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 /><Relationship Id="rId2" Type="http://schemas.openxmlformats.org/package/2006/relationships/metadata/thumbnail" Target="docProps/thumbnail.jpeg" /><Relationship Id="rId1" Type="http://schemas.openxmlformats.org/officeDocument/2006/relationships/officeDocument" Target="ppt/presentation.xml" /><Relationship Id="rId5" Type="http://schemas.openxmlformats.org/officeDocument/2006/relationships/custom-properties" Target="docProps/custom.xml" /><Relationship Id="rId4" Type="http://schemas.openxmlformats.org/officeDocument/2006/relationships/extended-properties" Target="docProps/app.xml"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3"/>
    <p:sldMasterId id="2147484090" r:id="rId4"/>
    <p:sldMasterId id="2147484103" r:id="rId5"/>
    <p:sldMasterId id="2147484350" r:id="rId6"/>
    <p:sldMasterId id="2147485562" r:id="rId7"/>
  </p:sldMasterIdLst>
  <p:notesMasterIdLst>
    <p:notesMasterId r:id="rId80"/>
  </p:notesMasterIdLst>
  <p:sldIdLst>
    <p:sldId id="571" r:id="rId8"/>
    <p:sldId id="456" r:id="rId9"/>
    <p:sldId id="542" r:id="rId10"/>
    <p:sldId id="455" r:id="rId11"/>
    <p:sldId id="462" r:id="rId12"/>
    <p:sldId id="551" r:id="rId13"/>
    <p:sldId id="498" r:id="rId14"/>
    <p:sldId id="466" r:id="rId15"/>
    <p:sldId id="554" r:id="rId16"/>
    <p:sldId id="572" r:id="rId17"/>
    <p:sldId id="464" r:id="rId18"/>
    <p:sldId id="415" r:id="rId19"/>
    <p:sldId id="417" r:id="rId20"/>
    <p:sldId id="573" r:id="rId21"/>
    <p:sldId id="575" r:id="rId22"/>
    <p:sldId id="574" r:id="rId23"/>
    <p:sldId id="517" r:id="rId24"/>
    <p:sldId id="518" r:id="rId25"/>
    <p:sldId id="544" r:id="rId26"/>
    <p:sldId id="561" r:id="rId27"/>
    <p:sldId id="520" r:id="rId28"/>
    <p:sldId id="576" r:id="rId29"/>
    <p:sldId id="440" r:id="rId30"/>
    <p:sldId id="441" r:id="rId31"/>
    <p:sldId id="546" r:id="rId32"/>
    <p:sldId id="558" r:id="rId33"/>
    <p:sldId id="547" r:id="rId34"/>
    <p:sldId id="548" r:id="rId35"/>
    <p:sldId id="549" r:id="rId36"/>
    <p:sldId id="480" r:id="rId37"/>
    <p:sldId id="577" r:id="rId38"/>
    <p:sldId id="578" r:id="rId39"/>
    <p:sldId id="483" r:id="rId40"/>
    <p:sldId id="484" r:id="rId41"/>
    <p:sldId id="485" r:id="rId42"/>
    <p:sldId id="486" r:id="rId43"/>
    <p:sldId id="487" r:id="rId44"/>
    <p:sldId id="488" r:id="rId45"/>
    <p:sldId id="489" r:id="rId46"/>
    <p:sldId id="580" r:id="rId47"/>
    <p:sldId id="579" r:id="rId48"/>
    <p:sldId id="492" r:id="rId49"/>
    <p:sldId id="581" r:id="rId50"/>
    <p:sldId id="583" r:id="rId51"/>
    <p:sldId id="494" r:id="rId52"/>
    <p:sldId id="582" r:id="rId53"/>
    <p:sldId id="495" r:id="rId54"/>
    <p:sldId id="499" r:id="rId55"/>
    <p:sldId id="540" r:id="rId56"/>
    <p:sldId id="539" r:id="rId57"/>
    <p:sldId id="501" r:id="rId58"/>
    <p:sldId id="503" r:id="rId59"/>
    <p:sldId id="502" r:id="rId60"/>
    <p:sldId id="504" r:id="rId61"/>
    <p:sldId id="585" r:id="rId62"/>
    <p:sldId id="508" r:id="rId63"/>
    <p:sldId id="509" r:id="rId64"/>
    <p:sldId id="510" r:id="rId65"/>
    <p:sldId id="527" r:id="rId66"/>
    <p:sldId id="534" r:id="rId67"/>
    <p:sldId id="586" r:id="rId68"/>
    <p:sldId id="588" r:id="rId69"/>
    <p:sldId id="590" r:id="rId70"/>
    <p:sldId id="587" r:id="rId71"/>
    <p:sldId id="591" r:id="rId72"/>
    <p:sldId id="567" r:id="rId73"/>
    <p:sldId id="568" r:id="rId74"/>
    <p:sldId id="589" r:id="rId75"/>
    <p:sldId id="513" r:id="rId76"/>
    <p:sldId id="514" r:id="rId77"/>
    <p:sldId id="515" r:id="rId78"/>
    <p:sldId id="516" r:id="rId79"/>
  </p:sldIdLst>
  <p:sldSz cx="9144000" cy="6858000" type="screen4x3"/>
  <p:notesSz cx="6858000" cy="9144000"/>
  <p:defaultTextStyle>
    <a:defPPr>
      <a:defRPr lang="ar-SA"/>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088" autoAdjust="0"/>
    <p:restoredTop sz="94660"/>
  </p:normalViewPr>
  <p:slideViewPr>
    <p:cSldViewPr>
      <p:cViewPr varScale="1">
        <p:scale>
          <a:sx n="63" d="100"/>
          <a:sy n="63" d="100"/>
        </p:scale>
        <p:origin x="-1902" y="-10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669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 /><Relationship Id="rId18" Type="http://schemas.openxmlformats.org/officeDocument/2006/relationships/slide" Target="slides/slide11.xml" /><Relationship Id="rId26" Type="http://schemas.openxmlformats.org/officeDocument/2006/relationships/slide" Target="slides/slide19.xml" /><Relationship Id="rId39" Type="http://schemas.openxmlformats.org/officeDocument/2006/relationships/slide" Target="slides/slide32.xml" /><Relationship Id="rId21" Type="http://schemas.openxmlformats.org/officeDocument/2006/relationships/slide" Target="slides/slide14.xml" /><Relationship Id="rId34" Type="http://schemas.openxmlformats.org/officeDocument/2006/relationships/slide" Target="slides/slide27.xml" /><Relationship Id="rId42" Type="http://schemas.openxmlformats.org/officeDocument/2006/relationships/slide" Target="slides/slide35.xml" /><Relationship Id="rId47" Type="http://schemas.openxmlformats.org/officeDocument/2006/relationships/slide" Target="slides/slide40.xml" /><Relationship Id="rId50" Type="http://schemas.openxmlformats.org/officeDocument/2006/relationships/slide" Target="slides/slide43.xml" /><Relationship Id="rId55" Type="http://schemas.openxmlformats.org/officeDocument/2006/relationships/slide" Target="slides/slide48.xml" /><Relationship Id="rId63" Type="http://schemas.openxmlformats.org/officeDocument/2006/relationships/slide" Target="slides/slide56.xml" /><Relationship Id="rId68" Type="http://schemas.openxmlformats.org/officeDocument/2006/relationships/slide" Target="slides/slide61.xml" /><Relationship Id="rId76" Type="http://schemas.openxmlformats.org/officeDocument/2006/relationships/slide" Target="slides/slide69.xml" /><Relationship Id="rId84" Type="http://schemas.openxmlformats.org/officeDocument/2006/relationships/tableStyles" Target="tableStyles.xml" /><Relationship Id="rId7" Type="http://schemas.openxmlformats.org/officeDocument/2006/relationships/slideMaster" Target="slideMasters/slideMaster5.xml" /><Relationship Id="rId71" Type="http://schemas.openxmlformats.org/officeDocument/2006/relationships/slide" Target="slides/slide64.xml" /><Relationship Id="rId2" Type="http://schemas.openxmlformats.org/officeDocument/2006/relationships/customXml" Target="../customXml/item2.xml" /><Relationship Id="rId16" Type="http://schemas.openxmlformats.org/officeDocument/2006/relationships/slide" Target="slides/slide9.xml" /><Relationship Id="rId29" Type="http://schemas.openxmlformats.org/officeDocument/2006/relationships/slide" Target="slides/slide22.xml" /><Relationship Id="rId11" Type="http://schemas.openxmlformats.org/officeDocument/2006/relationships/slide" Target="slides/slide4.xml" /><Relationship Id="rId24" Type="http://schemas.openxmlformats.org/officeDocument/2006/relationships/slide" Target="slides/slide17.xml" /><Relationship Id="rId32" Type="http://schemas.openxmlformats.org/officeDocument/2006/relationships/slide" Target="slides/slide25.xml" /><Relationship Id="rId37" Type="http://schemas.openxmlformats.org/officeDocument/2006/relationships/slide" Target="slides/slide30.xml" /><Relationship Id="rId40" Type="http://schemas.openxmlformats.org/officeDocument/2006/relationships/slide" Target="slides/slide33.xml" /><Relationship Id="rId45" Type="http://schemas.openxmlformats.org/officeDocument/2006/relationships/slide" Target="slides/slide38.xml" /><Relationship Id="rId53" Type="http://schemas.openxmlformats.org/officeDocument/2006/relationships/slide" Target="slides/slide46.xml" /><Relationship Id="rId58" Type="http://schemas.openxmlformats.org/officeDocument/2006/relationships/slide" Target="slides/slide51.xml" /><Relationship Id="rId66" Type="http://schemas.openxmlformats.org/officeDocument/2006/relationships/slide" Target="slides/slide59.xml" /><Relationship Id="rId74" Type="http://schemas.openxmlformats.org/officeDocument/2006/relationships/slide" Target="slides/slide67.xml" /><Relationship Id="rId79" Type="http://schemas.openxmlformats.org/officeDocument/2006/relationships/slide" Target="slides/slide72.xml" /><Relationship Id="rId5" Type="http://schemas.openxmlformats.org/officeDocument/2006/relationships/slideMaster" Target="slideMasters/slideMaster3.xml" /><Relationship Id="rId61" Type="http://schemas.openxmlformats.org/officeDocument/2006/relationships/slide" Target="slides/slide54.xml" /><Relationship Id="rId82" Type="http://schemas.openxmlformats.org/officeDocument/2006/relationships/viewProps" Target="viewProps.xml" /><Relationship Id="rId10" Type="http://schemas.openxmlformats.org/officeDocument/2006/relationships/slide" Target="slides/slide3.xml" /><Relationship Id="rId19" Type="http://schemas.openxmlformats.org/officeDocument/2006/relationships/slide" Target="slides/slide12.xml" /><Relationship Id="rId31" Type="http://schemas.openxmlformats.org/officeDocument/2006/relationships/slide" Target="slides/slide24.xml" /><Relationship Id="rId44" Type="http://schemas.openxmlformats.org/officeDocument/2006/relationships/slide" Target="slides/slide37.xml" /><Relationship Id="rId52" Type="http://schemas.openxmlformats.org/officeDocument/2006/relationships/slide" Target="slides/slide45.xml" /><Relationship Id="rId60" Type="http://schemas.openxmlformats.org/officeDocument/2006/relationships/slide" Target="slides/slide53.xml" /><Relationship Id="rId65" Type="http://schemas.openxmlformats.org/officeDocument/2006/relationships/slide" Target="slides/slide58.xml" /><Relationship Id="rId73" Type="http://schemas.openxmlformats.org/officeDocument/2006/relationships/slide" Target="slides/slide66.xml" /><Relationship Id="rId78" Type="http://schemas.openxmlformats.org/officeDocument/2006/relationships/slide" Target="slides/slide71.xml" /><Relationship Id="rId81" Type="http://schemas.openxmlformats.org/officeDocument/2006/relationships/presProps" Target="presProps.xml" /><Relationship Id="rId4" Type="http://schemas.openxmlformats.org/officeDocument/2006/relationships/slideMaster" Target="slideMasters/slideMaster2.xml" /><Relationship Id="rId9" Type="http://schemas.openxmlformats.org/officeDocument/2006/relationships/slide" Target="slides/slide2.xml" /><Relationship Id="rId14" Type="http://schemas.openxmlformats.org/officeDocument/2006/relationships/slide" Target="slides/slide7.xml" /><Relationship Id="rId22" Type="http://schemas.openxmlformats.org/officeDocument/2006/relationships/slide" Target="slides/slide15.xml" /><Relationship Id="rId27" Type="http://schemas.openxmlformats.org/officeDocument/2006/relationships/slide" Target="slides/slide20.xml" /><Relationship Id="rId30" Type="http://schemas.openxmlformats.org/officeDocument/2006/relationships/slide" Target="slides/slide23.xml" /><Relationship Id="rId35" Type="http://schemas.openxmlformats.org/officeDocument/2006/relationships/slide" Target="slides/slide28.xml" /><Relationship Id="rId43" Type="http://schemas.openxmlformats.org/officeDocument/2006/relationships/slide" Target="slides/slide36.xml" /><Relationship Id="rId48" Type="http://schemas.openxmlformats.org/officeDocument/2006/relationships/slide" Target="slides/slide41.xml" /><Relationship Id="rId56" Type="http://schemas.openxmlformats.org/officeDocument/2006/relationships/slide" Target="slides/slide49.xml" /><Relationship Id="rId64" Type="http://schemas.openxmlformats.org/officeDocument/2006/relationships/slide" Target="slides/slide57.xml" /><Relationship Id="rId69" Type="http://schemas.openxmlformats.org/officeDocument/2006/relationships/slide" Target="slides/slide62.xml" /><Relationship Id="rId77" Type="http://schemas.openxmlformats.org/officeDocument/2006/relationships/slide" Target="slides/slide70.xml" /><Relationship Id="rId8" Type="http://schemas.openxmlformats.org/officeDocument/2006/relationships/slide" Target="slides/slide1.xml" /><Relationship Id="rId51" Type="http://schemas.openxmlformats.org/officeDocument/2006/relationships/slide" Target="slides/slide44.xml" /><Relationship Id="rId72" Type="http://schemas.openxmlformats.org/officeDocument/2006/relationships/slide" Target="slides/slide65.xml" /><Relationship Id="rId80" Type="http://schemas.openxmlformats.org/officeDocument/2006/relationships/notesMaster" Target="notesMasters/notesMaster1.xml" /><Relationship Id="rId3" Type="http://schemas.openxmlformats.org/officeDocument/2006/relationships/slideMaster" Target="slideMasters/slideMaster1.xml" /><Relationship Id="rId12" Type="http://schemas.openxmlformats.org/officeDocument/2006/relationships/slide" Target="slides/slide5.xml" /><Relationship Id="rId17" Type="http://schemas.openxmlformats.org/officeDocument/2006/relationships/slide" Target="slides/slide10.xml" /><Relationship Id="rId25" Type="http://schemas.openxmlformats.org/officeDocument/2006/relationships/slide" Target="slides/slide18.xml" /><Relationship Id="rId33" Type="http://schemas.openxmlformats.org/officeDocument/2006/relationships/slide" Target="slides/slide26.xml" /><Relationship Id="rId38" Type="http://schemas.openxmlformats.org/officeDocument/2006/relationships/slide" Target="slides/slide31.xml" /><Relationship Id="rId46" Type="http://schemas.openxmlformats.org/officeDocument/2006/relationships/slide" Target="slides/slide39.xml" /><Relationship Id="rId59" Type="http://schemas.openxmlformats.org/officeDocument/2006/relationships/slide" Target="slides/slide52.xml" /><Relationship Id="rId67" Type="http://schemas.openxmlformats.org/officeDocument/2006/relationships/slide" Target="slides/slide60.xml" /><Relationship Id="rId20" Type="http://schemas.openxmlformats.org/officeDocument/2006/relationships/slide" Target="slides/slide13.xml" /><Relationship Id="rId41" Type="http://schemas.openxmlformats.org/officeDocument/2006/relationships/slide" Target="slides/slide34.xml" /><Relationship Id="rId54" Type="http://schemas.openxmlformats.org/officeDocument/2006/relationships/slide" Target="slides/slide47.xml" /><Relationship Id="rId62" Type="http://schemas.openxmlformats.org/officeDocument/2006/relationships/slide" Target="slides/slide55.xml" /><Relationship Id="rId70" Type="http://schemas.openxmlformats.org/officeDocument/2006/relationships/slide" Target="slides/slide63.xml" /><Relationship Id="rId75" Type="http://schemas.openxmlformats.org/officeDocument/2006/relationships/slide" Target="slides/slide68.xml" /><Relationship Id="rId83" Type="http://schemas.openxmlformats.org/officeDocument/2006/relationships/theme" Target="theme/theme1.xml" /><Relationship Id="rId1" Type="http://schemas.openxmlformats.org/officeDocument/2006/relationships/customXml" Target="../customXml/item1.xml" /><Relationship Id="rId6" Type="http://schemas.openxmlformats.org/officeDocument/2006/relationships/slideMaster" Target="slideMasters/slideMaster4.xml" /><Relationship Id="rId15" Type="http://schemas.openxmlformats.org/officeDocument/2006/relationships/slide" Target="slides/slide8.xml" /><Relationship Id="rId23" Type="http://schemas.openxmlformats.org/officeDocument/2006/relationships/slide" Target="slides/slide16.xml" /><Relationship Id="rId28" Type="http://schemas.openxmlformats.org/officeDocument/2006/relationships/slide" Target="slides/slide21.xml" /><Relationship Id="rId36" Type="http://schemas.openxmlformats.org/officeDocument/2006/relationships/slide" Target="slides/slide29.xml" /><Relationship Id="rId49" Type="http://schemas.openxmlformats.org/officeDocument/2006/relationships/slide" Target="slides/slide42.xml" /><Relationship Id="rId57" Type="http://schemas.openxmlformats.org/officeDocument/2006/relationships/slide" Target="slides/slide50.xml" /></Relationships>
</file>

<file path=ppt/drawings/_rels/vmlDrawing1.vml.rels><?xml version="1.0" encoding="UTF-8" standalone="yes"?>
<Relationships xmlns="http://schemas.openxmlformats.org/package/2006/relationships"><Relationship Id="rId1" Type="http://schemas.openxmlformats.org/officeDocument/2006/relationships/image" Target="../media/image97.png" /></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682ECEDB-3A0A-47B5-97E2-9D5032D92448}"/>
              </a:ext>
            </a:extLst>
          </p:cNvPr>
          <p:cNvSpPr>
            <a:spLocks noGrp="1" noChangeArrowheads="1"/>
          </p:cNvSpPr>
          <p:nvPr>
            <p:ph type="hdr" sz="quarter"/>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rtl="1" eaLnBrk="1" hangingPunct="1">
              <a:defRPr sz="1200"/>
            </a:lvl1pPr>
          </a:lstStyle>
          <a:p>
            <a:pPr>
              <a:defRPr/>
            </a:pPr>
            <a:endParaRPr lang="en-US"/>
          </a:p>
        </p:txBody>
      </p:sp>
      <p:sp>
        <p:nvSpPr>
          <p:cNvPr id="8195" name="Rectangle 3">
            <a:extLst>
              <a:ext uri="{FF2B5EF4-FFF2-40B4-BE49-F238E27FC236}">
                <a16:creationId xmlns:a16="http://schemas.microsoft.com/office/drawing/2014/main" id="{C6244503-D216-4738-A3C7-84F37BCC5D00}"/>
              </a:ext>
            </a:extLst>
          </p:cNvPr>
          <p:cNvSpPr>
            <a:spLocks noGrp="1" noChangeArrowheads="1"/>
          </p:cNvSpPr>
          <p:nvPr>
            <p:ph type="dt" idx="1"/>
          </p:nvPr>
        </p:nvSpPr>
        <p:spPr bwMode="auto">
          <a:xfrm>
            <a:off x="1588"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rtl="1" eaLnBrk="1" hangingPunct="1">
              <a:defRPr sz="1200"/>
            </a:lvl1pPr>
          </a:lstStyle>
          <a:p>
            <a:pPr>
              <a:defRPr/>
            </a:pPr>
            <a:endParaRPr lang="en-US"/>
          </a:p>
        </p:txBody>
      </p:sp>
      <p:sp>
        <p:nvSpPr>
          <p:cNvPr id="142340" name="Rectangle 4">
            <a:extLst>
              <a:ext uri="{FF2B5EF4-FFF2-40B4-BE49-F238E27FC236}">
                <a16:creationId xmlns:a16="http://schemas.microsoft.com/office/drawing/2014/main" id="{FF041285-9335-42D0-9F04-E5E58FC4A071}"/>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7" name="Rectangle 5">
            <a:extLst>
              <a:ext uri="{FF2B5EF4-FFF2-40B4-BE49-F238E27FC236}">
                <a16:creationId xmlns:a16="http://schemas.microsoft.com/office/drawing/2014/main" id="{E02046F8-98EF-43FF-ABCE-592BDCD9298F}"/>
              </a:ext>
            </a:extLst>
          </p:cNvPr>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198" name="Rectangle 6">
            <a:extLst>
              <a:ext uri="{FF2B5EF4-FFF2-40B4-BE49-F238E27FC236}">
                <a16:creationId xmlns:a16="http://schemas.microsoft.com/office/drawing/2014/main" id="{C317BF9F-520F-4CC6-AB4D-4AC70B303D72}"/>
              </a:ext>
            </a:extLst>
          </p:cNvPr>
          <p:cNvSpPr>
            <a:spLocks noGrp="1" noChangeArrowheads="1"/>
          </p:cNvSpPr>
          <p:nvPr>
            <p:ph type="ftr" sz="quarter" idx="4"/>
          </p:nvPr>
        </p:nvSpPr>
        <p:spPr bwMode="auto">
          <a:xfrm>
            <a:off x="388620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rtl="1" eaLnBrk="1" hangingPunct="1">
              <a:defRPr sz="1200"/>
            </a:lvl1pPr>
          </a:lstStyle>
          <a:p>
            <a:pPr>
              <a:defRPr/>
            </a:pPr>
            <a:endParaRPr lang="en-US"/>
          </a:p>
        </p:txBody>
      </p:sp>
      <p:sp>
        <p:nvSpPr>
          <p:cNvPr id="8199" name="Rectangle 7">
            <a:extLst>
              <a:ext uri="{FF2B5EF4-FFF2-40B4-BE49-F238E27FC236}">
                <a16:creationId xmlns:a16="http://schemas.microsoft.com/office/drawing/2014/main" id="{B112B727-19AF-4B1F-9BE9-D99E548A1FA8}"/>
              </a:ext>
            </a:extLst>
          </p:cNvPr>
          <p:cNvSpPr>
            <a:spLocks noGrp="1" noChangeArrowheads="1"/>
          </p:cNvSpPr>
          <p:nvPr>
            <p:ph type="sldNum" sz="quarter" idx="5"/>
          </p:nvPr>
        </p:nvSpPr>
        <p:spPr bwMode="auto">
          <a:xfrm>
            <a:off x="1588"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rtl="1" eaLnBrk="1" hangingPunct="1">
              <a:defRPr sz="1200"/>
            </a:lvl1pPr>
          </a:lstStyle>
          <a:p>
            <a:fld id="{7C214AC8-4E40-418C-9866-55F6BA1C4E67}" type="slidenum">
              <a:rPr lang="ar-SA" altLang="en-US"/>
              <a:pPr/>
              <a:t>‹#›</a:t>
            </a:fld>
            <a:endParaRPr lang="en-US" altLang="en-US"/>
          </a:p>
        </p:txBody>
      </p:sp>
    </p:spTree>
  </p:cSld>
  <p:clrMap bg1="lt1" tx1="dk1" bg2="lt2" tx2="dk2" accent1="accent1" accent2="accent2" accent3="accent3" accent4="accent4" accent5="accent5" accent6="accent6" hlink="hlink" folHlink="folHlink"/>
  <p:notesStyle>
    <a:lvl1pPr algn="r" rtl="1" eaLnBrk="0" fontAlgn="base" hangingPunct="0">
      <a:spcBef>
        <a:spcPct val="30000"/>
      </a:spcBef>
      <a:spcAft>
        <a:spcPct val="0"/>
      </a:spcAft>
      <a:defRPr sz="1200" kern="1200">
        <a:solidFill>
          <a:schemeClr val="tx1"/>
        </a:solidFill>
        <a:latin typeface="Arial" pitchFamily="34" charset="0"/>
        <a:ea typeface="+mn-ea"/>
        <a:cs typeface="Arial" pitchFamily="34" charset="0"/>
      </a:defRPr>
    </a:lvl1pPr>
    <a:lvl2pPr marL="457200" algn="r" rtl="1" eaLnBrk="0" fontAlgn="base" hangingPunct="0">
      <a:spcBef>
        <a:spcPct val="30000"/>
      </a:spcBef>
      <a:spcAft>
        <a:spcPct val="0"/>
      </a:spcAft>
      <a:defRPr sz="1200" kern="1200">
        <a:solidFill>
          <a:schemeClr val="tx1"/>
        </a:solidFill>
        <a:latin typeface="Arial" pitchFamily="34" charset="0"/>
        <a:ea typeface="+mn-ea"/>
        <a:cs typeface="Arial" pitchFamily="34" charset="0"/>
      </a:defRPr>
    </a:lvl2pPr>
    <a:lvl3pPr marL="914400" algn="r" rtl="1" eaLnBrk="0" fontAlgn="base" hangingPunct="0">
      <a:spcBef>
        <a:spcPct val="30000"/>
      </a:spcBef>
      <a:spcAft>
        <a:spcPct val="0"/>
      </a:spcAft>
      <a:defRPr sz="1200" kern="1200">
        <a:solidFill>
          <a:schemeClr val="tx1"/>
        </a:solidFill>
        <a:latin typeface="Arial" pitchFamily="34" charset="0"/>
        <a:ea typeface="+mn-ea"/>
        <a:cs typeface="Arial" pitchFamily="34" charset="0"/>
      </a:defRPr>
    </a:lvl3pPr>
    <a:lvl4pPr marL="1371600" algn="r" rtl="1" eaLnBrk="0" fontAlgn="base" hangingPunct="0">
      <a:spcBef>
        <a:spcPct val="30000"/>
      </a:spcBef>
      <a:spcAft>
        <a:spcPct val="0"/>
      </a:spcAft>
      <a:defRPr sz="1200" kern="1200">
        <a:solidFill>
          <a:schemeClr val="tx1"/>
        </a:solidFill>
        <a:latin typeface="Arial" pitchFamily="34" charset="0"/>
        <a:ea typeface="+mn-ea"/>
        <a:cs typeface="Arial" pitchFamily="34" charset="0"/>
      </a:defRPr>
    </a:lvl4pPr>
    <a:lvl5pPr marL="1828800" algn="r" rtl="1" eaLnBrk="0" fontAlgn="base" hangingPunct="0">
      <a:spcBef>
        <a:spcPct val="30000"/>
      </a:spcBef>
      <a:spcAft>
        <a:spcPct val="0"/>
      </a:spcAft>
      <a:defRPr sz="1200" kern="1200">
        <a:solidFill>
          <a:schemeClr val="tx1"/>
        </a:solidFill>
        <a:latin typeface="Arial" pitchFamily="34" charset="0"/>
        <a:ea typeface="+mn-ea"/>
        <a:cs typeface="Arial" pitchFamily="34" charset="0"/>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 /><Relationship Id="rId1" Type="http://schemas.openxmlformats.org/officeDocument/2006/relationships/notesMaster" Target="../notesMasters/notesMaster1.xml" /></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7.xml" /><Relationship Id="rId1" Type="http://schemas.openxmlformats.org/officeDocument/2006/relationships/notesMaster" Target="../notesMasters/notesMaster1.xml" /></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3.xml" /><Relationship Id="rId1" Type="http://schemas.openxmlformats.org/officeDocument/2006/relationships/notesMaster" Target="../notesMasters/notesMaster1.xml" /></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7.xml" /><Relationship Id="rId1" Type="http://schemas.openxmlformats.org/officeDocument/2006/relationships/notesMaster" Target="../notesMasters/notesMaster1.xml" /></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0.xml" /><Relationship Id="rId1" Type="http://schemas.openxmlformats.org/officeDocument/2006/relationships/notesMaster" Target="../notesMasters/notesMaster1.xml" /></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2.xml" /><Relationship Id="rId1" Type="http://schemas.openxmlformats.org/officeDocument/2006/relationships/notesMaster" Target="../notesMasters/notesMaster1.xml" /></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 /><Relationship Id="rId1" Type="http://schemas.openxmlformats.org/officeDocument/2006/relationships/notesMaster" Target="../notesMasters/notesMaster1.xml" /></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 /><Relationship Id="rId1" Type="http://schemas.openxmlformats.org/officeDocument/2006/relationships/notesMaster" Target="../notesMasters/notesMaster1.xml" /></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 /><Relationship Id="rId1" Type="http://schemas.openxmlformats.org/officeDocument/2006/relationships/notesMaster" Target="../notesMasters/notesMaster1.xml" /></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 /><Relationship Id="rId1" Type="http://schemas.openxmlformats.org/officeDocument/2006/relationships/notesMaster" Target="../notesMasters/notesMaster1.xml" /></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 /><Relationship Id="rId1" Type="http://schemas.openxmlformats.org/officeDocument/2006/relationships/notesMaster" Target="../notesMasters/notesMaster1.xml" /></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 /><Relationship Id="rId1" Type="http://schemas.openxmlformats.org/officeDocument/2006/relationships/notesMaster" Target="../notesMasters/notesMaster1.xml" /></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8.xml" /><Relationship Id="rId1" Type="http://schemas.openxmlformats.org/officeDocument/2006/relationships/notesMaster" Target="../notesMasters/notesMaster1.xml" /></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5.xml" /><Relationship Id="rId1" Type="http://schemas.openxmlformats.org/officeDocument/2006/relationships/notesMaster" Target="../notesMasters/notesMaster1.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a:extLst>
              <a:ext uri="{FF2B5EF4-FFF2-40B4-BE49-F238E27FC236}">
                <a16:creationId xmlns:a16="http://schemas.microsoft.com/office/drawing/2014/main" id="{123AFB59-BEDE-4C38-A7A5-E35E70448EF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178D30A1-F101-456A-A962-FA6326EDB43C}" type="slidenum">
              <a:rPr lang="ar-SA" altLang="en-US"/>
              <a:pPr/>
              <a:t>13</a:t>
            </a:fld>
            <a:endParaRPr lang="en-US" altLang="en-US"/>
          </a:p>
        </p:txBody>
      </p:sp>
      <p:sp>
        <p:nvSpPr>
          <p:cNvPr id="143363" name="Rectangle 7">
            <a:extLst>
              <a:ext uri="{FF2B5EF4-FFF2-40B4-BE49-F238E27FC236}">
                <a16:creationId xmlns:a16="http://schemas.microsoft.com/office/drawing/2014/main" id="{600FA57C-CC56-47F3-9B87-082ADDC4CE12}"/>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FB1E655C-3999-47A6-A118-95516D4F9366}" type="slidenum">
              <a:rPr lang="ar-SA" altLang="en-US" sz="1200"/>
              <a:pPr algn="r" eaLnBrk="1" hangingPunct="1"/>
              <a:t>13</a:t>
            </a:fld>
            <a:endParaRPr lang="en-US" altLang="en-US" sz="1200"/>
          </a:p>
        </p:txBody>
      </p:sp>
      <p:sp>
        <p:nvSpPr>
          <p:cNvPr id="143364" name="Rectangle 2">
            <a:extLst>
              <a:ext uri="{FF2B5EF4-FFF2-40B4-BE49-F238E27FC236}">
                <a16:creationId xmlns:a16="http://schemas.microsoft.com/office/drawing/2014/main" id="{8BE666BA-3DA1-4FD2-8051-370DA7B66976}"/>
              </a:ext>
            </a:extLst>
          </p:cNvPr>
          <p:cNvSpPr>
            <a:spLocks noGrp="1" noRot="1" noChangeAspect="1" noChangeArrowheads="1" noTextEdit="1"/>
          </p:cNvSpPr>
          <p:nvPr>
            <p:ph type="sldImg"/>
          </p:nvPr>
        </p:nvSpPr>
        <p:spPr>
          <a:ln/>
        </p:spPr>
      </p:sp>
      <p:sp>
        <p:nvSpPr>
          <p:cNvPr id="143365" name="Rectangle 3">
            <a:extLst>
              <a:ext uri="{FF2B5EF4-FFF2-40B4-BE49-F238E27FC236}">
                <a16:creationId xmlns:a16="http://schemas.microsoft.com/office/drawing/2014/main" id="{BF2081FD-ED10-4B0F-AD2F-69727E00E00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a:extLst>
              <a:ext uri="{FF2B5EF4-FFF2-40B4-BE49-F238E27FC236}">
                <a16:creationId xmlns:a16="http://schemas.microsoft.com/office/drawing/2014/main" id="{5D839565-DB43-4BA5-B0BD-DA656233DDC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4307A763-C240-4FF2-813C-9705492E6FDA}" type="slidenum">
              <a:rPr lang="ar-SA" altLang="en-US">
                <a:solidFill>
                  <a:srgbClr val="000000"/>
                </a:solidFill>
              </a:rPr>
              <a:pPr/>
              <a:t>47</a:t>
            </a:fld>
            <a:endParaRPr lang="en-US" altLang="en-US">
              <a:solidFill>
                <a:srgbClr val="000000"/>
              </a:solidFill>
            </a:endParaRPr>
          </a:p>
        </p:txBody>
      </p:sp>
      <p:sp>
        <p:nvSpPr>
          <p:cNvPr id="152579" name="Rectangle 7">
            <a:extLst>
              <a:ext uri="{FF2B5EF4-FFF2-40B4-BE49-F238E27FC236}">
                <a16:creationId xmlns:a16="http://schemas.microsoft.com/office/drawing/2014/main" id="{C2DFC0FF-A27C-48ED-947C-BE9B8A162D01}"/>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A7924553-9475-4B92-90CF-C54172FE7C6D}" type="slidenum">
              <a:rPr lang="ar-SA" altLang="en-US" sz="1200">
                <a:solidFill>
                  <a:srgbClr val="000000"/>
                </a:solidFill>
              </a:rPr>
              <a:pPr algn="r" eaLnBrk="1" hangingPunct="1"/>
              <a:t>47</a:t>
            </a:fld>
            <a:endParaRPr lang="en-US" altLang="en-US" sz="1200">
              <a:solidFill>
                <a:srgbClr val="000000"/>
              </a:solidFill>
            </a:endParaRPr>
          </a:p>
        </p:txBody>
      </p:sp>
      <p:sp>
        <p:nvSpPr>
          <p:cNvPr id="152580" name="Rectangle 2">
            <a:extLst>
              <a:ext uri="{FF2B5EF4-FFF2-40B4-BE49-F238E27FC236}">
                <a16:creationId xmlns:a16="http://schemas.microsoft.com/office/drawing/2014/main" id="{4485A602-EDBC-4B14-8BA6-A0BB53DC9917}"/>
              </a:ext>
            </a:extLst>
          </p:cNvPr>
          <p:cNvSpPr>
            <a:spLocks noGrp="1" noRot="1" noChangeAspect="1" noChangeArrowheads="1" noTextEdit="1"/>
          </p:cNvSpPr>
          <p:nvPr>
            <p:ph type="sldImg"/>
          </p:nvPr>
        </p:nvSpPr>
        <p:spPr>
          <a:ln/>
        </p:spPr>
      </p:sp>
      <p:sp>
        <p:nvSpPr>
          <p:cNvPr id="152581" name="Rectangle 3">
            <a:extLst>
              <a:ext uri="{FF2B5EF4-FFF2-40B4-BE49-F238E27FC236}">
                <a16:creationId xmlns:a16="http://schemas.microsoft.com/office/drawing/2014/main" id="{2131D5A8-68DB-4101-95B0-E07A5BF9E3C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a:extLst>
              <a:ext uri="{FF2B5EF4-FFF2-40B4-BE49-F238E27FC236}">
                <a16:creationId xmlns:a16="http://schemas.microsoft.com/office/drawing/2014/main" id="{A54FB73E-EC78-4DB0-A223-0FDA529A732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92E5D71D-3286-4892-86E3-93B9E4BAAF4F}" type="slidenum">
              <a:rPr lang="ar-SA" altLang="en-US">
                <a:solidFill>
                  <a:srgbClr val="000000"/>
                </a:solidFill>
              </a:rPr>
              <a:pPr/>
              <a:t>53</a:t>
            </a:fld>
            <a:endParaRPr lang="en-US" altLang="en-US">
              <a:solidFill>
                <a:srgbClr val="000000"/>
              </a:solidFill>
            </a:endParaRPr>
          </a:p>
        </p:txBody>
      </p:sp>
      <p:sp>
        <p:nvSpPr>
          <p:cNvPr id="153603" name="Rectangle 7">
            <a:extLst>
              <a:ext uri="{FF2B5EF4-FFF2-40B4-BE49-F238E27FC236}">
                <a16:creationId xmlns:a16="http://schemas.microsoft.com/office/drawing/2014/main" id="{66A3DBB3-BDBA-4974-BAA7-9E7728FF18FC}"/>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BF723D79-4692-4D52-B2F8-75187E8CF82E}" type="slidenum">
              <a:rPr lang="ar-SA" altLang="en-US" sz="1200">
                <a:solidFill>
                  <a:srgbClr val="000000"/>
                </a:solidFill>
              </a:rPr>
              <a:pPr algn="r" eaLnBrk="1" hangingPunct="1"/>
              <a:t>53</a:t>
            </a:fld>
            <a:endParaRPr lang="en-US" altLang="en-US" sz="1200">
              <a:solidFill>
                <a:srgbClr val="000000"/>
              </a:solidFill>
            </a:endParaRPr>
          </a:p>
        </p:txBody>
      </p:sp>
      <p:sp>
        <p:nvSpPr>
          <p:cNvPr id="153604" name="Rectangle 2">
            <a:extLst>
              <a:ext uri="{FF2B5EF4-FFF2-40B4-BE49-F238E27FC236}">
                <a16:creationId xmlns:a16="http://schemas.microsoft.com/office/drawing/2014/main" id="{45250172-A7BE-4380-AAB5-D7DF2E2D349D}"/>
              </a:ext>
            </a:extLst>
          </p:cNvPr>
          <p:cNvSpPr>
            <a:spLocks noGrp="1" noRot="1" noChangeAspect="1" noChangeArrowheads="1" noTextEdit="1"/>
          </p:cNvSpPr>
          <p:nvPr>
            <p:ph type="sldImg"/>
          </p:nvPr>
        </p:nvSpPr>
        <p:spPr>
          <a:ln/>
        </p:spPr>
      </p:sp>
      <p:sp>
        <p:nvSpPr>
          <p:cNvPr id="153605" name="Rectangle 3">
            <a:extLst>
              <a:ext uri="{FF2B5EF4-FFF2-40B4-BE49-F238E27FC236}">
                <a16:creationId xmlns:a16="http://schemas.microsoft.com/office/drawing/2014/main" id="{5E9BF719-4E66-4179-B95D-166215E964C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a:extLst>
              <a:ext uri="{FF2B5EF4-FFF2-40B4-BE49-F238E27FC236}">
                <a16:creationId xmlns:a16="http://schemas.microsoft.com/office/drawing/2014/main" id="{141F449C-47C5-4E3E-8714-2C1FFF1EA2B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9A7702CC-47CC-4E50-A1F9-261564A67EE4}" type="slidenum">
              <a:rPr lang="ar-SA" altLang="en-US">
                <a:solidFill>
                  <a:srgbClr val="000000"/>
                </a:solidFill>
              </a:rPr>
              <a:pPr/>
              <a:t>57</a:t>
            </a:fld>
            <a:endParaRPr lang="en-US" altLang="en-US">
              <a:solidFill>
                <a:srgbClr val="000000"/>
              </a:solidFill>
            </a:endParaRPr>
          </a:p>
        </p:txBody>
      </p:sp>
      <p:sp>
        <p:nvSpPr>
          <p:cNvPr id="154627" name="Rectangle 7">
            <a:extLst>
              <a:ext uri="{FF2B5EF4-FFF2-40B4-BE49-F238E27FC236}">
                <a16:creationId xmlns:a16="http://schemas.microsoft.com/office/drawing/2014/main" id="{3D2179A7-E3A2-4335-8AC9-8B9F1A6F533C}"/>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7826457D-5E51-48B4-A6DF-F4E13F13A2E9}" type="slidenum">
              <a:rPr lang="ar-SA" altLang="en-US" sz="1200">
                <a:solidFill>
                  <a:srgbClr val="000000"/>
                </a:solidFill>
              </a:rPr>
              <a:pPr algn="r" eaLnBrk="1" hangingPunct="1"/>
              <a:t>57</a:t>
            </a:fld>
            <a:endParaRPr lang="en-US" altLang="en-US" sz="1200">
              <a:solidFill>
                <a:srgbClr val="000000"/>
              </a:solidFill>
            </a:endParaRPr>
          </a:p>
        </p:txBody>
      </p:sp>
      <p:sp>
        <p:nvSpPr>
          <p:cNvPr id="154628" name="Rectangle 2">
            <a:extLst>
              <a:ext uri="{FF2B5EF4-FFF2-40B4-BE49-F238E27FC236}">
                <a16:creationId xmlns:a16="http://schemas.microsoft.com/office/drawing/2014/main" id="{2E76D3FC-1F4B-4236-A893-D5BDC2976A63}"/>
              </a:ext>
            </a:extLst>
          </p:cNvPr>
          <p:cNvSpPr>
            <a:spLocks noGrp="1" noRot="1" noChangeAspect="1" noChangeArrowheads="1" noTextEdit="1"/>
          </p:cNvSpPr>
          <p:nvPr>
            <p:ph type="sldImg"/>
          </p:nvPr>
        </p:nvSpPr>
        <p:spPr>
          <a:ln/>
        </p:spPr>
      </p:sp>
      <p:sp>
        <p:nvSpPr>
          <p:cNvPr id="154629" name="Rectangle 3">
            <a:extLst>
              <a:ext uri="{FF2B5EF4-FFF2-40B4-BE49-F238E27FC236}">
                <a16:creationId xmlns:a16="http://schemas.microsoft.com/office/drawing/2014/main" id="{E131AE35-9A4D-448A-AB82-C4B971ECDD4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Slide Image Placeholder 1">
            <a:extLst>
              <a:ext uri="{FF2B5EF4-FFF2-40B4-BE49-F238E27FC236}">
                <a16:creationId xmlns:a16="http://schemas.microsoft.com/office/drawing/2014/main" id="{E1F62B5C-4602-40D7-9EC3-0CEFA9814BA4}"/>
              </a:ext>
            </a:extLst>
          </p:cNvPr>
          <p:cNvSpPr>
            <a:spLocks noGrp="1" noRot="1" noChangeAspect="1" noTextEdit="1"/>
          </p:cNvSpPr>
          <p:nvPr>
            <p:ph type="sldImg"/>
          </p:nvPr>
        </p:nvSpPr>
        <p:spPr>
          <a:ln/>
        </p:spPr>
      </p:sp>
      <p:sp>
        <p:nvSpPr>
          <p:cNvPr id="155651" name="Notes Placeholder 2">
            <a:extLst>
              <a:ext uri="{FF2B5EF4-FFF2-40B4-BE49-F238E27FC236}">
                <a16:creationId xmlns:a16="http://schemas.microsoft.com/office/drawing/2014/main" id="{7F5F9C86-515B-4DCF-B674-8D34A451D68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55652" name="Slide Number Placeholder 3">
            <a:extLst>
              <a:ext uri="{FF2B5EF4-FFF2-40B4-BE49-F238E27FC236}">
                <a16:creationId xmlns:a16="http://schemas.microsoft.com/office/drawing/2014/main" id="{9F492CCB-EDEC-46CC-87D9-AA8B0B35FCD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43EE345C-37EC-4CCD-8F1C-678120A19D73}" type="slidenum">
              <a:rPr lang="ar-SA" altLang="en-US"/>
              <a:pPr/>
              <a:t>60</a:t>
            </a:fld>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a:extLst>
              <a:ext uri="{FF2B5EF4-FFF2-40B4-BE49-F238E27FC236}">
                <a16:creationId xmlns:a16="http://schemas.microsoft.com/office/drawing/2014/main" id="{46463DC6-1533-4750-A6B6-3118E397951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CAA54CE-ADA2-4598-9768-FE3BE91D032B}" type="slidenum">
              <a:rPr lang="ar-SA" altLang="en-US">
                <a:solidFill>
                  <a:srgbClr val="000000"/>
                </a:solidFill>
              </a:rPr>
              <a:pPr/>
              <a:t>72</a:t>
            </a:fld>
            <a:endParaRPr lang="en-US" altLang="en-US">
              <a:solidFill>
                <a:srgbClr val="000000"/>
              </a:solidFill>
            </a:endParaRPr>
          </a:p>
        </p:txBody>
      </p:sp>
      <p:sp>
        <p:nvSpPr>
          <p:cNvPr id="156675" name="Rectangle 7">
            <a:extLst>
              <a:ext uri="{FF2B5EF4-FFF2-40B4-BE49-F238E27FC236}">
                <a16:creationId xmlns:a16="http://schemas.microsoft.com/office/drawing/2014/main" id="{F60225EF-F578-47F3-BBE0-218E5E923870}"/>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rtl="1" eaLnBrk="1" hangingPunct="1"/>
            <a:fld id="{42DC88B3-2EB2-4EB6-8719-B3F2943DBE15}" type="slidenum">
              <a:rPr lang="ar-SA" altLang="en-US" sz="1200">
                <a:solidFill>
                  <a:srgbClr val="000000"/>
                </a:solidFill>
              </a:rPr>
              <a:pPr algn="r" rtl="1" eaLnBrk="1" hangingPunct="1"/>
              <a:t>72</a:t>
            </a:fld>
            <a:endParaRPr lang="en-US" altLang="en-US" sz="1200">
              <a:solidFill>
                <a:srgbClr val="000000"/>
              </a:solidFill>
            </a:endParaRPr>
          </a:p>
        </p:txBody>
      </p:sp>
      <p:sp>
        <p:nvSpPr>
          <p:cNvPr id="156676" name="Rectangle 2">
            <a:extLst>
              <a:ext uri="{FF2B5EF4-FFF2-40B4-BE49-F238E27FC236}">
                <a16:creationId xmlns:a16="http://schemas.microsoft.com/office/drawing/2014/main" id="{A6A86AC7-98E3-439E-8783-DC66692E7D09}"/>
              </a:ext>
            </a:extLst>
          </p:cNvPr>
          <p:cNvSpPr>
            <a:spLocks noGrp="1" noRot="1" noChangeAspect="1" noChangeArrowheads="1" noTextEdit="1"/>
          </p:cNvSpPr>
          <p:nvPr>
            <p:ph type="sldImg"/>
          </p:nvPr>
        </p:nvSpPr>
        <p:spPr>
          <a:ln/>
        </p:spPr>
      </p:sp>
      <p:sp>
        <p:nvSpPr>
          <p:cNvPr id="156677" name="Rectangle 3">
            <a:extLst>
              <a:ext uri="{FF2B5EF4-FFF2-40B4-BE49-F238E27FC236}">
                <a16:creationId xmlns:a16="http://schemas.microsoft.com/office/drawing/2014/main" id="{66F725EB-E16F-439E-A8B7-916B8F4872C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7">
            <a:extLst>
              <a:ext uri="{FF2B5EF4-FFF2-40B4-BE49-F238E27FC236}">
                <a16:creationId xmlns:a16="http://schemas.microsoft.com/office/drawing/2014/main" id="{CB9414CE-AAC9-4FFF-BD58-675093EC81B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1A6ECFF0-A721-4211-B1C3-7E0F353EC037}" type="slidenum">
              <a:rPr lang="ar-SA" altLang="en-US">
                <a:solidFill>
                  <a:srgbClr val="000000"/>
                </a:solidFill>
              </a:rPr>
              <a:pPr/>
              <a:t>15</a:t>
            </a:fld>
            <a:endParaRPr lang="en-US" altLang="en-US">
              <a:solidFill>
                <a:srgbClr val="000000"/>
              </a:solidFill>
            </a:endParaRPr>
          </a:p>
        </p:txBody>
      </p:sp>
      <p:sp>
        <p:nvSpPr>
          <p:cNvPr id="144387" name="Rectangle 7">
            <a:extLst>
              <a:ext uri="{FF2B5EF4-FFF2-40B4-BE49-F238E27FC236}">
                <a16:creationId xmlns:a16="http://schemas.microsoft.com/office/drawing/2014/main" id="{62676023-E2AB-44B3-9E6C-9E3350C8C58A}"/>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3A39C459-06E7-44C7-AA93-DBF3DDB61B27}" type="slidenum">
              <a:rPr lang="ar-SA" altLang="en-US" sz="1200">
                <a:solidFill>
                  <a:srgbClr val="000000"/>
                </a:solidFill>
              </a:rPr>
              <a:pPr algn="r" eaLnBrk="1" hangingPunct="1"/>
              <a:t>15</a:t>
            </a:fld>
            <a:endParaRPr lang="en-US" altLang="en-US" sz="1200">
              <a:solidFill>
                <a:srgbClr val="000000"/>
              </a:solidFill>
            </a:endParaRPr>
          </a:p>
        </p:txBody>
      </p:sp>
      <p:sp>
        <p:nvSpPr>
          <p:cNvPr id="144388" name="Rectangle 2">
            <a:extLst>
              <a:ext uri="{FF2B5EF4-FFF2-40B4-BE49-F238E27FC236}">
                <a16:creationId xmlns:a16="http://schemas.microsoft.com/office/drawing/2014/main" id="{78B4F1D8-4BA1-4992-BF6A-C38B559B35C6}"/>
              </a:ext>
            </a:extLst>
          </p:cNvPr>
          <p:cNvSpPr>
            <a:spLocks noGrp="1" noRot="1" noChangeAspect="1" noChangeArrowheads="1" noTextEdit="1"/>
          </p:cNvSpPr>
          <p:nvPr>
            <p:ph type="sldImg"/>
          </p:nvPr>
        </p:nvSpPr>
        <p:spPr>
          <a:ln/>
        </p:spPr>
      </p:sp>
      <p:sp>
        <p:nvSpPr>
          <p:cNvPr id="144389" name="Rectangle 3">
            <a:extLst>
              <a:ext uri="{FF2B5EF4-FFF2-40B4-BE49-F238E27FC236}">
                <a16:creationId xmlns:a16="http://schemas.microsoft.com/office/drawing/2014/main" id="{9653B572-1935-489E-A853-9C5274F1D8D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Slide Image Placeholder 1">
            <a:extLst>
              <a:ext uri="{FF2B5EF4-FFF2-40B4-BE49-F238E27FC236}">
                <a16:creationId xmlns:a16="http://schemas.microsoft.com/office/drawing/2014/main" id="{C7D615E7-29AB-4286-98D6-C85DF3B944A4}"/>
              </a:ext>
            </a:extLst>
          </p:cNvPr>
          <p:cNvSpPr>
            <a:spLocks noGrp="1" noRot="1" noChangeAspect="1" noTextEdit="1"/>
          </p:cNvSpPr>
          <p:nvPr>
            <p:ph type="sldImg"/>
          </p:nvPr>
        </p:nvSpPr>
        <p:spPr>
          <a:ln/>
        </p:spPr>
      </p:sp>
      <p:sp>
        <p:nvSpPr>
          <p:cNvPr id="145411" name="Notes Placeholder 2">
            <a:extLst>
              <a:ext uri="{FF2B5EF4-FFF2-40B4-BE49-F238E27FC236}">
                <a16:creationId xmlns:a16="http://schemas.microsoft.com/office/drawing/2014/main" id="{65F1C3EB-4C3D-4682-9065-3C50E6464D9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45412" name="Slide Number Placeholder 3">
            <a:extLst>
              <a:ext uri="{FF2B5EF4-FFF2-40B4-BE49-F238E27FC236}">
                <a16:creationId xmlns:a16="http://schemas.microsoft.com/office/drawing/2014/main" id="{BC1E080F-2A9C-4EDE-83D9-DE9D27254FF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22442F7D-B391-4819-A025-BD2DF277C0FF}" type="slidenum">
              <a:rPr lang="ar-SA" altLang="en-US">
                <a:solidFill>
                  <a:srgbClr val="000000"/>
                </a:solidFill>
              </a:rPr>
              <a:pPr/>
              <a:t>17</a:t>
            </a:fld>
            <a:endParaRPr lang="en-US" altLang="en-US">
              <a:solidFill>
                <a:srgbClr val="000000"/>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a:extLst>
              <a:ext uri="{FF2B5EF4-FFF2-40B4-BE49-F238E27FC236}">
                <a16:creationId xmlns:a16="http://schemas.microsoft.com/office/drawing/2014/main" id="{78A748BF-BD52-46A9-98E0-0C7EA750FA4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840B86B6-8E30-4E31-B63E-A1F1A4DB9E64}" type="slidenum">
              <a:rPr lang="ar-SA" altLang="en-US">
                <a:solidFill>
                  <a:srgbClr val="000000"/>
                </a:solidFill>
              </a:rPr>
              <a:pPr/>
              <a:t>18</a:t>
            </a:fld>
            <a:endParaRPr lang="en-US" altLang="en-US">
              <a:solidFill>
                <a:srgbClr val="000000"/>
              </a:solidFill>
            </a:endParaRPr>
          </a:p>
        </p:txBody>
      </p:sp>
      <p:sp>
        <p:nvSpPr>
          <p:cNvPr id="146435" name="Rectangle 7">
            <a:extLst>
              <a:ext uri="{FF2B5EF4-FFF2-40B4-BE49-F238E27FC236}">
                <a16:creationId xmlns:a16="http://schemas.microsoft.com/office/drawing/2014/main" id="{A385A8B5-7779-4235-AC9B-83F5C215914E}"/>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FBB89B4C-8CBD-4951-980D-38CA28393212}" type="slidenum">
              <a:rPr lang="ar-SA" altLang="en-US" sz="1200">
                <a:solidFill>
                  <a:srgbClr val="000000"/>
                </a:solidFill>
              </a:rPr>
              <a:pPr algn="r" eaLnBrk="1" hangingPunct="1"/>
              <a:t>18</a:t>
            </a:fld>
            <a:endParaRPr lang="en-US" altLang="en-US" sz="1200">
              <a:solidFill>
                <a:srgbClr val="000000"/>
              </a:solidFill>
            </a:endParaRPr>
          </a:p>
        </p:txBody>
      </p:sp>
      <p:sp>
        <p:nvSpPr>
          <p:cNvPr id="146436" name="Rectangle 2">
            <a:extLst>
              <a:ext uri="{FF2B5EF4-FFF2-40B4-BE49-F238E27FC236}">
                <a16:creationId xmlns:a16="http://schemas.microsoft.com/office/drawing/2014/main" id="{BD1FF526-C516-404C-A819-41763B1BA6CF}"/>
              </a:ext>
            </a:extLst>
          </p:cNvPr>
          <p:cNvSpPr>
            <a:spLocks noGrp="1" noRot="1" noChangeAspect="1" noChangeArrowheads="1" noTextEdit="1"/>
          </p:cNvSpPr>
          <p:nvPr>
            <p:ph type="sldImg"/>
          </p:nvPr>
        </p:nvSpPr>
        <p:spPr>
          <a:ln/>
        </p:spPr>
      </p:sp>
      <p:sp>
        <p:nvSpPr>
          <p:cNvPr id="146437" name="Rectangle 3">
            <a:extLst>
              <a:ext uri="{FF2B5EF4-FFF2-40B4-BE49-F238E27FC236}">
                <a16:creationId xmlns:a16="http://schemas.microsoft.com/office/drawing/2014/main" id="{E35C5910-4B0E-43EB-82F6-8F50E5A160D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عنصر نائب لصورة الشريحة 1">
            <a:extLst>
              <a:ext uri="{FF2B5EF4-FFF2-40B4-BE49-F238E27FC236}">
                <a16:creationId xmlns:a16="http://schemas.microsoft.com/office/drawing/2014/main" id="{9D4F35C8-4717-4599-825F-49EA8EB2BE95}"/>
              </a:ext>
            </a:extLst>
          </p:cNvPr>
          <p:cNvSpPr>
            <a:spLocks noGrp="1" noRot="1" noChangeAspect="1" noTextEdit="1"/>
          </p:cNvSpPr>
          <p:nvPr>
            <p:ph type="sldImg"/>
          </p:nvPr>
        </p:nvSpPr>
        <p:spPr>
          <a:ln/>
        </p:spPr>
      </p:sp>
      <p:sp>
        <p:nvSpPr>
          <p:cNvPr id="147459" name="عنصر نائب للملاحظات 2">
            <a:extLst>
              <a:ext uri="{FF2B5EF4-FFF2-40B4-BE49-F238E27FC236}">
                <a16:creationId xmlns:a16="http://schemas.microsoft.com/office/drawing/2014/main" id="{85965702-C6B3-4C52-8CA3-FE229C26A10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ar-JO" altLang="en-US"/>
          </a:p>
        </p:txBody>
      </p:sp>
      <p:sp>
        <p:nvSpPr>
          <p:cNvPr id="147460" name="عنصر نائب لرقم الشريحة 3">
            <a:extLst>
              <a:ext uri="{FF2B5EF4-FFF2-40B4-BE49-F238E27FC236}">
                <a16:creationId xmlns:a16="http://schemas.microsoft.com/office/drawing/2014/main" id="{CEED2935-B7C6-4AF7-8206-5B4132C387A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1A75E444-C821-4EA9-8C8A-32D4599A06F5}" type="slidenum">
              <a:rPr lang="ar-SA" altLang="en-US"/>
              <a:pPr/>
              <a:t>23</a:t>
            </a:fld>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a:extLst>
              <a:ext uri="{FF2B5EF4-FFF2-40B4-BE49-F238E27FC236}">
                <a16:creationId xmlns:a16="http://schemas.microsoft.com/office/drawing/2014/main" id="{FD08BF9E-7313-471C-90C3-EF3DBAD39C4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6CB1B99E-433B-4057-82AF-6AF8C13577D1}" type="slidenum">
              <a:rPr lang="ar-SA" altLang="en-US">
                <a:solidFill>
                  <a:srgbClr val="000000"/>
                </a:solidFill>
              </a:rPr>
              <a:pPr/>
              <a:t>28</a:t>
            </a:fld>
            <a:endParaRPr lang="en-US" altLang="en-US">
              <a:solidFill>
                <a:srgbClr val="000000"/>
              </a:solidFill>
            </a:endParaRPr>
          </a:p>
        </p:txBody>
      </p:sp>
      <p:sp>
        <p:nvSpPr>
          <p:cNvPr id="148483" name="Rectangle 7">
            <a:extLst>
              <a:ext uri="{FF2B5EF4-FFF2-40B4-BE49-F238E27FC236}">
                <a16:creationId xmlns:a16="http://schemas.microsoft.com/office/drawing/2014/main" id="{92108545-A0AD-44A9-A63B-F3146C64A191}"/>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2191C455-C5A9-44F9-8A0B-7402CEB97FA3}" type="slidenum">
              <a:rPr lang="ar-SA" altLang="en-US" sz="1200">
                <a:solidFill>
                  <a:srgbClr val="000000"/>
                </a:solidFill>
              </a:rPr>
              <a:pPr algn="r" eaLnBrk="1" hangingPunct="1"/>
              <a:t>28</a:t>
            </a:fld>
            <a:endParaRPr lang="en-US" altLang="en-US" sz="1200">
              <a:solidFill>
                <a:srgbClr val="000000"/>
              </a:solidFill>
            </a:endParaRPr>
          </a:p>
        </p:txBody>
      </p:sp>
      <p:sp>
        <p:nvSpPr>
          <p:cNvPr id="148484" name="Rectangle 2">
            <a:extLst>
              <a:ext uri="{FF2B5EF4-FFF2-40B4-BE49-F238E27FC236}">
                <a16:creationId xmlns:a16="http://schemas.microsoft.com/office/drawing/2014/main" id="{7CB2D81B-1A75-46AD-B971-FFD75BAD78F7}"/>
              </a:ext>
            </a:extLst>
          </p:cNvPr>
          <p:cNvSpPr>
            <a:spLocks noGrp="1" noRot="1" noChangeAspect="1" noChangeArrowheads="1" noTextEdit="1"/>
          </p:cNvSpPr>
          <p:nvPr>
            <p:ph type="sldImg"/>
          </p:nvPr>
        </p:nvSpPr>
        <p:spPr>
          <a:ln/>
        </p:spPr>
      </p:sp>
      <p:sp>
        <p:nvSpPr>
          <p:cNvPr id="148485" name="Rectangle 3">
            <a:extLst>
              <a:ext uri="{FF2B5EF4-FFF2-40B4-BE49-F238E27FC236}">
                <a16:creationId xmlns:a16="http://schemas.microsoft.com/office/drawing/2014/main" id="{B9BCC311-90A4-4B93-9150-2FFCD79F0DE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a:extLst>
              <a:ext uri="{FF2B5EF4-FFF2-40B4-BE49-F238E27FC236}">
                <a16:creationId xmlns:a16="http://schemas.microsoft.com/office/drawing/2014/main" id="{C5993B60-F8F7-4380-BE34-F21A955B3AA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427F07F1-8C0A-41F6-9AD4-71E896F264FF}" type="slidenum">
              <a:rPr lang="ar-SA" altLang="en-US">
                <a:solidFill>
                  <a:srgbClr val="000000"/>
                </a:solidFill>
              </a:rPr>
              <a:pPr/>
              <a:t>34</a:t>
            </a:fld>
            <a:endParaRPr lang="en-US" altLang="en-US">
              <a:solidFill>
                <a:srgbClr val="000000"/>
              </a:solidFill>
            </a:endParaRPr>
          </a:p>
        </p:txBody>
      </p:sp>
      <p:sp>
        <p:nvSpPr>
          <p:cNvPr id="149507" name="Rectangle 7">
            <a:extLst>
              <a:ext uri="{FF2B5EF4-FFF2-40B4-BE49-F238E27FC236}">
                <a16:creationId xmlns:a16="http://schemas.microsoft.com/office/drawing/2014/main" id="{50EA8CFC-AF98-4103-9A78-6A84A4B4F329}"/>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BCBA935A-55A0-4D53-ABB4-5A245821B38E}" type="slidenum">
              <a:rPr lang="ar-SA" altLang="en-US" sz="1200">
                <a:solidFill>
                  <a:srgbClr val="000000"/>
                </a:solidFill>
              </a:rPr>
              <a:pPr algn="r" eaLnBrk="1" hangingPunct="1"/>
              <a:t>34</a:t>
            </a:fld>
            <a:endParaRPr lang="en-US" altLang="en-US" sz="1200">
              <a:solidFill>
                <a:srgbClr val="000000"/>
              </a:solidFill>
            </a:endParaRPr>
          </a:p>
        </p:txBody>
      </p:sp>
      <p:sp>
        <p:nvSpPr>
          <p:cNvPr id="149508" name="Rectangle 2">
            <a:extLst>
              <a:ext uri="{FF2B5EF4-FFF2-40B4-BE49-F238E27FC236}">
                <a16:creationId xmlns:a16="http://schemas.microsoft.com/office/drawing/2014/main" id="{BB024996-DEBB-4CCE-8147-4C0362DE2E9C}"/>
              </a:ext>
            </a:extLst>
          </p:cNvPr>
          <p:cNvSpPr>
            <a:spLocks noGrp="1" noRot="1" noChangeAspect="1" noChangeArrowheads="1" noTextEdit="1"/>
          </p:cNvSpPr>
          <p:nvPr>
            <p:ph type="sldImg"/>
          </p:nvPr>
        </p:nvSpPr>
        <p:spPr>
          <a:ln/>
        </p:spPr>
      </p:sp>
      <p:sp>
        <p:nvSpPr>
          <p:cNvPr id="149509" name="Rectangle 3">
            <a:extLst>
              <a:ext uri="{FF2B5EF4-FFF2-40B4-BE49-F238E27FC236}">
                <a16:creationId xmlns:a16="http://schemas.microsoft.com/office/drawing/2014/main" id="{3F5EC617-AA34-4079-808A-BFD1E80AA14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a:extLst>
              <a:ext uri="{FF2B5EF4-FFF2-40B4-BE49-F238E27FC236}">
                <a16:creationId xmlns:a16="http://schemas.microsoft.com/office/drawing/2014/main" id="{3D9D8FBB-19FD-4BD0-A061-428E7D4E144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0AF8CEDC-B31D-487C-9016-A6120940E524}" type="slidenum">
              <a:rPr lang="ar-SA" altLang="en-US">
                <a:solidFill>
                  <a:srgbClr val="000000"/>
                </a:solidFill>
              </a:rPr>
              <a:pPr/>
              <a:t>38</a:t>
            </a:fld>
            <a:endParaRPr lang="en-US" altLang="en-US">
              <a:solidFill>
                <a:srgbClr val="000000"/>
              </a:solidFill>
            </a:endParaRPr>
          </a:p>
        </p:txBody>
      </p:sp>
      <p:sp>
        <p:nvSpPr>
          <p:cNvPr id="150531" name="Rectangle 7">
            <a:extLst>
              <a:ext uri="{FF2B5EF4-FFF2-40B4-BE49-F238E27FC236}">
                <a16:creationId xmlns:a16="http://schemas.microsoft.com/office/drawing/2014/main" id="{64D2DB84-3A21-4454-B552-CA92D7C18555}"/>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6764D6DC-7326-4E71-9DDD-D14FF4616C70}" type="slidenum">
              <a:rPr lang="ar-SA" altLang="en-US" sz="1200">
                <a:solidFill>
                  <a:srgbClr val="000000"/>
                </a:solidFill>
              </a:rPr>
              <a:pPr algn="r" eaLnBrk="1" hangingPunct="1"/>
              <a:t>38</a:t>
            </a:fld>
            <a:endParaRPr lang="en-US" altLang="en-US" sz="1200">
              <a:solidFill>
                <a:srgbClr val="000000"/>
              </a:solidFill>
            </a:endParaRPr>
          </a:p>
        </p:txBody>
      </p:sp>
      <p:sp>
        <p:nvSpPr>
          <p:cNvPr id="150532" name="Rectangle 2">
            <a:extLst>
              <a:ext uri="{FF2B5EF4-FFF2-40B4-BE49-F238E27FC236}">
                <a16:creationId xmlns:a16="http://schemas.microsoft.com/office/drawing/2014/main" id="{06AA6466-1A58-4BA6-A42F-B3BC3AC373EC}"/>
              </a:ext>
            </a:extLst>
          </p:cNvPr>
          <p:cNvSpPr>
            <a:spLocks noGrp="1" noRot="1" noChangeAspect="1" noChangeArrowheads="1" noTextEdit="1"/>
          </p:cNvSpPr>
          <p:nvPr>
            <p:ph type="sldImg"/>
          </p:nvPr>
        </p:nvSpPr>
        <p:spPr>
          <a:ln/>
        </p:spPr>
      </p:sp>
      <p:sp>
        <p:nvSpPr>
          <p:cNvPr id="150533" name="Rectangle 3">
            <a:extLst>
              <a:ext uri="{FF2B5EF4-FFF2-40B4-BE49-F238E27FC236}">
                <a16:creationId xmlns:a16="http://schemas.microsoft.com/office/drawing/2014/main" id="{74CDD5BB-EF09-4853-9D86-1582E38B93E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7">
            <a:extLst>
              <a:ext uri="{FF2B5EF4-FFF2-40B4-BE49-F238E27FC236}">
                <a16:creationId xmlns:a16="http://schemas.microsoft.com/office/drawing/2014/main" id="{6532F5A4-22E5-4687-BAFB-BCEF6137402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DC9D040A-75A9-4AB5-9262-BA570981412F}" type="slidenum">
              <a:rPr lang="ar-SA" altLang="en-US">
                <a:solidFill>
                  <a:srgbClr val="000000"/>
                </a:solidFill>
              </a:rPr>
              <a:pPr/>
              <a:t>45</a:t>
            </a:fld>
            <a:endParaRPr lang="en-US" altLang="en-US">
              <a:solidFill>
                <a:srgbClr val="000000"/>
              </a:solidFill>
            </a:endParaRPr>
          </a:p>
        </p:txBody>
      </p:sp>
      <p:sp>
        <p:nvSpPr>
          <p:cNvPr id="151555" name="Rectangle 7">
            <a:extLst>
              <a:ext uri="{FF2B5EF4-FFF2-40B4-BE49-F238E27FC236}">
                <a16:creationId xmlns:a16="http://schemas.microsoft.com/office/drawing/2014/main" id="{E62AFE0F-5975-4D7F-B887-C984AE1E09A8}"/>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8E8C45B1-6CA3-4045-9273-258220F7F69F}" type="slidenum">
              <a:rPr lang="ar-SA" altLang="en-US" sz="1200">
                <a:solidFill>
                  <a:srgbClr val="000000"/>
                </a:solidFill>
              </a:rPr>
              <a:pPr algn="r" eaLnBrk="1" hangingPunct="1"/>
              <a:t>45</a:t>
            </a:fld>
            <a:endParaRPr lang="en-US" altLang="en-US" sz="1200">
              <a:solidFill>
                <a:srgbClr val="000000"/>
              </a:solidFill>
            </a:endParaRPr>
          </a:p>
        </p:txBody>
      </p:sp>
      <p:sp>
        <p:nvSpPr>
          <p:cNvPr id="151556" name="Rectangle 2">
            <a:extLst>
              <a:ext uri="{FF2B5EF4-FFF2-40B4-BE49-F238E27FC236}">
                <a16:creationId xmlns:a16="http://schemas.microsoft.com/office/drawing/2014/main" id="{DE0EA6CD-9E51-4EDB-8126-2B315403F87A}"/>
              </a:ext>
            </a:extLst>
          </p:cNvPr>
          <p:cNvSpPr>
            <a:spLocks noGrp="1" noRot="1" noChangeAspect="1" noChangeArrowheads="1" noTextEdit="1"/>
          </p:cNvSpPr>
          <p:nvPr>
            <p:ph type="sldImg"/>
          </p:nvPr>
        </p:nvSpPr>
        <p:spPr>
          <a:ln/>
        </p:spPr>
      </p:sp>
      <p:sp>
        <p:nvSpPr>
          <p:cNvPr id="151557" name="Rectangle 3">
            <a:extLst>
              <a:ext uri="{FF2B5EF4-FFF2-40B4-BE49-F238E27FC236}">
                <a16:creationId xmlns:a16="http://schemas.microsoft.com/office/drawing/2014/main" id="{58328321-4FEB-47C9-BB1E-66808626D09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 /></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 /></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 /></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 /></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 /></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 /></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 /></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 /></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 /></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 /></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 /></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ar-E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ar-EG"/>
          </a:p>
        </p:txBody>
      </p:sp>
      <p:sp>
        <p:nvSpPr>
          <p:cNvPr id="4" name="Rectangle 4">
            <a:extLst>
              <a:ext uri="{FF2B5EF4-FFF2-40B4-BE49-F238E27FC236}">
                <a16:creationId xmlns:a16="http://schemas.microsoft.com/office/drawing/2014/main" id="{2E6720F0-59CB-4385-A27D-AC6B2DDE0662}"/>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545407F-DA32-42CC-B4C0-45F82066B86E}"/>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6A9C3A8-5D0C-4CC4-954D-DF3B01D7F498}"/>
              </a:ext>
            </a:extLst>
          </p:cNvPr>
          <p:cNvSpPr>
            <a:spLocks noGrp="1" noChangeArrowheads="1"/>
          </p:cNvSpPr>
          <p:nvPr>
            <p:ph type="sldNum" sz="quarter" idx="12"/>
          </p:nvPr>
        </p:nvSpPr>
        <p:spPr/>
        <p:txBody>
          <a:bodyPr/>
          <a:lstStyle>
            <a:lvl1pPr algn="r">
              <a:defRPr/>
            </a:lvl1pPr>
          </a:lstStyle>
          <a:p>
            <a:fld id="{043AED9D-016B-4483-BFA4-495816667EA1}" type="slidenum">
              <a:rPr lang="ar-SA" altLang="en-US"/>
              <a:pPr/>
              <a:t>‹#›</a:t>
            </a:fld>
            <a:endParaRPr lang="en-US" altLang="en-US"/>
          </a:p>
        </p:txBody>
      </p:sp>
    </p:spTree>
    <p:extLst>
      <p:ext uri="{BB962C8B-B14F-4D97-AF65-F5344CB8AC3E}">
        <p14:creationId xmlns:p14="http://schemas.microsoft.com/office/powerpoint/2010/main" val="21821819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E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EG"/>
          </a:p>
        </p:txBody>
      </p:sp>
      <p:sp>
        <p:nvSpPr>
          <p:cNvPr id="4" name="Rectangle 4">
            <a:extLst>
              <a:ext uri="{FF2B5EF4-FFF2-40B4-BE49-F238E27FC236}">
                <a16:creationId xmlns:a16="http://schemas.microsoft.com/office/drawing/2014/main" id="{FB37C547-0328-4D14-95E2-F76A7DAE59AF}"/>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24C496D-5F82-40C7-832B-A7E48FCB57D8}"/>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24D821D-AD75-4717-B339-842E186C777D}"/>
              </a:ext>
            </a:extLst>
          </p:cNvPr>
          <p:cNvSpPr>
            <a:spLocks noGrp="1" noChangeArrowheads="1"/>
          </p:cNvSpPr>
          <p:nvPr>
            <p:ph type="sldNum" sz="quarter" idx="12"/>
          </p:nvPr>
        </p:nvSpPr>
        <p:spPr/>
        <p:txBody>
          <a:bodyPr/>
          <a:lstStyle>
            <a:lvl1pPr algn="r">
              <a:defRPr/>
            </a:lvl1pPr>
          </a:lstStyle>
          <a:p>
            <a:fld id="{2666AA4B-106F-4224-AEF9-A64839506819}" type="slidenum">
              <a:rPr lang="ar-SA" altLang="en-US"/>
              <a:pPr/>
              <a:t>‹#›</a:t>
            </a:fld>
            <a:endParaRPr lang="en-US" altLang="en-US"/>
          </a:p>
        </p:txBody>
      </p:sp>
    </p:spTree>
    <p:extLst>
      <p:ext uri="{BB962C8B-B14F-4D97-AF65-F5344CB8AC3E}">
        <p14:creationId xmlns:p14="http://schemas.microsoft.com/office/powerpoint/2010/main" val="8996589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ar-EG"/>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EG"/>
          </a:p>
        </p:txBody>
      </p:sp>
      <p:sp>
        <p:nvSpPr>
          <p:cNvPr id="4" name="Rectangle 4">
            <a:extLst>
              <a:ext uri="{FF2B5EF4-FFF2-40B4-BE49-F238E27FC236}">
                <a16:creationId xmlns:a16="http://schemas.microsoft.com/office/drawing/2014/main" id="{516FC564-BC7D-4827-8B08-4431AC008707}"/>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1D44533-A97C-4A8D-99B6-3DBB84C44F63}"/>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85D62B8-B7C4-44DB-A5BE-0846EC5F905B}"/>
              </a:ext>
            </a:extLst>
          </p:cNvPr>
          <p:cNvSpPr>
            <a:spLocks noGrp="1" noChangeArrowheads="1"/>
          </p:cNvSpPr>
          <p:nvPr>
            <p:ph type="sldNum" sz="quarter" idx="12"/>
          </p:nvPr>
        </p:nvSpPr>
        <p:spPr/>
        <p:txBody>
          <a:bodyPr/>
          <a:lstStyle>
            <a:lvl1pPr algn="r">
              <a:defRPr/>
            </a:lvl1pPr>
          </a:lstStyle>
          <a:p>
            <a:fld id="{EBF2F9DE-DB38-4C27-8568-986B61B26FE2}" type="slidenum">
              <a:rPr lang="ar-SA" altLang="en-US"/>
              <a:pPr/>
              <a:t>‹#›</a:t>
            </a:fld>
            <a:endParaRPr lang="en-US" altLang="en-US"/>
          </a:p>
        </p:txBody>
      </p:sp>
    </p:spTree>
    <p:extLst>
      <p:ext uri="{BB962C8B-B14F-4D97-AF65-F5344CB8AC3E}">
        <p14:creationId xmlns:p14="http://schemas.microsoft.com/office/powerpoint/2010/main" val="10998539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endParaRPr lang="ar-EG"/>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EG"/>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EG"/>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EG"/>
          </a:p>
        </p:txBody>
      </p:sp>
      <p:sp>
        <p:nvSpPr>
          <p:cNvPr id="6" name="Rectangle 4">
            <a:extLst>
              <a:ext uri="{FF2B5EF4-FFF2-40B4-BE49-F238E27FC236}">
                <a16:creationId xmlns:a16="http://schemas.microsoft.com/office/drawing/2014/main" id="{0092F50C-CF47-44AF-871A-4704F6F88722}"/>
              </a:ext>
            </a:extLst>
          </p:cNvPr>
          <p:cNvSpPr>
            <a:spLocks noGrp="1" noChangeArrowheads="1"/>
          </p:cNvSpPr>
          <p:nvPr>
            <p:ph type="dt" sz="half" idx="10"/>
          </p:nvPr>
        </p:nvSpPr>
        <p:spPr/>
        <p:txBody>
          <a:bodyPr/>
          <a:lstStyle>
            <a:lvl1pPr>
              <a:defRPr/>
            </a:lvl1pPr>
          </a:lstStyle>
          <a:p>
            <a:pPr>
              <a:defRPr/>
            </a:pPr>
            <a:endParaRPr lang="en-US"/>
          </a:p>
        </p:txBody>
      </p:sp>
      <p:sp>
        <p:nvSpPr>
          <p:cNvPr id="7" name="Rectangle 5">
            <a:extLst>
              <a:ext uri="{FF2B5EF4-FFF2-40B4-BE49-F238E27FC236}">
                <a16:creationId xmlns:a16="http://schemas.microsoft.com/office/drawing/2014/main" id="{99531AFF-0E57-423F-B1A2-B16C96F9FCA3}"/>
              </a:ext>
            </a:extLst>
          </p:cNvPr>
          <p:cNvSpPr>
            <a:spLocks noGrp="1" noChangeArrowheads="1"/>
          </p:cNvSpPr>
          <p:nvPr>
            <p:ph type="ftr" sz="quarter" idx="11"/>
          </p:nvPr>
        </p:nvSpPr>
        <p:spPr/>
        <p:txBody>
          <a:bodyPr/>
          <a:lstStyle>
            <a:lvl1pPr>
              <a:defRPr/>
            </a:lvl1pPr>
          </a:lstStyle>
          <a:p>
            <a:pPr>
              <a:defRPr/>
            </a:pPr>
            <a:endParaRPr lang="en-US"/>
          </a:p>
        </p:txBody>
      </p:sp>
      <p:sp>
        <p:nvSpPr>
          <p:cNvPr id="8" name="Rectangle 6">
            <a:extLst>
              <a:ext uri="{FF2B5EF4-FFF2-40B4-BE49-F238E27FC236}">
                <a16:creationId xmlns:a16="http://schemas.microsoft.com/office/drawing/2014/main" id="{CA445017-7A53-4BC3-AFDE-8E7EC090BBE9}"/>
              </a:ext>
            </a:extLst>
          </p:cNvPr>
          <p:cNvSpPr>
            <a:spLocks noGrp="1" noChangeArrowheads="1"/>
          </p:cNvSpPr>
          <p:nvPr>
            <p:ph type="sldNum" sz="quarter" idx="12"/>
          </p:nvPr>
        </p:nvSpPr>
        <p:spPr/>
        <p:txBody>
          <a:bodyPr/>
          <a:lstStyle>
            <a:lvl1pPr algn="r">
              <a:defRPr/>
            </a:lvl1pPr>
          </a:lstStyle>
          <a:p>
            <a:fld id="{361FECE2-C072-4A46-972D-C7AA9AD4F78F}" type="slidenum">
              <a:rPr lang="ar-SA" altLang="en-US"/>
              <a:pPr/>
              <a:t>‹#›</a:t>
            </a:fld>
            <a:endParaRPr lang="en-US" altLang="en-US"/>
          </a:p>
        </p:txBody>
      </p:sp>
    </p:spTree>
    <p:extLst>
      <p:ext uri="{BB962C8B-B14F-4D97-AF65-F5344CB8AC3E}">
        <p14:creationId xmlns:p14="http://schemas.microsoft.com/office/powerpoint/2010/main" val="26420510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endParaRPr lang="ar-EG"/>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EG"/>
          </a:p>
        </p:txBody>
      </p:sp>
      <p:sp>
        <p:nvSpPr>
          <p:cNvPr id="4" name="Media Placeholder 3"/>
          <p:cNvSpPr>
            <a:spLocks noGrp="1"/>
          </p:cNvSpPr>
          <p:nvPr>
            <p:ph type="media" sz="half" idx="2"/>
          </p:nvPr>
        </p:nvSpPr>
        <p:spPr>
          <a:xfrm>
            <a:off x="4648200" y="1600200"/>
            <a:ext cx="4038600" cy="4525963"/>
          </a:xfrm>
        </p:spPr>
        <p:txBody>
          <a:bodyPr/>
          <a:lstStyle/>
          <a:p>
            <a:pPr lvl="0"/>
            <a:endParaRPr lang="ar-EG" noProof="0"/>
          </a:p>
        </p:txBody>
      </p:sp>
      <p:sp>
        <p:nvSpPr>
          <p:cNvPr id="5" name="Date Placeholder 4">
            <a:extLst>
              <a:ext uri="{FF2B5EF4-FFF2-40B4-BE49-F238E27FC236}">
                <a16:creationId xmlns:a16="http://schemas.microsoft.com/office/drawing/2014/main" id="{8BC59E28-175F-48CF-A3A3-856B05936A66}"/>
              </a:ext>
            </a:extLst>
          </p:cNvPr>
          <p:cNvSpPr>
            <a:spLocks noGrp="1" noChangeArrowheads="1"/>
          </p:cNvSpPr>
          <p:nvPr>
            <p:ph type="dt" sz="half" idx="10"/>
          </p:nvPr>
        </p:nvSpPr>
        <p:spPr/>
        <p:txBody>
          <a:bodyPr/>
          <a:lstStyle>
            <a:lvl1pPr>
              <a:defRPr/>
            </a:lvl1pPr>
          </a:lstStyle>
          <a:p>
            <a:pPr>
              <a:defRPr/>
            </a:pPr>
            <a:endParaRPr lang="en-US"/>
          </a:p>
        </p:txBody>
      </p:sp>
      <p:sp>
        <p:nvSpPr>
          <p:cNvPr id="6" name="Footer Placeholder 5">
            <a:extLst>
              <a:ext uri="{FF2B5EF4-FFF2-40B4-BE49-F238E27FC236}">
                <a16:creationId xmlns:a16="http://schemas.microsoft.com/office/drawing/2014/main" id="{DF72F823-1EC6-4CBF-ACB4-606CF80A252F}"/>
              </a:ext>
            </a:extLst>
          </p:cNvPr>
          <p:cNvSpPr>
            <a:spLocks noGrp="1" noChangeArrowheads="1"/>
          </p:cNvSpPr>
          <p:nvPr>
            <p:ph type="ftr" sz="quarter" idx="11"/>
          </p:nvPr>
        </p:nvSpPr>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34FF168E-DF15-4049-AF04-0CE02017AED2}"/>
              </a:ext>
            </a:extLst>
          </p:cNvPr>
          <p:cNvSpPr>
            <a:spLocks noGrp="1" noChangeArrowheads="1"/>
          </p:cNvSpPr>
          <p:nvPr>
            <p:ph type="sldNum" sz="quarter" idx="12"/>
          </p:nvPr>
        </p:nvSpPr>
        <p:spPr/>
        <p:txBody>
          <a:bodyPr/>
          <a:lstStyle>
            <a:lvl1pPr algn="r">
              <a:defRPr/>
            </a:lvl1pPr>
          </a:lstStyle>
          <a:p>
            <a:fld id="{9025F0A6-7540-42D1-9AD1-1B4E9E6740C6}" type="slidenum">
              <a:rPr lang="ar-SA" altLang="en-US"/>
              <a:pPr/>
              <a:t>‹#›</a:t>
            </a:fld>
            <a:endParaRPr lang="en-US" altLang="en-US"/>
          </a:p>
        </p:txBody>
      </p:sp>
    </p:spTree>
    <p:extLst>
      <p:ext uri="{BB962C8B-B14F-4D97-AF65-F5344CB8AC3E}">
        <p14:creationId xmlns:p14="http://schemas.microsoft.com/office/powerpoint/2010/main" val="42006703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endParaRPr lang="ar-EG"/>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EG"/>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EG"/>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EG"/>
          </a:p>
        </p:txBody>
      </p:sp>
      <p:sp>
        <p:nvSpPr>
          <p:cNvPr id="6" name="Rectangle 4">
            <a:extLst>
              <a:ext uri="{FF2B5EF4-FFF2-40B4-BE49-F238E27FC236}">
                <a16:creationId xmlns:a16="http://schemas.microsoft.com/office/drawing/2014/main" id="{9B8E9855-0A27-4A04-9853-9A5D582BDC99}"/>
              </a:ext>
            </a:extLst>
          </p:cNvPr>
          <p:cNvSpPr>
            <a:spLocks noGrp="1" noChangeArrowheads="1"/>
          </p:cNvSpPr>
          <p:nvPr>
            <p:ph type="dt" sz="half" idx="10"/>
          </p:nvPr>
        </p:nvSpPr>
        <p:spPr/>
        <p:txBody>
          <a:bodyPr/>
          <a:lstStyle>
            <a:lvl1pPr>
              <a:defRPr/>
            </a:lvl1pPr>
          </a:lstStyle>
          <a:p>
            <a:pPr>
              <a:defRPr/>
            </a:pPr>
            <a:endParaRPr lang="en-US"/>
          </a:p>
        </p:txBody>
      </p:sp>
      <p:sp>
        <p:nvSpPr>
          <p:cNvPr id="7" name="Rectangle 5">
            <a:extLst>
              <a:ext uri="{FF2B5EF4-FFF2-40B4-BE49-F238E27FC236}">
                <a16:creationId xmlns:a16="http://schemas.microsoft.com/office/drawing/2014/main" id="{26CB97E7-16D4-4365-B951-0B00E8EED755}"/>
              </a:ext>
            </a:extLst>
          </p:cNvPr>
          <p:cNvSpPr>
            <a:spLocks noGrp="1" noChangeArrowheads="1"/>
          </p:cNvSpPr>
          <p:nvPr>
            <p:ph type="ftr" sz="quarter" idx="11"/>
          </p:nvPr>
        </p:nvSpPr>
        <p:spPr/>
        <p:txBody>
          <a:bodyPr/>
          <a:lstStyle>
            <a:lvl1pPr>
              <a:defRPr/>
            </a:lvl1pPr>
          </a:lstStyle>
          <a:p>
            <a:pPr>
              <a:defRPr/>
            </a:pPr>
            <a:endParaRPr lang="en-US"/>
          </a:p>
        </p:txBody>
      </p:sp>
      <p:sp>
        <p:nvSpPr>
          <p:cNvPr id="8" name="Rectangle 6">
            <a:extLst>
              <a:ext uri="{FF2B5EF4-FFF2-40B4-BE49-F238E27FC236}">
                <a16:creationId xmlns:a16="http://schemas.microsoft.com/office/drawing/2014/main" id="{66B03C48-949D-483E-8325-53BDD9652639}"/>
              </a:ext>
            </a:extLst>
          </p:cNvPr>
          <p:cNvSpPr>
            <a:spLocks noGrp="1" noChangeArrowheads="1"/>
          </p:cNvSpPr>
          <p:nvPr>
            <p:ph type="sldNum" sz="quarter" idx="12"/>
          </p:nvPr>
        </p:nvSpPr>
        <p:spPr/>
        <p:txBody>
          <a:bodyPr/>
          <a:lstStyle>
            <a:lvl1pPr algn="r">
              <a:defRPr/>
            </a:lvl1pPr>
          </a:lstStyle>
          <a:p>
            <a:fld id="{9D082B13-5D6D-4384-85B0-9DEEB0635E08}" type="slidenum">
              <a:rPr lang="ar-SA" altLang="en-US"/>
              <a:pPr/>
              <a:t>‹#›</a:t>
            </a:fld>
            <a:endParaRPr lang="en-US" altLang="en-US"/>
          </a:p>
        </p:txBody>
      </p:sp>
    </p:spTree>
    <p:extLst>
      <p:ext uri="{BB962C8B-B14F-4D97-AF65-F5344CB8AC3E}">
        <p14:creationId xmlns:p14="http://schemas.microsoft.com/office/powerpoint/2010/main" val="972053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dgm">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endParaRPr lang="ar-EG"/>
          </a:p>
        </p:txBody>
      </p:sp>
      <p:sp>
        <p:nvSpPr>
          <p:cNvPr id="3" name="SmartArt Placeholder 2"/>
          <p:cNvSpPr>
            <a:spLocks noGrp="1"/>
          </p:cNvSpPr>
          <p:nvPr>
            <p:ph type="dgm" idx="1"/>
          </p:nvPr>
        </p:nvSpPr>
        <p:spPr>
          <a:xfrm>
            <a:off x="457200" y="1600200"/>
            <a:ext cx="8229600" cy="4525963"/>
          </a:xfrm>
        </p:spPr>
        <p:txBody>
          <a:bodyPr/>
          <a:lstStyle/>
          <a:p>
            <a:pPr lvl="0"/>
            <a:endParaRPr lang="ar-EG" noProof="0"/>
          </a:p>
        </p:txBody>
      </p:sp>
      <p:sp>
        <p:nvSpPr>
          <p:cNvPr id="4" name="Date Placeholder 3">
            <a:extLst>
              <a:ext uri="{FF2B5EF4-FFF2-40B4-BE49-F238E27FC236}">
                <a16:creationId xmlns:a16="http://schemas.microsoft.com/office/drawing/2014/main" id="{F75A3AE2-B638-4821-9CCD-93FF997D0E24}"/>
              </a:ext>
            </a:extLst>
          </p:cNvPr>
          <p:cNvSpPr>
            <a:spLocks noGrp="1"/>
          </p:cNvSpPr>
          <p:nvPr>
            <p:ph type="dt" sz="half" idx="10"/>
          </p:nvPr>
        </p:nvSpPr>
        <p:spPr/>
        <p:txBody>
          <a:bodyPr/>
          <a:lstStyle>
            <a:lvl1pPr>
              <a:defRPr/>
            </a:lvl1pPr>
          </a:lstStyle>
          <a:p>
            <a:pPr>
              <a:defRPr/>
            </a:pPr>
            <a:fld id="{B4E14222-8CCF-4959-B4A1-40D29D4D713F}" type="datetime1">
              <a:rPr lang="en-US"/>
              <a:pPr>
                <a:defRPr/>
              </a:pPr>
              <a:t>4/20/2021</a:t>
            </a:fld>
            <a:endParaRPr lang="en-US"/>
          </a:p>
        </p:txBody>
      </p:sp>
      <p:sp>
        <p:nvSpPr>
          <p:cNvPr id="5" name="Footer Placeholder 4">
            <a:extLst>
              <a:ext uri="{FF2B5EF4-FFF2-40B4-BE49-F238E27FC236}">
                <a16:creationId xmlns:a16="http://schemas.microsoft.com/office/drawing/2014/main" id="{4E1E4401-AEFF-4C6F-A54B-0C23CE27D51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8623C63-720E-415D-B212-17CBAAAC0033}"/>
              </a:ext>
            </a:extLst>
          </p:cNvPr>
          <p:cNvSpPr>
            <a:spLocks noGrp="1"/>
          </p:cNvSpPr>
          <p:nvPr>
            <p:ph type="sldNum" sz="quarter" idx="12"/>
          </p:nvPr>
        </p:nvSpPr>
        <p:spPr/>
        <p:txBody>
          <a:bodyPr/>
          <a:lstStyle>
            <a:lvl1pPr algn="r">
              <a:defRPr/>
            </a:lvl1pPr>
          </a:lstStyle>
          <a:p>
            <a:fld id="{B6DD720B-ED97-4070-B1C1-18BCF1EAFC39}" type="slidenum">
              <a:rPr lang="ar-SA" altLang="en-US"/>
              <a:pPr/>
              <a:t>‹#›</a:t>
            </a:fld>
            <a:endParaRPr lang="en-US" altLang="en-US"/>
          </a:p>
        </p:txBody>
      </p:sp>
    </p:spTree>
    <p:extLst>
      <p:ext uri="{BB962C8B-B14F-4D97-AF65-F5344CB8AC3E}">
        <p14:creationId xmlns:p14="http://schemas.microsoft.com/office/powerpoint/2010/main" val="36171001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762000" y="304800"/>
            <a:ext cx="7543800" cy="1143000"/>
          </a:xfrm>
        </p:spPr>
        <p:txBody>
          <a:bodyPr/>
          <a:lstStyle/>
          <a:p>
            <a:r>
              <a:rPr lang="en-US"/>
              <a:t>Click to edit Master title style</a:t>
            </a:r>
          </a:p>
        </p:txBody>
      </p:sp>
      <p:sp>
        <p:nvSpPr>
          <p:cNvPr id="3" name="Content Placeholder 2"/>
          <p:cNvSpPr>
            <a:spLocks noGrp="1"/>
          </p:cNvSpPr>
          <p:nvPr>
            <p:ph sz="quarter" idx="1"/>
          </p:nvPr>
        </p:nvSpPr>
        <p:spPr>
          <a:xfrm>
            <a:off x="762000" y="1524000"/>
            <a:ext cx="36957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10100" y="1524000"/>
            <a:ext cx="36957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762000" y="3848100"/>
            <a:ext cx="36957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10100" y="3848100"/>
            <a:ext cx="36957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C3C1F692-E1D6-41C0-96F2-3B764FEBE7D8}"/>
              </a:ext>
            </a:extLst>
          </p:cNvPr>
          <p:cNvSpPr>
            <a:spLocks noGrp="1" noChangeArrowheads="1"/>
          </p:cNvSpPr>
          <p:nvPr>
            <p:ph type="dt" sz="half" idx="10"/>
          </p:nvPr>
        </p:nvSpPr>
        <p:spPr/>
        <p:txBody>
          <a:bodyPr/>
          <a:lstStyle>
            <a:lvl1pPr>
              <a:defRPr/>
            </a:lvl1pPr>
          </a:lstStyle>
          <a:p>
            <a:pPr>
              <a:defRPr/>
            </a:pPr>
            <a:endParaRPr lang="fr-FR"/>
          </a:p>
        </p:txBody>
      </p:sp>
      <p:sp>
        <p:nvSpPr>
          <p:cNvPr id="8" name="Rectangle 5">
            <a:extLst>
              <a:ext uri="{FF2B5EF4-FFF2-40B4-BE49-F238E27FC236}">
                <a16:creationId xmlns:a16="http://schemas.microsoft.com/office/drawing/2014/main" id="{4F59E508-69E6-48CD-980C-7C09740117F6}"/>
              </a:ext>
            </a:extLst>
          </p:cNvPr>
          <p:cNvSpPr>
            <a:spLocks noGrp="1" noChangeArrowheads="1"/>
          </p:cNvSpPr>
          <p:nvPr>
            <p:ph type="ftr" sz="quarter" idx="11"/>
          </p:nvPr>
        </p:nvSpPr>
        <p:spPr/>
        <p:txBody>
          <a:bodyPr/>
          <a:lstStyle>
            <a:lvl1pPr>
              <a:defRPr/>
            </a:lvl1pPr>
          </a:lstStyle>
          <a:p>
            <a:pPr>
              <a:defRPr/>
            </a:pPr>
            <a:endParaRPr lang="fr-FR"/>
          </a:p>
        </p:txBody>
      </p:sp>
      <p:sp>
        <p:nvSpPr>
          <p:cNvPr id="9" name="Rectangle 6">
            <a:extLst>
              <a:ext uri="{FF2B5EF4-FFF2-40B4-BE49-F238E27FC236}">
                <a16:creationId xmlns:a16="http://schemas.microsoft.com/office/drawing/2014/main" id="{C077089B-D702-44F3-8DE4-F7BE4CC2D4CD}"/>
              </a:ext>
            </a:extLst>
          </p:cNvPr>
          <p:cNvSpPr>
            <a:spLocks noGrp="1" noChangeArrowheads="1"/>
          </p:cNvSpPr>
          <p:nvPr>
            <p:ph type="sldNum" sz="quarter" idx="12"/>
          </p:nvPr>
        </p:nvSpPr>
        <p:spPr/>
        <p:txBody>
          <a:bodyPr/>
          <a:lstStyle>
            <a:lvl1pPr algn="r">
              <a:defRPr/>
            </a:lvl1pPr>
          </a:lstStyle>
          <a:p>
            <a:fld id="{FAB470E0-6FEE-47B5-8BFA-C142761BED89}" type="slidenum">
              <a:rPr lang="ar-SA" altLang="en-US"/>
              <a:pPr/>
              <a:t>‹#›</a:t>
            </a:fld>
            <a:endParaRPr lang="fr-FR" altLang="en-US"/>
          </a:p>
        </p:txBody>
      </p:sp>
    </p:spTree>
    <p:extLst>
      <p:ext uri="{BB962C8B-B14F-4D97-AF65-F5344CB8AC3E}">
        <p14:creationId xmlns:p14="http://schemas.microsoft.com/office/powerpoint/2010/main" val="3270954836"/>
      </p:ext>
    </p:extLst>
  </p:cSld>
  <p:clrMapOvr>
    <a:masterClrMapping/>
  </p:clrMapOvr>
  <p:transition spd="med">
    <p:fade thruBlk="1"/>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عنوان 1"/>
          <p:cNvSpPr>
            <a:spLocks noGrp="1"/>
          </p:cNvSpPr>
          <p:nvPr>
            <p:ph type="ctrTitle"/>
          </p:nvPr>
        </p:nvSpPr>
        <p:spPr>
          <a:xfrm>
            <a:off x="685800" y="2130425"/>
            <a:ext cx="7772400" cy="1470025"/>
          </a:xfrm>
        </p:spPr>
        <p:txBody>
          <a:bodyPr/>
          <a:lstStyle/>
          <a:p>
            <a:r>
              <a:rPr lang="ar-SA"/>
              <a:t>انقر لتحرير نمط العنوان الرئيسي</a:t>
            </a:r>
            <a:endParaRPr lang="ar-JO"/>
          </a:p>
        </p:txBody>
      </p:sp>
      <p:sp>
        <p:nvSpPr>
          <p:cNvPr id="3" name="عنوان فرعي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ar-SA"/>
              <a:t>انقر لتحرير نمط العنوان الثانوي الرئيسي</a:t>
            </a:r>
            <a:endParaRPr lang="ar-JO"/>
          </a:p>
        </p:txBody>
      </p:sp>
      <p:sp>
        <p:nvSpPr>
          <p:cNvPr id="4" name="عنصر نائب للتاريخ 3">
            <a:extLst>
              <a:ext uri="{FF2B5EF4-FFF2-40B4-BE49-F238E27FC236}">
                <a16:creationId xmlns:a16="http://schemas.microsoft.com/office/drawing/2014/main" id="{B4BB85F7-2688-4833-B9BF-167EF3EFF7F6}"/>
              </a:ext>
            </a:extLst>
          </p:cNvPr>
          <p:cNvSpPr>
            <a:spLocks noGrp="1"/>
          </p:cNvSpPr>
          <p:nvPr>
            <p:ph type="dt" sz="half" idx="10"/>
          </p:nvPr>
        </p:nvSpPr>
        <p:spPr/>
        <p:txBody>
          <a:bodyPr/>
          <a:lstStyle>
            <a:lvl1pPr>
              <a:defRPr>
                <a:solidFill>
                  <a:srgbClr val="000000"/>
                </a:solidFill>
                <a:latin typeface="Times New Roman" pitchFamily="18" charset="0"/>
                <a:cs typeface="+mn-cs"/>
              </a:defRPr>
            </a:lvl1pPr>
          </a:lstStyle>
          <a:p>
            <a:pPr>
              <a:defRPr/>
            </a:pPr>
            <a:endParaRPr lang="en-US" altLang="en-US"/>
          </a:p>
        </p:txBody>
      </p:sp>
      <p:sp>
        <p:nvSpPr>
          <p:cNvPr id="5" name="عنصر نائب للتذييل 4">
            <a:extLst>
              <a:ext uri="{FF2B5EF4-FFF2-40B4-BE49-F238E27FC236}">
                <a16:creationId xmlns:a16="http://schemas.microsoft.com/office/drawing/2014/main" id="{D287C23D-AD99-4B5E-8FE9-DFA98EC0DA78}"/>
              </a:ext>
            </a:extLst>
          </p:cNvPr>
          <p:cNvSpPr>
            <a:spLocks noGrp="1"/>
          </p:cNvSpPr>
          <p:nvPr>
            <p:ph type="ftr" sz="quarter" idx="11"/>
          </p:nvPr>
        </p:nvSpPr>
        <p:spPr/>
        <p:txBody>
          <a:bodyPr/>
          <a:lstStyle>
            <a:lvl1pPr>
              <a:defRPr>
                <a:solidFill>
                  <a:srgbClr val="000000"/>
                </a:solidFill>
                <a:latin typeface="Times New Roman" pitchFamily="18" charset="0"/>
                <a:cs typeface="+mn-cs"/>
              </a:defRPr>
            </a:lvl1pPr>
          </a:lstStyle>
          <a:p>
            <a:pPr>
              <a:defRPr/>
            </a:pPr>
            <a:endParaRPr lang="en-US" altLang="en-US"/>
          </a:p>
        </p:txBody>
      </p:sp>
      <p:sp>
        <p:nvSpPr>
          <p:cNvPr id="6" name="عنصر نائب لرقم الشريحة 5">
            <a:extLst>
              <a:ext uri="{FF2B5EF4-FFF2-40B4-BE49-F238E27FC236}">
                <a16:creationId xmlns:a16="http://schemas.microsoft.com/office/drawing/2014/main" id="{11646249-B574-4589-B739-B4020339D7CD}"/>
              </a:ext>
            </a:extLst>
          </p:cNvPr>
          <p:cNvSpPr>
            <a:spLocks noGrp="1"/>
          </p:cNvSpPr>
          <p:nvPr>
            <p:ph type="sldNum" sz="quarter" idx="12"/>
          </p:nvPr>
        </p:nvSpPr>
        <p:spPr/>
        <p:txBody>
          <a:bodyPr/>
          <a:lstStyle>
            <a:lvl1pPr>
              <a:defRPr>
                <a:solidFill>
                  <a:srgbClr val="000000"/>
                </a:solidFill>
                <a:latin typeface="Times New Roman" panose="02020603050405020304" pitchFamily="18" charset="0"/>
              </a:defRPr>
            </a:lvl1pPr>
          </a:lstStyle>
          <a:p>
            <a:fld id="{55FB4209-7328-4D44-9AE8-C0EDC7321585}" type="slidenum">
              <a:rPr lang="en-US" altLang="en-US"/>
              <a:pPr/>
              <a:t>‹#›</a:t>
            </a:fld>
            <a:endParaRPr lang="en-US" altLang="en-US"/>
          </a:p>
        </p:txBody>
      </p:sp>
    </p:spTree>
    <p:extLst>
      <p:ext uri="{BB962C8B-B14F-4D97-AF65-F5344CB8AC3E}">
        <p14:creationId xmlns:p14="http://schemas.microsoft.com/office/powerpoint/2010/main" val="26915473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endParaRPr lang="ar-JO"/>
          </a:p>
        </p:txBody>
      </p:sp>
      <p:sp>
        <p:nvSpPr>
          <p:cNvPr id="3" name="عنصر نائب للمحتوى 2"/>
          <p:cNvSpPr>
            <a:spLocks noGrp="1"/>
          </p:cNvSpPr>
          <p:nvPr>
            <p:ph idx="1"/>
          </p:nvPr>
        </p:nvSpPr>
        <p:spPr/>
        <p:txBody>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JO"/>
          </a:p>
        </p:txBody>
      </p:sp>
      <p:sp>
        <p:nvSpPr>
          <p:cNvPr id="4" name="عنصر نائب للتاريخ 3">
            <a:extLst>
              <a:ext uri="{FF2B5EF4-FFF2-40B4-BE49-F238E27FC236}">
                <a16:creationId xmlns:a16="http://schemas.microsoft.com/office/drawing/2014/main" id="{24FF4720-1501-436F-A751-032956BC17F2}"/>
              </a:ext>
            </a:extLst>
          </p:cNvPr>
          <p:cNvSpPr>
            <a:spLocks noGrp="1"/>
          </p:cNvSpPr>
          <p:nvPr>
            <p:ph type="dt" sz="half" idx="10"/>
          </p:nvPr>
        </p:nvSpPr>
        <p:spPr/>
        <p:txBody>
          <a:bodyPr/>
          <a:lstStyle>
            <a:lvl1pPr>
              <a:defRPr>
                <a:solidFill>
                  <a:srgbClr val="000000"/>
                </a:solidFill>
                <a:latin typeface="Times New Roman" pitchFamily="18" charset="0"/>
                <a:cs typeface="+mn-cs"/>
              </a:defRPr>
            </a:lvl1pPr>
          </a:lstStyle>
          <a:p>
            <a:pPr>
              <a:defRPr/>
            </a:pPr>
            <a:endParaRPr lang="en-US" altLang="en-US"/>
          </a:p>
        </p:txBody>
      </p:sp>
      <p:sp>
        <p:nvSpPr>
          <p:cNvPr id="5" name="عنصر نائب للتذييل 4">
            <a:extLst>
              <a:ext uri="{FF2B5EF4-FFF2-40B4-BE49-F238E27FC236}">
                <a16:creationId xmlns:a16="http://schemas.microsoft.com/office/drawing/2014/main" id="{8D09092C-268C-4BBC-AFF1-7803232A8E3C}"/>
              </a:ext>
            </a:extLst>
          </p:cNvPr>
          <p:cNvSpPr>
            <a:spLocks noGrp="1"/>
          </p:cNvSpPr>
          <p:nvPr>
            <p:ph type="ftr" sz="quarter" idx="11"/>
          </p:nvPr>
        </p:nvSpPr>
        <p:spPr/>
        <p:txBody>
          <a:bodyPr/>
          <a:lstStyle>
            <a:lvl1pPr>
              <a:defRPr>
                <a:solidFill>
                  <a:srgbClr val="000000"/>
                </a:solidFill>
                <a:latin typeface="Times New Roman" pitchFamily="18" charset="0"/>
                <a:cs typeface="+mn-cs"/>
              </a:defRPr>
            </a:lvl1pPr>
          </a:lstStyle>
          <a:p>
            <a:pPr>
              <a:defRPr/>
            </a:pPr>
            <a:endParaRPr lang="en-US" altLang="en-US"/>
          </a:p>
        </p:txBody>
      </p:sp>
      <p:sp>
        <p:nvSpPr>
          <p:cNvPr id="6" name="عنصر نائب لرقم الشريحة 5">
            <a:extLst>
              <a:ext uri="{FF2B5EF4-FFF2-40B4-BE49-F238E27FC236}">
                <a16:creationId xmlns:a16="http://schemas.microsoft.com/office/drawing/2014/main" id="{F1ECE7BF-5A6D-4AC3-906D-43C07DB98946}"/>
              </a:ext>
            </a:extLst>
          </p:cNvPr>
          <p:cNvSpPr>
            <a:spLocks noGrp="1"/>
          </p:cNvSpPr>
          <p:nvPr>
            <p:ph type="sldNum" sz="quarter" idx="12"/>
          </p:nvPr>
        </p:nvSpPr>
        <p:spPr/>
        <p:txBody>
          <a:bodyPr/>
          <a:lstStyle>
            <a:lvl1pPr>
              <a:defRPr>
                <a:solidFill>
                  <a:srgbClr val="000000"/>
                </a:solidFill>
                <a:latin typeface="Times New Roman" panose="02020603050405020304" pitchFamily="18" charset="0"/>
              </a:defRPr>
            </a:lvl1pPr>
          </a:lstStyle>
          <a:p>
            <a:fld id="{32174C3D-F28D-42EF-AE4D-F4AE7CE4E24A}" type="slidenum">
              <a:rPr lang="en-US" altLang="en-US"/>
              <a:pPr/>
              <a:t>‹#›</a:t>
            </a:fld>
            <a:endParaRPr lang="en-US" altLang="en-US"/>
          </a:p>
        </p:txBody>
      </p:sp>
    </p:spTree>
    <p:extLst>
      <p:ext uri="{BB962C8B-B14F-4D97-AF65-F5344CB8AC3E}">
        <p14:creationId xmlns:p14="http://schemas.microsoft.com/office/powerpoint/2010/main" val="33746650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عنوان 1"/>
          <p:cNvSpPr>
            <a:spLocks noGrp="1"/>
          </p:cNvSpPr>
          <p:nvPr>
            <p:ph type="title"/>
          </p:nvPr>
        </p:nvSpPr>
        <p:spPr>
          <a:xfrm>
            <a:off x="722313" y="4406900"/>
            <a:ext cx="7772400" cy="1362075"/>
          </a:xfrm>
        </p:spPr>
        <p:txBody>
          <a:bodyPr anchor="t"/>
          <a:lstStyle>
            <a:lvl1pPr algn="r">
              <a:defRPr sz="4000" b="1" cap="all"/>
            </a:lvl1pPr>
          </a:lstStyle>
          <a:p>
            <a:r>
              <a:rPr lang="ar-SA"/>
              <a:t>انقر لتحرير نمط العنوان الرئيسي</a:t>
            </a:r>
            <a:endParaRPr lang="ar-JO"/>
          </a:p>
        </p:txBody>
      </p:sp>
      <p:sp>
        <p:nvSpPr>
          <p:cNvPr id="3" name="عنصر نائب للنص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ar-SA"/>
              <a:t>انقر لتحرير أنماط النص الرئيسي</a:t>
            </a:r>
          </a:p>
        </p:txBody>
      </p:sp>
      <p:sp>
        <p:nvSpPr>
          <p:cNvPr id="4" name="عنصر نائب للتاريخ 3">
            <a:extLst>
              <a:ext uri="{FF2B5EF4-FFF2-40B4-BE49-F238E27FC236}">
                <a16:creationId xmlns:a16="http://schemas.microsoft.com/office/drawing/2014/main" id="{E7090B9E-06C5-486A-AB66-5E6A74D687C9}"/>
              </a:ext>
            </a:extLst>
          </p:cNvPr>
          <p:cNvSpPr>
            <a:spLocks noGrp="1"/>
          </p:cNvSpPr>
          <p:nvPr>
            <p:ph type="dt" sz="half" idx="10"/>
          </p:nvPr>
        </p:nvSpPr>
        <p:spPr/>
        <p:txBody>
          <a:bodyPr/>
          <a:lstStyle>
            <a:lvl1pPr>
              <a:defRPr>
                <a:solidFill>
                  <a:srgbClr val="000000"/>
                </a:solidFill>
                <a:latin typeface="Times New Roman" pitchFamily="18" charset="0"/>
                <a:cs typeface="+mn-cs"/>
              </a:defRPr>
            </a:lvl1pPr>
          </a:lstStyle>
          <a:p>
            <a:pPr>
              <a:defRPr/>
            </a:pPr>
            <a:endParaRPr lang="en-US" altLang="en-US"/>
          </a:p>
        </p:txBody>
      </p:sp>
      <p:sp>
        <p:nvSpPr>
          <p:cNvPr id="5" name="عنصر نائب للتذييل 4">
            <a:extLst>
              <a:ext uri="{FF2B5EF4-FFF2-40B4-BE49-F238E27FC236}">
                <a16:creationId xmlns:a16="http://schemas.microsoft.com/office/drawing/2014/main" id="{4E726DCB-448E-488B-B4EB-234510A446A7}"/>
              </a:ext>
            </a:extLst>
          </p:cNvPr>
          <p:cNvSpPr>
            <a:spLocks noGrp="1"/>
          </p:cNvSpPr>
          <p:nvPr>
            <p:ph type="ftr" sz="quarter" idx="11"/>
          </p:nvPr>
        </p:nvSpPr>
        <p:spPr/>
        <p:txBody>
          <a:bodyPr/>
          <a:lstStyle>
            <a:lvl1pPr>
              <a:defRPr>
                <a:solidFill>
                  <a:srgbClr val="000000"/>
                </a:solidFill>
                <a:latin typeface="Times New Roman" pitchFamily="18" charset="0"/>
                <a:cs typeface="+mn-cs"/>
              </a:defRPr>
            </a:lvl1pPr>
          </a:lstStyle>
          <a:p>
            <a:pPr>
              <a:defRPr/>
            </a:pPr>
            <a:endParaRPr lang="en-US" altLang="en-US"/>
          </a:p>
        </p:txBody>
      </p:sp>
      <p:sp>
        <p:nvSpPr>
          <p:cNvPr id="6" name="عنصر نائب لرقم الشريحة 5">
            <a:extLst>
              <a:ext uri="{FF2B5EF4-FFF2-40B4-BE49-F238E27FC236}">
                <a16:creationId xmlns:a16="http://schemas.microsoft.com/office/drawing/2014/main" id="{39D30F85-5157-4B99-8B61-C5D56D5A9FFE}"/>
              </a:ext>
            </a:extLst>
          </p:cNvPr>
          <p:cNvSpPr>
            <a:spLocks noGrp="1"/>
          </p:cNvSpPr>
          <p:nvPr>
            <p:ph type="sldNum" sz="quarter" idx="12"/>
          </p:nvPr>
        </p:nvSpPr>
        <p:spPr/>
        <p:txBody>
          <a:bodyPr/>
          <a:lstStyle>
            <a:lvl1pPr>
              <a:defRPr>
                <a:solidFill>
                  <a:srgbClr val="000000"/>
                </a:solidFill>
                <a:latin typeface="Times New Roman" panose="02020603050405020304" pitchFamily="18" charset="0"/>
              </a:defRPr>
            </a:lvl1pPr>
          </a:lstStyle>
          <a:p>
            <a:fld id="{355FCF6F-69FB-4431-979B-BF2580EDEB61}" type="slidenum">
              <a:rPr lang="en-US" altLang="en-US"/>
              <a:pPr/>
              <a:t>‹#›</a:t>
            </a:fld>
            <a:endParaRPr lang="en-US" altLang="en-US"/>
          </a:p>
        </p:txBody>
      </p:sp>
    </p:spTree>
    <p:extLst>
      <p:ext uri="{BB962C8B-B14F-4D97-AF65-F5344CB8AC3E}">
        <p14:creationId xmlns:p14="http://schemas.microsoft.com/office/powerpoint/2010/main" val="40026143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E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EG"/>
          </a:p>
        </p:txBody>
      </p:sp>
      <p:sp>
        <p:nvSpPr>
          <p:cNvPr id="4" name="Rectangle 4">
            <a:extLst>
              <a:ext uri="{FF2B5EF4-FFF2-40B4-BE49-F238E27FC236}">
                <a16:creationId xmlns:a16="http://schemas.microsoft.com/office/drawing/2014/main" id="{6A04350B-D64B-4607-A7D0-F07C420859F0}"/>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5E9000F-E429-4D5F-9510-D31FB374FA2B}"/>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24542C6-EBCA-4B5E-9C97-1582DCD51F7A}"/>
              </a:ext>
            </a:extLst>
          </p:cNvPr>
          <p:cNvSpPr>
            <a:spLocks noGrp="1" noChangeArrowheads="1"/>
          </p:cNvSpPr>
          <p:nvPr>
            <p:ph type="sldNum" sz="quarter" idx="12"/>
          </p:nvPr>
        </p:nvSpPr>
        <p:spPr/>
        <p:txBody>
          <a:bodyPr/>
          <a:lstStyle>
            <a:lvl1pPr algn="r">
              <a:defRPr/>
            </a:lvl1pPr>
          </a:lstStyle>
          <a:p>
            <a:fld id="{7D6E74B1-1832-49AA-9650-1DD8E3C8F43E}" type="slidenum">
              <a:rPr lang="ar-SA" altLang="en-US"/>
              <a:pPr/>
              <a:t>‹#›</a:t>
            </a:fld>
            <a:endParaRPr lang="en-US" altLang="en-US"/>
          </a:p>
        </p:txBody>
      </p:sp>
    </p:spTree>
    <p:extLst>
      <p:ext uri="{BB962C8B-B14F-4D97-AF65-F5344CB8AC3E}">
        <p14:creationId xmlns:p14="http://schemas.microsoft.com/office/powerpoint/2010/main" val="32432968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محتويين">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endParaRPr lang="ar-JO"/>
          </a:p>
        </p:txBody>
      </p:sp>
      <p:sp>
        <p:nvSpPr>
          <p:cNvPr id="3" name="عنصر نائب للمحتوى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JO"/>
          </a:p>
        </p:txBody>
      </p:sp>
      <p:sp>
        <p:nvSpPr>
          <p:cNvPr id="4" name="عنصر نائب للمحتوى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JO"/>
          </a:p>
        </p:txBody>
      </p:sp>
      <p:sp>
        <p:nvSpPr>
          <p:cNvPr id="5" name="عنصر نائب للتاريخ 4">
            <a:extLst>
              <a:ext uri="{FF2B5EF4-FFF2-40B4-BE49-F238E27FC236}">
                <a16:creationId xmlns:a16="http://schemas.microsoft.com/office/drawing/2014/main" id="{6BFFC7F5-F5A3-48E7-883D-3703AAB12200}"/>
              </a:ext>
            </a:extLst>
          </p:cNvPr>
          <p:cNvSpPr>
            <a:spLocks noGrp="1"/>
          </p:cNvSpPr>
          <p:nvPr>
            <p:ph type="dt" sz="half" idx="10"/>
          </p:nvPr>
        </p:nvSpPr>
        <p:spPr/>
        <p:txBody>
          <a:bodyPr/>
          <a:lstStyle>
            <a:lvl1pPr>
              <a:defRPr>
                <a:solidFill>
                  <a:srgbClr val="000000"/>
                </a:solidFill>
                <a:latin typeface="Times New Roman" pitchFamily="18" charset="0"/>
                <a:cs typeface="+mn-cs"/>
              </a:defRPr>
            </a:lvl1pPr>
          </a:lstStyle>
          <a:p>
            <a:pPr>
              <a:defRPr/>
            </a:pPr>
            <a:endParaRPr lang="en-US" altLang="en-US"/>
          </a:p>
        </p:txBody>
      </p:sp>
      <p:sp>
        <p:nvSpPr>
          <p:cNvPr id="6" name="عنصر نائب للتذييل 5">
            <a:extLst>
              <a:ext uri="{FF2B5EF4-FFF2-40B4-BE49-F238E27FC236}">
                <a16:creationId xmlns:a16="http://schemas.microsoft.com/office/drawing/2014/main" id="{16D309EB-6BAC-4F8E-B8A3-A310E3796714}"/>
              </a:ext>
            </a:extLst>
          </p:cNvPr>
          <p:cNvSpPr>
            <a:spLocks noGrp="1"/>
          </p:cNvSpPr>
          <p:nvPr>
            <p:ph type="ftr" sz="quarter" idx="11"/>
          </p:nvPr>
        </p:nvSpPr>
        <p:spPr/>
        <p:txBody>
          <a:bodyPr/>
          <a:lstStyle>
            <a:lvl1pPr>
              <a:defRPr>
                <a:solidFill>
                  <a:srgbClr val="000000"/>
                </a:solidFill>
                <a:latin typeface="Times New Roman" pitchFamily="18" charset="0"/>
                <a:cs typeface="+mn-cs"/>
              </a:defRPr>
            </a:lvl1pPr>
          </a:lstStyle>
          <a:p>
            <a:pPr>
              <a:defRPr/>
            </a:pPr>
            <a:endParaRPr lang="en-US" altLang="en-US"/>
          </a:p>
        </p:txBody>
      </p:sp>
      <p:sp>
        <p:nvSpPr>
          <p:cNvPr id="7" name="عنصر نائب لرقم الشريحة 6">
            <a:extLst>
              <a:ext uri="{FF2B5EF4-FFF2-40B4-BE49-F238E27FC236}">
                <a16:creationId xmlns:a16="http://schemas.microsoft.com/office/drawing/2014/main" id="{FA1D9C93-C73A-497C-935A-3C95DCA53628}"/>
              </a:ext>
            </a:extLst>
          </p:cNvPr>
          <p:cNvSpPr>
            <a:spLocks noGrp="1"/>
          </p:cNvSpPr>
          <p:nvPr>
            <p:ph type="sldNum" sz="quarter" idx="12"/>
          </p:nvPr>
        </p:nvSpPr>
        <p:spPr/>
        <p:txBody>
          <a:bodyPr/>
          <a:lstStyle>
            <a:lvl1pPr>
              <a:defRPr>
                <a:solidFill>
                  <a:srgbClr val="000000"/>
                </a:solidFill>
                <a:latin typeface="Times New Roman" panose="02020603050405020304" pitchFamily="18" charset="0"/>
              </a:defRPr>
            </a:lvl1pPr>
          </a:lstStyle>
          <a:p>
            <a:fld id="{F70DA362-E7AA-4467-A495-0B8F96933DFA}" type="slidenum">
              <a:rPr lang="en-US" altLang="en-US"/>
              <a:pPr/>
              <a:t>‹#›</a:t>
            </a:fld>
            <a:endParaRPr lang="en-US" altLang="en-US"/>
          </a:p>
        </p:txBody>
      </p:sp>
    </p:spTree>
    <p:extLst>
      <p:ext uri="{BB962C8B-B14F-4D97-AF65-F5344CB8AC3E}">
        <p14:creationId xmlns:p14="http://schemas.microsoft.com/office/powerpoint/2010/main" val="21517868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lvl1pPr>
              <a:defRPr/>
            </a:lvl1pPr>
          </a:lstStyle>
          <a:p>
            <a:r>
              <a:rPr lang="ar-SA"/>
              <a:t>انقر لتحرير نمط العنوان الرئيسي</a:t>
            </a:r>
            <a:endParaRPr lang="ar-JO"/>
          </a:p>
        </p:txBody>
      </p:sp>
      <p:sp>
        <p:nvSpPr>
          <p:cNvPr id="3" name="عنصر نائب للنص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النص الرئيسي</a:t>
            </a:r>
          </a:p>
        </p:txBody>
      </p:sp>
      <p:sp>
        <p:nvSpPr>
          <p:cNvPr id="4" name="عنصر نائب للمحتوى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JO"/>
          </a:p>
        </p:txBody>
      </p:sp>
      <p:sp>
        <p:nvSpPr>
          <p:cNvPr id="5" name="عنصر نائب للنص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النص الرئيسي</a:t>
            </a:r>
          </a:p>
        </p:txBody>
      </p:sp>
      <p:sp>
        <p:nvSpPr>
          <p:cNvPr id="6" name="عنصر نائب للمحتوى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JO"/>
          </a:p>
        </p:txBody>
      </p:sp>
      <p:sp>
        <p:nvSpPr>
          <p:cNvPr id="7" name="عنصر نائب للتاريخ 6">
            <a:extLst>
              <a:ext uri="{FF2B5EF4-FFF2-40B4-BE49-F238E27FC236}">
                <a16:creationId xmlns:a16="http://schemas.microsoft.com/office/drawing/2014/main" id="{E6CE8515-AFA2-414A-B44E-4AB67C57E6C0}"/>
              </a:ext>
            </a:extLst>
          </p:cNvPr>
          <p:cNvSpPr>
            <a:spLocks noGrp="1"/>
          </p:cNvSpPr>
          <p:nvPr>
            <p:ph type="dt" sz="half" idx="10"/>
          </p:nvPr>
        </p:nvSpPr>
        <p:spPr/>
        <p:txBody>
          <a:bodyPr/>
          <a:lstStyle>
            <a:lvl1pPr>
              <a:defRPr>
                <a:solidFill>
                  <a:srgbClr val="000000"/>
                </a:solidFill>
                <a:latin typeface="Times New Roman" pitchFamily="18" charset="0"/>
                <a:cs typeface="+mn-cs"/>
              </a:defRPr>
            </a:lvl1pPr>
          </a:lstStyle>
          <a:p>
            <a:pPr>
              <a:defRPr/>
            </a:pPr>
            <a:endParaRPr lang="en-US" altLang="en-US"/>
          </a:p>
        </p:txBody>
      </p:sp>
      <p:sp>
        <p:nvSpPr>
          <p:cNvPr id="8" name="عنصر نائب للتذييل 7">
            <a:extLst>
              <a:ext uri="{FF2B5EF4-FFF2-40B4-BE49-F238E27FC236}">
                <a16:creationId xmlns:a16="http://schemas.microsoft.com/office/drawing/2014/main" id="{2B88D5BA-8F06-4B9B-A90F-49E852FFE320}"/>
              </a:ext>
            </a:extLst>
          </p:cNvPr>
          <p:cNvSpPr>
            <a:spLocks noGrp="1"/>
          </p:cNvSpPr>
          <p:nvPr>
            <p:ph type="ftr" sz="quarter" idx="11"/>
          </p:nvPr>
        </p:nvSpPr>
        <p:spPr/>
        <p:txBody>
          <a:bodyPr/>
          <a:lstStyle>
            <a:lvl1pPr>
              <a:defRPr>
                <a:solidFill>
                  <a:srgbClr val="000000"/>
                </a:solidFill>
                <a:latin typeface="Times New Roman" pitchFamily="18" charset="0"/>
                <a:cs typeface="+mn-cs"/>
              </a:defRPr>
            </a:lvl1pPr>
          </a:lstStyle>
          <a:p>
            <a:pPr>
              <a:defRPr/>
            </a:pPr>
            <a:endParaRPr lang="en-US" altLang="en-US"/>
          </a:p>
        </p:txBody>
      </p:sp>
      <p:sp>
        <p:nvSpPr>
          <p:cNvPr id="9" name="عنصر نائب لرقم الشريحة 8">
            <a:extLst>
              <a:ext uri="{FF2B5EF4-FFF2-40B4-BE49-F238E27FC236}">
                <a16:creationId xmlns:a16="http://schemas.microsoft.com/office/drawing/2014/main" id="{485CAAB5-96F1-491B-8F23-100B322B9905}"/>
              </a:ext>
            </a:extLst>
          </p:cNvPr>
          <p:cNvSpPr>
            <a:spLocks noGrp="1"/>
          </p:cNvSpPr>
          <p:nvPr>
            <p:ph type="sldNum" sz="quarter" idx="12"/>
          </p:nvPr>
        </p:nvSpPr>
        <p:spPr/>
        <p:txBody>
          <a:bodyPr/>
          <a:lstStyle>
            <a:lvl1pPr>
              <a:defRPr>
                <a:solidFill>
                  <a:srgbClr val="000000"/>
                </a:solidFill>
                <a:latin typeface="Times New Roman" panose="02020603050405020304" pitchFamily="18" charset="0"/>
              </a:defRPr>
            </a:lvl1pPr>
          </a:lstStyle>
          <a:p>
            <a:fld id="{AF98611E-F45D-4E3D-9027-943C3B09F711}" type="slidenum">
              <a:rPr lang="en-US" altLang="en-US"/>
              <a:pPr/>
              <a:t>‹#›</a:t>
            </a:fld>
            <a:endParaRPr lang="en-US" altLang="en-US"/>
          </a:p>
        </p:txBody>
      </p:sp>
    </p:spTree>
    <p:extLst>
      <p:ext uri="{BB962C8B-B14F-4D97-AF65-F5344CB8AC3E}">
        <p14:creationId xmlns:p14="http://schemas.microsoft.com/office/powerpoint/2010/main" val="33945238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endParaRPr lang="ar-JO"/>
          </a:p>
        </p:txBody>
      </p:sp>
      <p:sp>
        <p:nvSpPr>
          <p:cNvPr id="3" name="عنصر نائب للتاريخ 2">
            <a:extLst>
              <a:ext uri="{FF2B5EF4-FFF2-40B4-BE49-F238E27FC236}">
                <a16:creationId xmlns:a16="http://schemas.microsoft.com/office/drawing/2014/main" id="{78C66997-1B73-44B2-9FAA-B6D6D08507AE}"/>
              </a:ext>
            </a:extLst>
          </p:cNvPr>
          <p:cNvSpPr>
            <a:spLocks noGrp="1"/>
          </p:cNvSpPr>
          <p:nvPr>
            <p:ph type="dt" sz="half" idx="10"/>
          </p:nvPr>
        </p:nvSpPr>
        <p:spPr/>
        <p:txBody>
          <a:bodyPr/>
          <a:lstStyle>
            <a:lvl1pPr>
              <a:defRPr>
                <a:solidFill>
                  <a:srgbClr val="000000"/>
                </a:solidFill>
                <a:latin typeface="Times New Roman" pitchFamily="18" charset="0"/>
                <a:cs typeface="+mn-cs"/>
              </a:defRPr>
            </a:lvl1pPr>
          </a:lstStyle>
          <a:p>
            <a:pPr>
              <a:defRPr/>
            </a:pPr>
            <a:endParaRPr lang="en-US" altLang="en-US"/>
          </a:p>
        </p:txBody>
      </p:sp>
      <p:sp>
        <p:nvSpPr>
          <p:cNvPr id="4" name="عنصر نائب للتذييل 3">
            <a:extLst>
              <a:ext uri="{FF2B5EF4-FFF2-40B4-BE49-F238E27FC236}">
                <a16:creationId xmlns:a16="http://schemas.microsoft.com/office/drawing/2014/main" id="{8A25F376-2DF9-4C19-842D-A141ACE58C1E}"/>
              </a:ext>
            </a:extLst>
          </p:cNvPr>
          <p:cNvSpPr>
            <a:spLocks noGrp="1"/>
          </p:cNvSpPr>
          <p:nvPr>
            <p:ph type="ftr" sz="quarter" idx="11"/>
          </p:nvPr>
        </p:nvSpPr>
        <p:spPr/>
        <p:txBody>
          <a:bodyPr/>
          <a:lstStyle>
            <a:lvl1pPr>
              <a:defRPr>
                <a:solidFill>
                  <a:srgbClr val="000000"/>
                </a:solidFill>
                <a:latin typeface="Times New Roman" pitchFamily="18" charset="0"/>
                <a:cs typeface="+mn-cs"/>
              </a:defRPr>
            </a:lvl1pPr>
          </a:lstStyle>
          <a:p>
            <a:pPr>
              <a:defRPr/>
            </a:pPr>
            <a:endParaRPr lang="en-US" altLang="en-US"/>
          </a:p>
        </p:txBody>
      </p:sp>
      <p:sp>
        <p:nvSpPr>
          <p:cNvPr id="5" name="عنصر نائب لرقم الشريحة 4">
            <a:extLst>
              <a:ext uri="{FF2B5EF4-FFF2-40B4-BE49-F238E27FC236}">
                <a16:creationId xmlns:a16="http://schemas.microsoft.com/office/drawing/2014/main" id="{3910C7C5-7B7B-4669-8E70-F399AF1DAC25}"/>
              </a:ext>
            </a:extLst>
          </p:cNvPr>
          <p:cNvSpPr>
            <a:spLocks noGrp="1"/>
          </p:cNvSpPr>
          <p:nvPr>
            <p:ph type="sldNum" sz="quarter" idx="12"/>
          </p:nvPr>
        </p:nvSpPr>
        <p:spPr/>
        <p:txBody>
          <a:bodyPr/>
          <a:lstStyle>
            <a:lvl1pPr>
              <a:defRPr>
                <a:solidFill>
                  <a:srgbClr val="000000"/>
                </a:solidFill>
                <a:latin typeface="Times New Roman" panose="02020603050405020304" pitchFamily="18" charset="0"/>
              </a:defRPr>
            </a:lvl1pPr>
          </a:lstStyle>
          <a:p>
            <a:fld id="{1ECD6216-0E38-4A07-B639-AD54609669C6}" type="slidenum">
              <a:rPr lang="en-US" altLang="en-US"/>
              <a:pPr/>
              <a:t>‹#›</a:t>
            </a:fld>
            <a:endParaRPr lang="en-US" altLang="en-US"/>
          </a:p>
        </p:txBody>
      </p:sp>
    </p:spTree>
    <p:extLst>
      <p:ext uri="{BB962C8B-B14F-4D97-AF65-F5344CB8AC3E}">
        <p14:creationId xmlns:p14="http://schemas.microsoft.com/office/powerpoint/2010/main" val="183019511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عنصر نائب للتاريخ 1">
            <a:extLst>
              <a:ext uri="{FF2B5EF4-FFF2-40B4-BE49-F238E27FC236}">
                <a16:creationId xmlns:a16="http://schemas.microsoft.com/office/drawing/2014/main" id="{627E1A7C-BC43-43C3-B34D-36438AEA6A8D}"/>
              </a:ext>
            </a:extLst>
          </p:cNvPr>
          <p:cNvSpPr>
            <a:spLocks noGrp="1"/>
          </p:cNvSpPr>
          <p:nvPr>
            <p:ph type="dt" sz="half" idx="10"/>
          </p:nvPr>
        </p:nvSpPr>
        <p:spPr/>
        <p:txBody>
          <a:bodyPr/>
          <a:lstStyle>
            <a:lvl1pPr>
              <a:defRPr>
                <a:solidFill>
                  <a:srgbClr val="000000"/>
                </a:solidFill>
                <a:latin typeface="Times New Roman" pitchFamily="18" charset="0"/>
                <a:cs typeface="+mn-cs"/>
              </a:defRPr>
            </a:lvl1pPr>
          </a:lstStyle>
          <a:p>
            <a:pPr>
              <a:defRPr/>
            </a:pPr>
            <a:endParaRPr lang="en-US" altLang="en-US"/>
          </a:p>
        </p:txBody>
      </p:sp>
      <p:sp>
        <p:nvSpPr>
          <p:cNvPr id="3" name="عنصر نائب للتذييل 2">
            <a:extLst>
              <a:ext uri="{FF2B5EF4-FFF2-40B4-BE49-F238E27FC236}">
                <a16:creationId xmlns:a16="http://schemas.microsoft.com/office/drawing/2014/main" id="{CA8E4C76-DEEB-4640-9892-78B5C518E3A1}"/>
              </a:ext>
            </a:extLst>
          </p:cNvPr>
          <p:cNvSpPr>
            <a:spLocks noGrp="1"/>
          </p:cNvSpPr>
          <p:nvPr>
            <p:ph type="ftr" sz="quarter" idx="11"/>
          </p:nvPr>
        </p:nvSpPr>
        <p:spPr/>
        <p:txBody>
          <a:bodyPr/>
          <a:lstStyle>
            <a:lvl1pPr>
              <a:defRPr>
                <a:solidFill>
                  <a:srgbClr val="000000"/>
                </a:solidFill>
                <a:latin typeface="Times New Roman" pitchFamily="18" charset="0"/>
                <a:cs typeface="+mn-cs"/>
              </a:defRPr>
            </a:lvl1pPr>
          </a:lstStyle>
          <a:p>
            <a:pPr>
              <a:defRPr/>
            </a:pPr>
            <a:endParaRPr lang="en-US" altLang="en-US"/>
          </a:p>
        </p:txBody>
      </p:sp>
      <p:sp>
        <p:nvSpPr>
          <p:cNvPr id="4" name="عنصر نائب لرقم الشريحة 3">
            <a:extLst>
              <a:ext uri="{FF2B5EF4-FFF2-40B4-BE49-F238E27FC236}">
                <a16:creationId xmlns:a16="http://schemas.microsoft.com/office/drawing/2014/main" id="{13C00FD4-68DD-4DDA-A353-BA3687187156}"/>
              </a:ext>
            </a:extLst>
          </p:cNvPr>
          <p:cNvSpPr>
            <a:spLocks noGrp="1"/>
          </p:cNvSpPr>
          <p:nvPr>
            <p:ph type="sldNum" sz="quarter" idx="12"/>
          </p:nvPr>
        </p:nvSpPr>
        <p:spPr/>
        <p:txBody>
          <a:bodyPr/>
          <a:lstStyle>
            <a:lvl1pPr>
              <a:defRPr>
                <a:solidFill>
                  <a:srgbClr val="000000"/>
                </a:solidFill>
                <a:latin typeface="Times New Roman" panose="02020603050405020304" pitchFamily="18" charset="0"/>
              </a:defRPr>
            </a:lvl1pPr>
          </a:lstStyle>
          <a:p>
            <a:fld id="{DCBAC2D7-103C-4FAE-8C04-180DA9772647}" type="slidenum">
              <a:rPr lang="en-US" altLang="en-US"/>
              <a:pPr/>
              <a:t>‹#›</a:t>
            </a:fld>
            <a:endParaRPr lang="en-US" altLang="en-US"/>
          </a:p>
        </p:txBody>
      </p:sp>
    </p:spTree>
    <p:extLst>
      <p:ext uri="{BB962C8B-B14F-4D97-AF65-F5344CB8AC3E}">
        <p14:creationId xmlns:p14="http://schemas.microsoft.com/office/powerpoint/2010/main" val="219045486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محتوى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3050"/>
            <a:ext cx="3008313" cy="1162050"/>
          </a:xfrm>
        </p:spPr>
        <p:txBody>
          <a:bodyPr anchor="b"/>
          <a:lstStyle>
            <a:lvl1pPr algn="r">
              <a:defRPr sz="2000" b="1"/>
            </a:lvl1pPr>
          </a:lstStyle>
          <a:p>
            <a:r>
              <a:rPr lang="ar-SA"/>
              <a:t>انقر لتحرير نمط العنوان الرئيسي</a:t>
            </a:r>
            <a:endParaRPr lang="ar-JO"/>
          </a:p>
        </p:txBody>
      </p:sp>
      <p:sp>
        <p:nvSpPr>
          <p:cNvPr id="3" name="عنصر نائب للمحتوى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JO"/>
          </a:p>
        </p:txBody>
      </p:sp>
      <p:sp>
        <p:nvSpPr>
          <p:cNvPr id="4" name="عنصر نائب للنص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a:t>انقر لتحرير أنماط النص الرئيسي</a:t>
            </a:r>
          </a:p>
        </p:txBody>
      </p:sp>
      <p:sp>
        <p:nvSpPr>
          <p:cNvPr id="5" name="عنصر نائب للتاريخ 4">
            <a:extLst>
              <a:ext uri="{FF2B5EF4-FFF2-40B4-BE49-F238E27FC236}">
                <a16:creationId xmlns:a16="http://schemas.microsoft.com/office/drawing/2014/main" id="{CF58DDB8-BC8E-4FC4-AED9-AE19DF70F391}"/>
              </a:ext>
            </a:extLst>
          </p:cNvPr>
          <p:cNvSpPr>
            <a:spLocks noGrp="1"/>
          </p:cNvSpPr>
          <p:nvPr>
            <p:ph type="dt" sz="half" idx="10"/>
          </p:nvPr>
        </p:nvSpPr>
        <p:spPr/>
        <p:txBody>
          <a:bodyPr/>
          <a:lstStyle>
            <a:lvl1pPr>
              <a:defRPr>
                <a:solidFill>
                  <a:srgbClr val="000000"/>
                </a:solidFill>
                <a:latin typeface="Times New Roman" pitchFamily="18" charset="0"/>
                <a:cs typeface="+mn-cs"/>
              </a:defRPr>
            </a:lvl1pPr>
          </a:lstStyle>
          <a:p>
            <a:pPr>
              <a:defRPr/>
            </a:pPr>
            <a:endParaRPr lang="en-US" altLang="en-US"/>
          </a:p>
        </p:txBody>
      </p:sp>
      <p:sp>
        <p:nvSpPr>
          <p:cNvPr id="6" name="عنصر نائب للتذييل 5">
            <a:extLst>
              <a:ext uri="{FF2B5EF4-FFF2-40B4-BE49-F238E27FC236}">
                <a16:creationId xmlns:a16="http://schemas.microsoft.com/office/drawing/2014/main" id="{3B4D8D41-BE86-40EA-B9D3-27A39929EF3D}"/>
              </a:ext>
            </a:extLst>
          </p:cNvPr>
          <p:cNvSpPr>
            <a:spLocks noGrp="1"/>
          </p:cNvSpPr>
          <p:nvPr>
            <p:ph type="ftr" sz="quarter" idx="11"/>
          </p:nvPr>
        </p:nvSpPr>
        <p:spPr/>
        <p:txBody>
          <a:bodyPr/>
          <a:lstStyle>
            <a:lvl1pPr>
              <a:defRPr>
                <a:solidFill>
                  <a:srgbClr val="000000"/>
                </a:solidFill>
                <a:latin typeface="Times New Roman" pitchFamily="18" charset="0"/>
                <a:cs typeface="+mn-cs"/>
              </a:defRPr>
            </a:lvl1pPr>
          </a:lstStyle>
          <a:p>
            <a:pPr>
              <a:defRPr/>
            </a:pPr>
            <a:endParaRPr lang="en-US" altLang="en-US"/>
          </a:p>
        </p:txBody>
      </p:sp>
      <p:sp>
        <p:nvSpPr>
          <p:cNvPr id="7" name="عنصر نائب لرقم الشريحة 6">
            <a:extLst>
              <a:ext uri="{FF2B5EF4-FFF2-40B4-BE49-F238E27FC236}">
                <a16:creationId xmlns:a16="http://schemas.microsoft.com/office/drawing/2014/main" id="{491D119B-9A23-4A82-BA37-5E02DC211982}"/>
              </a:ext>
            </a:extLst>
          </p:cNvPr>
          <p:cNvSpPr>
            <a:spLocks noGrp="1"/>
          </p:cNvSpPr>
          <p:nvPr>
            <p:ph type="sldNum" sz="quarter" idx="12"/>
          </p:nvPr>
        </p:nvSpPr>
        <p:spPr/>
        <p:txBody>
          <a:bodyPr/>
          <a:lstStyle>
            <a:lvl1pPr>
              <a:defRPr>
                <a:solidFill>
                  <a:srgbClr val="000000"/>
                </a:solidFill>
                <a:latin typeface="Times New Roman" panose="02020603050405020304" pitchFamily="18" charset="0"/>
              </a:defRPr>
            </a:lvl1pPr>
          </a:lstStyle>
          <a:p>
            <a:fld id="{982A44A1-79E5-4949-B3F6-C73AFF98C9AE}" type="slidenum">
              <a:rPr lang="en-US" altLang="en-US"/>
              <a:pPr/>
              <a:t>‹#›</a:t>
            </a:fld>
            <a:endParaRPr lang="en-US" altLang="en-US"/>
          </a:p>
        </p:txBody>
      </p:sp>
    </p:spTree>
    <p:extLst>
      <p:ext uri="{BB962C8B-B14F-4D97-AF65-F5344CB8AC3E}">
        <p14:creationId xmlns:p14="http://schemas.microsoft.com/office/powerpoint/2010/main" val="28063261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صورة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1792288" y="4800600"/>
            <a:ext cx="5486400" cy="566738"/>
          </a:xfrm>
        </p:spPr>
        <p:txBody>
          <a:bodyPr anchor="b"/>
          <a:lstStyle>
            <a:lvl1pPr algn="r">
              <a:defRPr sz="2000" b="1"/>
            </a:lvl1pPr>
          </a:lstStyle>
          <a:p>
            <a:r>
              <a:rPr lang="ar-SA"/>
              <a:t>انقر لتحرير نمط العنوان الرئيسي</a:t>
            </a:r>
            <a:endParaRPr lang="ar-JO"/>
          </a:p>
        </p:txBody>
      </p:sp>
      <p:sp>
        <p:nvSpPr>
          <p:cNvPr id="3" name="عنصر نائب للصورة 2"/>
          <p:cNvSpPr>
            <a:spLocks noGrp="1"/>
          </p:cNvSpPr>
          <p:nvPr>
            <p:ph type="pic" idx="1"/>
          </p:nvPr>
        </p:nvSpPr>
        <p:spPr>
          <a:xfrm>
            <a:off x="1792288" y="612775"/>
            <a:ext cx="5486400" cy="4114800"/>
          </a:xfrm>
        </p:spPr>
        <p:txBody>
          <a:bodyPr rtlCol="1">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ar-JO" noProof="0"/>
          </a:p>
        </p:txBody>
      </p:sp>
      <p:sp>
        <p:nvSpPr>
          <p:cNvPr id="4" name="عنصر نائب للنص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a:t>انقر لتحرير أنماط النص الرئيسي</a:t>
            </a:r>
          </a:p>
        </p:txBody>
      </p:sp>
      <p:sp>
        <p:nvSpPr>
          <p:cNvPr id="5" name="عنصر نائب للتاريخ 4">
            <a:extLst>
              <a:ext uri="{FF2B5EF4-FFF2-40B4-BE49-F238E27FC236}">
                <a16:creationId xmlns:a16="http://schemas.microsoft.com/office/drawing/2014/main" id="{557D0117-1DCC-4FA1-9DDB-AD26FDB6A8B9}"/>
              </a:ext>
            </a:extLst>
          </p:cNvPr>
          <p:cNvSpPr>
            <a:spLocks noGrp="1"/>
          </p:cNvSpPr>
          <p:nvPr>
            <p:ph type="dt" sz="half" idx="10"/>
          </p:nvPr>
        </p:nvSpPr>
        <p:spPr/>
        <p:txBody>
          <a:bodyPr/>
          <a:lstStyle>
            <a:lvl1pPr>
              <a:defRPr>
                <a:solidFill>
                  <a:srgbClr val="000000"/>
                </a:solidFill>
                <a:latin typeface="Times New Roman" pitchFamily="18" charset="0"/>
                <a:cs typeface="+mn-cs"/>
              </a:defRPr>
            </a:lvl1pPr>
          </a:lstStyle>
          <a:p>
            <a:pPr>
              <a:defRPr/>
            </a:pPr>
            <a:endParaRPr lang="en-US" altLang="en-US"/>
          </a:p>
        </p:txBody>
      </p:sp>
      <p:sp>
        <p:nvSpPr>
          <p:cNvPr id="6" name="عنصر نائب للتذييل 5">
            <a:extLst>
              <a:ext uri="{FF2B5EF4-FFF2-40B4-BE49-F238E27FC236}">
                <a16:creationId xmlns:a16="http://schemas.microsoft.com/office/drawing/2014/main" id="{E01FBAAD-B0A7-4317-B5B6-153934A3F216}"/>
              </a:ext>
            </a:extLst>
          </p:cNvPr>
          <p:cNvSpPr>
            <a:spLocks noGrp="1"/>
          </p:cNvSpPr>
          <p:nvPr>
            <p:ph type="ftr" sz="quarter" idx="11"/>
          </p:nvPr>
        </p:nvSpPr>
        <p:spPr/>
        <p:txBody>
          <a:bodyPr/>
          <a:lstStyle>
            <a:lvl1pPr>
              <a:defRPr>
                <a:solidFill>
                  <a:srgbClr val="000000"/>
                </a:solidFill>
                <a:latin typeface="Times New Roman" pitchFamily="18" charset="0"/>
                <a:cs typeface="+mn-cs"/>
              </a:defRPr>
            </a:lvl1pPr>
          </a:lstStyle>
          <a:p>
            <a:pPr>
              <a:defRPr/>
            </a:pPr>
            <a:endParaRPr lang="en-US" altLang="en-US"/>
          </a:p>
        </p:txBody>
      </p:sp>
      <p:sp>
        <p:nvSpPr>
          <p:cNvPr id="7" name="عنصر نائب لرقم الشريحة 6">
            <a:extLst>
              <a:ext uri="{FF2B5EF4-FFF2-40B4-BE49-F238E27FC236}">
                <a16:creationId xmlns:a16="http://schemas.microsoft.com/office/drawing/2014/main" id="{2CA6CA12-DE62-451B-A904-0E6FF1089825}"/>
              </a:ext>
            </a:extLst>
          </p:cNvPr>
          <p:cNvSpPr>
            <a:spLocks noGrp="1"/>
          </p:cNvSpPr>
          <p:nvPr>
            <p:ph type="sldNum" sz="quarter" idx="12"/>
          </p:nvPr>
        </p:nvSpPr>
        <p:spPr/>
        <p:txBody>
          <a:bodyPr/>
          <a:lstStyle>
            <a:lvl1pPr>
              <a:defRPr>
                <a:solidFill>
                  <a:srgbClr val="000000"/>
                </a:solidFill>
                <a:latin typeface="Times New Roman" panose="02020603050405020304" pitchFamily="18" charset="0"/>
              </a:defRPr>
            </a:lvl1pPr>
          </a:lstStyle>
          <a:p>
            <a:fld id="{3696F47F-E55A-4770-A36F-80DA381E4668}" type="slidenum">
              <a:rPr lang="en-US" altLang="en-US"/>
              <a:pPr/>
              <a:t>‹#›</a:t>
            </a:fld>
            <a:endParaRPr lang="en-US" altLang="en-US"/>
          </a:p>
        </p:txBody>
      </p:sp>
    </p:spTree>
    <p:extLst>
      <p:ext uri="{BB962C8B-B14F-4D97-AF65-F5344CB8AC3E}">
        <p14:creationId xmlns:p14="http://schemas.microsoft.com/office/powerpoint/2010/main" val="144194849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endParaRPr lang="ar-JO"/>
          </a:p>
        </p:txBody>
      </p:sp>
      <p:sp>
        <p:nvSpPr>
          <p:cNvPr id="3" name="عنصر نائب للعنوان العمودي 2"/>
          <p:cNvSpPr>
            <a:spLocks noGrp="1"/>
          </p:cNvSpPr>
          <p:nvPr>
            <p:ph type="body" orient="vert" idx="1"/>
          </p:nvPr>
        </p:nvSpPr>
        <p:spPr/>
        <p:txBody>
          <a:bodyPr vert="eaVert"/>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JO"/>
          </a:p>
        </p:txBody>
      </p:sp>
      <p:sp>
        <p:nvSpPr>
          <p:cNvPr id="4" name="عنصر نائب للتاريخ 3">
            <a:extLst>
              <a:ext uri="{FF2B5EF4-FFF2-40B4-BE49-F238E27FC236}">
                <a16:creationId xmlns:a16="http://schemas.microsoft.com/office/drawing/2014/main" id="{3DFC7D05-8E1F-4AAA-8CDB-2935CF8D51E0}"/>
              </a:ext>
            </a:extLst>
          </p:cNvPr>
          <p:cNvSpPr>
            <a:spLocks noGrp="1"/>
          </p:cNvSpPr>
          <p:nvPr>
            <p:ph type="dt" sz="half" idx="10"/>
          </p:nvPr>
        </p:nvSpPr>
        <p:spPr/>
        <p:txBody>
          <a:bodyPr/>
          <a:lstStyle>
            <a:lvl1pPr>
              <a:defRPr>
                <a:solidFill>
                  <a:srgbClr val="000000"/>
                </a:solidFill>
                <a:latin typeface="Times New Roman" pitchFamily="18" charset="0"/>
                <a:cs typeface="+mn-cs"/>
              </a:defRPr>
            </a:lvl1pPr>
          </a:lstStyle>
          <a:p>
            <a:pPr>
              <a:defRPr/>
            </a:pPr>
            <a:endParaRPr lang="en-US" altLang="en-US"/>
          </a:p>
        </p:txBody>
      </p:sp>
      <p:sp>
        <p:nvSpPr>
          <p:cNvPr id="5" name="عنصر نائب للتذييل 4">
            <a:extLst>
              <a:ext uri="{FF2B5EF4-FFF2-40B4-BE49-F238E27FC236}">
                <a16:creationId xmlns:a16="http://schemas.microsoft.com/office/drawing/2014/main" id="{25F7E63D-A70A-42B8-92FE-D4E2EDC14B49}"/>
              </a:ext>
            </a:extLst>
          </p:cNvPr>
          <p:cNvSpPr>
            <a:spLocks noGrp="1"/>
          </p:cNvSpPr>
          <p:nvPr>
            <p:ph type="ftr" sz="quarter" idx="11"/>
          </p:nvPr>
        </p:nvSpPr>
        <p:spPr/>
        <p:txBody>
          <a:bodyPr/>
          <a:lstStyle>
            <a:lvl1pPr>
              <a:defRPr>
                <a:solidFill>
                  <a:srgbClr val="000000"/>
                </a:solidFill>
                <a:latin typeface="Times New Roman" pitchFamily="18" charset="0"/>
                <a:cs typeface="+mn-cs"/>
              </a:defRPr>
            </a:lvl1pPr>
          </a:lstStyle>
          <a:p>
            <a:pPr>
              <a:defRPr/>
            </a:pPr>
            <a:endParaRPr lang="en-US" altLang="en-US"/>
          </a:p>
        </p:txBody>
      </p:sp>
      <p:sp>
        <p:nvSpPr>
          <p:cNvPr id="6" name="عنصر نائب لرقم الشريحة 5">
            <a:extLst>
              <a:ext uri="{FF2B5EF4-FFF2-40B4-BE49-F238E27FC236}">
                <a16:creationId xmlns:a16="http://schemas.microsoft.com/office/drawing/2014/main" id="{613D7C74-F43E-490E-919D-4B34121AE253}"/>
              </a:ext>
            </a:extLst>
          </p:cNvPr>
          <p:cNvSpPr>
            <a:spLocks noGrp="1"/>
          </p:cNvSpPr>
          <p:nvPr>
            <p:ph type="sldNum" sz="quarter" idx="12"/>
          </p:nvPr>
        </p:nvSpPr>
        <p:spPr/>
        <p:txBody>
          <a:bodyPr/>
          <a:lstStyle>
            <a:lvl1pPr>
              <a:defRPr>
                <a:solidFill>
                  <a:srgbClr val="000000"/>
                </a:solidFill>
                <a:latin typeface="Times New Roman" panose="02020603050405020304" pitchFamily="18" charset="0"/>
              </a:defRPr>
            </a:lvl1pPr>
          </a:lstStyle>
          <a:p>
            <a:fld id="{C27FD941-1041-4CCB-A67B-1D56A53541D0}" type="slidenum">
              <a:rPr lang="en-US" altLang="en-US"/>
              <a:pPr/>
              <a:t>‹#›</a:t>
            </a:fld>
            <a:endParaRPr lang="en-US" altLang="en-US"/>
          </a:p>
        </p:txBody>
      </p:sp>
    </p:spTree>
    <p:extLst>
      <p:ext uri="{BB962C8B-B14F-4D97-AF65-F5344CB8AC3E}">
        <p14:creationId xmlns:p14="http://schemas.microsoft.com/office/powerpoint/2010/main" val="385434621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p:cNvSpPr>
            <a:spLocks noGrp="1"/>
          </p:cNvSpPr>
          <p:nvPr>
            <p:ph type="title" orient="vert"/>
          </p:nvPr>
        </p:nvSpPr>
        <p:spPr>
          <a:xfrm>
            <a:off x="6629400" y="274638"/>
            <a:ext cx="2057400" cy="5851525"/>
          </a:xfrm>
        </p:spPr>
        <p:txBody>
          <a:bodyPr vert="eaVert"/>
          <a:lstStyle/>
          <a:p>
            <a:r>
              <a:rPr lang="ar-SA"/>
              <a:t>انقر لتحرير نمط العنوان الرئيسي</a:t>
            </a:r>
            <a:endParaRPr lang="ar-JO"/>
          </a:p>
        </p:txBody>
      </p:sp>
      <p:sp>
        <p:nvSpPr>
          <p:cNvPr id="3" name="عنصر نائب للعنوان العمودي 2"/>
          <p:cNvSpPr>
            <a:spLocks noGrp="1"/>
          </p:cNvSpPr>
          <p:nvPr>
            <p:ph type="body" orient="vert" idx="1"/>
          </p:nvPr>
        </p:nvSpPr>
        <p:spPr>
          <a:xfrm>
            <a:off x="457200" y="274638"/>
            <a:ext cx="6019800" cy="5851525"/>
          </a:xfrm>
        </p:spPr>
        <p:txBody>
          <a:bodyPr vert="eaVert"/>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JO"/>
          </a:p>
        </p:txBody>
      </p:sp>
      <p:sp>
        <p:nvSpPr>
          <p:cNvPr id="4" name="عنصر نائب للتاريخ 3">
            <a:extLst>
              <a:ext uri="{FF2B5EF4-FFF2-40B4-BE49-F238E27FC236}">
                <a16:creationId xmlns:a16="http://schemas.microsoft.com/office/drawing/2014/main" id="{484B1D74-DF1F-4E66-B228-224CFA5497A0}"/>
              </a:ext>
            </a:extLst>
          </p:cNvPr>
          <p:cNvSpPr>
            <a:spLocks noGrp="1"/>
          </p:cNvSpPr>
          <p:nvPr>
            <p:ph type="dt" sz="half" idx="10"/>
          </p:nvPr>
        </p:nvSpPr>
        <p:spPr/>
        <p:txBody>
          <a:bodyPr/>
          <a:lstStyle>
            <a:lvl1pPr>
              <a:defRPr>
                <a:solidFill>
                  <a:srgbClr val="000000"/>
                </a:solidFill>
                <a:latin typeface="Times New Roman" pitchFamily="18" charset="0"/>
                <a:cs typeface="+mn-cs"/>
              </a:defRPr>
            </a:lvl1pPr>
          </a:lstStyle>
          <a:p>
            <a:pPr>
              <a:defRPr/>
            </a:pPr>
            <a:endParaRPr lang="en-US" altLang="en-US"/>
          </a:p>
        </p:txBody>
      </p:sp>
      <p:sp>
        <p:nvSpPr>
          <p:cNvPr id="5" name="عنصر نائب للتذييل 4">
            <a:extLst>
              <a:ext uri="{FF2B5EF4-FFF2-40B4-BE49-F238E27FC236}">
                <a16:creationId xmlns:a16="http://schemas.microsoft.com/office/drawing/2014/main" id="{678260D0-5116-4D5B-B0C5-88C6E26C41F6}"/>
              </a:ext>
            </a:extLst>
          </p:cNvPr>
          <p:cNvSpPr>
            <a:spLocks noGrp="1"/>
          </p:cNvSpPr>
          <p:nvPr>
            <p:ph type="ftr" sz="quarter" idx="11"/>
          </p:nvPr>
        </p:nvSpPr>
        <p:spPr/>
        <p:txBody>
          <a:bodyPr/>
          <a:lstStyle>
            <a:lvl1pPr>
              <a:defRPr>
                <a:solidFill>
                  <a:srgbClr val="000000"/>
                </a:solidFill>
                <a:latin typeface="Times New Roman" pitchFamily="18" charset="0"/>
                <a:cs typeface="+mn-cs"/>
              </a:defRPr>
            </a:lvl1pPr>
          </a:lstStyle>
          <a:p>
            <a:pPr>
              <a:defRPr/>
            </a:pPr>
            <a:endParaRPr lang="en-US" altLang="en-US"/>
          </a:p>
        </p:txBody>
      </p:sp>
      <p:sp>
        <p:nvSpPr>
          <p:cNvPr id="6" name="عنصر نائب لرقم الشريحة 5">
            <a:extLst>
              <a:ext uri="{FF2B5EF4-FFF2-40B4-BE49-F238E27FC236}">
                <a16:creationId xmlns:a16="http://schemas.microsoft.com/office/drawing/2014/main" id="{9A62167E-58A4-4268-B9F1-C219BCD04F58}"/>
              </a:ext>
            </a:extLst>
          </p:cNvPr>
          <p:cNvSpPr>
            <a:spLocks noGrp="1"/>
          </p:cNvSpPr>
          <p:nvPr>
            <p:ph type="sldNum" sz="quarter" idx="12"/>
          </p:nvPr>
        </p:nvSpPr>
        <p:spPr/>
        <p:txBody>
          <a:bodyPr/>
          <a:lstStyle>
            <a:lvl1pPr>
              <a:defRPr>
                <a:solidFill>
                  <a:srgbClr val="000000"/>
                </a:solidFill>
                <a:latin typeface="Times New Roman" panose="02020603050405020304" pitchFamily="18" charset="0"/>
              </a:defRPr>
            </a:lvl1pPr>
          </a:lstStyle>
          <a:p>
            <a:fld id="{6855A4A7-DA28-47AA-BFD2-D99FC67F95B3}" type="slidenum">
              <a:rPr lang="en-US" altLang="en-US"/>
              <a:pPr/>
              <a:t>‹#›</a:t>
            </a:fld>
            <a:endParaRPr lang="en-US" altLang="en-US"/>
          </a:p>
        </p:txBody>
      </p:sp>
    </p:spTree>
    <p:extLst>
      <p:ext uri="{BB962C8B-B14F-4D97-AF65-F5344CB8AC3E}">
        <p14:creationId xmlns:p14="http://schemas.microsoft.com/office/powerpoint/2010/main" val="417044558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عنوان 1"/>
          <p:cNvSpPr>
            <a:spLocks noGrp="1"/>
          </p:cNvSpPr>
          <p:nvPr>
            <p:ph type="ctrTitle"/>
          </p:nvPr>
        </p:nvSpPr>
        <p:spPr>
          <a:xfrm>
            <a:off x="685800" y="2130425"/>
            <a:ext cx="7772400" cy="1470025"/>
          </a:xfrm>
        </p:spPr>
        <p:txBody>
          <a:bodyPr/>
          <a:lstStyle/>
          <a:p>
            <a:r>
              <a:rPr lang="ar-SA"/>
              <a:t>انقر لتحرير نمط العنوان الرئيسي</a:t>
            </a:r>
            <a:endParaRPr lang="ar-JO"/>
          </a:p>
        </p:txBody>
      </p:sp>
      <p:sp>
        <p:nvSpPr>
          <p:cNvPr id="3" name="عنوان فرعي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ar-SA"/>
              <a:t>انقر لتحرير نمط العنوان الثانوي الرئيسي</a:t>
            </a:r>
            <a:endParaRPr lang="ar-JO"/>
          </a:p>
        </p:txBody>
      </p:sp>
      <p:sp>
        <p:nvSpPr>
          <p:cNvPr id="4" name="عنصر نائب للتاريخ 3">
            <a:extLst>
              <a:ext uri="{FF2B5EF4-FFF2-40B4-BE49-F238E27FC236}">
                <a16:creationId xmlns:a16="http://schemas.microsoft.com/office/drawing/2014/main" id="{A524E024-E473-41B5-A3ED-3C81B2EEF17D}"/>
              </a:ext>
            </a:extLst>
          </p:cNvPr>
          <p:cNvSpPr>
            <a:spLocks noGrp="1"/>
          </p:cNvSpPr>
          <p:nvPr>
            <p:ph type="dt" sz="half" idx="10"/>
          </p:nvPr>
        </p:nvSpPr>
        <p:spPr/>
        <p:txBody>
          <a:bodyPr/>
          <a:lstStyle>
            <a:lvl1pPr>
              <a:defRPr>
                <a:solidFill>
                  <a:srgbClr val="000000"/>
                </a:solidFill>
                <a:latin typeface="Times New Roman" pitchFamily="18" charset="0"/>
              </a:defRPr>
            </a:lvl1pPr>
          </a:lstStyle>
          <a:p>
            <a:pPr>
              <a:defRPr/>
            </a:pPr>
            <a:endParaRPr lang="en-US" altLang="en-US"/>
          </a:p>
        </p:txBody>
      </p:sp>
      <p:sp>
        <p:nvSpPr>
          <p:cNvPr id="5" name="عنصر نائب للتذييل 4">
            <a:extLst>
              <a:ext uri="{FF2B5EF4-FFF2-40B4-BE49-F238E27FC236}">
                <a16:creationId xmlns:a16="http://schemas.microsoft.com/office/drawing/2014/main" id="{4574F8AC-949A-462F-8B15-474B5FA57748}"/>
              </a:ext>
            </a:extLst>
          </p:cNvPr>
          <p:cNvSpPr>
            <a:spLocks noGrp="1"/>
          </p:cNvSpPr>
          <p:nvPr>
            <p:ph type="ftr" sz="quarter" idx="11"/>
          </p:nvPr>
        </p:nvSpPr>
        <p:spPr/>
        <p:txBody>
          <a:bodyPr/>
          <a:lstStyle>
            <a:lvl1pPr>
              <a:defRPr>
                <a:solidFill>
                  <a:srgbClr val="000000"/>
                </a:solidFill>
                <a:latin typeface="Times New Roman" pitchFamily="18" charset="0"/>
              </a:defRPr>
            </a:lvl1pPr>
          </a:lstStyle>
          <a:p>
            <a:pPr>
              <a:defRPr/>
            </a:pPr>
            <a:endParaRPr lang="en-US" altLang="en-US"/>
          </a:p>
        </p:txBody>
      </p:sp>
      <p:sp>
        <p:nvSpPr>
          <p:cNvPr id="6" name="عنصر نائب لرقم الشريحة 5">
            <a:extLst>
              <a:ext uri="{FF2B5EF4-FFF2-40B4-BE49-F238E27FC236}">
                <a16:creationId xmlns:a16="http://schemas.microsoft.com/office/drawing/2014/main" id="{61BABFD6-6B68-49DD-AE56-928AECFFF153}"/>
              </a:ext>
            </a:extLst>
          </p:cNvPr>
          <p:cNvSpPr>
            <a:spLocks noGrp="1"/>
          </p:cNvSpPr>
          <p:nvPr>
            <p:ph type="sldNum" sz="quarter" idx="12"/>
          </p:nvPr>
        </p:nvSpPr>
        <p:spPr/>
        <p:txBody>
          <a:bodyPr/>
          <a:lstStyle>
            <a:lvl1pPr>
              <a:defRPr>
                <a:solidFill>
                  <a:srgbClr val="000000"/>
                </a:solidFill>
                <a:latin typeface="Times New Roman" panose="02020603050405020304" pitchFamily="18" charset="0"/>
              </a:defRPr>
            </a:lvl1pPr>
          </a:lstStyle>
          <a:p>
            <a:fld id="{7850EB4F-F448-4D36-B6F5-A44CA1DBBCAB}" type="slidenum">
              <a:rPr lang="en-US" altLang="en-US"/>
              <a:pPr/>
              <a:t>‹#›</a:t>
            </a:fld>
            <a:endParaRPr lang="en-US" altLang="en-US"/>
          </a:p>
        </p:txBody>
      </p:sp>
    </p:spTree>
    <p:extLst>
      <p:ext uri="{BB962C8B-B14F-4D97-AF65-F5344CB8AC3E}">
        <p14:creationId xmlns:p14="http://schemas.microsoft.com/office/powerpoint/2010/main" val="206502612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endParaRPr lang="ar-JO"/>
          </a:p>
        </p:txBody>
      </p:sp>
      <p:sp>
        <p:nvSpPr>
          <p:cNvPr id="3" name="عنصر نائب للمحتوى 2"/>
          <p:cNvSpPr>
            <a:spLocks noGrp="1"/>
          </p:cNvSpPr>
          <p:nvPr>
            <p:ph idx="1"/>
          </p:nvPr>
        </p:nvSpPr>
        <p:spPr/>
        <p:txBody>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JO"/>
          </a:p>
        </p:txBody>
      </p:sp>
      <p:sp>
        <p:nvSpPr>
          <p:cNvPr id="4" name="عنصر نائب للتاريخ 3">
            <a:extLst>
              <a:ext uri="{FF2B5EF4-FFF2-40B4-BE49-F238E27FC236}">
                <a16:creationId xmlns:a16="http://schemas.microsoft.com/office/drawing/2014/main" id="{A28CA584-6534-449D-A84E-391C1767BB60}"/>
              </a:ext>
            </a:extLst>
          </p:cNvPr>
          <p:cNvSpPr>
            <a:spLocks noGrp="1"/>
          </p:cNvSpPr>
          <p:nvPr>
            <p:ph type="dt" sz="half" idx="10"/>
          </p:nvPr>
        </p:nvSpPr>
        <p:spPr/>
        <p:txBody>
          <a:bodyPr/>
          <a:lstStyle>
            <a:lvl1pPr>
              <a:defRPr>
                <a:solidFill>
                  <a:srgbClr val="000000"/>
                </a:solidFill>
                <a:latin typeface="Times New Roman" pitchFamily="18" charset="0"/>
              </a:defRPr>
            </a:lvl1pPr>
          </a:lstStyle>
          <a:p>
            <a:pPr>
              <a:defRPr/>
            </a:pPr>
            <a:endParaRPr lang="en-US" altLang="en-US"/>
          </a:p>
        </p:txBody>
      </p:sp>
      <p:sp>
        <p:nvSpPr>
          <p:cNvPr id="5" name="عنصر نائب للتذييل 4">
            <a:extLst>
              <a:ext uri="{FF2B5EF4-FFF2-40B4-BE49-F238E27FC236}">
                <a16:creationId xmlns:a16="http://schemas.microsoft.com/office/drawing/2014/main" id="{F8CBB421-D458-48F8-A77E-9848C71F1303}"/>
              </a:ext>
            </a:extLst>
          </p:cNvPr>
          <p:cNvSpPr>
            <a:spLocks noGrp="1"/>
          </p:cNvSpPr>
          <p:nvPr>
            <p:ph type="ftr" sz="quarter" idx="11"/>
          </p:nvPr>
        </p:nvSpPr>
        <p:spPr/>
        <p:txBody>
          <a:bodyPr/>
          <a:lstStyle>
            <a:lvl1pPr>
              <a:defRPr>
                <a:solidFill>
                  <a:srgbClr val="000000"/>
                </a:solidFill>
                <a:latin typeface="Times New Roman" pitchFamily="18" charset="0"/>
              </a:defRPr>
            </a:lvl1pPr>
          </a:lstStyle>
          <a:p>
            <a:pPr>
              <a:defRPr/>
            </a:pPr>
            <a:endParaRPr lang="en-US" altLang="en-US"/>
          </a:p>
        </p:txBody>
      </p:sp>
      <p:sp>
        <p:nvSpPr>
          <p:cNvPr id="6" name="عنصر نائب لرقم الشريحة 5">
            <a:extLst>
              <a:ext uri="{FF2B5EF4-FFF2-40B4-BE49-F238E27FC236}">
                <a16:creationId xmlns:a16="http://schemas.microsoft.com/office/drawing/2014/main" id="{2759F167-3D4A-490F-8682-6014A0D15F39}"/>
              </a:ext>
            </a:extLst>
          </p:cNvPr>
          <p:cNvSpPr>
            <a:spLocks noGrp="1"/>
          </p:cNvSpPr>
          <p:nvPr>
            <p:ph type="sldNum" sz="quarter" idx="12"/>
          </p:nvPr>
        </p:nvSpPr>
        <p:spPr/>
        <p:txBody>
          <a:bodyPr/>
          <a:lstStyle>
            <a:lvl1pPr>
              <a:defRPr>
                <a:solidFill>
                  <a:srgbClr val="000000"/>
                </a:solidFill>
                <a:latin typeface="Times New Roman" panose="02020603050405020304" pitchFamily="18" charset="0"/>
              </a:defRPr>
            </a:lvl1pPr>
          </a:lstStyle>
          <a:p>
            <a:fld id="{75B0193A-721D-4758-B903-5B9C97E36589}" type="slidenum">
              <a:rPr lang="en-US" altLang="en-US"/>
              <a:pPr/>
              <a:t>‹#›</a:t>
            </a:fld>
            <a:endParaRPr lang="en-US" altLang="en-US"/>
          </a:p>
        </p:txBody>
      </p:sp>
    </p:spTree>
    <p:extLst>
      <p:ext uri="{BB962C8B-B14F-4D97-AF65-F5344CB8AC3E}">
        <p14:creationId xmlns:p14="http://schemas.microsoft.com/office/powerpoint/2010/main" val="27558451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r">
              <a:defRPr sz="4000" b="1" cap="all"/>
            </a:lvl1pPr>
          </a:lstStyle>
          <a:p>
            <a:r>
              <a:rPr lang="en-US"/>
              <a:t>Click to edit Master title style</a:t>
            </a:r>
            <a:endParaRPr lang="ar-E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3B9A08B5-A88F-410D-B6CC-164ACDD59B18}"/>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FD1F1B8-EAB7-4BDF-89BC-EB3B3C703502}"/>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85AA976-79A7-45FE-9359-B50267ACB6FD}"/>
              </a:ext>
            </a:extLst>
          </p:cNvPr>
          <p:cNvSpPr>
            <a:spLocks noGrp="1" noChangeArrowheads="1"/>
          </p:cNvSpPr>
          <p:nvPr>
            <p:ph type="sldNum" sz="quarter" idx="12"/>
          </p:nvPr>
        </p:nvSpPr>
        <p:spPr/>
        <p:txBody>
          <a:bodyPr/>
          <a:lstStyle>
            <a:lvl1pPr algn="r">
              <a:defRPr/>
            </a:lvl1pPr>
          </a:lstStyle>
          <a:p>
            <a:fld id="{C92D0C37-112B-471F-9C9C-00BDE0E0DAF0}" type="slidenum">
              <a:rPr lang="ar-SA" altLang="en-US"/>
              <a:pPr/>
              <a:t>‹#›</a:t>
            </a:fld>
            <a:endParaRPr lang="en-US" altLang="en-US"/>
          </a:p>
        </p:txBody>
      </p:sp>
    </p:spTree>
    <p:extLst>
      <p:ext uri="{BB962C8B-B14F-4D97-AF65-F5344CB8AC3E}">
        <p14:creationId xmlns:p14="http://schemas.microsoft.com/office/powerpoint/2010/main" val="60652433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عنوان 1"/>
          <p:cNvSpPr>
            <a:spLocks noGrp="1"/>
          </p:cNvSpPr>
          <p:nvPr>
            <p:ph type="title"/>
          </p:nvPr>
        </p:nvSpPr>
        <p:spPr>
          <a:xfrm>
            <a:off x="722313" y="4406900"/>
            <a:ext cx="7772400" cy="1362075"/>
          </a:xfrm>
        </p:spPr>
        <p:txBody>
          <a:bodyPr anchor="t"/>
          <a:lstStyle>
            <a:lvl1pPr algn="r">
              <a:defRPr sz="4000" b="1" cap="all"/>
            </a:lvl1pPr>
          </a:lstStyle>
          <a:p>
            <a:r>
              <a:rPr lang="ar-SA"/>
              <a:t>انقر لتحرير نمط العنوان الرئيسي</a:t>
            </a:r>
            <a:endParaRPr lang="ar-JO"/>
          </a:p>
        </p:txBody>
      </p:sp>
      <p:sp>
        <p:nvSpPr>
          <p:cNvPr id="3" name="عنصر نائب للنص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ar-SA"/>
              <a:t>انقر لتحرير أنماط النص الرئيسي</a:t>
            </a:r>
          </a:p>
        </p:txBody>
      </p:sp>
      <p:sp>
        <p:nvSpPr>
          <p:cNvPr id="4" name="عنصر نائب للتاريخ 3">
            <a:extLst>
              <a:ext uri="{FF2B5EF4-FFF2-40B4-BE49-F238E27FC236}">
                <a16:creationId xmlns:a16="http://schemas.microsoft.com/office/drawing/2014/main" id="{CFAE81E0-73DC-4AE1-841C-DDD5DE08E5E1}"/>
              </a:ext>
            </a:extLst>
          </p:cNvPr>
          <p:cNvSpPr>
            <a:spLocks noGrp="1"/>
          </p:cNvSpPr>
          <p:nvPr>
            <p:ph type="dt" sz="half" idx="10"/>
          </p:nvPr>
        </p:nvSpPr>
        <p:spPr/>
        <p:txBody>
          <a:bodyPr/>
          <a:lstStyle>
            <a:lvl1pPr>
              <a:defRPr>
                <a:solidFill>
                  <a:srgbClr val="000000"/>
                </a:solidFill>
                <a:latin typeface="Times New Roman" pitchFamily="18" charset="0"/>
              </a:defRPr>
            </a:lvl1pPr>
          </a:lstStyle>
          <a:p>
            <a:pPr>
              <a:defRPr/>
            </a:pPr>
            <a:endParaRPr lang="en-US" altLang="en-US"/>
          </a:p>
        </p:txBody>
      </p:sp>
      <p:sp>
        <p:nvSpPr>
          <p:cNvPr id="5" name="عنصر نائب للتذييل 4">
            <a:extLst>
              <a:ext uri="{FF2B5EF4-FFF2-40B4-BE49-F238E27FC236}">
                <a16:creationId xmlns:a16="http://schemas.microsoft.com/office/drawing/2014/main" id="{9EA2ECF7-A48B-4445-803E-076F31ADB6DC}"/>
              </a:ext>
            </a:extLst>
          </p:cNvPr>
          <p:cNvSpPr>
            <a:spLocks noGrp="1"/>
          </p:cNvSpPr>
          <p:nvPr>
            <p:ph type="ftr" sz="quarter" idx="11"/>
          </p:nvPr>
        </p:nvSpPr>
        <p:spPr/>
        <p:txBody>
          <a:bodyPr/>
          <a:lstStyle>
            <a:lvl1pPr>
              <a:defRPr>
                <a:solidFill>
                  <a:srgbClr val="000000"/>
                </a:solidFill>
                <a:latin typeface="Times New Roman" pitchFamily="18" charset="0"/>
              </a:defRPr>
            </a:lvl1pPr>
          </a:lstStyle>
          <a:p>
            <a:pPr>
              <a:defRPr/>
            </a:pPr>
            <a:endParaRPr lang="en-US" altLang="en-US"/>
          </a:p>
        </p:txBody>
      </p:sp>
      <p:sp>
        <p:nvSpPr>
          <p:cNvPr id="6" name="عنصر نائب لرقم الشريحة 5">
            <a:extLst>
              <a:ext uri="{FF2B5EF4-FFF2-40B4-BE49-F238E27FC236}">
                <a16:creationId xmlns:a16="http://schemas.microsoft.com/office/drawing/2014/main" id="{179DC539-F1CA-41C3-8FA7-BEFA09B75607}"/>
              </a:ext>
            </a:extLst>
          </p:cNvPr>
          <p:cNvSpPr>
            <a:spLocks noGrp="1"/>
          </p:cNvSpPr>
          <p:nvPr>
            <p:ph type="sldNum" sz="quarter" idx="12"/>
          </p:nvPr>
        </p:nvSpPr>
        <p:spPr/>
        <p:txBody>
          <a:bodyPr/>
          <a:lstStyle>
            <a:lvl1pPr>
              <a:defRPr>
                <a:solidFill>
                  <a:srgbClr val="000000"/>
                </a:solidFill>
                <a:latin typeface="Times New Roman" panose="02020603050405020304" pitchFamily="18" charset="0"/>
              </a:defRPr>
            </a:lvl1pPr>
          </a:lstStyle>
          <a:p>
            <a:fld id="{9417195C-F854-40B6-85FE-4173E98A8437}" type="slidenum">
              <a:rPr lang="en-US" altLang="en-US"/>
              <a:pPr/>
              <a:t>‹#›</a:t>
            </a:fld>
            <a:endParaRPr lang="en-US" altLang="en-US"/>
          </a:p>
        </p:txBody>
      </p:sp>
    </p:spTree>
    <p:extLst>
      <p:ext uri="{BB962C8B-B14F-4D97-AF65-F5344CB8AC3E}">
        <p14:creationId xmlns:p14="http://schemas.microsoft.com/office/powerpoint/2010/main" val="220999278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محتويين">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endParaRPr lang="ar-JO"/>
          </a:p>
        </p:txBody>
      </p:sp>
      <p:sp>
        <p:nvSpPr>
          <p:cNvPr id="3" name="عنصر نائب للمحتوى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JO"/>
          </a:p>
        </p:txBody>
      </p:sp>
      <p:sp>
        <p:nvSpPr>
          <p:cNvPr id="4" name="عنصر نائب للمحتوى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JO"/>
          </a:p>
        </p:txBody>
      </p:sp>
      <p:sp>
        <p:nvSpPr>
          <p:cNvPr id="5" name="عنصر نائب للتاريخ 4">
            <a:extLst>
              <a:ext uri="{FF2B5EF4-FFF2-40B4-BE49-F238E27FC236}">
                <a16:creationId xmlns:a16="http://schemas.microsoft.com/office/drawing/2014/main" id="{780F5541-F99A-403C-97CB-4E42FF1E655D}"/>
              </a:ext>
            </a:extLst>
          </p:cNvPr>
          <p:cNvSpPr>
            <a:spLocks noGrp="1"/>
          </p:cNvSpPr>
          <p:nvPr>
            <p:ph type="dt" sz="half" idx="10"/>
          </p:nvPr>
        </p:nvSpPr>
        <p:spPr/>
        <p:txBody>
          <a:bodyPr/>
          <a:lstStyle>
            <a:lvl1pPr>
              <a:defRPr>
                <a:solidFill>
                  <a:srgbClr val="000000"/>
                </a:solidFill>
                <a:latin typeface="Times New Roman" pitchFamily="18" charset="0"/>
              </a:defRPr>
            </a:lvl1pPr>
          </a:lstStyle>
          <a:p>
            <a:pPr>
              <a:defRPr/>
            </a:pPr>
            <a:endParaRPr lang="en-US" altLang="en-US"/>
          </a:p>
        </p:txBody>
      </p:sp>
      <p:sp>
        <p:nvSpPr>
          <p:cNvPr id="6" name="عنصر نائب للتذييل 5">
            <a:extLst>
              <a:ext uri="{FF2B5EF4-FFF2-40B4-BE49-F238E27FC236}">
                <a16:creationId xmlns:a16="http://schemas.microsoft.com/office/drawing/2014/main" id="{7BEE48ED-CF4F-49F4-8D2D-0A285A2CC334}"/>
              </a:ext>
            </a:extLst>
          </p:cNvPr>
          <p:cNvSpPr>
            <a:spLocks noGrp="1"/>
          </p:cNvSpPr>
          <p:nvPr>
            <p:ph type="ftr" sz="quarter" idx="11"/>
          </p:nvPr>
        </p:nvSpPr>
        <p:spPr/>
        <p:txBody>
          <a:bodyPr/>
          <a:lstStyle>
            <a:lvl1pPr>
              <a:defRPr>
                <a:solidFill>
                  <a:srgbClr val="000000"/>
                </a:solidFill>
                <a:latin typeface="Times New Roman" pitchFamily="18" charset="0"/>
              </a:defRPr>
            </a:lvl1pPr>
          </a:lstStyle>
          <a:p>
            <a:pPr>
              <a:defRPr/>
            </a:pPr>
            <a:endParaRPr lang="en-US" altLang="en-US"/>
          </a:p>
        </p:txBody>
      </p:sp>
      <p:sp>
        <p:nvSpPr>
          <p:cNvPr id="7" name="عنصر نائب لرقم الشريحة 6">
            <a:extLst>
              <a:ext uri="{FF2B5EF4-FFF2-40B4-BE49-F238E27FC236}">
                <a16:creationId xmlns:a16="http://schemas.microsoft.com/office/drawing/2014/main" id="{C7985067-0D9E-4AE2-8C77-E7792EF29538}"/>
              </a:ext>
            </a:extLst>
          </p:cNvPr>
          <p:cNvSpPr>
            <a:spLocks noGrp="1"/>
          </p:cNvSpPr>
          <p:nvPr>
            <p:ph type="sldNum" sz="quarter" idx="12"/>
          </p:nvPr>
        </p:nvSpPr>
        <p:spPr/>
        <p:txBody>
          <a:bodyPr/>
          <a:lstStyle>
            <a:lvl1pPr>
              <a:defRPr>
                <a:solidFill>
                  <a:srgbClr val="000000"/>
                </a:solidFill>
                <a:latin typeface="Times New Roman" panose="02020603050405020304" pitchFamily="18" charset="0"/>
              </a:defRPr>
            </a:lvl1pPr>
          </a:lstStyle>
          <a:p>
            <a:fld id="{52E6B90A-ACC9-4401-AB80-C50FBF37CAB0}" type="slidenum">
              <a:rPr lang="en-US" altLang="en-US"/>
              <a:pPr/>
              <a:t>‹#›</a:t>
            </a:fld>
            <a:endParaRPr lang="en-US" altLang="en-US"/>
          </a:p>
        </p:txBody>
      </p:sp>
    </p:spTree>
    <p:extLst>
      <p:ext uri="{BB962C8B-B14F-4D97-AF65-F5344CB8AC3E}">
        <p14:creationId xmlns:p14="http://schemas.microsoft.com/office/powerpoint/2010/main" val="173178845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lvl1pPr>
              <a:defRPr/>
            </a:lvl1pPr>
          </a:lstStyle>
          <a:p>
            <a:r>
              <a:rPr lang="ar-SA"/>
              <a:t>انقر لتحرير نمط العنوان الرئيسي</a:t>
            </a:r>
            <a:endParaRPr lang="ar-JO"/>
          </a:p>
        </p:txBody>
      </p:sp>
      <p:sp>
        <p:nvSpPr>
          <p:cNvPr id="3" name="عنصر نائب للنص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النص الرئيسي</a:t>
            </a:r>
          </a:p>
        </p:txBody>
      </p:sp>
      <p:sp>
        <p:nvSpPr>
          <p:cNvPr id="4" name="عنصر نائب للمحتوى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JO"/>
          </a:p>
        </p:txBody>
      </p:sp>
      <p:sp>
        <p:nvSpPr>
          <p:cNvPr id="5" name="عنصر نائب للنص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النص الرئيسي</a:t>
            </a:r>
          </a:p>
        </p:txBody>
      </p:sp>
      <p:sp>
        <p:nvSpPr>
          <p:cNvPr id="6" name="عنصر نائب للمحتوى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JO"/>
          </a:p>
        </p:txBody>
      </p:sp>
      <p:sp>
        <p:nvSpPr>
          <p:cNvPr id="7" name="عنصر نائب للتاريخ 6">
            <a:extLst>
              <a:ext uri="{FF2B5EF4-FFF2-40B4-BE49-F238E27FC236}">
                <a16:creationId xmlns:a16="http://schemas.microsoft.com/office/drawing/2014/main" id="{0B995FC2-AF69-45D3-B020-0A5AB12D74EC}"/>
              </a:ext>
            </a:extLst>
          </p:cNvPr>
          <p:cNvSpPr>
            <a:spLocks noGrp="1"/>
          </p:cNvSpPr>
          <p:nvPr>
            <p:ph type="dt" sz="half" idx="10"/>
          </p:nvPr>
        </p:nvSpPr>
        <p:spPr/>
        <p:txBody>
          <a:bodyPr/>
          <a:lstStyle>
            <a:lvl1pPr>
              <a:defRPr>
                <a:solidFill>
                  <a:srgbClr val="000000"/>
                </a:solidFill>
                <a:latin typeface="Times New Roman" pitchFamily="18" charset="0"/>
              </a:defRPr>
            </a:lvl1pPr>
          </a:lstStyle>
          <a:p>
            <a:pPr>
              <a:defRPr/>
            </a:pPr>
            <a:endParaRPr lang="en-US" altLang="en-US"/>
          </a:p>
        </p:txBody>
      </p:sp>
      <p:sp>
        <p:nvSpPr>
          <p:cNvPr id="8" name="عنصر نائب للتذييل 7">
            <a:extLst>
              <a:ext uri="{FF2B5EF4-FFF2-40B4-BE49-F238E27FC236}">
                <a16:creationId xmlns:a16="http://schemas.microsoft.com/office/drawing/2014/main" id="{9AA36D89-3FEC-456C-AD64-73F4BCA4A364}"/>
              </a:ext>
            </a:extLst>
          </p:cNvPr>
          <p:cNvSpPr>
            <a:spLocks noGrp="1"/>
          </p:cNvSpPr>
          <p:nvPr>
            <p:ph type="ftr" sz="quarter" idx="11"/>
          </p:nvPr>
        </p:nvSpPr>
        <p:spPr/>
        <p:txBody>
          <a:bodyPr/>
          <a:lstStyle>
            <a:lvl1pPr>
              <a:defRPr>
                <a:solidFill>
                  <a:srgbClr val="000000"/>
                </a:solidFill>
                <a:latin typeface="Times New Roman" pitchFamily="18" charset="0"/>
              </a:defRPr>
            </a:lvl1pPr>
          </a:lstStyle>
          <a:p>
            <a:pPr>
              <a:defRPr/>
            </a:pPr>
            <a:endParaRPr lang="en-US" altLang="en-US"/>
          </a:p>
        </p:txBody>
      </p:sp>
      <p:sp>
        <p:nvSpPr>
          <p:cNvPr id="9" name="عنصر نائب لرقم الشريحة 8">
            <a:extLst>
              <a:ext uri="{FF2B5EF4-FFF2-40B4-BE49-F238E27FC236}">
                <a16:creationId xmlns:a16="http://schemas.microsoft.com/office/drawing/2014/main" id="{A9ECAD9E-8BC4-48DE-8579-FA5E711393B0}"/>
              </a:ext>
            </a:extLst>
          </p:cNvPr>
          <p:cNvSpPr>
            <a:spLocks noGrp="1"/>
          </p:cNvSpPr>
          <p:nvPr>
            <p:ph type="sldNum" sz="quarter" idx="12"/>
          </p:nvPr>
        </p:nvSpPr>
        <p:spPr/>
        <p:txBody>
          <a:bodyPr/>
          <a:lstStyle>
            <a:lvl1pPr>
              <a:defRPr>
                <a:solidFill>
                  <a:srgbClr val="000000"/>
                </a:solidFill>
                <a:latin typeface="Times New Roman" panose="02020603050405020304" pitchFamily="18" charset="0"/>
              </a:defRPr>
            </a:lvl1pPr>
          </a:lstStyle>
          <a:p>
            <a:fld id="{31C89217-791F-4C9E-B851-D67A4446AA14}" type="slidenum">
              <a:rPr lang="en-US" altLang="en-US"/>
              <a:pPr/>
              <a:t>‹#›</a:t>
            </a:fld>
            <a:endParaRPr lang="en-US" altLang="en-US"/>
          </a:p>
        </p:txBody>
      </p:sp>
    </p:spTree>
    <p:extLst>
      <p:ext uri="{BB962C8B-B14F-4D97-AF65-F5344CB8AC3E}">
        <p14:creationId xmlns:p14="http://schemas.microsoft.com/office/powerpoint/2010/main" val="311478320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endParaRPr lang="ar-JO"/>
          </a:p>
        </p:txBody>
      </p:sp>
      <p:sp>
        <p:nvSpPr>
          <p:cNvPr id="3" name="عنصر نائب للتاريخ 2">
            <a:extLst>
              <a:ext uri="{FF2B5EF4-FFF2-40B4-BE49-F238E27FC236}">
                <a16:creationId xmlns:a16="http://schemas.microsoft.com/office/drawing/2014/main" id="{A13789D0-3D4F-4A00-A63F-2A6861829BC3}"/>
              </a:ext>
            </a:extLst>
          </p:cNvPr>
          <p:cNvSpPr>
            <a:spLocks noGrp="1"/>
          </p:cNvSpPr>
          <p:nvPr>
            <p:ph type="dt" sz="half" idx="10"/>
          </p:nvPr>
        </p:nvSpPr>
        <p:spPr/>
        <p:txBody>
          <a:bodyPr/>
          <a:lstStyle>
            <a:lvl1pPr>
              <a:defRPr>
                <a:solidFill>
                  <a:srgbClr val="000000"/>
                </a:solidFill>
                <a:latin typeface="Times New Roman" pitchFamily="18" charset="0"/>
              </a:defRPr>
            </a:lvl1pPr>
          </a:lstStyle>
          <a:p>
            <a:pPr>
              <a:defRPr/>
            </a:pPr>
            <a:endParaRPr lang="en-US" altLang="en-US"/>
          </a:p>
        </p:txBody>
      </p:sp>
      <p:sp>
        <p:nvSpPr>
          <p:cNvPr id="4" name="عنصر نائب للتذييل 3">
            <a:extLst>
              <a:ext uri="{FF2B5EF4-FFF2-40B4-BE49-F238E27FC236}">
                <a16:creationId xmlns:a16="http://schemas.microsoft.com/office/drawing/2014/main" id="{67C9044B-DB23-4637-B8BB-C0EED9878639}"/>
              </a:ext>
            </a:extLst>
          </p:cNvPr>
          <p:cNvSpPr>
            <a:spLocks noGrp="1"/>
          </p:cNvSpPr>
          <p:nvPr>
            <p:ph type="ftr" sz="quarter" idx="11"/>
          </p:nvPr>
        </p:nvSpPr>
        <p:spPr/>
        <p:txBody>
          <a:bodyPr/>
          <a:lstStyle>
            <a:lvl1pPr>
              <a:defRPr>
                <a:solidFill>
                  <a:srgbClr val="000000"/>
                </a:solidFill>
                <a:latin typeface="Times New Roman" pitchFamily="18" charset="0"/>
              </a:defRPr>
            </a:lvl1pPr>
          </a:lstStyle>
          <a:p>
            <a:pPr>
              <a:defRPr/>
            </a:pPr>
            <a:endParaRPr lang="en-US" altLang="en-US"/>
          </a:p>
        </p:txBody>
      </p:sp>
      <p:sp>
        <p:nvSpPr>
          <p:cNvPr id="5" name="عنصر نائب لرقم الشريحة 4">
            <a:extLst>
              <a:ext uri="{FF2B5EF4-FFF2-40B4-BE49-F238E27FC236}">
                <a16:creationId xmlns:a16="http://schemas.microsoft.com/office/drawing/2014/main" id="{01E17FF1-BDB5-4F5A-82F6-F1FC7D58DEEB}"/>
              </a:ext>
            </a:extLst>
          </p:cNvPr>
          <p:cNvSpPr>
            <a:spLocks noGrp="1"/>
          </p:cNvSpPr>
          <p:nvPr>
            <p:ph type="sldNum" sz="quarter" idx="12"/>
          </p:nvPr>
        </p:nvSpPr>
        <p:spPr/>
        <p:txBody>
          <a:bodyPr/>
          <a:lstStyle>
            <a:lvl1pPr>
              <a:defRPr>
                <a:solidFill>
                  <a:srgbClr val="000000"/>
                </a:solidFill>
                <a:latin typeface="Times New Roman" panose="02020603050405020304" pitchFamily="18" charset="0"/>
              </a:defRPr>
            </a:lvl1pPr>
          </a:lstStyle>
          <a:p>
            <a:fld id="{775D0778-3EF2-44D0-8C58-7DF760D6F7CA}" type="slidenum">
              <a:rPr lang="en-US" altLang="en-US"/>
              <a:pPr/>
              <a:t>‹#›</a:t>
            </a:fld>
            <a:endParaRPr lang="en-US" altLang="en-US"/>
          </a:p>
        </p:txBody>
      </p:sp>
    </p:spTree>
    <p:extLst>
      <p:ext uri="{BB962C8B-B14F-4D97-AF65-F5344CB8AC3E}">
        <p14:creationId xmlns:p14="http://schemas.microsoft.com/office/powerpoint/2010/main" val="134002120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عنصر نائب للتاريخ 1">
            <a:extLst>
              <a:ext uri="{FF2B5EF4-FFF2-40B4-BE49-F238E27FC236}">
                <a16:creationId xmlns:a16="http://schemas.microsoft.com/office/drawing/2014/main" id="{994ECBB9-B9C2-46E0-A648-BFB94D21C8A4}"/>
              </a:ext>
            </a:extLst>
          </p:cNvPr>
          <p:cNvSpPr>
            <a:spLocks noGrp="1"/>
          </p:cNvSpPr>
          <p:nvPr>
            <p:ph type="dt" sz="half" idx="10"/>
          </p:nvPr>
        </p:nvSpPr>
        <p:spPr/>
        <p:txBody>
          <a:bodyPr/>
          <a:lstStyle>
            <a:lvl1pPr>
              <a:defRPr>
                <a:solidFill>
                  <a:srgbClr val="000000"/>
                </a:solidFill>
                <a:latin typeface="Times New Roman" pitchFamily="18" charset="0"/>
              </a:defRPr>
            </a:lvl1pPr>
          </a:lstStyle>
          <a:p>
            <a:pPr>
              <a:defRPr/>
            </a:pPr>
            <a:endParaRPr lang="en-US" altLang="en-US"/>
          </a:p>
        </p:txBody>
      </p:sp>
      <p:sp>
        <p:nvSpPr>
          <p:cNvPr id="3" name="عنصر نائب للتذييل 2">
            <a:extLst>
              <a:ext uri="{FF2B5EF4-FFF2-40B4-BE49-F238E27FC236}">
                <a16:creationId xmlns:a16="http://schemas.microsoft.com/office/drawing/2014/main" id="{A0210665-7D5E-4B86-98DA-BE8121F3D1C6}"/>
              </a:ext>
            </a:extLst>
          </p:cNvPr>
          <p:cNvSpPr>
            <a:spLocks noGrp="1"/>
          </p:cNvSpPr>
          <p:nvPr>
            <p:ph type="ftr" sz="quarter" idx="11"/>
          </p:nvPr>
        </p:nvSpPr>
        <p:spPr/>
        <p:txBody>
          <a:bodyPr/>
          <a:lstStyle>
            <a:lvl1pPr>
              <a:defRPr>
                <a:solidFill>
                  <a:srgbClr val="000000"/>
                </a:solidFill>
                <a:latin typeface="Times New Roman" pitchFamily="18" charset="0"/>
              </a:defRPr>
            </a:lvl1pPr>
          </a:lstStyle>
          <a:p>
            <a:pPr>
              <a:defRPr/>
            </a:pPr>
            <a:endParaRPr lang="en-US" altLang="en-US"/>
          </a:p>
        </p:txBody>
      </p:sp>
      <p:sp>
        <p:nvSpPr>
          <p:cNvPr id="4" name="عنصر نائب لرقم الشريحة 3">
            <a:extLst>
              <a:ext uri="{FF2B5EF4-FFF2-40B4-BE49-F238E27FC236}">
                <a16:creationId xmlns:a16="http://schemas.microsoft.com/office/drawing/2014/main" id="{A26C9DE5-CDA4-4C1A-B6F5-4A71AE8954C0}"/>
              </a:ext>
            </a:extLst>
          </p:cNvPr>
          <p:cNvSpPr>
            <a:spLocks noGrp="1"/>
          </p:cNvSpPr>
          <p:nvPr>
            <p:ph type="sldNum" sz="quarter" idx="12"/>
          </p:nvPr>
        </p:nvSpPr>
        <p:spPr/>
        <p:txBody>
          <a:bodyPr/>
          <a:lstStyle>
            <a:lvl1pPr>
              <a:defRPr>
                <a:solidFill>
                  <a:srgbClr val="000000"/>
                </a:solidFill>
                <a:latin typeface="Times New Roman" panose="02020603050405020304" pitchFamily="18" charset="0"/>
              </a:defRPr>
            </a:lvl1pPr>
          </a:lstStyle>
          <a:p>
            <a:fld id="{4E0AF375-DE7A-4176-9556-8AF1BB07B6B3}" type="slidenum">
              <a:rPr lang="en-US" altLang="en-US"/>
              <a:pPr/>
              <a:t>‹#›</a:t>
            </a:fld>
            <a:endParaRPr lang="en-US" altLang="en-US"/>
          </a:p>
        </p:txBody>
      </p:sp>
    </p:spTree>
    <p:extLst>
      <p:ext uri="{BB962C8B-B14F-4D97-AF65-F5344CB8AC3E}">
        <p14:creationId xmlns:p14="http://schemas.microsoft.com/office/powerpoint/2010/main" val="48909396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محتوى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3050"/>
            <a:ext cx="3008313" cy="1162050"/>
          </a:xfrm>
        </p:spPr>
        <p:txBody>
          <a:bodyPr anchor="b"/>
          <a:lstStyle>
            <a:lvl1pPr algn="r">
              <a:defRPr sz="2000" b="1"/>
            </a:lvl1pPr>
          </a:lstStyle>
          <a:p>
            <a:r>
              <a:rPr lang="ar-SA"/>
              <a:t>انقر لتحرير نمط العنوان الرئيسي</a:t>
            </a:r>
            <a:endParaRPr lang="ar-JO"/>
          </a:p>
        </p:txBody>
      </p:sp>
      <p:sp>
        <p:nvSpPr>
          <p:cNvPr id="3" name="عنصر نائب للمحتوى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JO"/>
          </a:p>
        </p:txBody>
      </p:sp>
      <p:sp>
        <p:nvSpPr>
          <p:cNvPr id="4" name="عنصر نائب للنص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a:t>انقر لتحرير أنماط النص الرئيسي</a:t>
            </a:r>
          </a:p>
        </p:txBody>
      </p:sp>
      <p:sp>
        <p:nvSpPr>
          <p:cNvPr id="5" name="عنصر نائب للتاريخ 4">
            <a:extLst>
              <a:ext uri="{FF2B5EF4-FFF2-40B4-BE49-F238E27FC236}">
                <a16:creationId xmlns:a16="http://schemas.microsoft.com/office/drawing/2014/main" id="{AE2E6FFF-D526-48F3-A6C8-7E536B42BBAE}"/>
              </a:ext>
            </a:extLst>
          </p:cNvPr>
          <p:cNvSpPr>
            <a:spLocks noGrp="1"/>
          </p:cNvSpPr>
          <p:nvPr>
            <p:ph type="dt" sz="half" idx="10"/>
          </p:nvPr>
        </p:nvSpPr>
        <p:spPr/>
        <p:txBody>
          <a:bodyPr/>
          <a:lstStyle>
            <a:lvl1pPr>
              <a:defRPr>
                <a:solidFill>
                  <a:srgbClr val="000000"/>
                </a:solidFill>
                <a:latin typeface="Times New Roman" pitchFamily="18" charset="0"/>
              </a:defRPr>
            </a:lvl1pPr>
          </a:lstStyle>
          <a:p>
            <a:pPr>
              <a:defRPr/>
            </a:pPr>
            <a:endParaRPr lang="en-US" altLang="en-US"/>
          </a:p>
        </p:txBody>
      </p:sp>
      <p:sp>
        <p:nvSpPr>
          <p:cNvPr id="6" name="عنصر نائب للتذييل 5">
            <a:extLst>
              <a:ext uri="{FF2B5EF4-FFF2-40B4-BE49-F238E27FC236}">
                <a16:creationId xmlns:a16="http://schemas.microsoft.com/office/drawing/2014/main" id="{8350C697-AC17-4E48-8B10-283C688D9093}"/>
              </a:ext>
            </a:extLst>
          </p:cNvPr>
          <p:cNvSpPr>
            <a:spLocks noGrp="1"/>
          </p:cNvSpPr>
          <p:nvPr>
            <p:ph type="ftr" sz="quarter" idx="11"/>
          </p:nvPr>
        </p:nvSpPr>
        <p:spPr/>
        <p:txBody>
          <a:bodyPr/>
          <a:lstStyle>
            <a:lvl1pPr>
              <a:defRPr>
                <a:solidFill>
                  <a:srgbClr val="000000"/>
                </a:solidFill>
                <a:latin typeface="Times New Roman" pitchFamily="18" charset="0"/>
              </a:defRPr>
            </a:lvl1pPr>
          </a:lstStyle>
          <a:p>
            <a:pPr>
              <a:defRPr/>
            </a:pPr>
            <a:endParaRPr lang="en-US" altLang="en-US"/>
          </a:p>
        </p:txBody>
      </p:sp>
      <p:sp>
        <p:nvSpPr>
          <p:cNvPr id="7" name="عنصر نائب لرقم الشريحة 6">
            <a:extLst>
              <a:ext uri="{FF2B5EF4-FFF2-40B4-BE49-F238E27FC236}">
                <a16:creationId xmlns:a16="http://schemas.microsoft.com/office/drawing/2014/main" id="{820995AD-F18B-422A-9857-60968799474D}"/>
              </a:ext>
            </a:extLst>
          </p:cNvPr>
          <p:cNvSpPr>
            <a:spLocks noGrp="1"/>
          </p:cNvSpPr>
          <p:nvPr>
            <p:ph type="sldNum" sz="quarter" idx="12"/>
          </p:nvPr>
        </p:nvSpPr>
        <p:spPr/>
        <p:txBody>
          <a:bodyPr/>
          <a:lstStyle>
            <a:lvl1pPr>
              <a:defRPr>
                <a:solidFill>
                  <a:srgbClr val="000000"/>
                </a:solidFill>
                <a:latin typeface="Times New Roman" panose="02020603050405020304" pitchFamily="18" charset="0"/>
              </a:defRPr>
            </a:lvl1pPr>
          </a:lstStyle>
          <a:p>
            <a:fld id="{8B9A35C6-A86A-4512-A41F-51CCA39F3814}" type="slidenum">
              <a:rPr lang="en-US" altLang="en-US"/>
              <a:pPr/>
              <a:t>‹#›</a:t>
            </a:fld>
            <a:endParaRPr lang="en-US" altLang="en-US"/>
          </a:p>
        </p:txBody>
      </p:sp>
    </p:spTree>
    <p:extLst>
      <p:ext uri="{BB962C8B-B14F-4D97-AF65-F5344CB8AC3E}">
        <p14:creationId xmlns:p14="http://schemas.microsoft.com/office/powerpoint/2010/main" val="269035793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صورة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1792288" y="4800600"/>
            <a:ext cx="5486400" cy="566738"/>
          </a:xfrm>
        </p:spPr>
        <p:txBody>
          <a:bodyPr anchor="b"/>
          <a:lstStyle>
            <a:lvl1pPr algn="r">
              <a:defRPr sz="2000" b="1"/>
            </a:lvl1pPr>
          </a:lstStyle>
          <a:p>
            <a:r>
              <a:rPr lang="ar-SA"/>
              <a:t>انقر لتحرير نمط العنوان الرئيسي</a:t>
            </a:r>
            <a:endParaRPr lang="ar-JO"/>
          </a:p>
        </p:txBody>
      </p:sp>
      <p:sp>
        <p:nvSpPr>
          <p:cNvPr id="3" name="عنصر نائب للصورة 2"/>
          <p:cNvSpPr>
            <a:spLocks noGrp="1"/>
          </p:cNvSpPr>
          <p:nvPr>
            <p:ph type="pic" idx="1"/>
          </p:nvPr>
        </p:nvSpPr>
        <p:spPr>
          <a:xfrm>
            <a:off x="1792288" y="612775"/>
            <a:ext cx="5486400" cy="4114800"/>
          </a:xfrm>
        </p:spPr>
        <p:txBody>
          <a:bodyPr rtlCol="1">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ar-JO" noProof="0"/>
          </a:p>
        </p:txBody>
      </p:sp>
      <p:sp>
        <p:nvSpPr>
          <p:cNvPr id="4" name="عنصر نائب للنص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a:t>انقر لتحرير أنماط النص الرئيسي</a:t>
            </a:r>
          </a:p>
        </p:txBody>
      </p:sp>
      <p:sp>
        <p:nvSpPr>
          <p:cNvPr id="5" name="عنصر نائب للتاريخ 4">
            <a:extLst>
              <a:ext uri="{FF2B5EF4-FFF2-40B4-BE49-F238E27FC236}">
                <a16:creationId xmlns:a16="http://schemas.microsoft.com/office/drawing/2014/main" id="{8FFF471C-251F-4D87-8762-1D8601A26974}"/>
              </a:ext>
            </a:extLst>
          </p:cNvPr>
          <p:cNvSpPr>
            <a:spLocks noGrp="1"/>
          </p:cNvSpPr>
          <p:nvPr>
            <p:ph type="dt" sz="half" idx="10"/>
          </p:nvPr>
        </p:nvSpPr>
        <p:spPr/>
        <p:txBody>
          <a:bodyPr/>
          <a:lstStyle>
            <a:lvl1pPr>
              <a:defRPr>
                <a:solidFill>
                  <a:srgbClr val="000000"/>
                </a:solidFill>
                <a:latin typeface="Times New Roman" pitchFamily="18" charset="0"/>
              </a:defRPr>
            </a:lvl1pPr>
          </a:lstStyle>
          <a:p>
            <a:pPr>
              <a:defRPr/>
            </a:pPr>
            <a:endParaRPr lang="en-US" altLang="en-US"/>
          </a:p>
        </p:txBody>
      </p:sp>
      <p:sp>
        <p:nvSpPr>
          <p:cNvPr id="6" name="عنصر نائب للتذييل 5">
            <a:extLst>
              <a:ext uri="{FF2B5EF4-FFF2-40B4-BE49-F238E27FC236}">
                <a16:creationId xmlns:a16="http://schemas.microsoft.com/office/drawing/2014/main" id="{AFE7F9E9-7E70-4036-99C1-57A08E2274CB}"/>
              </a:ext>
            </a:extLst>
          </p:cNvPr>
          <p:cNvSpPr>
            <a:spLocks noGrp="1"/>
          </p:cNvSpPr>
          <p:nvPr>
            <p:ph type="ftr" sz="quarter" idx="11"/>
          </p:nvPr>
        </p:nvSpPr>
        <p:spPr/>
        <p:txBody>
          <a:bodyPr/>
          <a:lstStyle>
            <a:lvl1pPr>
              <a:defRPr>
                <a:solidFill>
                  <a:srgbClr val="000000"/>
                </a:solidFill>
                <a:latin typeface="Times New Roman" pitchFamily="18" charset="0"/>
              </a:defRPr>
            </a:lvl1pPr>
          </a:lstStyle>
          <a:p>
            <a:pPr>
              <a:defRPr/>
            </a:pPr>
            <a:endParaRPr lang="en-US" altLang="en-US"/>
          </a:p>
        </p:txBody>
      </p:sp>
      <p:sp>
        <p:nvSpPr>
          <p:cNvPr id="7" name="عنصر نائب لرقم الشريحة 6">
            <a:extLst>
              <a:ext uri="{FF2B5EF4-FFF2-40B4-BE49-F238E27FC236}">
                <a16:creationId xmlns:a16="http://schemas.microsoft.com/office/drawing/2014/main" id="{7FDFCAA6-19DF-4238-9AAD-86AEA0D7ADE2}"/>
              </a:ext>
            </a:extLst>
          </p:cNvPr>
          <p:cNvSpPr>
            <a:spLocks noGrp="1"/>
          </p:cNvSpPr>
          <p:nvPr>
            <p:ph type="sldNum" sz="quarter" idx="12"/>
          </p:nvPr>
        </p:nvSpPr>
        <p:spPr/>
        <p:txBody>
          <a:bodyPr/>
          <a:lstStyle>
            <a:lvl1pPr>
              <a:defRPr>
                <a:solidFill>
                  <a:srgbClr val="000000"/>
                </a:solidFill>
                <a:latin typeface="Times New Roman" panose="02020603050405020304" pitchFamily="18" charset="0"/>
              </a:defRPr>
            </a:lvl1pPr>
          </a:lstStyle>
          <a:p>
            <a:fld id="{AD969012-7CC1-42E3-B7E3-BBE4CEB81293}" type="slidenum">
              <a:rPr lang="en-US" altLang="en-US"/>
              <a:pPr/>
              <a:t>‹#›</a:t>
            </a:fld>
            <a:endParaRPr lang="en-US" altLang="en-US"/>
          </a:p>
        </p:txBody>
      </p:sp>
    </p:spTree>
    <p:extLst>
      <p:ext uri="{BB962C8B-B14F-4D97-AF65-F5344CB8AC3E}">
        <p14:creationId xmlns:p14="http://schemas.microsoft.com/office/powerpoint/2010/main" val="313662047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endParaRPr lang="ar-JO"/>
          </a:p>
        </p:txBody>
      </p:sp>
      <p:sp>
        <p:nvSpPr>
          <p:cNvPr id="3" name="عنصر نائب للعنوان العمودي 2"/>
          <p:cNvSpPr>
            <a:spLocks noGrp="1"/>
          </p:cNvSpPr>
          <p:nvPr>
            <p:ph type="body" orient="vert" idx="1"/>
          </p:nvPr>
        </p:nvSpPr>
        <p:spPr/>
        <p:txBody>
          <a:bodyPr vert="eaVert"/>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JO"/>
          </a:p>
        </p:txBody>
      </p:sp>
      <p:sp>
        <p:nvSpPr>
          <p:cNvPr id="4" name="عنصر نائب للتاريخ 3">
            <a:extLst>
              <a:ext uri="{FF2B5EF4-FFF2-40B4-BE49-F238E27FC236}">
                <a16:creationId xmlns:a16="http://schemas.microsoft.com/office/drawing/2014/main" id="{55362D8E-B2F8-4125-9E17-3F5A0254851F}"/>
              </a:ext>
            </a:extLst>
          </p:cNvPr>
          <p:cNvSpPr>
            <a:spLocks noGrp="1"/>
          </p:cNvSpPr>
          <p:nvPr>
            <p:ph type="dt" sz="half" idx="10"/>
          </p:nvPr>
        </p:nvSpPr>
        <p:spPr/>
        <p:txBody>
          <a:bodyPr/>
          <a:lstStyle>
            <a:lvl1pPr>
              <a:defRPr>
                <a:solidFill>
                  <a:srgbClr val="000000"/>
                </a:solidFill>
                <a:latin typeface="Times New Roman" pitchFamily="18" charset="0"/>
              </a:defRPr>
            </a:lvl1pPr>
          </a:lstStyle>
          <a:p>
            <a:pPr>
              <a:defRPr/>
            </a:pPr>
            <a:endParaRPr lang="en-US" altLang="en-US"/>
          </a:p>
        </p:txBody>
      </p:sp>
      <p:sp>
        <p:nvSpPr>
          <p:cNvPr id="5" name="عنصر نائب للتذييل 4">
            <a:extLst>
              <a:ext uri="{FF2B5EF4-FFF2-40B4-BE49-F238E27FC236}">
                <a16:creationId xmlns:a16="http://schemas.microsoft.com/office/drawing/2014/main" id="{426854F7-E9FC-468B-BAF5-37E5244B67B8}"/>
              </a:ext>
            </a:extLst>
          </p:cNvPr>
          <p:cNvSpPr>
            <a:spLocks noGrp="1"/>
          </p:cNvSpPr>
          <p:nvPr>
            <p:ph type="ftr" sz="quarter" idx="11"/>
          </p:nvPr>
        </p:nvSpPr>
        <p:spPr/>
        <p:txBody>
          <a:bodyPr/>
          <a:lstStyle>
            <a:lvl1pPr>
              <a:defRPr>
                <a:solidFill>
                  <a:srgbClr val="000000"/>
                </a:solidFill>
                <a:latin typeface="Times New Roman" pitchFamily="18" charset="0"/>
              </a:defRPr>
            </a:lvl1pPr>
          </a:lstStyle>
          <a:p>
            <a:pPr>
              <a:defRPr/>
            </a:pPr>
            <a:endParaRPr lang="en-US" altLang="en-US"/>
          </a:p>
        </p:txBody>
      </p:sp>
      <p:sp>
        <p:nvSpPr>
          <p:cNvPr id="6" name="عنصر نائب لرقم الشريحة 5">
            <a:extLst>
              <a:ext uri="{FF2B5EF4-FFF2-40B4-BE49-F238E27FC236}">
                <a16:creationId xmlns:a16="http://schemas.microsoft.com/office/drawing/2014/main" id="{BD510B5D-249C-42FB-9EDE-396457D9E957}"/>
              </a:ext>
            </a:extLst>
          </p:cNvPr>
          <p:cNvSpPr>
            <a:spLocks noGrp="1"/>
          </p:cNvSpPr>
          <p:nvPr>
            <p:ph type="sldNum" sz="quarter" idx="12"/>
          </p:nvPr>
        </p:nvSpPr>
        <p:spPr/>
        <p:txBody>
          <a:bodyPr/>
          <a:lstStyle>
            <a:lvl1pPr>
              <a:defRPr>
                <a:solidFill>
                  <a:srgbClr val="000000"/>
                </a:solidFill>
                <a:latin typeface="Times New Roman" panose="02020603050405020304" pitchFamily="18" charset="0"/>
              </a:defRPr>
            </a:lvl1pPr>
          </a:lstStyle>
          <a:p>
            <a:fld id="{67A119A1-0988-4F31-8FAE-92FD6F56733B}" type="slidenum">
              <a:rPr lang="en-US" altLang="en-US"/>
              <a:pPr/>
              <a:t>‹#›</a:t>
            </a:fld>
            <a:endParaRPr lang="en-US" altLang="en-US"/>
          </a:p>
        </p:txBody>
      </p:sp>
    </p:spTree>
    <p:extLst>
      <p:ext uri="{BB962C8B-B14F-4D97-AF65-F5344CB8AC3E}">
        <p14:creationId xmlns:p14="http://schemas.microsoft.com/office/powerpoint/2010/main" val="407223875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p:cNvSpPr>
            <a:spLocks noGrp="1"/>
          </p:cNvSpPr>
          <p:nvPr>
            <p:ph type="title" orient="vert"/>
          </p:nvPr>
        </p:nvSpPr>
        <p:spPr>
          <a:xfrm>
            <a:off x="6629400" y="274638"/>
            <a:ext cx="2057400" cy="5851525"/>
          </a:xfrm>
        </p:spPr>
        <p:txBody>
          <a:bodyPr vert="eaVert"/>
          <a:lstStyle/>
          <a:p>
            <a:r>
              <a:rPr lang="ar-SA"/>
              <a:t>انقر لتحرير نمط العنوان الرئيسي</a:t>
            </a:r>
            <a:endParaRPr lang="ar-JO"/>
          </a:p>
        </p:txBody>
      </p:sp>
      <p:sp>
        <p:nvSpPr>
          <p:cNvPr id="3" name="عنصر نائب للعنوان العمودي 2"/>
          <p:cNvSpPr>
            <a:spLocks noGrp="1"/>
          </p:cNvSpPr>
          <p:nvPr>
            <p:ph type="body" orient="vert" idx="1"/>
          </p:nvPr>
        </p:nvSpPr>
        <p:spPr>
          <a:xfrm>
            <a:off x="457200" y="274638"/>
            <a:ext cx="6019800" cy="5851525"/>
          </a:xfrm>
        </p:spPr>
        <p:txBody>
          <a:bodyPr vert="eaVert"/>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JO"/>
          </a:p>
        </p:txBody>
      </p:sp>
      <p:sp>
        <p:nvSpPr>
          <p:cNvPr id="4" name="عنصر نائب للتاريخ 3">
            <a:extLst>
              <a:ext uri="{FF2B5EF4-FFF2-40B4-BE49-F238E27FC236}">
                <a16:creationId xmlns:a16="http://schemas.microsoft.com/office/drawing/2014/main" id="{92940F9F-139D-43D4-BB0A-B8F1F9AA659E}"/>
              </a:ext>
            </a:extLst>
          </p:cNvPr>
          <p:cNvSpPr>
            <a:spLocks noGrp="1"/>
          </p:cNvSpPr>
          <p:nvPr>
            <p:ph type="dt" sz="half" idx="10"/>
          </p:nvPr>
        </p:nvSpPr>
        <p:spPr/>
        <p:txBody>
          <a:bodyPr/>
          <a:lstStyle>
            <a:lvl1pPr>
              <a:defRPr>
                <a:solidFill>
                  <a:srgbClr val="000000"/>
                </a:solidFill>
                <a:latin typeface="Times New Roman" pitchFamily="18" charset="0"/>
              </a:defRPr>
            </a:lvl1pPr>
          </a:lstStyle>
          <a:p>
            <a:pPr>
              <a:defRPr/>
            </a:pPr>
            <a:endParaRPr lang="en-US" altLang="en-US"/>
          </a:p>
        </p:txBody>
      </p:sp>
      <p:sp>
        <p:nvSpPr>
          <p:cNvPr id="5" name="عنصر نائب للتذييل 4">
            <a:extLst>
              <a:ext uri="{FF2B5EF4-FFF2-40B4-BE49-F238E27FC236}">
                <a16:creationId xmlns:a16="http://schemas.microsoft.com/office/drawing/2014/main" id="{84A459B5-0641-4605-B1D4-891DF59699CF}"/>
              </a:ext>
            </a:extLst>
          </p:cNvPr>
          <p:cNvSpPr>
            <a:spLocks noGrp="1"/>
          </p:cNvSpPr>
          <p:nvPr>
            <p:ph type="ftr" sz="quarter" idx="11"/>
          </p:nvPr>
        </p:nvSpPr>
        <p:spPr/>
        <p:txBody>
          <a:bodyPr/>
          <a:lstStyle>
            <a:lvl1pPr>
              <a:defRPr>
                <a:solidFill>
                  <a:srgbClr val="000000"/>
                </a:solidFill>
                <a:latin typeface="Times New Roman" pitchFamily="18" charset="0"/>
              </a:defRPr>
            </a:lvl1pPr>
          </a:lstStyle>
          <a:p>
            <a:pPr>
              <a:defRPr/>
            </a:pPr>
            <a:endParaRPr lang="en-US" altLang="en-US"/>
          </a:p>
        </p:txBody>
      </p:sp>
      <p:sp>
        <p:nvSpPr>
          <p:cNvPr id="6" name="عنصر نائب لرقم الشريحة 5">
            <a:extLst>
              <a:ext uri="{FF2B5EF4-FFF2-40B4-BE49-F238E27FC236}">
                <a16:creationId xmlns:a16="http://schemas.microsoft.com/office/drawing/2014/main" id="{2C26D022-66B3-4BC0-B3E1-8FEE03C9A182}"/>
              </a:ext>
            </a:extLst>
          </p:cNvPr>
          <p:cNvSpPr>
            <a:spLocks noGrp="1"/>
          </p:cNvSpPr>
          <p:nvPr>
            <p:ph type="sldNum" sz="quarter" idx="12"/>
          </p:nvPr>
        </p:nvSpPr>
        <p:spPr/>
        <p:txBody>
          <a:bodyPr/>
          <a:lstStyle>
            <a:lvl1pPr>
              <a:defRPr>
                <a:solidFill>
                  <a:srgbClr val="000000"/>
                </a:solidFill>
                <a:latin typeface="Times New Roman" panose="02020603050405020304" pitchFamily="18" charset="0"/>
              </a:defRPr>
            </a:lvl1pPr>
          </a:lstStyle>
          <a:p>
            <a:fld id="{7D9FF3CB-E785-41C1-B8F3-C77EFE22F988}" type="slidenum">
              <a:rPr lang="en-US" altLang="en-US"/>
              <a:pPr/>
              <a:t>‹#›</a:t>
            </a:fld>
            <a:endParaRPr lang="en-US" altLang="en-US"/>
          </a:p>
        </p:txBody>
      </p:sp>
    </p:spTree>
    <p:extLst>
      <p:ext uri="{BB962C8B-B14F-4D97-AF65-F5344CB8AC3E}">
        <p14:creationId xmlns:p14="http://schemas.microsoft.com/office/powerpoint/2010/main" val="21800613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Online Image Placeholder 3"/>
          <p:cNvSpPr>
            <a:spLocks noGrp="1"/>
          </p:cNvSpPr>
          <p:nvPr>
            <p:ph type="clipArt" sz="half" idx="2"/>
          </p:nvPr>
        </p:nvSpPr>
        <p:spPr>
          <a:xfrm>
            <a:off x="4648200" y="1981200"/>
            <a:ext cx="3810000" cy="4114800"/>
          </a:xfrm>
        </p:spPr>
        <p:txBody>
          <a:bodyPr rtlCol="1">
            <a:normAutofit/>
          </a:bodyPr>
          <a:lstStyle/>
          <a:p>
            <a:pPr lvl="0"/>
            <a:endParaRPr lang="en-US" noProof="0"/>
          </a:p>
        </p:txBody>
      </p:sp>
      <p:sp>
        <p:nvSpPr>
          <p:cNvPr id="5" name="Date Placeholder 4">
            <a:extLst>
              <a:ext uri="{FF2B5EF4-FFF2-40B4-BE49-F238E27FC236}">
                <a16:creationId xmlns:a16="http://schemas.microsoft.com/office/drawing/2014/main" id="{4B82AE76-AA50-4672-A6A0-92FE4ACA0784}"/>
              </a:ext>
            </a:extLst>
          </p:cNvPr>
          <p:cNvSpPr>
            <a:spLocks noGrp="1" noChangeArrowheads="1"/>
          </p:cNvSpPr>
          <p:nvPr>
            <p:ph type="dt" sz="half" idx="10"/>
          </p:nvPr>
        </p:nvSpPr>
        <p:spPr/>
        <p:txBody>
          <a:bodyPr/>
          <a:lstStyle>
            <a:lvl1pPr>
              <a:defRPr>
                <a:solidFill>
                  <a:srgbClr val="000000"/>
                </a:solidFill>
              </a:defRPr>
            </a:lvl1pPr>
          </a:lstStyle>
          <a:p>
            <a:pPr>
              <a:defRPr/>
            </a:pPr>
            <a:endParaRPr lang="en-US" altLang="en-US"/>
          </a:p>
        </p:txBody>
      </p:sp>
      <p:sp>
        <p:nvSpPr>
          <p:cNvPr id="6" name="Footer Placeholder 5">
            <a:extLst>
              <a:ext uri="{FF2B5EF4-FFF2-40B4-BE49-F238E27FC236}">
                <a16:creationId xmlns:a16="http://schemas.microsoft.com/office/drawing/2014/main" id="{8843E347-6F4A-4BD3-AE37-E3ED9295EFEF}"/>
              </a:ext>
            </a:extLst>
          </p:cNvPr>
          <p:cNvSpPr>
            <a:spLocks noGrp="1" noChangeArrowheads="1"/>
          </p:cNvSpPr>
          <p:nvPr>
            <p:ph type="ftr" sz="quarter" idx="11"/>
          </p:nvPr>
        </p:nvSpPr>
        <p:spPr/>
        <p:txBody>
          <a:bodyPr/>
          <a:lstStyle>
            <a:lvl1pPr>
              <a:defRPr>
                <a:solidFill>
                  <a:srgbClr val="000000"/>
                </a:solidFill>
              </a:defRPr>
            </a:lvl1pPr>
          </a:lstStyle>
          <a:p>
            <a:pPr>
              <a:defRPr/>
            </a:pPr>
            <a:endParaRPr lang="en-US" altLang="en-US"/>
          </a:p>
        </p:txBody>
      </p:sp>
      <p:sp>
        <p:nvSpPr>
          <p:cNvPr id="7" name="Slide Number Placeholder 6">
            <a:extLst>
              <a:ext uri="{FF2B5EF4-FFF2-40B4-BE49-F238E27FC236}">
                <a16:creationId xmlns:a16="http://schemas.microsoft.com/office/drawing/2014/main" id="{D7509F02-F5B2-413B-A099-6B7CE9700303}"/>
              </a:ext>
            </a:extLst>
          </p:cNvPr>
          <p:cNvSpPr>
            <a:spLocks noGrp="1" noChangeArrowheads="1"/>
          </p:cNvSpPr>
          <p:nvPr>
            <p:ph type="sldNum" sz="quarter" idx="12"/>
          </p:nvPr>
        </p:nvSpPr>
        <p:spPr/>
        <p:txBody>
          <a:bodyPr/>
          <a:lstStyle>
            <a:lvl1pPr>
              <a:defRPr>
                <a:solidFill>
                  <a:srgbClr val="000000"/>
                </a:solidFill>
              </a:defRPr>
            </a:lvl1pPr>
          </a:lstStyle>
          <a:p>
            <a:fld id="{0D4D9A2C-7C3C-40D0-83B8-0C82E326AAC4}" type="slidenum">
              <a:rPr lang="en-US" altLang="en-US"/>
              <a:pPr/>
              <a:t>‹#›</a:t>
            </a:fld>
            <a:endParaRPr lang="en-US" altLang="en-US"/>
          </a:p>
        </p:txBody>
      </p:sp>
    </p:spTree>
    <p:extLst>
      <p:ext uri="{BB962C8B-B14F-4D97-AF65-F5344CB8AC3E}">
        <p14:creationId xmlns:p14="http://schemas.microsoft.com/office/powerpoint/2010/main" val="17464821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EG"/>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EG"/>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EG"/>
          </a:p>
        </p:txBody>
      </p:sp>
      <p:sp>
        <p:nvSpPr>
          <p:cNvPr id="5" name="Date Placeholder 4">
            <a:extLst>
              <a:ext uri="{FF2B5EF4-FFF2-40B4-BE49-F238E27FC236}">
                <a16:creationId xmlns:a16="http://schemas.microsoft.com/office/drawing/2014/main" id="{10A7AF20-8D8A-4D61-9855-5C767D09FEE9}"/>
              </a:ext>
            </a:extLst>
          </p:cNvPr>
          <p:cNvSpPr>
            <a:spLocks noGrp="1" noChangeArrowheads="1"/>
          </p:cNvSpPr>
          <p:nvPr>
            <p:ph type="dt" sz="half" idx="10"/>
          </p:nvPr>
        </p:nvSpPr>
        <p:spPr/>
        <p:txBody>
          <a:bodyPr/>
          <a:lstStyle>
            <a:lvl1pPr>
              <a:defRPr/>
            </a:lvl1pPr>
          </a:lstStyle>
          <a:p>
            <a:pPr>
              <a:defRPr/>
            </a:pPr>
            <a:endParaRPr lang="en-US"/>
          </a:p>
        </p:txBody>
      </p:sp>
      <p:sp>
        <p:nvSpPr>
          <p:cNvPr id="6" name="Footer Placeholder 5">
            <a:extLst>
              <a:ext uri="{FF2B5EF4-FFF2-40B4-BE49-F238E27FC236}">
                <a16:creationId xmlns:a16="http://schemas.microsoft.com/office/drawing/2014/main" id="{F8938B23-ADEE-400F-82E3-DEE22DC8C978}"/>
              </a:ext>
            </a:extLst>
          </p:cNvPr>
          <p:cNvSpPr>
            <a:spLocks noGrp="1" noChangeArrowheads="1"/>
          </p:cNvSpPr>
          <p:nvPr>
            <p:ph type="ftr" sz="quarter" idx="11"/>
          </p:nvPr>
        </p:nvSpPr>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74570426-55CE-469E-B1B7-8E54D2B43FB8}"/>
              </a:ext>
            </a:extLst>
          </p:cNvPr>
          <p:cNvSpPr>
            <a:spLocks noGrp="1" noChangeArrowheads="1"/>
          </p:cNvSpPr>
          <p:nvPr>
            <p:ph type="sldNum" sz="quarter" idx="12"/>
          </p:nvPr>
        </p:nvSpPr>
        <p:spPr/>
        <p:txBody>
          <a:bodyPr/>
          <a:lstStyle>
            <a:lvl1pPr algn="r">
              <a:defRPr/>
            </a:lvl1pPr>
          </a:lstStyle>
          <a:p>
            <a:fld id="{239C3494-A636-4794-A846-1527E8127A78}" type="slidenum">
              <a:rPr lang="ar-SA" altLang="en-US"/>
              <a:pPr/>
              <a:t>‹#›</a:t>
            </a:fld>
            <a:endParaRPr lang="en-US" altLang="en-US"/>
          </a:p>
        </p:txBody>
      </p:sp>
    </p:spTree>
    <p:extLst>
      <p:ext uri="{BB962C8B-B14F-4D97-AF65-F5344CB8AC3E}">
        <p14:creationId xmlns:p14="http://schemas.microsoft.com/office/powerpoint/2010/main" val="388769754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عنوان 1"/>
          <p:cNvSpPr>
            <a:spLocks noGrp="1"/>
          </p:cNvSpPr>
          <p:nvPr>
            <p:ph type="ctrTitle"/>
          </p:nvPr>
        </p:nvSpPr>
        <p:spPr>
          <a:xfrm>
            <a:off x="685800" y="2130425"/>
            <a:ext cx="7772400" cy="1470025"/>
          </a:xfrm>
        </p:spPr>
        <p:txBody>
          <a:bodyPr/>
          <a:lstStyle/>
          <a:p>
            <a:r>
              <a:rPr lang="ar-SA"/>
              <a:t>انقر لتحرير نمط العنوان الرئيسي</a:t>
            </a:r>
            <a:endParaRPr lang="ar-JO"/>
          </a:p>
        </p:txBody>
      </p:sp>
      <p:sp>
        <p:nvSpPr>
          <p:cNvPr id="3" name="عنوان فرعي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ar-SA"/>
              <a:t>انقر لتحرير نمط العنوان الثانوي الرئيسي</a:t>
            </a:r>
            <a:endParaRPr lang="ar-JO"/>
          </a:p>
        </p:txBody>
      </p:sp>
      <p:sp>
        <p:nvSpPr>
          <p:cNvPr id="4" name="عنصر نائب للتاريخ 3">
            <a:extLst>
              <a:ext uri="{FF2B5EF4-FFF2-40B4-BE49-F238E27FC236}">
                <a16:creationId xmlns:a16="http://schemas.microsoft.com/office/drawing/2014/main" id="{1C89A4EC-431C-42A6-AA84-BA7965319257}"/>
              </a:ext>
            </a:extLst>
          </p:cNvPr>
          <p:cNvSpPr>
            <a:spLocks noGrp="1"/>
          </p:cNvSpPr>
          <p:nvPr>
            <p:ph type="dt" sz="half" idx="10"/>
          </p:nvPr>
        </p:nvSpPr>
        <p:spPr/>
        <p:txBody>
          <a:bodyPr/>
          <a:lstStyle>
            <a:lvl1pPr>
              <a:defRPr>
                <a:solidFill>
                  <a:srgbClr val="000000"/>
                </a:solidFill>
                <a:latin typeface="Times New Roman" pitchFamily="18" charset="0"/>
                <a:cs typeface="+mn-cs"/>
              </a:defRPr>
            </a:lvl1pPr>
          </a:lstStyle>
          <a:p>
            <a:pPr>
              <a:defRPr/>
            </a:pPr>
            <a:endParaRPr lang="en-US" altLang="en-US"/>
          </a:p>
        </p:txBody>
      </p:sp>
      <p:sp>
        <p:nvSpPr>
          <p:cNvPr id="5" name="عنصر نائب للتذييل 4">
            <a:extLst>
              <a:ext uri="{FF2B5EF4-FFF2-40B4-BE49-F238E27FC236}">
                <a16:creationId xmlns:a16="http://schemas.microsoft.com/office/drawing/2014/main" id="{342E7E24-8596-49EC-9EDF-DDBBB881C180}"/>
              </a:ext>
            </a:extLst>
          </p:cNvPr>
          <p:cNvSpPr>
            <a:spLocks noGrp="1"/>
          </p:cNvSpPr>
          <p:nvPr>
            <p:ph type="ftr" sz="quarter" idx="11"/>
          </p:nvPr>
        </p:nvSpPr>
        <p:spPr/>
        <p:txBody>
          <a:bodyPr/>
          <a:lstStyle>
            <a:lvl1pPr>
              <a:defRPr>
                <a:solidFill>
                  <a:srgbClr val="000000"/>
                </a:solidFill>
                <a:latin typeface="Times New Roman" pitchFamily="18" charset="0"/>
                <a:cs typeface="+mn-cs"/>
              </a:defRPr>
            </a:lvl1pPr>
          </a:lstStyle>
          <a:p>
            <a:pPr>
              <a:defRPr/>
            </a:pPr>
            <a:endParaRPr lang="en-US" altLang="en-US"/>
          </a:p>
        </p:txBody>
      </p:sp>
      <p:sp>
        <p:nvSpPr>
          <p:cNvPr id="6" name="عنصر نائب لرقم الشريحة 5">
            <a:extLst>
              <a:ext uri="{FF2B5EF4-FFF2-40B4-BE49-F238E27FC236}">
                <a16:creationId xmlns:a16="http://schemas.microsoft.com/office/drawing/2014/main" id="{FB937174-167E-410B-8DA8-B3287C093D1A}"/>
              </a:ext>
            </a:extLst>
          </p:cNvPr>
          <p:cNvSpPr>
            <a:spLocks noGrp="1"/>
          </p:cNvSpPr>
          <p:nvPr>
            <p:ph type="sldNum" sz="quarter" idx="12"/>
          </p:nvPr>
        </p:nvSpPr>
        <p:spPr/>
        <p:txBody>
          <a:bodyPr/>
          <a:lstStyle>
            <a:lvl1pPr>
              <a:defRPr>
                <a:solidFill>
                  <a:srgbClr val="000000"/>
                </a:solidFill>
                <a:latin typeface="Times New Roman" panose="02020603050405020304" pitchFamily="18" charset="0"/>
              </a:defRPr>
            </a:lvl1pPr>
          </a:lstStyle>
          <a:p>
            <a:fld id="{18A3B513-7C50-4C06-9582-8B365A9582A1}" type="slidenum">
              <a:rPr lang="en-US" altLang="en-US"/>
              <a:pPr/>
              <a:t>‹#›</a:t>
            </a:fld>
            <a:endParaRPr lang="en-US" altLang="en-US"/>
          </a:p>
        </p:txBody>
      </p:sp>
    </p:spTree>
    <p:extLst>
      <p:ext uri="{BB962C8B-B14F-4D97-AF65-F5344CB8AC3E}">
        <p14:creationId xmlns:p14="http://schemas.microsoft.com/office/powerpoint/2010/main" val="304391608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endParaRPr lang="ar-JO"/>
          </a:p>
        </p:txBody>
      </p:sp>
      <p:sp>
        <p:nvSpPr>
          <p:cNvPr id="3" name="عنصر نائب للمحتوى 2"/>
          <p:cNvSpPr>
            <a:spLocks noGrp="1"/>
          </p:cNvSpPr>
          <p:nvPr>
            <p:ph idx="1"/>
          </p:nvPr>
        </p:nvSpPr>
        <p:spPr/>
        <p:txBody>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JO"/>
          </a:p>
        </p:txBody>
      </p:sp>
      <p:sp>
        <p:nvSpPr>
          <p:cNvPr id="4" name="عنصر نائب للتاريخ 3">
            <a:extLst>
              <a:ext uri="{FF2B5EF4-FFF2-40B4-BE49-F238E27FC236}">
                <a16:creationId xmlns:a16="http://schemas.microsoft.com/office/drawing/2014/main" id="{7D313FEA-5E81-4577-A9D5-23FF823309B7}"/>
              </a:ext>
            </a:extLst>
          </p:cNvPr>
          <p:cNvSpPr>
            <a:spLocks noGrp="1"/>
          </p:cNvSpPr>
          <p:nvPr>
            <p:ph type="dt" sz="half" idx="10"/>
          </p:nvPr>
        </p:nvSpPr>
        <p:spPr/>
        <p:txBody>
          <a:bodyPr/>
          <a:lstStyle>
            <a:lvl1pPr>
              <a:defRPr>
                <a:solidFill>
                  <a:srgbClr val="000000"/>
                </a:solidFill>
                <a:latin typeface="Times New Roman" pitchFamily="18" charset="0"/>
                <a:cs typeface="+mn-cs"/>
              </a:defRPr>
            </a:lvl1pPr>
          </a:lstStyle>
          <a:p>
            <a:pPr>
              <a:defRPr/>
            </a:pPr>
            <a:endParaRPr lang="en-US" altLang="en-US"/>
          </a:p>
        </p:txBody>
      </p:sp>
      <p:sp>
        <p:nvSpPr>
          <p:cNvPr id="5" name="عنصر نائب للتذييل 4">
            <a:extLst>
              <a:ext uri="{FF2B5EF4-FFF2-40B4-BE49-F238E27FC236}">
                <a16:creationId xmlns:a16="http://schemas.microsoft.com/office/drawing/2014/main" id="{E4C06579-3399-4BD7-A4A4-C7CACA76D806}"/>
              </a:ext>
            </a:extLst>
          </p:cNvPr>
          <p:cNvSpPr>
            <a:spLocks noGrp="1"/>
          </p:cNvSpPr>
          <p:nvPr>
            <p:ph type="ftr" sz="quarter" idx="11"/>
          </p:nvPr>
        </p:nvSpPr>
        <p:spPr/>
        <p:txBody>
          <a:bodyPr/>
          <a:lstStyle>
            <a:lvl1pPr>
              <a:defRPr>
                <a:solidFill>
                  <a:srgbClr val="000000"/>
                </a:solidFill>
                <a:latin typeface="Times New Roman" pitchFamily="18" charset="0"/>
                <a:cs typeface="+mn-cs"/>
              </a:defRPr>
            </a:lvl1pPr>
          </a:lstStyle>
          <a:p>
            <a:pPr>
              <a:defRPr/>
            </a:pPr>
            <a:endParaRPr lang="en-US" altLang="en-US"/>
          </a:p>
        </p:txBody>
      </p:sp>
      <p:sp>
        <p:nvSpPr>
          <p:cNvPr id="6" name="عنصر نائب لرقم الشريحة 5">
            <a:extLst>
              <a:ext uri="{FF2B5EF4-FFF2-40B4-BE49-F238E27FC236}">
                <a16:creationId xmlns:a16="http://schemas.microsoft.com/office/drawing/2014/main" id="{AA9A854C-4907-4163-B01D-2F309BEE0C1F}"/>
              </a:ext>
            </a:extLst>
          </p:cNvPr>
          <p:cNvSpPr>
            <a:spLocks noGrp="1"/>
          </p:cNvSpPr>
          <p:nvPr>
            <p:ph type="sldNum" sz="quarter" idx="12"/>
          </p:nvPr>
        </p:nvSpPr>
        <p:spPr/>
        <p:txBody>
          <a:bodyPr/>
          <a:lstStyle>
            <a:lvl1pPr>
              <a:defRPr>
                <a:solidFill>
                  <a:srgbClr val="000000"/>
                </a:solidFill>
                <a:latin typeface="Times New Roman" panose="02020603050405020304" pitchFamily="18" charset="0"/>
              </a:defRPr>
            </a:lvl1pPr>
          </a:lstStyle>
          <a:p>
            <a:fld id="{C11209A7-1B74-4D6E-BA34-ABCC8D35E7A2}" type="slidenum">
              <a:rPr lang="en-US" altLang="en-US"/>
              <a:pPr/>
              <a:t>‹#›</a:t>
            </a:fld>
            <a:endParaRPr lang="en-US" altLang="en-US"/>
          </a:p>
        </p:txBody>
      </p:sp>
    </p:spTree>
    <p:extLst>
      <p:ext uri="{BB962C8B-B14F-4D97-AF65-F5344CB8AC3E}">
        <p14:creationId xmlns:p14="http://schemas.microsoft.com/office/powerpoint/2010/main" val="142123729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عنوان 1"/>
          <p:cNvSpPr>
            <a:spLocks noGrp="1"/>
          </p:cNvSpPr>
          <p:nvPr>
            <p:ph type="title"/>
          </p:nvPr>
        </p:nvSpPr>
        <p:spPr>
          <a:xfrm>
            <a:off x="722313" y="4406900"/>
            <a:ext cx="7772400" cy="1362075"/>
          </a:xfrm>
        </p:spPr>
        <p:txBody>
          <a:bodyPr anchor="t"/>
          <a:lstStyle>
            <a:lvl1pPr algn="r">
              <a:defRPr sz="4000" b="1" cap="all"/>
            </a:lvl1pPr>
          </a:lstStyle>
          <a:p>
            <a:r>
              <a:rPr lang="ar-SA"/>
              <a:t>انقر لتحرير نمط العنوان الرئيسي</a:t>
            </a:r>
            <a:endParaRPr lang="ar-JO"/>
          </a:p>
        </p:txBody>
      </p:sp>
      <p:sp>
        <p:nvSpPr>
          <p:cNvPr id="3" name="عنصر نائب للنص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ar-SA"/>
              <a:t>انقر لتحرير أنماط النص الرئيسي</a:t>
            </a:r>
          </a:p>
        </p:txBody>
      </p:sp>
      <p:sp>
        <p:nvSpPr>
          <p:cNvPr id="4" name="عنصر نائب للتاريخ 3">
            <a:extLst>
              <a:ext uri="{FF2B5EF4-FFF2-40B4-BE49-F238E27FC236}">
                <a16:creationId xmlns:a16="http://schemas.microsoft.com/office/drawing/2014/main" id="{3A6A739C-6D4A-442A-AD76-67C6EC16C72B}"/>
              </a:ext>
            </a:extLst>
          </p:cNvPr>
          <p:cNvSpPr>
            <a:spLocks noGrp="1"/>
          </p:cNvSpPr>
          <p:nvPr>
            <p:ph type="dt" sz="half" idx="10"/>
          </p:nvPr>
        </p:nvSpPr>
        <p:spPr/>
        <p:txBody>
          <a:bodyPr/>
          <a:lstStyle>
            <a:lvl1pPr>
              <a:defRPr>
                <a:solidFill>
                  <a:srgbClr val="000000"/>
                </a:solidFill>
                <a:latin typeface="Times New Roman" pitchFamily="18" charset="0"/>
                <a:cs typeface="+mn-cs"/>
              </a:defRPr>
            </a:lvl1pPr>
          </a:lstStyle>
          <a:p>
            <a:pPr>
              <a:defRPr/>
            </a:pPr>
            <a:endParaRPr lang="en-US" altLang="en-US"/>
          </a:p>
        </p:txBody>
      </p:sp>
      <p:sp>
        <p:nvSpPr>
          <p:cNvPr id="5" name="عنصر نائب للتذييل 4">
            <a:extLst>
              <a:ext uri="{FF2B5EF4-FFF2-40B4-BE49-F238E27FC236}">
                <a16:creationId xmlns:a16="http://schemas.microsoft.com/office/drawing/2014/main" id="{8FA960FF-9356-4E1F-A1F2-D51E8898ABBA}"/>
              </a:ext>
            </a:extLst>
          </p:cNvPr>
          <p:cNvSpPr>
            <a:spLocks noGrp="1"/>
          </p:cNvSpPr>
          <p:nvPr>
            <p:ph type="ftr" sz="quarter" idx="11"/>
          </p:nvPr>
        </p:nvSpPr>
        <p:spPr/>
        <p:txBody>
          <a:bodyPr/>
          <a:lstStyle>
            <a:lvl1pPr>
              <a:defRPr>
                <a:solidFill>
                  <a:srgbClr val="000000"/>
                </a:solidFill>
                <a:latin typeface="Times New Roman" pitchFamily="18" charset="0"/>
                <a:cs typeface="+mn-cs"/>
              </a:defRPr>
            </a:lvl1pPr>
          </a:lstStyle>
          <a:p>
            <a:pPr>
              <a:defRPr/>
            </a:pPr>
            <a:endParaRPr lang="en-US" altLang="en-US"/>
          </a:p>
        </p:txBody>
      </p:sp>
      <p:sp>
        <p:nvSpPr>
          <p:cNvPr id="6" name="عنصر نائب لرقم الشريحة 5">
            <a:extLst>
              <a:ext uri="{FF2B5EF4-FFF2-40B4-BE49-F238E27FC236}">
                <a16:creationId xmlns:a16="http://schemas.microsoft.com/office/drawing/2014/main" id="{AE5A5567-AAB4-4C46-874B-CD3BC4380A3E}"/>
              </a:ext>
            </a:extLst>
          </p:cNvPr>
          <p:cNvSpPr>
            <a:spLocks noGrp="1"/>
          </p:cNvSpPr>
          <p:nvPr>
            <p:ph type="sldNum" sz="quarter" idx="12"/>
          </p:nvPr>
        </p:nvSpPr>
        <p:spPr/>
        <p:txBody>
          <a:bodyPr/>
          <a:lstStyle>
            <a:lvl1pPr>
              <a:defRPr>
                <a:solidFill>
                  <a:srgbClr val="000000"/>
                </a:solidFill>
                <a:latin typeface="Times New Roman" panose="02020603050405020304" pitchFamily="18" charset="0"/>
              </a:defRPr>
            </a:lvl1pPr>
          </a:lstStyle>
          <a:p>
            <a:fld id="{1901A2AA-E24E-48BA-9750-CE4291E503A1}" type="slidenum">
              <a:rPr lang="en-US" altLang="en-US"/>
              <a:pPr/>
              <a:t>‹#›</a:t>
            </a:fld>
            <a:endParaRPr lang="en-US" altLang="en-US"/>
          </a:p>
        </p:txBody>
      </p:sp>
    </p:spTree>
    <p:extLst>
      <p:ext uri="{BB962C8B-B14F-4D97-AF65-F5344CB8AC3E}">
        <p14:creationId xmlns:p14="http://schemas.microsoft.com/office/powerpoint/2010/main" val="300679001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محتويين">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endParaRPr lang="ar-JO"/>
          </a:p>
        </p:txBody>
      </p:sp>
      <p:sp>
        <p:nvSpPr>
          <p:cNvPr id="3" name="عنصر نائب للمحتوى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JO"/>
          </a:p>
        </p:txBody>
      </p:sp>
      <p:sp>
        <p:nvSpPr>
          <p:cNvPr id="4" name="عنصر نائب للمحتوى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JO"/>
          </a:p>
        </p:txBody>
      </p:sp>
      <p:sp>
        <p:nvSpPr>
          <p:cNvPr id="5" name="عنصر نائب للتاريخ 4">
            <a:extLst>
              <a:ext uri="{FF2B5EF4-FFF2-40B4-BE49-F238E27FC236}">
                <a16:creationId xmlns:a16="http://schemas.microsoft.com/office/drawing/2014/main" id="{068AB14C-2DE6-49BD-9FD3-EED923EFFACA}"/>
              </a:ext>
            </a:extLst>
          </p:cNvPr>
          <p:cNvSpPr>
            <a:spLocks noGrp="1"/>
          </p:cNvSpPr>
          <p:nvPr>
            <p:ph type="dt" sz="half" idx="10"/>
          </p:nvPr>
        </p:nvSpPr>
        <p:spPr/>
        <p:txBody>
          <a:bodyPr/>
          <a:lstStyle>
            <a:lvl1pPr>
              <a:defRPr>
                <a:solidFill>
                  <a:srgbClr val="000000"/>
                </a:solidFill>
                <a:latin typeface="Times New Roman" pitchFamily="18" charset="0"/>
                <a:cs typeface="+mn-cs"/>
              </a:defRPr>
            </a:lvl1pPr>
          </a:lstStyle>
          <a:p>
            <a:pPr>
              <a:defRPr/>
            </a:pPr>
            <a:endParaRPr lang="en-US" altLang="en-US"/>
          </a:p>
        </p:txBody>
      </p:sp>
      <p:sp>
        <p:nvSpPr>
          <p:cNvPr id="6" name="عنصر نائب للتذييل 5">
            <a:extLst>
              <a:ext uri="{FF2B5EF4-FFF2-40B4-BE49-F238E27FC236}">
                <a16:creationId xmlns:a16="http://schemas.microsoft.com/office/drawing/2014/main" id="{9909B6BA-1617-4E9C-9A78-0E21DA3488D5}"/>
              </a:ext>
            </a:extLst>
          </p:cNvPr>
          <p:cNvSpPr>
            <a:spLocks noGrp="1"/>
          </p:cNvSpPr>
          <p:nvPr>
            <p:ph type="ftr" sz="quarter" idx="11"/>
          </p:nvPr>
        </p:nvSpPr>
        <p:spPr/>
        <p:txBody>
          <a:bodyPr/>
          <a:lstStyle>
            <a:lvl1pPr>
              <a:defRPr>
                <a:solidFill>
                  <a:srgbClr val="000000"/>
                </a:solidFill>
                <a:latin typeface="Times New Roman" pitchFamily="18" charset="0"/>
                <a:cs typeface="+mn-cs"/>
              </a:defRPr>
            </a:lvl1pPr>
          </a:lstStyle>
          <a:p>
            <a:pPr>
              <a:defRPr/>
            </a:pPr>
            <a:endParaRPr lang="en-US" altLang="en-US"/>
          </a:p>
        </p:txBody>
      </p:sp>
      <p:sp>
        <p:nvSpPr>
          <p:cNvPr id="7" name="عنصر نائب لرقم الشريحة 6">
            <a:extLst>
              <a:ext uri="{FF2B5EF4-FFF2-40B4-BE49-F238E27FC236}">
                <a16:creationId xmlns:a16="http://schemas.microsoft.com/office/drawing/2014/main" id="{47D6C161-60A4-4D55-8650-F1B5AEDBB8D4}"/>
              </a:ext>
            </a:extLst>
          </p:cNvPr>
          <p:cNvSpPr>
            <a:spLocks noGrp="1"/>
          </p:cNvSpPr>
          <p:nvPr>
            <p:ph type="sldNum" sz="quarter" idx="12"/>
          </p:nvPr>
        </p:nvSpPr>
        <p:spPr/>
        <p:txBody>
          <a:bodyPr/>
          <a:lstStyle>
            <a:lvl1pPr>
              <a:defRPr>
                <a:solidFill>
                  <a:srgbClr val="000000"/>
                </a:solidFill>
                <a:latin typeface="Times New Roman" panose="02020603050405020304" pitchFamily="18" charset="0"/>
              </a:defRPr>
            </a:lvl1pPr>
          </a:lstStyle>
          <a:p>
            <a:fld id="{BD6C8DDC-2640-4FEB-9CBA-66CB3DC3A711}" type="slidenum">
              <a:rPr lang="en-US" altLang="en-US"/>
              <a:pPr/>
              <a:t>‹#›</a:t>
            </a:fld>
            <a:endParaRPr lang="en-US" altLang="en-US"/>
          </a:p>
        </p:txBody>
      </p:sp>
    </p:spTree>
    <p:extLst>
      <p:ext uri="{BB962C8B-B14F-4D97-AF65-F5344CB8AC3E}">
        <p14:creationId xmlns:p14="http://schemas.microsoft.com/office/powerpoint/2010/main" val="369093717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lvl1pPr>
              <a:defRPr/>
            </a:lvl1pPr>
          </a:lstStyle>
          <a:p>
            <a:r>
              <a:rPr lang="ar-SA"/>
              <a:t>انقر لتحرير نمط العنوان الرئيسي</a:t>
            </a:r>
            <a:endParaRPr lang="ar-JO"/>
          </a:p>
        </p:txBody>
      </p:sp>
      <p:sp>
        <p:nvSpPr>
          <p:cNvPr id="3" name="عنصر نائب للنص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النص الرئيسي</a:t>
            </a:r>
          </a:p>
        </p:txBody>
      </p:sp>
      <p:sp>
        <p:nvSpPr>
          <p:cNvPr id="4" name="عنصر نائب للمحتوى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JO"/>
          </a:p>
        </p:txBody>
      </p:sp>
      <p:sp>
        <p:nvSpPr>
          <p:cNvPr id="5" name="عنصر نائب للنص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النص الرئيسي</a:t>
            </a:r>
          </a:p>
        </p:txBody>
      </p:sp>
      <p:sp>
        <p:nvSpPr>
          <p:cNvPr id="6" name="عنصر نائب للمحتوى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JO"/>
          </a:p>
        </p:txBody>
      </p:sp>
      <p:sp>
        <p:nvSpPr>
          <p:cNvPr id="7" name="عنصر نائب للتاريخ 6">
            <a:extLst>
              <a:ext uri="{FF2B5EF4-FFF2-40B4-BE49-F238E27FC236}">
                <a16:creationId xmlns:a16="http://schemas.microsoft.com/office/drawing/2014/main" id="{17026AA1-0DAE-4F71-9204-A812D1DDF800}"/>
              </a:ext>
            </a:extLst>
          </p:cNvPr>
          <p:cNvSpPr>
            <a:spLocks noGrp="1"/>
          </p:cNvSpPr>
          <p:nvPr>
            <p:ph type="dt" sz="half" idx="10"/>
          </p:nvPr>
        </p:nvSpPr>
        <p:spPr/>
        <p:txBody>
          <a:bodyPr/>
          <a:lstStyle>
            <a:lvl1pPr>
              <a:defRPr>
                <a:solidFill>
                  <a:srgbClr val="000000"/>
                </a:solidFill>
                <a:latin typeface="Times New Roman" pitchFamily="18" charset="0"/>
                <a:cs typeface="+mn-cs"/>
              </a:defRPr>
            </a:lvl1pPr>
          </a:lstStyle>
          <a:p>
            <a:pPr>
              <a:defRPr/>
            </a:pPr>
            <a:endParaRPr lang="en-US" altLang="en-US"/>
          </a:p>
        </p:txBody>
      </p:sp>
      <p:sp>
        <p:nvSpPr>
          <p:cNvPr id="8" name="عنصر نائب للتذييل 7">
            <a:extLst>
              <a:ext uri="{FF2B5EF4-FFF2-40B4-BE49-F238E27FC236}">
                <a16:creationId xmlns:a16="http://schemas.microsoft.com/office/drawing/2014/main" id="{BCBC13AB-EAFC-40E7-B4F0-A46F2A10B634}"/>
              </a:ext>
            </a:extLst>
          </p:cNvPr>
          <p:cNvSpPr>
            <a:spLocks noGrp="1"/>
          </p:cNvSpPr>
          <p:nvPr>
            <p:ph type="ftr" sz="quarter" idx="11"/>
          </p:nvPr>
        </p:nvSpPr>
        <p:spPr/>
        <p:txBody>
          <a:bodyPr/>
          <a:lstStyle>
            <a:lvl1pPr>
              <a:defRPr>
                <a:solidFill>
                  <a:srgbClr val="000000"/>
                </a:solidFill>
                <a:latin typeface="Times New Roman" pitchFamily="18" charset="0"/>
                <a:cs typeface="+mn-cs"/>
              </a:defRPr>
            </a:lvl1pPr>
          </a:lstStyle>
          <a:p>
            <a:pPr>
              <a:defRPr/>
            </a:pPr>
            <a:endParaRPr lang="en-US" altLang="en-US"/>
          </a:p>
        </p:txBody>
      </p:sp>
      <p:sp>
        <p:nvSpPr>
          <p:cNvPr id="9" name="عنصر نائب لرقم الشريحة 8">
            <a:extLst>
              <a:ext uri="{FF2B5EF4-FFF2-40B4-BE49-F238E27FC236}">
                <a16:creationId xmlns:a16="http://schemas.microsoft.com/office/drawing/2014/main" id="{CFFCC46C-5333-43A6-BB28-12F2A779A13B}"/>
              </a:ext>
            </a:extLst>
          </p:cNvPr>
          <p:cNvSpPr>
            <a:spLocks noGrp="1"/>
          </p:cNvSpPr>
          <p:nvPr>
            <p:ph type="sldNum" sz="quarter" idx="12"/>
          </p:nvPr>
        </p:nvSpPr>
        <p:spPr/>
        <p:txBody>
          <a:bodyPr/>
          <a:lstStyle>
            <a:lvl1pPr>
              <a:defRPr>
                <a:solidFill>
                  <a:srgbClr val="000000"/>
                </a:solidFill>
                <a:latin typeface="Times New Roman" panose="02020603050405020304" pitchFamily="18" charset="0"/>
              </a:defRPr>
            </a:lvl1pPr>
          </a:lstStyle>
          <a:p>
            <a:fld id="{34C4C069-3B81-4BD3-AEA4-8E9F4A92FA23}" type="slidenum">
              <a:rPr lang="en-US" altLang="en-US"/>
              <a:pPr/>
              <a:t>‹#›</a:t>
            </a:fld>
            <a:endParaRPr lang="en-US" altLang="en-US"/>
          </a:p>
        </p:txBody>
      </p:sp>
    </p:spTree>
    <p:extLst>
      <p:ext uri="{BB962C8B-B14F-4D97-AF65-F5344CB8AC3E}">
        <p14:creationId xmlns:p14="http://schemas.microsoft.com/office/powerpoint/2010/main" val="155864772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endParaRPr lang="ar-JO"/>
          </a:p>
        </p:txBody>
      </p:sp>
      <p:sp>
        <p:nvSpPr>
          <p:cNvPr id="3" name="عنصر نائب للتاريخ 2">
            <a:extLst>
              <a:ext uri="{FF2B5EF4-FFF2-40B4-BE49-F238E27FC236}">
                <a16:creationId xmlns:a16="http://schemas.microsoft.com/office/drawing/2014/main" id="{FA789CB3-68F2-4F8C-A8F3-07BCDA8812F6}"/>
              </a:ext>
            </a:extLst>
          </p:cNvPr>
          <p:cNvSpPr>
            <a:spLocks noGrp="1"/>
          </p:cNvSpPr>
          <p:nvPr>
            <p:ph type="dt" sz="half" idx="10"/>
          </p:nvPr>
        </p:nvSpPr>
        <p:spPr/>
        <p:txBody>
          <a:bodyPr/>
          <a:lstStyle>
            <a:lvl1pPr>
              <a:defRPr>
                <a:solidFill>
                  <a:srgbClr val="000000"/>
                </a:solidFill>
                <a:latin typeface="Times New Roman" pitchFamily="18" charset="0"/>
                <a:cs typeface="+mn-cs"/>
              </a:defRPr>
            </a:lvl1pPr>
          </a:lstStyle>
          <a:p>
            <a:pPr>
              <a:defRPr/>
            </a:pPr>
            <a:endParaRPr lang="en-US" altLang="en-US"/>
          </a:p>
        </p:txBody>
      </p:sp>
      <p:sp>
        <p:nvSpPr>
          <p:cNvPr id="4" name="عنصر نائب للتذييل 3">
            <a:extLst>
              <a:ext uri="{FF2B5EF4-FFF2-40B4-BE49-F238E27FC236}">
                <a16:creationId xmlns:a16="http://schemas.microsoft.com/office/drawing/2014/main" id="{88F665C5-969D-433A-A919-600AD4C835B8}"/>
              </a:ext>
            </a:extLst>
          </p:cNvPr>
          <p:cNvSpPr>
            <a:spLocks noGrp="1"/>
          </p:cNvSpPr>
          <p:nvPr>
            <p:ph type="ftr" sz="quarter" idx="11"/>
          </p:nvPr>
        </p:nvSpPr>
        <p:spPr/>
        <p:txBody>
          <a:bodyPr/>
          <a:lstStyle>
            <a:lvl1pPr>
              <a:defRPr>
                <a:solidFill>
                  <a:srgbClr val="000000"/>
                </a:solidFill>
                <a:latin typeface="Times New Roman" pitchFamily="18" charset="0"/>
                <a:cs typeface="+mn-cs"/>
              </a:defRPr>
            </a:lvl1pPr>
          </a:lstStyle>
          <a:p>
            <a:pPr>
              <a:defRPr/>
            </a:pPr>
            <a:endParaRPr lang="en-US" altLang="en-US"/>
          </a:p>
        </p:txBody>
      </p:sp>
      <p:sp>
        <p:nvSpPr>
          <p:cNvPr id="5" name="عنصر نائب لرقم الشريحة 4">
            <a:extLst>
              <a:ext uri="{FF2B5EF4-FFF2-40B4-BE49-F238E27FC236}">
                <a16:creationId xmlns:a16="http://schemas.microsoft.com/office/drawing/2014/main" id="{A4C3315D-4885-4040-9B6E-E25FDEAD4674}"/>
              </a:ext>
            </a:extLst>
          </p:cNvPr>
          <p:cNvSpPr>
            <a:spLocks noGrp="1"/>
          </p:cNvSpPr>
          <p:nvPr>
            <p:ph type="sldNum" sz="quarter" idx="12"/>
          </p:nvPr>
        </p:nvSpPr>
        <p:spPr/>
        <p:txBody>
          <a:bodyPr/>
          <a:lstStyle>
            <a:lvl1pPr>
              <a:defRPr>
                <a:solidFill>
                  <a:srgbClr val="000000"/>
                </a:solidFill>
                <a:latin typeface="Times New Roman" panose="02020603050405020304" pitchFamily="18" charset="0"/>
              </a:defRPr>
            </a:lvl1pPr>
          </a:lstStyle>
          <a:p>
            <a:fld id="{84B38B8A-ED4C-40AB-875C-01C13C7FFF2E}" type="slidenum">
              <a:rPr lang="en-US" altLang="en-US"/>
              <a:pPr/>
              <a:t>‹#›</a:t>
            </a:fld>
            <a:endParaRPr lang="en-US" altLang="en-US"/>
          </a:p>
        </p:txBody>
      </p:sp>
    </p:spTree>
    <p:extLst>
      <p:ext uri="{BB962C8B-B14F-4D97-AF65-F5344CB8AC3E}">
        <p14:creationId xmlns:p14="http://schemas.microsoft.com/office/powerpoint/2010/main" val="82755262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عنصر نائب للتاريخ 1">
            <a:extLst>
              <a:ext uri="{FF2B5EF4-FFF2-40B4-BE49-F238E27FC236}">
                <a16:creationId xmlns:a16="http://schemas.microsoft.com/office/drawing/2014/main" id="{D2423C69-9CE5-48AF-BC4E-7AA24064357B}"/>
              </a:ext>
            </a:extLst>
          </p:cNvPr>
          <p:cNvSpPr>
            <a:spLocks noGrp="1"/>
          </p:cNvSpPr>
          <p:nvPr>
            <p:ph type="dt" sz="half" idx="10"/>
          </p:nvPr>
        </p:nvSpPr>
        <p:spPr/>
        <p:txBody>
          <a:bodyPr/>
          <a:lstStyle>
            <a:lvl1pPr>
              <a:defRPr>
                <a:solidFill>
                  <a:srgbClr val="000000"/>
                </a:solidFill>
                <a:latin typeface="Times New Roman" pitchFamily="18" charset="0"/>
                <a:cs typeface="+mn-cs"/>
              </a:defRPr>
            </a:lvl1pPr>
          </a:lstStyle>
          <a:p>
            <a:pPr>
              <a:defRPr/>
            </a:pPr>
            <a:endParaRPr lang="en-US" altLang="en-US"/>
          </a:p>
        </p:txBody>
      </p:sp>
      <p:sp>
        <p:nvSpPr>
          <p:cNvPr id="3" name="عنصر نائب للتذييل 2">
            <a:extLst>
              <a:ext uri="{FF2B5EF4-FFF2-40B4-BE49-F238E27FC236}">
                <a16:creationId xmlns:a16="http://schemas.microsoft.com/office/drawing/2014/main" id="{332D1374-2331-4E93-B096-35FE6038BA1D}"/>
              </a:ext>
            </a:extLst>
          </p:cNvPr>
          <p:cNvSpPr>
            <a:spLocks noGrp="1"/>
          </p:cNvSpPr>
          <p:nvPr>
            <p:ph type="ftr" sz="quarter" idx="11"/>
          </p:nvPr>
        </p:nvSpPr>
        <p:spPr/>
        <p:txBody>
          <a:bodyPr/>
          <a:lstStyle>
            <a:lvl1pPr>
              <a:defRPr>
                <a:solidFill>
                  <a:srgbClr val="000000"/>
                </a:solidFill>
                <a:latin typeface="Times New Roman" pitchFamily="18" charset="0"/>
                <a:cs typeface="+mn-cs"/>
              </a:defRPr>
            </a:lvl1pPr>
          </a:lstStyle>
          <a:p>
            <a:pPr>
              <a:defRPr/>
            </a:pPr>
            <a:endParaRPr lang="en-US" altLang="en-US"/>
          </a:p>
        </p:txBody>
      </p:sp>
      <p:sp>
        <p:nvSpPr>
          <p:cNvPr id="4" name="عنصر نائب لرقم الشريحة 3">
            <a:extLst>
              <a:ext uri="{FF2B5EF4-FFF2-40B4-BE49-F238E27FC236}">
                <a16:creationId xmlns:a16="http://schemas.microsoft.com/office/drawing/2014/main" id="{26729747-2F74-4A6C-854B-2AF115D25C3F}"/>
              </a:ext>
            </a:extLst>
          </p:cNvPr>
          <p:cNvSpPr>
            <a:spLocks noGrp="1"/>
          </p:cNvSpPr>
          <p:nvPr>
            <p:ph type="sldNum" sz="quarter" idx="12"/>
          </p:nvPr>
        </p:nvSpPr>
        <p:spPr/>
        <p:txBody>
          <a:bodyPr/>
          <a:lstStyle>
            <a:lvl1pPr>
              <a:defRPr>
                <a:solidFill>
                  <a:srgbClr val="000000"/>
                </a:solidFill>
                <a:latin typeface="Times New Roman" panose="02020603050405020304" pitchFamily="18" charset="0"/>
              </a:defRPr>
            </a:lvl1pPr>
          </a:lstStyle>
          <a:p>
            <a:fld id="{6FEA8222-2917-4FF6-B3FA-8985BDDD27A6}" type="slidenum">
              <a:rPr lang="en-US" altLang="en-US"/>
              <a:pPr/>
              <a:t>‹#›</a:t>
            </a:fld>
            <a:endParaRPr lang="en-US" altLang="en-US"/>
          </a:p>
        </p:txBody>
      </p:sp>
    </p:spTree>
    <p:extLst>
      <p:ext uri="{BB962C8B-B14F-4D97-AF65-F5344CB8AC3E}">
        <p14:creationId xmlns:p14="http://schemas.microsoft.com/office/powerpoint/2010/main" val="107565942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محتوى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3050"/>
            <a:ext cx="3008313" cy="1162050"/>
          </a:xfrm>
        </p:spPr>
        <p:txBody>
          <a:bodyPr anchor="b"/>
          <a:lstStyle>
            <a:lvl1pPr algn="r">
              <a:defRPr sz="2000" b="1"/>
            </a:lvl1pPr>
          </a:lstStyle>
          <a:p>
            <a:r>
              <a:rPr lang="ar-SA"/>
              <a:t>انقر لتحرير نمط العنوان الرئيسي</a:t>
            </a:r>
            <a:endParaRPr lang="ar-JO"/>
          </a:p>
        </p:txBody>
      </p:sp>
      <p:sp>
        <p:nvSpPr>
          <p:cNvPr id="3" name="عنصر نائب للمحتوى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JO"/>
          </a:p>
        </p:txBody>
      </p:sp>
      <p:sp>
        <p:nvSpPr>
          <p:cNvPr id="4" name="عنصر نائب للنص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a:t>انقر لتحرير أنماط النص الرئيسي</a:t>
            </a:r>
          </a:p>
        </p:txBody>
      </p:sp>
      <p:sp>
        <p:nvSpPr>
          <p:cNvPr id="5" name="عنصر نائب للتاريخ 4">
            <a:extLst>
              <a:ext uri="{FF2B5EF4-FFF2-40B4-BE49-F238E27FC236}">
                <a16:creationId xmlns:a16="http://schemas.microsoft.com/office/drawing/2014/main" id="{54460CB8-0B42-4396-83DF-EC32F77313C0}"/>
              </a:ext>
            </a:extLst>
          </p:cNvPr>
          <p:cNvSpPr>
            <a:spLocks noGrp="1"/>
          </p:cNvSpPr>
          <p:nvPr>
            <p:ph type="dt" sz="half" idx="10"/>
          </p:nvPr>
        </p:nvSpPr>
        <p:spPr/>
        <p:txBody>
          <a:bodyPr/>
          <a:lstStyle>
            <a:lvl1pPr>
              <a:defRPr>
                <a:solidFill>
                  <a:srgbClr val="000000"/>
                </a:solidFill>
                <a:latin typeface="Times New Roman" pitchFamily="18" charset="0"/>
                <a:cs typeface="+mn-cs"/>
              </a:defRPr>
            </a:lvl1pPr>
          </a:lstStyle>
          <a:p>
            <a:pPr>
              <a:defRPr/>
            </a:pPr>
            <a:endParaRPr lang="en-US" altLang="en-US"/>
          </a:p>
        </p:txBody>
      </p:sp>
      <p:sp>
        <p:nvSpPr>
          <p:cNvPr id="6" name="عنصر نائب للتذييل 5">
            <a:extLst>
              <a:ext uri="{FF2B5EF4-FFF2-40B4-BE49-F238E27FC236}">
                <a16:creationId xmlns:a16="http://schemas.microsoft.com/office/drawing/2014/main" id="{7D9C14CE-E5BA-4E21-AA95-334B29474E49}"/>
              </a:ext>
            </a:extLst>
          </p:cNvPr>
          <p:cNvSpPr>
            <a:spLocks noGrp="1"/>
          </p:cNvSpPr>
          <p:nvPr>
            <p:ph type="ftr" sz="quarter" idx="11"/>
          </p:nvPr>
        </p:nvSpPr>
        <p:spPr/>
        <p:txBody>
          <a:bodyPr/>
          <a:lstStyle>
            <a:lvl1pPr>
              <a:defRPr>
                <a:solidFill>
                  <a:srgbClr val="000000"/>
                </a:solidFill>
                <a:latin typeface="Times New Roman" pitchFamily="18" charset="0"/>
                <a:cs typeface="+mn-cs"/>
              </a:defRPr>
            </a:lvl1pPr>
          </a:lstStyle>
          <a:p>
            <a:pPr>
              <a:defRPr/>
            </a:pPr>
            <a:endParaRPr lang="en-US" altLang="en-US"/>
          </a:p>
        </p:txBody>
      </p:sp>
      <p:sp>
        <p:nvSpPr>
          <p:cNvPr id="7" name="عنصر نائب لرقم الشريحة 6">
            <a:extLst>
              <a:ext uri="{FF2B5EF4-FFF2-40B4-BE49-F238E27FC236}">
                <a16:creationId xmlns:a16="http://schemas.microsoft.com/office/drawing/2014/main" id="{D0D2AE3B-40D8-407F-82FD-E3107C09EDF0}"/>
              </a:ext>
            </a:extLst>
          </p:cNvPr>
          <p:cNvSpPr>
            <a:spLocks noGrp="1"/>
          </p:cNvSpPr>
          <p:nvPr>
            <p:ph type="sldNum" sz="quarter" idx="12"/>
          </p:nvPr>
        </p:nvSpPr>
        <p:spPr/>
        <p:txBody>
          <a:bodyPr/>
          <a:lstStyle>
            <a:lvl1pPr>
              <a:defRPr>
                <a:solidFill>
                  <a:srgbClr val="000000"/>
                </a:solidFill>
                <a:latin typeface="Times New Roman" panose="02020603050405020304" pitchFamily="18" charset="0"/>
              </a:defRPr>
            </a:lvl1pPr>
          </a:lstStyle>
          <a:p>
            <a:fld id="{208CFBC6-9412-42EF-B3DE-299F16814011}" type="slidenum">
              <a:rPr lang="en-US" altLang="en-US"/>
              <a:pPr/>
              <a:t>‹#›</a:t>
            </a:fld>
            <a:endParaRPr lang="en-US" altLang="en-US"/>
          </a:p>
        </p:txBody>
      </p:sp>
    </p:spTree>
    <p:extLst>
      <p:ext uri="{BB962C8B-B14F-4D97-AF65-F5344CB8AC3E}">
        <p14:creationId xmlns:p14="http://schemas.microsoft.com/office/powerpoint/2010/main" val="420698157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صورة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1792288" y="4800600"/>
            <a:ext cx="5486400" cy="566738"/>
          </a:xfrm>
        </p:spPr>
        <p:txBody>
          <a:bodyPr anchor="b"/>
          <a:lstStyle>
            <a:lvl1pPr algn="r">
              <a:defRPr sz="2000" b="1"/>
            </a:lvl1pPr>
          </a:lstStyle>
          <a:p>
            <a:r>
              <a:rPr lang="ar-SA"/>
              <a:t>انقر لتحرير نمط العنوان الرئيسي</a:t>
            </a:r>
            <a:endParaRPr lang="ar-JO"/>
          </a:p>
        </p:txBody>
      </p:sp>
      <p:sp>
        <p:nvSpPr>
          <p:cNvPr id="3" name="عنصر نائب للصورة 2"/>
          <p:cNvSpPr>
            <a:spLocks noGrp="1"/>
          </p:cNvSpPr>
          <p:nvPr>
            <p:ph type="pic" idx="1"/>
          </p:nvPr>
        </p:nvSpPr>
        <p:spPr>
          <a:xfrm>
            <a:off x="1792288" y="612775"/>
            <a:ext cx="5486400" cy="4114800"/>
          </a:xfrm>
        </p:spPr>
        <p:txBody>
          <a:bodyPr rtlCol="1">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ar-JO" noProof="0"/>
          </a:p>
        </p:txBody>
      </p:sp>
      <p:sp>
        <p:nvSpPr>
          <p:cNvPr id="4" name="عنصر نائب للنص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a:t>انقر لتحرير أنماط النص الرئيسي</a:t>
            </a:r>
          </a:p>
        </p:txBody>
      </p:sp>
      <p:sp>
        <p:nvSpPr>
          <p:cNvPr id="5" name="عنصر نائب للتاريخ 4">
            <a:extLst>
              <a:ext uri="{FF2B5EF4-FFF2-40B4-BE49-F238E27FC236}">
                <a16:creationId xmlns:a16="http://schemas.microsoft.com/office/drawing/2014/main" id="{793B1BCE-6C29-475F-B496-39C0C7BCBA46}"/>
              </a:ext>
            </a:extLst>
          </p:cNvPr>
          <p:cNvSpPr>
            <a:spLocks noGrp="1"/>
          </p:cNvSpPr>
          <p:nvPr>
            <p:ph type="dt" sz="half" idx="10"/>
          </p:nvPr>
        </p:nvSpPr>
        <p:spPr/>
        <p:txBody>
          <a:bodyPr/>
          <a:lstStyle>
            <a:lvl1pPr>
              <a:defRPr>
                <a:solidFill>
                  <a:srgbClr val="000000"/>
                </a:solidFill>
                <a:latin typeface="Times New Roman" pitchFamily="18" charset="0"/>
                <a:cs typeface="+mn-cs"/>
              </a:defRPr>
            </a:lvl1pPr>
          </a:lstStyle>
          <a:p>
            <a:pPr>
              <a:defRPr/>
            </a:pPr>
            <a:endParaRPr lang="en-US" altLang="en-US"/>
          </a:p>
        </p:txBody>
      </p:sp>
      <p:sp>
        <p:nvSpPr>
          <p:cNvPr id="6" name="عنصر نائب للتذييل 5">
            <a:extLst>
              <a:ext uri="{FF2B5EF4-FFF2-40B4-BE49-F238E27FC236}">
                <a16:creationId xmlns:a16="http://schemas.microsoft.com/office/drawing/2014/main" id="{7AEC3AEA-D0BC-4B72-ADB1-ABD6BBAA0F04}"/>
              </a:ext>
            </a:extLst>
          </p:cNvPr>
          <p:cNvSpPr>
            <a:spLocks noGrp="1"/>
          </p:cNvSpPr>
          <p:nvPr>
            <p:ph type="ftr" sz="quarter" idx="11"/>
          </p:nvPr>
        </p:nvSpPr>
        <p:spPr/>
        <p:txBody>
          <a:bodyPr/>
          <a:lstStyle>
            <a:lvl1pPr>
              <a:defRPr>
                <a:solidFill>
                  <a:srgbClr val="000000"/>
                </a:solidFill>
                <a:latin typeface="Times New Roman" pitchFamily="18" charset="0"/>
                <a:cs typeface="+mn-cs"/>
              </a:defRPr>
            </a:lvl1pPr>
          </a:lstStyle>
          <a:p>
            <a:pPr>
              <a:defRPr/>
            </a:pPr>
            <a:endParaRPr lang="en-US" altLang="en-US"/>
          </a:p>
        </p:txBody>
      </p:sp>
      <p:sp>
        <p:nvSpPr>
          <p:cNvPr id="7" name="عنصر نائب لرقم الشريحة 6">
            <a:extLst>
              <a:ext uri="{FF2B5EF4-FFF2-40B4-BE49-F238E27FC236}">
                <a16:creationId xmlns:a16="http://schemas.microsoft.com/office/drawing/2014/main" id="{7EA7E153-9E11-4778-AAAF-D2B73558188E}"/>
              </a:ext>
            </a:extLst>
          </p:cNvPr>
          <p:cNvSpPr>
            <a:spLocks noGrp="1"/>
          </p:cNvSpPr>
          <p:nvPr>
            <p:ph type="sldNum" sz="quarter" idx="12"/>
          </p:nvPr>
        </p:nvSpPr>
        <p:spPr/>
        <p:txBody>
          <a:bodyPr/>
          <a:lstStyle>
            <a:lvl1pPr>
              <a:defRPr>
                <a:solidFill>
                  <a:srgbClr val="000000"/>
                </a:solidFill>
                <a:latin typeface="Times New Roman" panose="02020603050405020304" pitchFamily="18" charset="0"/>
              </a:defRPr>
            </a:lvl1pPr>
          </a:lstStyle>
          <a:p>
            <a:fld id="{78482298-5087-45CC-9C03-FE28B7075834}" type="slidenum">
              <a:rPr lang="en-US" altLang="en-US"/>
              <a:pPr/>
              <a:t>‹#›</a:t>
            </a:fld>
            <a:endParaRPr lang="en-US" altLang="en-US"/>
          </a:p>
        </p:txBody>
      </p:sp>
    </p:spTree>
    <p:extLst>
      <p:ext uri="{BB962C8B-B14F-4D97-AF65-F5344CB8AC3E}">
        <p14:creationId xmlns:p14="http://schemas.microsoft.com/office/powerpoint/2010/main" val="255519990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endParaRPr lang="ar-JO"/>
          </a:p>
        </p:txBody>
      </p:sp>
      <p:sp>
        <p:nvSpPr>
          <p:cNvPr id="3" name="عنصر نائب للعنوان العمودي 2"/>
          <p:cNvSpPr>
            <a:spLocks noGrp="1"/>
          </p:cNvSpPr>
          <p:nvPr>
            <p:ph type="body" orient="vert" idx="1"/>
          </p:nvPr>
        </p:nvSpPr>
        <p:spPr/>
        <p:txBody>
          <a:bodyPr vert="eaVert"/>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JO"/>
          </a:p>
        </p:txBody>
      </p:sp>
      <p:sp>
        <p:nvSpPr>
          <p:cNvPr id="4" name="عنصر نائب للتاريخ 3">
            <a:extLst>
              <a:ext uri="{FF2B5EF4-FFF2-40B4-BE49-F238E27FC236}">
                <a16:creationId xmlns:a16="http://schemas.microsoft.com/office/drawing/2014/main" id="{19CDA8FD-28A9-4257-878B-8305317A5B30}"/>
              </a:ext>
            </a:extLst>
          </p:cNvPr>
          <p:cNvSpPr>
            <a:spLocks noGrp="1"/>
          </p:cNvSpPr>
          <p:nvPr>
            <p:ph type="dt" sz="half" idx="10"/>
          </p:nvPr>
        </p:nvSpPr>
        <p:spPr/>
        <p:txBody>
          <a:bodyPr/>
          <a:lstStyle>
            <a:lvl1pPr>
              <a:defRPr>
                <a:solidFill>
                  <a:srgbClr val="000000"/>
                </a:solidFill>
                <a:latin typeface="Times New Roman" pitchFamily="18" charset="0"/>
                <a:cs typeface="+mn-cs"/>
              </a:defRPr>
            </a:lvl1pPr>
          </a:lstStyle>
          <a:p>
            <a:pPr>
              <a:defRPr/>
            </a:pPr>
            <a:endParaRPr lang="en-US" altLang="en-US"/>
          </a:p>
        </p:txBody>
      </p:sp>
      <p:sp>
        <p:nvSpPr>
          <p:cNvPr id="5" name="عنصر نائب للتذييل 4">
            <a:extLst>
              <a:ext uri="{FF2B5EF4-FFF2-40B4-BE49-F238E27FC236}">
                <a16:creationId xmlns:a16="http://schemas.microsoft.com/office/drawing/2014/main" id="{B2A29003-8FDB-4DAD-9135-82E75A42E763}"/>
              </a:ext>
            </a:extLst>
          </p:cNvPr>
          <p:cNvSpPr>
            <a:spLocks noGrp="1"/>
          </p:cNvSpPr>
          <p:nvPr>
            <p:ph type="ftr" sz="quarter" idx="11"/>
          </p:nvPr>
        </p:nvSpPr>
        <p:spPr/>
        <p:txBody>
          <a:bodyPr/>
          <a:lstStyle>
            <a:lvl1pPr>
              <a:defRPr>
                <a:solidFill>
                  <a:srgbClr val="000000"/>
                </a:solidFill>
                <a:latin typeface="Times New Roman" pitchFamily="18" charset="0"/>
                <a:cs typeface="+mn-cs"/>
              </a:defRPr>
            </a:lvl1pPr>
          </a:lstStyle>
          <a:p>
            <a:pPr>
              <a:defRPr/>
            </a:pPr>
            <a:endParaRPr lang="en-US" altLang="en-US"/>
          </a:p>
        </p:txBody>
      </p:sp>
      <p:sp>
        <p:nvSpPr>
          <p:cNvPr id="6" name="عنصر نائب لرقم الشريحة 5">
            <a:extLst>
              <a:ext uri="{FF2B5EF4-FFF2-40B4-BE49-F238E27FC236}">
                <a16:creationId xmlns:a16="http://schemas.microsoft.com/office/drawing/2014/main" id="{A6D54127-E514-4D4D-AC6C-126DD0E2B6F8}"/>
              </a:ext>
            </a:extLst>
          </p:cNvPr>
          <p:cNvSpPr>
            <a:spLocks noGrp="1"/>
          </p:cNvSpPr>
          <p:nvPr>
            <p:ph type="sldNum" sz="quarter" idx="12"/>
          </p:nvPr>
        </p:nvSpPr>
        <p:spPr/>
        <p:txBody>
          <a:bodyPr/>
          <a:lstStyle>
            <a:lvl1pPr>
              <a:defRPr>
                <a:solidFill>
                  <a:srgbClr val="000000"/>
                </a:solidFill>
                <a:latin typeface="Times New Roman" panose="02020603050405020304" pitchFamily="18" charset="0"/>
              </a:defRPr>
            </a:lvl1pPr>
          </a:lstStyle>
          <a:p>
            <a:fld id="{C5AEDC55-2CA7-4A72-B108-259F6D8AF174}" type="slidenum">
              <a:rPr lang="en-US" altLang="en-US"/>
              <a:pPr/>
              <a:t>‹#›</a:t>
            </a:fld>
            <a:endParaRPr lang="en-US" altLang="en-US"/>
          </a:p>
        </p:txBody>
      </p:sp>
    </p:spTree>
    <p:extLst>
      <p:ext uri="{BB962C8B-B14F-4D97-AF65-F5344CB8AC3E}">
        <p14:creationId xmlns:p14="http://schemas.microsoft.com/office/powerpoint/2010/main" val="9735520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ar-E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E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EG"/>
          </a:p>
        </p:txBody>
      </p:sp>
      <p:sp>
        <p:nvSpPr>
          <p:cNvPr id="7" name="Rectangle 4">
            <a:extLst>
              <a:ext uri="{FF2B5EF4-FFF2-40B4-BE49-F238E27FC236}">
                <a16:creationId xmlns:a16="http://schemas.microsoft.com/office/drawing/2014/main" id="{5EB3B6FD-09A7-40FD-8873-1A30CA1DBD28}"/>
              </a:ext>
            </a:extLst>
          </p:cNvPr>
          <p:cNvSpPr>
            <a:spLocks noGrp="1" noChangeArrowheads="1"/>
          </p:cNvSpPr>
          <p:nvPr>
            <p:ph type="dt" sz="half" idx="10"/>
          </p:nvPr>
        </p:nvSpPr>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0E239837-7C8B-40BD-B1A8-E2B5E507E561}"/>
              </a:ext>
            </a:extLst>
          </p:cNvPr>
          <p:cNvSpPr>
            <a:spLocks noGrp="1" noChangeArrowheads="1"/>
          </p:cNvSpPr>
          <p:nvPr>
            <p:ph type="ftr" sz="quarter" idx="11"/>
          </p:nvPr>
        </p:nvSpPr>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AA8962D1-5AF0-4A93-9586-CC735D85AC24}"/>
              </a:ext>
            </a:extLst>
          </p:cNvPr>
          <p:cNvSpPr>
            <a:spLocks noGrp="1" noChangeArrowheads="1"/>
          </p:cNvSpPr>
          <p:nvPr>
            <p:ph type="sldNum" sz="quarter" idx="12"/>
          </p:nvPr>
        </p:nvSpPr>
        <p:spPr/>
        <p:txBody>
          <a:bodyPr/>
          <a:lstStyle>
            <a:lvl1pPr algn="r">
              <a:defRPr/>
            </a:lvl1pPr>
          </a:lstStyle>
          <a:p>
            <a:fld id="{4D260520-3260-42C8-A3DA-C3A9B340EEF1}" type="slidenum">
              <a:rPr lang="ar-SA" altLang="en-US"/>
              <a:pPr/>
              <a:t>‹#›</a:t>
            </a:fld>
            <a:endParaRPr lang="en-US" altLang="en-US"/>
          </a:p>
        </p:txBody>
      </p:sp>
    </p:spTree>
    <p:extLst>
      <p:ext uri="{BB962C8B-B14F-4D97-AF65-F5344CB8AC3E}">
        <p14:creationId xmlns:p14="http://schemas.microsoft.com/office/powerpoint/2010/main" val="108222312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p:cNvSpPr>
            <a:spLocks noGrp="1"/>
          </p:cNvSpPr>
          <p:nvPr>
            <p:ph type="title" orient="vert"/>
          </p:nvPr>
        </p:nvSpPr>
        <p:spPr>
          <a:xfrm>
            <a:off x="6629400" y="274638"/>
            <a:ext cx="2057400" cy="5851525"/>
          </a:xfrm>
        </p:spPr>
        <p:txBody>
          <a:bodyPr vert="eaVert"/>
          <a:lstStyle/>
          <a:p>
            <a:r>
              <a:rPr lang="ar-SA"/>
              <a:t>انقر لتحرير نمط العنوان الرئيسي</a:t>
            </a:r>
            <a:endParaRPr lang="ar-JO"/>
          </a:p>
        </p:txBody>
      </p:sp>
      <p:sp>
        <p:nvSpPr>
          <p:cNvPr id="3" name="عنصر نائب للعنوان العمودي 2"/>
          <p:cNvSpPr>
            <a:spLocks noGrp="1"/>
          </p:cNvSpPr>
          <p:nvPr>
            <p:ph type="body" orient="vert" idx="1"/>
          </p:nvPr>
        </p:nvSpPr>
        <p:spPr>
          <a:xfrm>
            <a:off x="457200" y="274638"/>
            <a:ext cx="6019800" cy="5851525"/>
          </a:xfrm>
        </p:spPr>
        <p:txBody>
          <a:bodyPr vert="eaVert"/>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JO"/>
          </a:p>
        </p:txBody>
      </p:sp>
      <p:sp>
        <p:nvSpPr>
          <p:cNvPr id="4" name="عنصر نائب للتاريخ 3">
            <a:extLst>
              <a:ext uri="{FF2B5EF4-FFF2-40B4-BE49-F238E27FC236}">
                <a16:creationId xmlns:a16="http://schemas.microsoft.com/office/drawing/2014/main" id="{96157BCD-08F1-4ACB-806A-1F5C5819FD36}"/>
              </a:ext>
            </a:extLst>
          </p:cNvPr>
          <p:cNvSpPr>
            <a:spLocks noGrp="1"/>
          </p:cNvSpPr>
          <p:nvPr>
            <p:ph type="dt" sz="half" idx="10"/>
          </p:nvPr>
        </p:nvSpPr>
        <p:spPr/>
        <p:txBody>
          <a:bodyPr/>
          <a:lstStyle>
            <a:lvl1pPr>
              <a:defRPr>
                <a:solidFill>
                  <a:srgbClr val="000000"/>
                </a:solidFill>
                <a:latin typeface="Times New Roman" pitchFamily="18" charset="0"/>
                <a:cs typeface="+mn-cs"/>
              </a:defRPr>
            </a:lvl1pPr>
          </a:lstStyle>
          <a:p>
            <a:pPr>
              <a:defRPr/>
            </a:pPr>
            <a:endParaRPr lang="en-US" altLang="en-US"/>
          </a:p>
        </p:txBody>
      </p:sp>
      <p:sp>
        <p:nvSpPr>
          <p:cNvPr id="5" name="عنصر نائب للتذييل 4">
            <a:extLst>
              <a:ext uri="{FF2B5EF4-FFF2-40B4-BE49-F238E27FC236}">
                <a16:creationId xmlns:a16="http://schemas.microsoft.com/office/drawing/2014/main" id="{5485D1C4-0AE8-4D20-8E47-E91F088E4CB7}"/>
              </a:ext>
            </a:extLst>
          </p:cNvPr>
          <p:cNvSpPr>
            <a:spLocks noGrp="1"/>
          </p:cNvSpPr>
          <p:nvPr>
            <p:ph type="ftr" sz="quarter" idx="11"/>
          </p:nvPr>
        </p:nvSpPr>
        <p:spPr/>
        <p:txBody>
          <a:bodyPr/>
          <a:lstStyle>
            <a:lvl1pPr>
              <a:defRPr>
                <a:solidFill>
                  <a:srgbClr val="000000"/>
                </a:solidFill>
                <a:latin typeface="Times New Roman" pitchFamily="18" charset="0"/>
                <a:cs typeface="+mn-cs"/>
              </a:defRPr>
            </a:lvl1pPr>
          </a:lstStyle>
          <a:p>
            <a:pPr>
              <a:defRPr/>
            </a:pPr>
            <a:endParaRPr lang="en-US" altLang="en-US"/>
          </a:p>
        </p:txBody>
      </p:sp>
      <p:sp>
        <p:nvSpPr>
          <p:cNvPr id="6" name="عنصر نائب لرقم الشريحة 5">
            <a:extLst>
              <a:ext uri="{FF2B5EF4-FFF2-40B4-BE49-F238E27FC236}">
                <a16:creationId xmlns:a16="http://schemas.microsoft.com/office/drawing/2014/main" id="{3F7B4FE7-D7D2-451A-9D91-7ADC9D5E9E71}"/>
              </a:ext>
            </a:extLst>
          </p:cNvPr>
          <p:cNvSpPr>
            <a:spLocks noGrp="1"/>
          </p:cNvSpPr>
          <p:nvPr>
            <p:ph type="sldNum" sz="quarter" idx="12"/>
          </p:nvPr>
        </p:nvSpPr>
        <p:spPr/>
        <p:txBody>
          <a:bodyPr/>
          <a:lstStyle>
            <a:lvl1pPr>
              <a:defRPr>
                <a:solidFill>
                  <a:srgbClr val="000000"/>
                </a:solidFill>
                <a:latin typeface="Times New Roman" panose="02020603050405020304" pitchFamily="18" charset="0"/>
              </a:defRPr>
            </a:lvl1pPr>
          </a:lstStyle>
          <a:p>
            <a:fld id="{031933D0-6F67-4E9F-BD2C-2FF83B04A2AD}" type="slidenum">
              <a:rPr lang="en-US" altLang="en-US"/>
              <a:pPr/>
              <a:t>‹#›</a:t>
            </a:fld>
            <a:endParaRPr lang="en-US" altLang="en-US"/>
          </a:p>
        </p:txBody>
      </p:sp>
    </p:spTree>
    <p:extLst>
      <p:ext uri="{BB962C8B-B14F-4D97-AF65-F5344CB8AC3E}">
        <p14:creationId xmlns:p14="http://schemas.microsoft.com/office/powerpoint/2010/main" val="420802551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B2AF678C-71F3-4217-BAA9-9C0481FA0CE9}"/>
              </a:ext>
            </a:extLst>
          </p:cNvPr>
          <p:cNvSpPr>
            <a:spLocks noGrp="1"/>
          </p:cNvSpPr>
          <p:nvPr>
            <p:ph type="dt" sz="half" idx="10"/>
          </p:nvPr>
        </p:nvSpPr>
        <p:spPr/>
        <p:txBody>
          <a:bodyPr/>
          <a:lstStyle>
            <a:lvl1pPr eaLnBrk="0" hangingPunct="0">
              <a:defRPr/>
            </a:lvl1pPr>
          </a:lstStyle>
          <a:p>
            <a:pPr>
              <a:defRPr/>
            </a:pPr>
            <a:fld id="{3761DD1F-5FB1-49BE-8F9E-0B1B4C87BB98}" type="datetime1">
              <a:rPr lang="en-US"/>
              <a:pPr>
                <a:defRPr/>
              </a:pPr>
              <a:t>4/20/2021</a:t>
            </a:fld>
            <a:endParaRPr lang="en-US"/>
          </a:p>
        </p:txBody>
      </p:sp>
      <p:sp>
        <p:nvSpPr>
          <p:cNvPr id="5" name="Footer Placeholder 4">
            <a:extLst>
              <a:ext uri="{FF2B5EF4-FFF2-40B4-BE49-F238E27FC236}">
                <a16:creationId xmlns:a16="http://schemas.microsoft.com/office/drawing/2014/main" id="{8341FFB1-19AE-4E6D-A2F0-263661C4D771}"/>
              </a:ext>
            </a:extLst>
          </p:cNvPr>
          <p:cNvSpPr>
            <a:spLocks noGrp="1"/>
          </p:cNvSpPr>
          <p:nvPr>
            <p:ph type="ftr" sz="quarter" idx="11"/>
          </p:nvPr>
        </p:nvSpPr>
        <p:spPr/>
        <p:txBody>
          <a:bodyPr/>
          <a:lstStyle>
            <a:lvl1pPr eaLnBrk="0" hangingPunct="0">
              <a:defRPr/>
            </a:lvl1pPr>
          </a:lstStyle>
          <a:p>
            <a:pPr>
              <a:defRPr/>
            </a:pPr>
            <a:r>
              <a:rPr lang="es-ES"/>
              <a:t>Pro. Dr Hala El- mazar 2019</a:t>
            </a:r>
            <a:endParaRPr lang="en-US"/>
          </a:p>
        </p:txBody>
      </p:sp>
      <p:sp>
        <p:nvSpPr>
          <p:cNvPr id="6" name="Slide Number Placeholder 5">
            <a:extLst>
              <a:ext uri="{FF2B5EF4-FFF2-40B4-BE49-F238E27FC236}">
                <a16:creationId xmlns:a16="http://schemas.microsoft.com/office/drawing/2014/main" id="{922053BC-6241-4107-8408-F46232B96124}"/>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63D69AA8-E343-467D-9208-61750657413B}" type="slidenum">
              <a:rPr lang="en-US" altLang="en-US"/>
              <a:pPr/>
              <a:t>‹#›</a:t>
            </a:fld>
            <a:endParaRPr lang="en-US" altLang="en-US"/>
          </a:p>
        </p:txBody>
      </p:sp>
    </p:spTree>
    <p:extLst>
      <p:ext uri="{BB962C8B-B14F-4D97-AF65-F5344CB8AC3E}">
        <p14:creationId xmlns:p14="http://schemas.microsoft.com/office/powerpoint/2010/main" val="58803762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0AF7DF-4FD8-45C2-A5DC-E5F8379F3D1E}"/>
              </a:ext>
            </a:extLst>
          </p:cNvPr>
          <p:cNvSpPr>
            <a:spLocks noGrp="1"/>
          </p:cNvSpPr>
          <p:nvPr>
            <p:ph type="dt" sz="half" idx="10"/>
          </p:nvPr>
        </p:nvSpPr>
        <p:spPr/>
        <p:txBody>
          <a:bodyPr/>
          <a:lstStyle>
            <a:lvl1pPr eaLnBrk="0" hangingPunct="0">
              <a:defRPr/>
            </a:lvl1pPr>
          </a:lstStyle>
          <a:p>
            <a:pPr>
              <a:defRPr/>
            </a:pPr>
            <a:fld id="{8E21C3B5-173F-41A4-8E68-F7205B435CC5}" type="datetime1">
              <a:rPr lang="en-US"/>
              <a:pPr>
                <a:defRPr/>
              </a:pPr>
              <a:t>4/20/2021</a:t>
            </a:fld>
            <a:endParaRPr lang="en-US"/>
          </a:p>
        </p:txBody>
      </p:sp>
      <p:sp>
        <p:nvSpPr>
          <p:cNvPr id="5" name="Footer Placeholder 4">
            <a:extLst>
              <a:ext uri="{FF2B5EF4-FFF2-40B4-BE49-F238E27FC236}">
                <a16:creationId xmlns:a16="http://schemas.microsoft.com/office/drawing/2014/main" id="{03357792-CD7E-49FA-8232-6A9CD9664520}"/>
              </a:ext>
            </a:extLst>
          </p:cNvPr>
          <p:cNvSpPr>
            <a:spLocks noGrp="1"/>
          </p:cNvSpPr>
          <p:nvPr>
            <p:ph type="ftr" sz="quarter" idx="11"/>
          </p:nvPr>
        </p:nvSpPr>
        <p:spPr/>
        <p:txBody>
          <a:bodyPr/>
          <a:lstStyle>
            <a:lvl1pPr eaLnBrk="0" hangingPunct="0">
              <a:defRPr/>
            </a:lvl1pPr>
          </a:lstStyle>
          <a:p>
            <a:pPr>
              <a:defRPr/>
            </a:pPr>
            <a:r>
              <a:rPr lang="es-ES"/>
              <a:t>Pro. Dr Hala El- mazar 2019</a:t>
            </a:r>
            <a:endParaRPr lang="en-US"/>
          </a:p>
        </p:txBody>
      </p:sp>
      <p:sp>
        <p:nvSpPr>
          <p:cNvPr id="6" name="Slide Number Placeholder 5">
            <a:extLst>
              <a:ext uri="{FF2B5EF4-FFF2-40B4-BE49-F238E27FC236}">
                <a16:creationId xmlns:a16="http://schemas.microsoft.com/office/drawing/2014/main" id="{5DFFD3D5-A797-4BA1-B774-BAF1C62D5148}"/>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21548403-8575-4240-914E-0A307F0717D7}" type="slidenum">
              <a:rPr lang="en-US" altLang="en-US"/>
              <a:pPr/>
              <a:t>‹#›</a:t>
            </a:fld>
            <a:endParaRPr lang="en-US" altLang="en-US"/>
          </a:p>
        </p:txBody>
      </p:sp>
    </p:spTree>
    <p:extLst>
      <p:ext uri="{BB962C8B-B14F-4D97-AF65-F5344CB8AC3E}">
        <p14:creationId xmlns:p14="http://schemas.microsoft.com/office/powerpoint/2010/main" val="346233382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4AD1FFB-EABF-48D6-9BAE-7232826BF1A4}"/>
              </a:ext>
            </a:extLst>
          </p:cNvPr>
          <p:cNvSpPr>
            <a:spLocks noGrp="1"/>
          </p:cNvSpPr>
          <p:nvPr>
            <p:ph type="dt" sz="half" idx="10"/>
          </p:nvPr>
        </p:nvSpPr>
        <p:spPr/>
        <p:txBody>
          <a:bodyPr/>
          <a:lstStyle>
            <a:lvl1pPr eaLnBrk="0" hangingPunct="0">
              <a:defRPr/>
            </a:lvl1pPr>
          </a:lstStyle>
          <a:p>
            <a:pPr>
              <a:defRPr/>
            </a:pPr>
            <a:fld id="{79D141E4-45F9-479A-94F0-EA260C0B8EC3}" type="datetime1">
              <a:rPr lang="en-US"/>
              <a:pPr>
                <a:defRPr/>
              </a:pPr>
              <a:t>4/20/2021</a:t>
            </a:fld>
            <a:endParaRPr lang="en-US"/>
          </a:p>
        </p:txBody>
      </p:sp>
      <p:sp>
        <p:nvSpPr>
          <p:cNvPr id="5" name="Footer Placeholder 4">
            <a:extLst>
              <a:ext uri="{FF2B5EF4-FFF2-40B4-BE49-F238E27FC236}">
                <a16:creationId xmlns:a16="http://schemas.microsoft.com/office/drawing/2014/main" id="{45A76678-55DB-4780-A402-A2E8CEB4076E}"/>
              </a:ext>
            </a:extLst>
          </p:cNvPr>
          <p:cNvSpPr>
            <a:spLocks noGrp="1"/>
          </p:cNvSpPr>
          <p:nvPr>
            <p:ph type="ftr" sz="quarter" idx="11"/>
          </p:nvPr>
        </p:nvSpPr>
        <p:spPr/>
        <p:txBody>
          <a:bodyPr/>
          <a:lstStyle>
            <a:lvl1pPr eaLnBrk="0" hangingPunct="0">
              <a:defRPr/>
            </a:lvl1pPr>
          </a:lstStyle>
          <a:p>
            <a:pPr>
              <a:defRPr/>
            </a:pPr>
            <a:r>
              <a:rPr lang="es-ES"/>
              <a:t>Pro. Dr Hala El- mazar 2019</a:t>
            </a:r>
            <a:endParaRPr lang="en-US"/>
          </a:p>
        </p:txBody>
      </p:sp>
      <p:sp>
        <p:nvSpPr>
          <p:cNvPr id="6" name="Slide Number Placeholder 5">
            <a:extLst>
              <a:ext uri="{FF2B5EF4-FFF2-40B4-BE49-F238E27FC236}">
                <a16:creationId xmlns:a16="http://schemas.microsoft.com/office/drawing/2014/main" id="{BC664B0B-5A24-4429-AAD0-8CA4BCD1B26F}"/>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94900F90-67A7-4E84-AC87-E24DF9B139CC}" type="slidenum">
              <a:rPr lang="en-US" altLang="en-US"/>
              <a:pPr/>
              <a:t>‹#›</a:t>
            </a:fld>
            <a:endParaRPr lang="en-US" altLang="en-US"/>
          </a:p>
        </p:txBody>
      </p:sp>
    </p:spTree>
    <p:extLst>
      <p:ext uri="{BB962C8B-B14F-4D97-AF65-F5344CB8AC3E}">
        <p14:creationId xmlns:p14="http://schemas.microsoft.com/office/powerpoint/2010/main" val="213191833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A08490E9-C8E9-4180-B65D-90850F228B63}"/>
              </a:ext>
            </a:extLst>
          </p:cNvPr>
          <p:cNvSpPr>
            <a:spLocks noGrp="1"/>
          </p:cNvSpPr>
          <p:nvPr>
            <p:ph type="dt" sz="half" idx="10"/>
          </p:nvPr>
        </p:nvSpPr>
        <p:spPr/>
        <p:txBody>
          <a:bodyPr/>
          <a:lstStyle>
            <a:lvl1pPr eaLnBrk="0" hangingPunct="0">
              <a:defRPr/>
            </a:lvl1pPr>
          </a:lstStyle>
          <a:p>
            <a:pPr>
              <a:defRPr/>
            </a:pPr>
            <a:fld id="{65A5032D-B6D2-4E1A-93DB-F388BFB36D33}" type="datetime1">
              <a:rPr lang="en-US"/>
              <a:pPr>
                <a:defRPr/>
              </a:pPr>
              <a:t>4/20/2021</a:t>
            </a:fld>
            <a:endParaRPr lang="en-US"/>
          </a:p>
        </p:txBody>
      </p:sp>
      <p:sp>
        <p:nvSpPr>
          <p:cNvPr id="6" name="Footer Placeholder 4">
            <a:extLst>
              <a:ext uri="{FF2B5EF4-FFF2-40B4-BE49-F238E27FC236}">
                <a16:creationId xmlns:a16="http://schemas.microsoft.com/office/drawing/2014/main" id="{BBF5F679-7F10-4F01-ADA1-9DFE3727B90C}"/>
              </a:ext>
            </a:extLst>
          </p:cNvPr>
          <p:cNvSpPr>
            <a:spLocks noGrp="1"/>
          </p:cNvSpPr>
          <p:nvPr>
            <p:ph type="ftr" sz="quarter" idx="11"/>
          </p:nvPr>
        </p:nvSpPr>
        <p:spPr/>
        <p:txBody>
          <a:bodyPr/>
          <a:lstStyle>
            <a:lvl1pPr eaLnBrk="0" hangingPunct="0">
              <a:defRPr/>
            </a:lvl1pPr>
          </a:lstStyle>
          <a:p>
            <a:pPr>
              <a:defRPr/>
            </a:pPr>
            <a:r>
              <a:rPr lang="es-ES"/>
              <a:t>Pro. Dr Hala El- mazar 2019</a:t>
            </a:r>
            <a:endParaRPr lang="en-US"/>
          </a:p>
        </p:txBody>
      </p:sp>
      <p:sp>
        <p:nvSpPr>
          <p:cNvPr id="7" name="Slide Number Placeholder 5">
            <a:extLst>
              <a:ext uri="{FF2B5EF4-FFF2-40B4-BE49-F238E27FC236}">
                <a16:creationId xmlns:a16="http://schemas.microsoft.com/office/drawing/2014/main" id="{011D4F38-8DBF-4E44-95CC-BEC238519F7C}"/>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A640E64E-3277-48AE-A88F-04F543AAA580}" type="slidenum">
              <a:rPr lang="en-US" altLang="en-US"/>
              <a:pPr/>
              <a:t>‹#›</a:t>
            </a:fld>
            <a:endParaRPr lang="en-US" altLang="en-US"/>
          </a:p>
        </p:txBody>
      </p:sp>
    </p:spTree>
    <p:extLst>
      <p:ext uri="{BB962C8B-B14F-4D97-AF65-F5344CB8AC3E}">
        <p14:creationId xmlns:p14="http://schemas.microsoft.com/office/powerpoint/2010/main" val="192885100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3CA517DE-FFEB-48D8-9EA5-F1766981061E}"/>
              </a:ext>
            </a:extLst>
          </p:cNvPr>
          <p:cNvSpPr>
            <a:spLocks noGrp="1"/>
          </p:cNvSpPr>
          <p:nvPr>
            <p:ph type="dt" sz="half" idx="10"/>
          </p:nvPr>
        </p:nvSpPr>
        <p:spPr/>
        <p:txBody>
          <a:bodyPr/>
          <a:lstStyle>
            <a:lvl1pPr eaLnBrk="0" hangingPunct="0">
              <a:defRPr/>
            </a:lvl1pPr>
          </a:lstStyle>
          <a:p>
            <a:pPr>
              <a:defRPr/>
            </a:pPr>
            <a:fld id="{F55CA92E-D65E-4FBA-B110-8560B1A89575}" type="datetime1">
              <a:rPr lang="en-US"/>
              <a:pPr>
                <a:defRPr/>
              </a:pPr>
              <a:t>4/20/2021</a:t>
            </a:fld>
            <a:endParaRPr lang="en-US"/>
          </a:p>
        </p:txBody>
      </p:sp>
      <p:sp>
        <p:nvSpPr>
          <p:cNvPr id="8" name="Footer Placeholder 4">
            <a:extLst>
              <a:ext uri="{FF2B5EF4-FFF2-40B4-BE49-F238E27FC236}">
                <a16:creationId xmlns:a16="http://schemas.microsoft.com/office/drawing/2014/main" id="{D2B79DCD-9939-4A95-A333-F752FACF2C03}"/>
              </a:ext>
            </a:extLst>
          </p:cNvPr>
          <p:cNvSpPr>
            <a:spLocks noGrp="1"/>
          </p:cNvSpPr>
          <p:nvPr>
            <p:ph type="ftr" sz="quarter" idx="11"/>
          </p:nvPr>
        </p:nvSpPr>
        <p:spPr/>
        <p:txBody>
          <a:bodyPr/>
          <a:lstStyle>
            <a:lvl1pPr eaLnBrk="0" hangingPunct="0">
              <a:defRPr/>
            </a:lvl1pPr>
          </a:lstStyle>
          <a:p>
            <a:pPr>
              <a:defRPr/>
            </a:pPr>
            <a:r>
              <a:rPr lang="es-ES"/>
              <a:t>Pro. Dr Hala El- mazar 2019</a:t>
            </a:r>
            <a:endParaRPr lang="en-US"/>
          </a:p>
        </p:txBody>
      </p:sp>
      <p:sp>
        <p:nvSpPr>
          <p:cNvPr id="9" name="Slide Number Placeholder 5">
            <a:extLst>
              <a:ext uri="{FF2B5EF4-FFF2-40B4-BE49-F238E27FC236}">
                <a16:creationId xmlns:a16="http://schemas.microsoft.com/office/drawing/2014/main" id="{0765D03F-6B5D-4529-B166-B9E7C741D50A}"/>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5BEA5EEA-A4D3-49C2-8A2C-0DDBAE158C42}" type="slidenum">
              <a:rPr lang="en-US" altLang="en-US"/>
              <a:pPr/>
              <a:t>‹#›</a:t>
            </a:fld>
            <a:endParaRPr lang="en-US" altLang="en-US"/>
          </a:p>
        </p:txBody>
      </p:sp>
    </p:spTree>
    <p:extLst>
      <p:ext uri="{BB962C8B-B14F-4D97-AF65-F5344CB8AC3E}">
        <p14:creationId xmlns:p14="http://schemas.microsoft.com/office/powerpoint/2010/main" val="218710737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83C5C9DD-0EC4-4C3E-9524-6FBD462B5B23}"/>
              </a:ext>
            </a:extLst>
          </p:cNvPr>
          <p:cNvSpPr>
            <a:spLocks noGrp="1"/>
          </p:cNvSpPr>
          <p:nvPr>
            <p:ph type="dt" sz="half" idx="10"/>
          </p:nvPr>
        </p:nvSpPr>
        <p:spPr/>
        <p:txBody>
          <a:bodyPr/>
          <a:lstStyle>
            <a:lvl1pPr eaLnBrk="0" hangingPunct="0">
              <a:defRPr/>
            </a:lvl1pPr>
          </a:lstStyle>
          <a:p>
            <a:pPr>
              <a:defRPr/>
            </a:pPr>
            <a:fld id="{1D291ECD-CE7F-43B1-8673-8B894E1E1677}" type="datetime1">
              <a:rPr lang="en-US"/>
              <a:pPr>
                <a:defRPr/>
              </a:pPr>
              <a:t>4/20/2021</a:t>
            </a:fld>
            <a:endParaRPr lang="en-US"/>
          </a:p>
        </p:txBody>
      </p:sp>
      <p:sp>
        <p:nvSpPr>
          <p:cNvPr id="4" name="Footer Placeholder 4">
            <a:extLst>
              <a:ext uri="{FF2B5EF4-FFF2-40B4-BE49-F238E27FC236}">
                <a16:creationId xmlns:a16="http://schemas.microsoft.com/office/drawing/2014/main" id="{21EF3019-5FB0-421D-934C-053A74759BF1}"/>
              </a:ext>
            </a:extLst>
          </p:cNvPr>
          <p:cNvSpPr>
            <a:spLocks noGrp="1"/>
          </p:cNvSpPr>
          <p:nvPr>
            <p:ph type="ftr" sz="quarter" idx="11"/>
          </p:nvPr>
        </p:nvSpPr>
        <p:spPr/>
        <p:txBody>
          <a:bodyPr/>
          <a:lstStyle>
            <a:lvl1pPr eaLnBrk="0" hangingPunct="0">
              <a:defRPr/>
            </a:lvl1pPr>
          </a:lstStyle>
          <a:p>
            <a:pPr>
              <a:defRPr/>
            </a:pPr>
            <a:r>
              <a:rPr lang="es-ES"/>
              <a:t>Pro. Dr Hala El- mazar 2019</a:t>
            </a:r>
            <a:endParaRPr lang="en-US"/>
          </a:p>
        </p:txBody>
      </p:sp>
      <p:sp>
        <p:nvSpPr>
          <p:cNvPr id="5" name="Slide Number Placeholder 5">
            <a:extLst>
              <a:ext uri="{FF2B5EF4-FFF2-40B4-BE49-F238E27FC236}">
                <a16:creationId xmlns:a16="http://schemas.microsoft.com/office/drawing/2014/main" id="{5161063A-C4AD-4AC3-B2C1-30B19BC98569}"/>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25D94EB5-A40A-473D-8DFA-A00967EF1B5C}" type="slidenum">
              <a:rPr lang="en-US" altLang="en-US"/>
              <a:pPr/>
              <a:t>‹#›</a:t>
            </a:fld>
            <a:endParaRPr lang="en-US" altLang="en-US"/>
          </a:p>
        </p:txBody>
      </p:sp>
    </p:spTree>
    <p:extLst>
      <p:ext uri="{BB962C8B-B14F-4D97-AF65-F5344CB8AC3E}">
        <p14:creationId xmlns:p14="http://schemas.microsoft.com/office/powerpoint/2010/main" val="147208210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FCA29F60-8B84-4EE7-A8AA-7F19982EA198}"/>
              </a:ext>
            </a:extLst>
          </p:cNvPr>
          <p:cNvSpPr>
            <a:spLocks noGrp="1"/>
          </p:cNvSpPr>
          <p:nvPr>
            <p:ph type="dt" sz="half" idx="10"/>
          </p:nvPr>
        </p:nvSpPr>
        <p:spPr/>
        <p:txBody>
          <a:bodyPr/>
          <a:lstStyle>
            <a:lvl1pPr eaLnBrk="0" hangingPunct="0">
              <a:defRPr/>
            </a:lvl1pPr>
          </a:lstStyle>
          <a:p>
            <a:pPr>
              <a:defRPr/>
            </a:pPr>
            <a:fld id="{BC0C1024-22C6-4D58-8DC8-727D59BBF53F}" type="datetime1">
              <a:rPr lang="en-US"/>
              <a:pPr>
                <a:defRPr/>
              </a:pPr>
              <a:t>4/20/2021</a:t>
            </a:fld>
            <a:endParaRPr lang="en-US"/>
          </a:p>
        </p:txBody>
      </p:sp>
      <p:sp>
        <p:nvSpPr>
          <p:cNvPr id="3" name="Footer Placeholder 4">
            <a:extLst>
              <a:ext uri="{FF2B5EF4-FFF2-40B4-BE49-F238E27FC236}">
                <a16:creationId xmlns:a16="http://schemas.microsoft.com/office/drawing/2014/main" id="{6F14B1DA-8D28-4657-885D-E0A13A69A012}"/>
              </a:ext>
            </a:extLst>
          </p:cNvPr>
          <p:cNvSpPr>
            <a:spLocks noGrp="1"/>
          </p:cNvSpPr>
          <p:nvPr>
            <p:ph type="ftr" sz="quarter" idx="11"/>
          </p:nvPr>
        </p:nvSpPr>
        <p:spPr/>
        <p:txBody>
          <a:bodyPr/>
          <a:lstStyle>
            <a:lvl1pPr eaLnBrk="0" hangingPunct="0">
              <a:defRPr/>
            </a:lvl1pPr>
          </a:lstStyle>
          <a:p>
            <a:pPr>
              <a:defRPr/>
            </a:pPr>
            <a:r>
              <a:rPr lang="es-ES"/>
              <a:t>Pro. Dr Hala El- mazar 2019</a:t>
            </a:r>
            <a:endParaRPr lang="en-US"/>
          </a:p>
        </p:txBody>
      </p:sp>
      <p:sp>
        <p:nvSpPr>
          <p:cNvPr id="4" name="Slide Number Placeholder 5">
            <a:extLst>
              <a:ext uri="{FF2B5EF4-FFF2-40B4-BE49-F238E27FC236}">
                <a16:creationId xmlns:a16="http://schemas.microsoft.com/office/drawing/2014/main" id="{78965D33-B939-4103-B068-6849353DFD29}"/>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DB594025-7B05-48CD-A2A0-091FE30F33A6}" type="slidenum">
              <a:rPr lang="en-US" altLang="en-US"/>
              <a:pPr/>
              <a:t>‹#›</a:t>
            </a:fld>
            <a:endParaRPr lang="en-US" altLang="en-US"/>
          </a:p>
        </p:txBody>
      </p:sp>
    </p:spTree>
    <p:extLst>
      <p:ext uri="{BB962C8B-B14F-4D97-AF65-F5344CB8AC3E}">
        <p14:creationId xmlns:p14="http://schemas.microsoft.com/office/powerpoint/2010/main" val="57354416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DBCBA52C-C2AE-4143-9D62-A17DD4964A8C}"/>
              </a:ext>
            </a:extLst>
          </p:cNvPr>
          <p:cNvSpPr>
            <a:spLocks noGrp="1"/>
          </p:cNvSpPr>
          <p:nvPr>
            <p:ph type="dt" sz="half" idx="10"/>
          </p:nvPr>
        </p:nvSpPr>
        <p:spPr/>
        <p:txBody>
          <a:bodyPr/>
          <a:lstStyle>
            <a:lvl1pPr eaLnBrk="0" hangingPunct="0">
              <a:defRPr/>
            </a:lvl1pPr>
          </a:lstStyle>
          <a:p>
            <a:pPr>
              <a:defRPr/>
            </a:pPr>
            <a:fld id="{61F16AF4-92F2-4039-BA1E-46FF0CD970FF}" type="datetime1">
              <a:rPr lang="en-US"/>
              <a:pPr>
                <a:defRPr/>
              </a:pPr>
              <a:t>4/20/2021</a:t>
            </a:fld>
            <a:endParaRPr lang="en-US"/>
          </a:p>
        </p:txBody>
      </p:sp>
      <p:sp>
        <p:nvSpPr>
          <p:cNvPr id="6" name="Footer Placeholder 4">
            <a:extLst>
              <a:ext uri="{FF2B5EF4-FFF2-40B4-BE49-F238E27FC236}">
                <a16:creationId xmlns:a16="http://schemas.microsoft.com/office/drawing/2014/main" id="{E1275159-2351-4DBA-90B1-F0499DE4ACFF}"/>
              </a:ext>
            </a:extLst>
          </p:cNvPr>
          <p:cNvSpPr>
            <a:spLocks noGrp="1"/>
          </p:cNvSpPr>
          <p:nvPr>
            <p:ph type="ftr" sz="quarter" idx="11"/>
          </p:nvPr>
        </p:nvSpPr>
        <p:spPr/>
        <p:txBody>
          <a:bodyPr/>
          <a:lstStyle>
            <a:lvl1pPr eaLnBrk="0" hangingPunct="0">
              <a:defRPr/>
            </a:lvl1pPr>
          </a:lstStyle>
          <a:p>
            <a:pPr>
              <a:defRPr/>
            </a:pPr>
            <a:r>
              <a:rPr lang="es-ES"/>
              <a:t>Pro. Dr Hala El- mazar 2019</a:t>
            </a:r>
            <a:endParaRPr lang="en-US"/>
          </a:p>
        </p:txBody>
      </p:sp>
      <p:sp>
        <p:nvSpPr>
          <p:cNvPr id="7" name="Slide Number Placeholder 5">
            <a:extLst>
              <a:ext uri="{FF2B5EF4-FFF2-40B4-BE49-F238E27FC236}">
                <a16:creationId xmlns:a16="http://schemas.microsoft.com/office/drawing/2014/main" id="{A8EAA37E-6C85-465C-B2D2-D4AD449A0CC4}"/>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A8F1302E-D746-4C64-AB4E-51D4DA6C2EB0}" type="slidenum">
              <a:rPr lang="en-US" altLang="en-US"/>
              <a:pPr/>
              <a:t>‹#›</a:t>
            </a:fld>
            <a:endParaRPr lang="en-US" altLang="en-US"/>
          </a:p>
        </p:txBody>
      </p:sp>
    </p:spTree>
    <p:extLst>
      <p:ext uri="{BB962C8B-B14F-4D97-AF65-F5344CB8AC3E}">
        <p14:creationId xmlns:p14="http://schemas.microsoft.com/office/powerpoint/2010/main" val="191713538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FA5C0C26-1157-4D2E-94FF-85D0EE472A83}"/>
              </a:ext>
            </a:extLst>
          </p:cNvPr>
          <p:cNvSpPr>
            <a:spLocks noGrp="1"/>
          </p:cNvSpPr>
          <p:nvPr>
            <p:ph type="dt" sz="half" idx="10"/>
          </p:nvPr>
        </p:nvSpPr>
        <p:spPr/>
        <p:txBody>
          <a:bodyPr/>
          <a:lstStyle>
            <a:lvl1pPr eaLnBrk="0" hangingPunct="0">
              <a:defRPr/>
            </a:lvl1pPr>
          </a:lstStyle>
          <a:p>
            <a:pPr>
              <a:defRPr/>
            </a:pPr>
            <a:fld id="{B987B8CC-749F-4AF2-B7A6-3E7A482687D9}" type="datetime1">
              <a:rPr lang="en-US"/>
              <a:pPr>
                <a:defRPr/>
              </a:pPr>
              <a:t>4/20/2021</a:t>
            </a:fld>
            <a:endParaRPr lang="en-US"/>
          </a:p>
        </p:txBody>
      </p:sp>
      <p:sp>
        <p:nvSpPr>
          <p:cNvPr id="6" name="Footer Placeholder 4">
            <a:extLst>
              <a:ext uri="{FF2B5EF4-FFF2-40B4-BE49-F238E27FC236}">
                <a16:creationId xmlns:a16="http://schemas.microsoft.com/office/drawing/2014/main" id="{01769C75-56D6-4FCB-BB83-B9587957E6B7}"/>
              </a:ext>
            </a:extLst>
          </p:cNvPr>
          <p:cNvSpPr>
            <a:spLocks noGrp="1"/>
          </p:cNvSpPr>
          <p:nvPr>
            <p:ph type="ftr" sz="quarter" idx="11"/>
          </p:nvPr>
        </p:nvSpPr>
        <p:spPr/>
        <p:txBody>
          <a:bodyPr/>
          <a:lstStyle>
            <a:lvl1pPr eaLnBrk="0" hangingPunct="0">
              <a:defRPr/>
            </a:lvl1pPr>
          </a:lstStyle>
          <a:p>
            <a:pPr>
              <a:defRPr/>
            </a:pPr>
            <a:r>
              <a:rPr lang="es-ES"/>
              <a:t>Pro. Dr Hala El- mazar 2019</a:t>
            </a:r>
            <a:endParaRPr lang="en-US"/>
          </a:p>
        </p:txBody>
      </p:sp>
      <p:sp>
        <p:nvSpPr>
          <p:cNvPr id="7" name="Slide Number Placeholder 5">
            <a:extLst>
              <a:ext uri="{FF2B5EF4-FFF2-40B4-BE49-F238E27FC236}">
                <a16:creationId xmlns:a16="http://schemas.microsoft.com/office/drawing/2014/main" id="{83372141-339B-4CDC-824D-3E7B0451E181}"/>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74937C36-437E-4F44-A538-7D2197676AED}" type="slidenum">
              <a:rPr lang="en-US" altLang="en-US"/>
              <a:pPr/>
              <a:t>‹#›</a:t>
            </a:fld>
            <a:endParaRPr lang="en-US" altLang="en-US"/>
          </a:p>
        </p:txBody>
      </p:sp>
    </p:spTree>
    <p:extLst>
      <p:ext uri="{BB962C8B-B14F-4D97-AF65-F5344CB8AC3E}">
        <p14:creationId xmlns:p14="http://schemas.microsoft.com/office/powerpoint/2010/main" val="26160239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EG"/>
          </a:p>
        </p:txBody>
      </p:sp>
      <p:sp>
        <p:nvSpPr>
          <p:cNvPr id="3" name="Rectangle 4">
            <a:extLst>
              <a:ext uri="{FF2B5EF4-FFF2-40B4-BE49-F238E27FC236}">
                <a16:creationId xmlns:a16="http://schemas.microsoft.com/office/drawing/2014/main" id="{55576311-E929-4C3F-BB66-84228B121CDD}"/>
              </a:ext>
            </a:extLst>
          </p:cNvPr>
          <p:cNvSpPr>
            <a:spLocks noGrp="1" noChangeArrowheads="1"/>
          </p:cNvSpPr>
          <p:nvPr>
            <p:ph type="dt" sz="half" idx="10"/>
          </p:nvPr>
        </p:nvSpPr>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9B7812C4-F94A-4644-A5D3-B56FB7F94F15}"/>
              </a:ext>
            </a:extLst>
          </p:cNvPr>
          <p:cNvSpPr>
            <a:spLocks noGrp="1" noChangeArrowheads="1"/>
          </p:cNvSpPr>
          <p:nvPr>
            <p:ph type="ftr" sz="quarter" idx="11"/>
          </p:nvPr>
        </p:nvSpPr>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E1EA8F73-D199-4D96-B602-84A689A9C099}"/>
              </a:ext>
            </a:extLst>
          </p:cNvPr>
          <p:cNvSpPr>
            <a:spLocks noGrp="1" noChangeArrowheads="1"/>
          </p:cNvSpPr>
          <p:nvPr>
            <p:ph type="sldNum" sz="quarter" idx="12"/>
          </p:nvPr>
        </p:nvSpPr>
        <p:spPr/>
        <p:txBody>
          <a:bodyPr/>
          <a:lstStyle>
            <a:lvl1pPr algn="r">
              <a:defRPr/>
            </a:lvl1pPr>
          </a:lstStyle>
          <a:p>
            <a:fld id="{B637B541-9DC8-4A26-906B-1BCF454305EF}" type="slidenum">
              <a:rPr lang="ar-SA" altLang="en-US"/>
              <a:pPr/>
              <a:t>‹#›</a:t>
            </a:fld>
            <a:endParaRPr lang="en-US" altLang="en-US"/>
          </a:p>
        </p:txBody>
      </p:sp>
    </p:spTree>
    <p:extLst>
      <p:ext uri="{BB962C8B-B14F-4D97-AF65-F5344CB8AC3E}">
        <p14:creationId xmlns:p14="http://schemas.microsoft.com/office/powerpoint/2010/main" val="189128006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1C3C09-4B25-455A-AD18-8FA4E164D8BC}"/>
              </a:ext>
            </a:extLst>
          </p:cNvPr>
          <p:cNvSpPr>
            <a:spLocks noGrp="1"/>
          </p:cNvSpPr>
          <p:nvPr>
            <p:ph type="dt" sz="half" idx="10"/>
          </p:nvPr>
        </p:nvSpPr>
        <p:spPr/>
        <p:txBody>
          <a:bodyPr/>
          <a:lstStyle>
            <a:lvl1pPr eaLnBrk="0" hangingPunct="0">
              <a:defRPr/>
            </a:lvl1pPr>
          </a:lstStyle>
          <a:p>
            <a:pPr>
              <a:defRPr/>
            </a:pPr>
            <a:fld id="{38EC5D19-6908-4588-A987-C2514E1FEF10}" type="datetime1">
              <a:rPr lang="en-US"/>
              <a:pPr>
                <a:defRPr/>
              </a:pPr>
              <a:t>4/20/2021</a:t>
            </a:fld>
            <a:endParaRPr lang="en-US"/>
          </a:p>
        </p:txBody>
      </p:sp>
      <p:sp>
        <p:nvSpPr>
          <p:cNvPr id="5" name="Footer Placeholder 4">
            <a:extLst>
              <a:ext uri="{FF2B5EF4-FFF2-40B4-BE49-F238E27FC236}">
                <a16:creationId xmlns:a16="http://schemas.microsoft.com/office/drawing/2014/main" id="{4170B9A2-07FC-4323-8C49-1E0CF3B3F802}"/>
              </a:ext>
            </a:extLst>
          </p:cNvPr>
          <p:cNvSpPr>
            <a:spLocks noGrp="1"/>
          </p:cNvSpPr>
          <p:nvPr>
            <p:ph type="ftr" sz="quarter" idx="11"/>
          </p:nvPr>
        </p:nvSpPr>
        <p:spPr/>
        <p:txBody>
          <a:bodyPr/>
          <a:lstStyle>
            <a:lvl1pPr eaLnBrk="0" hangingPunct="0">
              <a:defRPr/>
            </a:lvl1pPr>
          </a:lstStyle>
          <a:p>
            <a:pPr>
              <a:defRPr/>
            </a:pPr>
            <a:r>
              <a:rPr lang="es-ES"/>
              <a:t>Pro. Dr Hala El- mazar 2019</a:t>
            </a:r>
            <a:endParaRPr lang="en-US"/>
          </a:p>
        </p:txBody>
      </p:sp>
      <p:sp>
        <p:nvSpPr>
          <p:cNvPr id="6" name="Slide Number Placeholder 5">
            <a:extLst>
              <a:ext uri="{FF2B5EF4-FFF2-40B4-BE49-F238E27FC236}">
                <a16:creationId xmlns:a16="http://schemas.microsoft.com/office/drawing/2014/main" id="{8B228F6A-68A7-4E63-B410-51755383B73F}"/>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F0D4172B-9D3A-4837-9481-ACFF537474D3}" type="slidenum">
              <a:rPr lang="en-US" altLang="en-US"/>
              <a:pPr/>
              <a:t>‹#›</a:t>
            </a:fld>
            <a:endParaRPr lang="en-US" altLang="en-US"/>
          </a:p>
        </p:txBody>
      </p:sp>
    </p:spTree>
    <p:extLst>
      <p:ext uri="{BB962C8B-B14F-4D97-AF65-F5344CB8AC3E}">
        <p14:creationId xmlns:p14="http://schemas.microsoft.com/office/powerpoint/2010/main" val="185571430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5FFBF5-7280-49D8-9A49-64393A0FD160}"/>
              </a:ext>
            </a:extLst>
          </p:cNvPr>
          <p:cNvSpPr>
            <a:spLocks noGrp="1"/>
          </p:cNvSpPr>
          <p:nvPr>
            <p:ph type="dt" sz="half" idx="10"/>
          </p:nvPr>
        </p:nvSpPr>
        <p:spPr/>
        <p:txBody>
          <a:bodyPr/>
          <a:lstStyle>
            <a:lvl1pPr eaLnBrk="0" hangingPunct="0">
              <a:defRPr/>
            </a:lvl1pPr>
          </a:lstStyle>
          <a:p>
            <a:pPr>
              <a:defRPr/>
            </a:pPr>
            <a:fld id="{E18D1ED9-B48D-4090-AB2F-47A09C7E9162}" type="datetime1">
              <a:rPr lang="en-US"/>
              <a:pPr>
                <a:defRPr/>
              </a:pPr>
              <a:t>4/20/2021</a:t>
            </a:fld>
            <a:endParaRPr lang="en-US"/>
          </a:p>
        </p:txBody>
      </p:sp>
      <p:sp>
        <p:nvSpPr>
          <p:cNvPr id="5" name="Footer Placeholder 4">
            <a:extLst>
              <a:ext uri="{FF2B5EF4-FFF2-40B4-BE49-F238E27FC236}">
                <a16:creationId xmlns:a16="http://schemas.microsoft.com/office/drawing/2014/main" id="{D4EE5F78-853C-432F-BB8E-786D79108931}"/>
              </a:ext>
            </a:extLst>
          </p:cNvPr>
          <p:cNvSpPr>
            <a:spLocks noGrp="1"/>
          </p:cNvSpPr>
          <p:nvPr>
            <p:ph type="ftr" sz="quarter" idx="11"/>
          </p:nvPr>
        </p:nvSpPr>
        <p:spPr/>
        <p:txBody>
          <a:bodyPr/>
          <a:lstStyle>
            <a:lvl1pPr eaLnBrk="0" hangingPunct="0">
              <a:defRPr/>
            </a:lvl1pPr>
          </a:lstStyle>
          <a:p>
            <a:pPr>
              <a:defRPr/>
            </a:pPr>
            <a:r>
              <a:rPr lang="es-ES"/>
              <a:t>Pro. Dr Hala El- mazar 2019</a:t>
            </a:r>
            <a:endParaRPr lang="en-US"/>
          </a:p>
        </p:txBody>
      </p:sp>
      <p:sp>
        <p:nvSpPr>
          <p:cNvPr id="6" name="Slide Number Placeholder 5">
            <a:extLst>
              <a:ext uri="{FF2B5EF4-FFF2-40B4-BE49-F238E27FC236}">
                <a16:creationId xmlns:a16="http://schemas.microsoft.com/office/drawing/2014/main" id="{E88BBF19-0CDC-490A-A9E0-09E6842DADE6}"/>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E8B8815F-45CA-49C4-8599-AA8D81D448FC}" type="slidenum">
              <a:rPr lang="en-US" altLang="en-US"/>
              <a:pPr/>
              <a:t>‹#›</a:t>
            </a:fld>
            <a:endParaRPr lang="en-US" altLang="en-US"/>
          </a:p>
        </p:txBody>
      </p:sp>
    </p:spTree>
    <p:extLst>
      <p:ext uri="{BB962C8B-B14F-4D97-AF65-F5344CB8AC3E}">
        <p14:creationId xmlns:p14="http://schemas.microsoft.com/office/powerpoint/2010/main" val="8641551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1F2B6A4C-D1FA-4CA3-9E46-0E6ED2E9B04C}"/>
              </a:ext>
            </a:extLst>
          </p:cNvPr>
          <p:cNvSpPr>
            <a:spLocks noGrp="1" noChangeArrowheads="1"/>
          </p:cNvSpPr>
          <p:nvPr>
            <p:ph type="dt" sz="half" idx="10"/>
          </p:nvPr>
        </p:nvSpPr>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16A6AC19-6493-491A-9BDD-F0937A2B9152}"/>
              </a:ext>
            </a:extLst>
          </p:cNvPr>
          <p:cNvSpPr>
            <a:spLocks noGrp="1" noChangeArrowheads="1"/>
          </p:cNvSpPr>
          <p:nvPr>
            <p:ph type="ftr" sz="quarter" idx="11"/>
          </p:nvPr>
        </p:nvSpPr>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4AF6D7FD-F95C-484E-BF81-2BB281EF3D35}"/>
              </a:ext>
            </a:extLst>
          </p:cNvPr>
          <p:cNvSpPr>
            <a:spLocks noGrp="1" noChangeArrowheads="1"/>
          </p:cNvSpPr>
          <p:nvPr>
            <p:ph type="sldNum" sz="quarter" idx="12"/>
          </p:nvPr>
        </p:nvSpPr>
        <p:spPr/>
        <p:txBody>
          <a:bodyPr/>
          <a:lstStyle>
            <a:lvl1pPr algn="r">
              <a:defRPr/>
            </a:lvl1pPr>
          </a:lstStyle>
          <a:p>
            <a:fld id="{2D475397-2BA9-4BD4-B3D8-B81C4C287CA1}" type="slidenum">
              <a:rPr lang="ar-SA" altLang="en-US"/>
              <a:pPr/>
              <a:t>‹#›</a:t>
            </a:fld>
            <a:endParaRPr lang="en-US" altLang="en-US"/>
          </a:p>
        </p:txBody>
      </p:sp>
    </p:spTree>
    <p:extLst>
      <p:ext uri="{BB962C8B-B14F-4D97-AF65-F5344CB8AC3E}">
        <p14:creationId xmlns:p14="http://schemas.microsoft.com/office/powerpoint/2010/main" val="5464047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r">
              <a:defRPr sz="2000" b="1"/>
            </a:lvl1pPr>
          </a:lstStyle>
          <a:p>
            <a:r>
              <a:rPr lang="en-US"/>
              <a:t>Click to edit Master title style</a:t>
            </a:r>
            <a:endParaRPr lang="ar-E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E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CDD6186B-3540-45C0-9EB3-DAB226803201}"/>
              </a:ext>
            </a:extLst>
          </p:cNvPr>
          <p:cNvSpPr>
            <a:spLocks noGrp="1" noChangeArrowheads="1"/>
          </p:cNvSpPr>
          <p:nvPr>
            <p:ph type="dt" sz="half" idx="10"/>
          </p:nvPr>
        </p:nvSpPr>
        <p:spPr/>
        <p:txBody>
          <a:bodyPr/>
          <a:lstStyle>
            <a:lvl1pPr>
              <a:defRPr/>
            </a:lvl1pPr>
          </a:lstStyle>
          <a:p>
            <a:pPr>
              <a:defRPr/>
            </a:pPr>
            <a:endParaRPr lang="en-US"/>
          </a:p>
        </p:txBody>
      </p:sp>
      <p:sp>
        <p:nvSpPr>
          <p:cNvPr id="6" name="Footer Placeholder 5">
            <a:extLst>
              <a:ext uri="{FF2B5EF4-FFF2-40B4-BE49-F238E27FC236}">
                <a16:creationId xmlns:a16="http://schemas.microsoft.com/office/drawing/2014/main" id="{08C4490E-2D29-43A6-8528-26E95F71E594}"/>
              </a:ext>
            </a:extLst>
          </p:cNvPr>
          <p:cNvSpPr>
            <a:spLocks noGrp="1" noChangeArrowheads="1"/>
          </p:cNvSpPr>
          <p:nvPr>
            <p:ph type="ftr" sz="quarter" idx="11"/>
          </p:nvPr>
        </p:nvSpPr>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2EF931E5-4D14-45CE-B29D-7089D904C5D2}"/>
              </a:ext>
            </a:extLst>
          </p:cNvPr>
          <p:cNvSpPr>
            <a:spLocks noGrp="1" noChangeArrowheads="1"/>
          </p:cNvSpPr>
          <p:nvPr>
            <p:ph type="sldNum" sz="quarter" idx="12"/>
          </p:nvPr>
        </p:nvSpPr>
        <p:spPr/>
        <p:txBody>
          <a:bodyPr/>
          <a:lstStyle>
            <a:lvl1pPr algn="r">
              <a:defRPr/>
            </a:lvl1pPr>
          </a:lstStyle>
          <a:p>
            <a:fld id="{2ADB9492-3A89-425C-9AF6-9F064146B305}" type="slidenum">
              <a:rPr lang="ar-SA" altLang="en-US"/>
              <a:pPr/>
              <a:t>‹#›</a:t>
            </a:fld>
            <a:endParaRPr lang="en-US" altLang="en-US"/>
          </a:p>
        </p:txBody>
      </p:sp>
    </p:spTree>
    <p:extLst>
      <p:ext uri="{BB962C8B-B14F-4D97-AF65-F5344CB8AC3E}">
        <p14:creationId xmlns:p14="http://schemas.microsoft.com/office/powerpoint/2010/main" val="1875148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r">
              <a:defRPr sz="2000" b="1"/>
            </a:lvl1pPr>
          </a:lstStyle>
          <a:p>
            <a:r>
              <a:rPr lang="en-US"/>
              <a:t>Click to edit Master title style</a:t>
            </a:r>
            <a:endParaRPr lang="ar-E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ar-E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3C33FBED-C53B-4720-887D-8BE82354AA57}"/>
              </a:ext>
            </a:extLst>
          </p:cNvPr>
          <p:cNvSpPr>
            <a:spLocks noGrp="1" noChangeArrowheads="1"/>
          </p:cNvSpPr>
          <p:nvPr>
            <p:ph type="dt" sz="half" idx="10"/>
          </p:nvPr>
        </p:nvSpPr>
        <p:spPr/>
        <p:txBody>
          <a:bodyPr/>
          <a:lstStyle>
            <a:lvl1pPr>
              <a:defRPr/>
            </a:lvl1pPr>
          </a:lstStyle>
          <a:p>
            <a:pPr>
              <a:defRPr/>
            </a:pPr>
            <a:endParaRPr lang="en-US"/>
          </a:p>
        </p:txBody>
      </p:sp>
      <p:sp>
        <p:nvSpPr>
          <p:cNvPr id="6" name="Footer Placeholder 5">
            <a:extLst>
              <a:ext uri="{FF2B5EF4-FFF2-40B4-BE49-F238E27FC236}">
                <a16:creationId xmlns:a16="http://schemas.microsoft.com/office/drawing/2014/main" id="{A3F6C200-4CF7-4C51-82DB-51F837353C7B}"/>
              </a:ext>
            </a:extLst>
          </p:cNvPr>
          <p:cNvSpPr>
            <a:spLocks noGrp="1" noChangeArrowheads="1"/>
          </p:cNvSpPr>
          <p:nvPr>
            <p:ph type="ftr" sz="quarter" idx="11"/>
          </p:nvPr>
        </p:nvSpPr>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4123F7AF-F50D-4E7B-A1AB-D36BCDC6B2EC}"/>
              </a:ext>
            </a:extLst>
          </p:cNvPr>
          <p:cNvSpPr>
            <a:spLocks noGrp="1" noChangeArrowheads="1"/>
          </p:cNvSpPr>
          <p:nvPr>
            <p:ph type="sldNum" sz="quarter" idx="12"/>
          </p:nvPr>
        </p:nvSpPr>
        <p:spPr/>
        <p:txBody>
          <a:bodyPr/>
          <a:lstStyle>
            <a:lvl1pPr algn="r">
              <a:defRPr/>
            </a:lvl1pPr>
          </a:lstStyle>
          <a:p>
            <a:fld id="{2E48947A-79DE-4410-9E29-889D0C8FBA27}" type="slidenum">
              <a:rPr lang="ar-SA" altLang="en-US"/>
              <a:pPr/>
              <a:t>‹#›</a:t>
            </a:fld>
            <a:endParaRPr lang="en-US" altLang="en-US"/>
          </a:p>
        </p:txBody>
      </p:sp>
    </p:spTree>
    <p:extLst>
      <p:ext uri="{BB962C8B-B14F-4D97-AF65-F5344CB8AC3E}">
        <p14:creationId xmlns:p14="http://schemas.microsoft.com/office/powerpoint/2010/main" val="985059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 /><Relationship Id="rId13" Type="http://schemas.openxmlformats.org/officeDocument/2006/relationships/slideLayout" Target="../slideLayouts/slideLayout13.xml" /><Relationship Id="rId3" Type="http://schemas.openxmlformats.org/officeDocument/2006/relationships/slideLayout" Target="../slideLayouts/slideLayout3.xml" /><Relationship Id="rId7" Type="http://schemas.openxmlformats.org/officeDocument/2006/relationships/slideLayout" Target="../slideLayouts/slideLayout7.xml" /><Relationship Id="rId12" Type="http://schemas.openxmlformats.org/officeDocument/2006/relationships/slideLayout" Target="../slideLayouts/slideLayout12.xml" /><Relationship Id="rId17" Type="http://schemas.openxmlformats.org/officeDocument/2006/relationships/theme" Target="../theme/theme1.xml" /><Relationship Id="rId2" Type="http://schemas.openxmlformats.org/officeDocument/2006/relationships/slideLayout" Target="../slideLayouts/slideLayout2.xml" /><Relationship Id="rId16" Type="http://schemas.openxmlformats.org/officeDocument/2006/relationships/slideLayout" Target="../slideLayouts/slideLayout16.xml" /><Relationship Id="rId1" Type="http://schemas.openxmlformats.org/officeDocument/2006/relationships/slideLayout" Target="../slideLayouts/slideLayout1.xml" /><Relationship Id="rId6" Type="http://schemas.openxmlformats.org/officeDocument/2006/relationships/slideLayout" Target="../slideLayouts/slideLayout6.xml" /><Relationship Id="rId11" Type="http://schemas.openxmlformats.org/officeDocument/2006/relationships/slideLayout" Target="../slideLayouts/slideLayout11.xml" /><Relationship Id="rId5" Type="http://schemas.openxmlformats.org/officeDocument/2006/relationships/slideLayout" Target="../slideLayouts/slideLayout5.xml" /><Relationship Id="rId15" Type="http://schemas.openxmlformats.org/officeDocument/2006/relationships/slideLayout" Target="../slideLayouts/slideLayout15.xml" /><Relationship Id="rId10" Type="http://schemas.openxmlformats.org/officeDocument/2006/relationships/slideLayout" Target="../slideLayouts/slideLayout10.xml" /><Relationship Id="rId4" Type="http://schemas.openxmlformats.org/officeDocument/2006/relationships/slideLayout" Target="../slideLayouts/slideLayout4.xml" /><Relationship Id="rId9" Type="http://schemas.openxmlformats.org/officeDocument/2006/relationships/slideLayout" Target="../slideLayouts/slideLayout9.xml" /><Relationship Id="rId14" Type="http://schemas.openxmlformats.org/officeDocument/2006/relationships/slideLayout" Target="../slideLayouts/slideLayout14.xml" /></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 /><Relationship Id="rId3" Type="http://schemas.openxmlformats.org/officeDocument/2006/relationships/slideLayout" Target="../slideLayouts/slideLayout19.xml" /><Relationship Id="rId7" Type="http://schemas.openxmlformats.org/officeDocument/2006/relationships/slideLayout" Target="../slideLayouts/slideLayout23.xml" /><Relationship Id="rId12" Type="http://schemas.openxmlformats.org/officeDocument/2006/relationships/theme" Target="../theme/theme2.xml" /><Relationship Id="rId2" Type="http://schemas.openxmlformats.org/officeDocument/2006/relationships/slideLayout" Target="../slideLayouts/slideLayout18.xml" /><Relationship Id="rId1" Type="http://schemas.openxmlformats.org/officeDocument/2006/relationships/slideLayout" Target="../slideLayouts/slideLayout17.xml" /><Relationship Id="rId6" Type="http://schemas.openxmlformats.org/officeDocument/2006/relationships/slideLayout" Target="../slideLayouts/slideLayout22.xml" /><Relationship Id="rId11" Type="http://schemas.openxmlformats.org/officeDocument/2006/relationships/slideLayout" Target="../slideLayouts/slideLayout27.xml" /><Relationship Id="rId5" Type="http://schemas.openxmlformats.org/officeDocument/2006/relationships/slideLayout" Target="../slideLayouts/slideLayout21.xml" /><Relationship Id="rId10" Type="http://schemas.openxmlformats.org/officeDocument/2006/relationships/slideLayout" Target="../slideLayouts/slideLayout26.xml" /><Relationship Id="rId4" Type="http://schemas.openxmlformats.org/officeDocument/2006/relationships/slideLayout" Target="../slideLayouts/slideLayout20.xml" /><Relationship Id="rId9" Type="http://schemas.openxmlformats.org/officeDocument/2006/relationships/slideLayout" Target="../slideLayouts/slideLayout25.xml" /></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 /><Relationship Id="rId13" Type="http://schemas.openxmlformats.org/officeDocument/2006/relationships/theme" Target="../theme/theme3.xml" /><Relationship Id="rId3" Type="http://schemas.openxmlformats.org/officeDocument/2006/relationships/slideLayout" Target="../slideLayouts/slideLayout30.xml" /><Relationship Id="rId7" Type="http://schemas.openxmlformats.org/officeDocument/2006/relationships/slideLayout" Target="../slideLayouts/slideLayout34.xml" /><Relationship Id="rId12" Type="http://schemas.openxmlformats.org/officeDocument/2006/relationships/slideLayout" Target="../slideLayouts/slideLayout39.xml" /><Relationship Id="rId2" Type="http://schemas.openxmlformats.org/officeDocument/2006/relationships/slideLayout" Target="../slideLayouts/slideLayout29.xml" /><Relationship Id="rId1" Type="http://schemas.openxmlformats.org/officeDocument/2006/relationships/slideLayout" Target="../slideLayouts/slideLayout28.xml" /><Relationship Id="rId6" Type="http://schemas.openxmlformats.org/officeDocument/2006/relationships/slideLayout" Target="../slideLayouts/slideLayout33.xml" /><Relationship Id="rId11" Type="http://schemas.openxmlformats.org/officeDocument/2006/relationships/slideLayout" Target="../slideLayouts/slideLayout38.xml" /><Relationship Id="rId5" Type="http://schemas.openxmlformats.org/officeDocument/2006/relationships/slideLayout" Target="../slideLayouts/slideLayout32.xml" /><Relationship Id="rId10" Type="http://schemas.openxmlformats.org/officeDocument/2006/relationships/slideLayout" Target="../slideLayouts/slideLayout37.xml" /><Relationship Id="rId4" Type="http://schemas.openxmlformats.org/officeDocument/2006/relationships/slideLayout" Target="../slideLayouts/slideLayout31.xml" /><Relationship Id="rId9" Type="http://schemas.openxmlformats.org/officeDocument/2006/relationships/slideLayout" Target="../slideLayouts/slideLayout36.xml" /></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 /><Relationship Id="rId3" Type="http://schemas.openxmlformats.org/officeDocument/2006/relationships/slideLayout" Target="../slideLayouts/slideLayout42.xml" /><Relationship Id="rId7" Type="http://schemas.openxmlformats.org/officeDocument/2006/relationships/slideLayout" Target="../slideLayouts/slideLayout46.xml" /><Relationship Id="rId12" Type="http://schemas.openxmlformats.org/officeDocument/2006/relationships/theme" Target="../theme/theme4.xml" /><Relationship Id="rId2" Type="http://schemas.openxmlformats.org/officeDocument/2006/relationships/slideLayout" Target="../slideLayouts/slideLayout41.xml" /><Relationship Id="rId1" Type="http://schemas.openxmlformats.org/officeDocument/2006/relationships/slideLayout" Target="../slideLayouts/slideLayout40.xml" /><Relationship Id="rId6" Type="http://schemas.openxmlformats.org/officeDocument/2006/relationships/slideLayout" Target="../slideLayouts/slideLayout45.xml" /><Relationship Id="rId11" Type="http://schemas.openxmlformats.org/officeDocument/2006/relationships/slideLayout" Target="../slideLayouts/slideLayout50.xml" /><Relationship Id="rId5" Type="http://schemas.openxmlformats.org/officeDocument/2006/relationships/slideLayout" Target="../slideLayouts/slideLayout44.xml" /><Relationship Id="rId10" Type="http://schemas.openxmlformats.org/officeDocument/2006/relationships/slideLayout" Target="../slideLayouts/slideLayout49.xml" /><Relationship Id="rId4" Type="http://schemas.openxmlformats.org/officeDocument/2006/relationships/slideLayout" Target="../slideLayouts/slideLayout43.xml" /><Relationship Id="rId9" Type="http://schemas.openxmlformats.org/officeDocument/2006/relationships/slideLayout" Target="../slideLayouts/slideLayout48.xml" /></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 /><Relationship Id="rId3" Type="http://schemas.openxmlformats.org/officeDocument/2006/relationships/slideLayout" Target="../slideLayouts/slideLayout53.xml" /><Relationship Id="rId7" Type="http://schemas.openxmlformats.org/officeDocument/2006/relationships/slideLayout" Target="../slideLayouts/slideLayout57.xml" /><Relationship Id="rId12" Type="http://schemas.openxmlformats.org/officeDocument/2006/relationships/theme" Target="../theme/theme5.xml" /><Relationship Id="rId2" Type="http://schemas.openxmlformats.org/officeDocument/2006/relationships/slideLayout" Target="../slideLayouts/slideLayout52.xml" /><Relationship Id="rId1" Type="http://schemas.openxmlformats.org/officeDocument/2006/relationships/slideLayout" Target="../slideLayouts/slideLayout51.xml" /><Relationship Id="rId6" Type="http://schemas.openxmlformats.org/officeDocument/2006/relationships/slideLayout" Target="../slideLayouts/slideLayout56.xml" /><Relationship Id="rId11" Type="http://schemas.openxmlformats.org/officeDocument/2006/relationships/slideLayout" Target="../slideLayouts/slideLayout61.xml" /><Relationship Id="rId5" Type="http://schemas.openxmlformats.org/officeDocument/2006/relationships/slideLayout" Target="../slideLayouts/slideLayout55.xml" /><Relationship Id="rId10" Type="http://schemas.openxmlformats.org/officeDocument/2006/relationships/slideLayout" Target="../slideLayouts/slideLayout60.xml" /><Relationship Id="rId4" Type="http://schemas.openxmlformats.org/officeDocument/2006/relationships/slideLayout" Target="../slideLayouts/slideLayout54.xml" /><Relationship Id="rId9" Type="http://schemas.openxmlformats.org/officeDocument/2006/relationships/slideLayout" Target="../slideLayouts/slideLayout59.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138D0284-A939-41C8-82DF-7CA718ADDBEA}"/>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6834E03F-1C57-4559-8A0C-748E10635C6B}"/>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533F7073-6652-4391-AAA7-795CC52B4B34}"/>
              </a:ext>
            </a:extLst>
          </p:cNvPr>
          <p:cNvSpPr>
            <a:spLocks noGrp="1" noChangeArrowheads="1"/>
          </p:cNvSpPr>
          <p:nvPr>
            <p:ph type="dt" sz="half" idx="2"/>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rtl="1" eaLnBrk="1" hangingPunct="1">
              <a:defRPr sz="1400">
                <a:solidFill>
                  <a:srgbClr val="000000"/>
                </a:solidFill>
                <a:latin typeface="Arial" pitchFamily="34" charset="0"/>
                <a:cs typeface="Arial" pitchFamily="34" charset="0"/>
              </a:defRPr>
            </a:lvl1pPr>
          </a:lstStyle>
          <a:p>
            <a:pPr>
              <a:defRPr/>
            </a:pPr>
            <a:endParaRPr lang="en-US"/>
          </a:p>
        </p:txBody>
      </p:sp>
      <p:sp>
        <p:nvSpPr>
          <p:cNvPr id="1029" name="Rectangle 5">
            <a:extLst>
              <a:ext uri="{FF2B5EF4-FFF2-40B4-BE49-F238E27FC236}">
                <a16:creationId xmlns:a16="http://schemas.microsoft.com/office/drawing/2014/main" id="{0B492F3C-6DBD-4FD7-8CB5-AE9B25A2F509}"/>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rtl="1" eaLnBrk="1" hangingPunct="1">
              <a:defRPr sz="1400">
                <a:solidFill>
                  <a:srgbClr val="000000"/>
                </a:solidFill>
                <a:latin typeface="Arial" pitchFamily="34" charset="0"/>
                <a:cs typeface="Arial" pitchFamily="34" charset="0"/>
              </a:defRPr>
            </a:lvl1pPr>
          </a:lstStyle>
          <a:p>
            <a:pPr>
              <a:defRPr/>
            </a:pPr>
            <a:endParaRPr lang="en-US"/>
          </a:p>
        </p:txBody>
      </p:sp>
      <p:sp>
        <p:nvSpPr>
          <p:cNvPr id="1030" name="Rectangle 6">
            <a:extLst>
              <a:ext uri="{FF2B5EF4-FFF2-40B4-BE49-F238E27FC236}">
                <a16:creationId xmlns:a16="http://schemas.microsoft.com/office/drawing/2014/main" id="{13615FFB-661A-4030-9B7D-93979628D316}"/>
              </a:ext>
            </a:extLst>
          </p:cNvPr>
          <p:cNvSpPr>
            <a:spLocks noGrp="1" noChangeArrowheads="1"/>
          </p:cNvSpPr>
          <p:nvPr>
            <p:ph type="sldNum" sz="quarter" idx="4"/>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rtl="1" eaLnBrk="1" hangingPunct="1">
              <a:defRPr sz="1400">
                <a:solidFill>
                  <a:srgbClr val="000000"/>
                </a:solidFill>
              </a:defRPr>
            </a:lvl1pPr>
          </a:lstStyle>
          <a:p>
            <a:fld id="{894C07B4-B5EB-4ECC-832A-7CD45BFEF0FE}" type="slidenum">
              <a:rPr lang="ar-SA"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5879" r:id="rId1"/>
    <p:sldLayoutId id="2147485880" r:id="rId2"/>
    <p:sldLayoutId id="2147485881" r:id="rId3"/>
    <p:sldLayoutId id="2147485882" r:id="rId4"/>
    <p:sldLayoutId id="2147485883" r:id="rId5"/>
    <p:sldLayoutId id="2147485884" r:id="rId6"/>
    <p:sldLayoutId id="2147485885" r:id="rId7"/>
    <p:sldLayoutId id="2147485886" r:id="rId8"/>
    <p:sldLayoutId id="2147485887" r:id="rId9"/>
    <p:sldLayoutId id="2147485888" r:id="rId10"/>
    <p:sldLayoutId id="2147485889" r:id="rId11"/>
    <p:sldLayoutId id="2147485890" r:id="rId12"/>
    <p:sldLayoutId id="2147485891" r:id="rId13"/>
    <p:sldLayoutId id="2147485892" r:id="rId14"/>
    <p:sldLayoutId id="2147485893" r:id="rId15"/>
    <p:sldLayoutId id="2147485894" r:id="rId16"/>
  </p:sldLayoutIdLst>
  <p:txStyles>
    <p:titleStyle>
      <a:lvl1pPr algn="ctr" rtl="1" eaLnBrk="0" fontAlgn="base" hangingPunct="0">
        <a:spcBef>
          <a:spcPct val="0"/>
        </a:spcBef>
        <a:spcAft>
          <a:spcPct val="0"/>
        </a:spcAft>
        <a:defRPr sz="4400">
          <a:solidFill>
            <a:schemeClr val="tx2"/>
          </a:solidFill>
          <a:latin typeface="+mj-lt"/>
          <a:ea typeface="+mj-ea"/>
          <a:cs typeface="+mj-cs"/>
        </a:defRPr>
      </a:lvl1pPr>
      <a:lvl2pPr algn="ctr" rtl="1" eaLnBrk="0" fontAlgn="base" hangingPunct="0">
        <a:spcBef>
          <a:spcPct val="0"/>
        </a:spcBef>
        <a:spcAft>
          <a:spcPct val="0"/>
        </a:spcAft>
        <a:defRPr sz="4400">
          <a:solidFill>
            <a:schemeClr val="tx2"/>
          </a:solidFill>
          <a:latin typeface="Arial" pitchFamily="34" charset="0"/>
          <a:cs typeface="Arial" pitchFamily="34" charset="0"/>
        </a:defRPr>
      </a:lvl2pPr>
      <a:lvl3pPr algn="ctr" rtl="1" eaLnBrk="0" fontAlgn="base" hangingPunct="0">
        <a:spcBef>
          <a:spcPct val="0"/>
        </a:spcBef>
        <a:spcAft>
          <a:spcPct val="0"/>
        </a:spcAft>
        <a:defRPr sz="4400">
          <a:solidFill>
            <a:schemeClr val="tx2"/>
          </a:solidFill>
          <a:latin typeface="Arial" pitchFamily="34" charset="0"/>
          <a:cs typeface="Arial" pitchFamily="34" charset="0"/>
        </a:defRPr>
      </a:lvl3pPr>
      <a:lvl4pPr algn="ctr" rtl="1" eaLnBrk="0" fontAlgn="base" hangingPunct="0">
        <a:spcBef>
          <a:spcPct val="0"/>
        </a:spcBef>
        <a:spcAft>
          <a:spcPct val="0"/>
        </a:spcAft>
        <a:defRPr sz="4400">
          <a:solidFill>
            <a:schemeClr val="tx2"/>
          </a:solidFill>
          <a:latin typeface="Arial" pitchFamily="34" charset="0"/>
          <a:cs typeface="Arial" pitchFamily="34" charset="0"/>
        </a:defRPr>
      </a:lvl4pPr>
      <a:lvl5pPr algn="ctr" rtl="1" eaLnBrk="0" fontAlgn="base" hangingPunct="0">
        <a:spcBef>
          <a:spcPct val="0"/>
        </a:spcBef>
        <a:spcAft>
          <a:spcPct val="0"/>
        </a:spcAft>
        <a:defRPr sz="4400">
          <a:solidFill>
            <a:schemeClr val="tx2"/>
          </a:solidFill>
          <a:latin typeface="Arial" pitchFamily="34" charset="0"/>
          <a:cs typeface="Arial" pitchFamily="34" charset="0"/>
        </a:defRPr>
      </a:lvl5pPr>
      <a:lvl6pPr marL="457200" algn="ctr" rtl="1" fontAlgn="base">
        <a:spcBef>
          <a:spcPct val="0"/>
        </a:spcBef>
        <a:spcAft>
          <a:spcPct val="0"/>
        </a:spcAft>
        <a:defRPr sz="4400">
          <a:solidFill>
            <a:schemeClr val="tx2"/>
          </a:solidFill>
          <a:latin typeface="Arial" pitchFamily="34" charset="0"/>
          <a:cs typeface="Arial" pitchFamily="34" charset="0"/>
        </a:defRPr>
      </a:lvl6pPr>
      <a:lvl7pPr marL="914400" algn="ctr" rtl="1" fontAlgn="base">
        <a:spcBef>
          <a:spcPct val="0"/>
        </a:spcBef>
        <a:spcAft>
          <a:spcPct val="0"/>
        </a:spcAft>
        <a:defRPr sz="4400">
          <a:solidFill>
            <a:schemeClr val="tx2"/>
          </a:solidFill>
          <a:latin typeface="Arial" pitchFamily="34" charset="0"/>
          <a:cs typeface="Arial" pitchFamily="34" charset="0"/>
        </a:defRPr>
      </a:lvl7pPr>
      <a:lvl8pPr marL="1371600" algn="ctr" rtl="1" fontAlgn="base">
        <a:spcBef>
          <a:spcPct val="0"/>
        </a:spcBef>
        <a:spcAft>
          <a:spcPct val="0"/>
        </a:spcAft>
        <a:defRPr sz="4400">
          <a:solidFill>
            <a:schemeClr val="tx2"/>
          </a:solidFill>
          <a:latin typeface="Arial" pitchFamily="34" charset="0"/>
          <a:cs typeface="Arial" pitchFamily="34" charset="0"/>
        </a:defRPr>
      </a:lvl8pPr>
      <a:lvl9pPr marL="1828800" algn="ctr" rtl="1" fontAlgn="base">
        <a:spcBef>
          <a:spcPct val="0"/>
        </a:spcBef>
        <a:spcAft>
          <a:spcPct val="0"/>
        </a:spcAft>
        <a:defRPr sz="4400">
          <a:solidFill>
            <a:schemeClr val="tx2"/>
          </a:solidFill>
          <a:latin typeface="Arial" pitchFamily="34" charset="0"/>
          <a:cs typeface="Arial" pitchFamily="34" charset="0"/>
        </a:defRPr>
      </a:lvl9pPr>
    </p:titleStyle>
    <p:bodyStyle>
      <a:lvl1pPr marL="342900" indent="-342900" algn="r" rtl="1" eaLnBrk="0" fontAlgn="base" hangingPunct="0">
        <a:spcBef>
          <a:spcPct val="20000"/>
        </a:spcBef>
        <a:spcAft>
          <a:spcPct val="0"/>
        </a:spcAft>
        <a:buChar char="•"/>
        <a:defRPr sz="3200">
          <a:solidFill>
            <a:schemeClr val="tx1"/>
          </a:solidFill>
          <a:latin typeface="+mn-lt"/>
          <a:ea typeface="+mn-ea"/>
          <a:cs typeface="+mn-cs"/>
        </a:defRPr>
      </a:lvl1pPr>
      <a:lvl2pPr marL="742950" indent="-285750" algn="r" rtl="1" eaLnBrk="0" fontAlgn="base" hangingPunct="0">
        <a:spcBef>
          <a:spcPct val="20000"/>
        </a:spcBef>
        <a:spcAft>
          <a:spcPct val="0"/>
        </a:spcAft>
        <a:buChar char="–"/>
        <a:defRPr sz="2800">
          <a:solidFill>
            <a:schemeClr val="tx1"/>
          </a:solidFill>
          <a:latin typeface="+mn-lt"/>
          <a:cs typeface="+mn-cs"/>
        </a:defRPr>
      </a:lvl2pPr>
      <a:lvl3pPr marL="1143000" indent="-228600" algn="r" rtl="1" eaLnBrk="0" fontAlgn="base" hangingPunct="0">
        <a:spcBef>
          <a:spcPct val="20000"/>
        </a:spcBef>
        <a:spcAft>
          <a:spcPct val="0"/>
        </a:spcAft>
        <a:buChar char="•"/>
        <a:defRPr sz="2400">
          <a:solidFill>
            <a:schemeClr val="tx1"/>
          </a:solidFill>
          <a:latin typeface="+mn-lt"/>
          <a:cs typeface="+mn-cs"/>
        </a:defRPr>
      </a:lvl3pPr>
      <a:lvl4pPr marL="1600200" indent="-228600" algn="r" rtl="1" eaLnBrk="0" fontAlgn="base" hangingPunct="0">
        <a:spcBef>
          <a:spcPct val="20000"/>
        </a:spcBef>
        <a:spcAft>
          <a:spcPct val="0"/>
        </a:spcAft>
        <a:buChar char="–"/>
        <a:defRPr sz="2000">
          <a:solidFill>
            <a:schemeClr val="tx1"/>
          </a:solidFill>
          <a:latin typeface="+mn-lt"/>
          <a:cs typeface="+mn-cs"/>
        </a:defRPr>
      </a:lvl4pPr>
      <a:lvl5pPr marL="2057400" indent="-228600" algn="r" rtl="1" eaLnBrk="0" fontAlgn="base" hangingPunct="0">
        <a:spcBef>
          <a:spcPct val="20000"/>
        </a:spcBef>
        <a:spcAft>
          <a:spcPct val="0"/>
        </a:spcAft>
        <a:buChar char="»"/>
        <a:defRPr sz="2000">
          <a:solidFill>
            <a:schemeClr val="tx1"/>
          </a:solidFill>
          <a:latin typeface="+mn-lt"/>
          <a:cs typeface="+mn-cs"/>
        </a:defRPr>
      </a:lvl5pPr>
      <a:lvl6pPr marL="2514600" indent="-228600" algn="r" rtl="1" fontAlgn="base">
        <a:spcBef>
          <a:spcPct val="20000"/>
        </a:spcBef>
        <a:spcAft>
          <a:spcPct val="0"/>
        </a:spcAft>
        <a:buChar char="»"/>
        <a:defRPr sz="2000">
          <a:solidFill>
            <a:schemeClr val="tx1"/>
          </a:solidFill>
          <a:latin typeface="+mn-lt"/>
          <a:cs typeface="+mn-cs"/>
        </a:defRPr>
      </a:lvl6pPr>
      <a:lvl7pPr marL="2971800" indent="-228600" algn="r" rtl="1" fontAlgn="base">
        <a:spcBef>
          <a:spcPct val="20000"/>
        </a:spcBef>
        <a:spcAft>
          <a:spcPct val="0"/>
        </a:spcAft>
        <a:buChar char="»"/>
        <a:defRPr sz="2000">
          <a:solidFill>
            <a:schemeClr val="tx1"/>
          </a:solidFill>
          <a:latin typeface="+mn-lt"/>
          <a:cs typeface="+mn-cs"/>
        </a:defRPr>
      </a:lvl7pPr>
      <a:lvl8pPr marL="3429000" indent="-228600" algn="r" rtl="1" fontAlgn="base">
        <a:spcBef>
          <a:spcPct val="20000"/>
        </a:spcBef>
        <a:spcAft>
          <a:spcPct val="0"/>
        </a:spcAft>
        <a:buChar char="»"/>
        <a:defRPr sz="2000">
          <a:solidFill>
            <a:schemeClr val="tx1"/>
          </a:solidFill>
          <a:latin typeface="+mn-lt"/>
          <a:cs typeface="+mn-cs"/>
        </a:defRPr>
      </a:lvl8pPr>
      <a:lvl9pPr marL="3886200" indent="-228600" algn="r" rtl="1" fontAlgn="base">
        <a:spcBef>
          <a:spcPct val="20000"/>
        </a:spcBef>
        <a:spcAft>
          <a:spcPct val="0"/>
        </a:spcAft>
        <a:buChar char="»"/>
        <a:defRPr sz="2000">
          <a:solidFill>
            <a:schemeClr val="tx1"/>
          </a:solidFill>
          <a:latin typeface="+mn-lt"/>
          <a:cs typeface="+mn-cs"/>
        </a:defRPr>
      </a:lvl9pPr>
    </p:bodyStyle>
    <p:otherStyle>
      <a:defPPr>
        <a:defRPr lang="ar-EG"/>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عنصر نائب للعنوان 1">
            <a:extLst>
              <a:ext uri="{FF2B5EF4-FFF2-40B4-BE49-F238E27FC236}">
                <a16:creationId xmlns:a16="http://schemas.microsoft.com/office/drawing/2014/main" id="{07B2CC87-706B-47A1-9B48-FC928E28B655}"/>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ar-SA" altLang="en-US"/>
              <a:t>انقر لتحرير نمط العنوان الرئيسي</a:t>
            </a:r>
            <a:endParaRPr lang="ar-JO" altLang="en-US"/>
          </a:p>
        </p:txBody>
      </p:sp>
      <p:sp>
        <p:nvSpPr>
          <p:cNvPr id="2051" name="عنصر نائب للنص 2">
            <a:extLst>
              <a:ext uri="{FF2B5EF4-FFF2-40B4-BE49-F238E27FC236}">
                <a16:creationId xmlns:a16="http://schemas.microsoft.com/office/drawing/2014/main" id="{7057CC6C-0E0B-457F-91EE-D6BF53A6C2F1}"/>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ar-SA" altLang="en-US"/>
              <a:t>انقر لتحرير أنماط النص الرئيسي</a:t>
            </a:r>
          </a:p>
          <a:p>
            <a:pPr lvl="1"/>
            <a:r>
              <a:rPr lang="ar-SA" altLang="en-US"/>
              <a:t>المستوى الثاني</a:t>
            </a:r>
          </a:p>
          <a:p>
            <a:pPr lvl="2"/>
            <a:r>
              <a:rPr lang="ar-SA" altLang="en-US"/>
              <a:t>المستوى الثالث</a:t>
            </a:r>
          </a:p>
          <a:p>
            <a:pPr lvl="3"/>
            <a:r>
              <a:rPr lang="ar-SA" altLang="en-US"/>
              <a:t>المستوى الرابع</a:t>
            </a:r>
          </a:p>
          <a:p>
            <a:pPr lvl="4"/>
            <a:r>
              <a:rPr lang="ar-SA" altLang="en-US"/>
              <a:t>المستوى الخامس</a:t>
            </a:r>
            <a:endParaRPr lang="ar-JO" altLang="en-US"/>
          </a:p>
        </p:txBody>
      </p:sp>
      <p:sp>
        <p:nvSpPr>
          <p:cNvPr id="4" name="عنصر نائب للتاريخ 3">
            <a:extLst>
              <a:ext uri="{FF2B5EF4-FFF2-40B4-BE49-F238E27FC236}">
                <a16:creationId xmlns:a16="http://schemas.microsoft.com/office/drawing/2014/main" id="{0033E6AA-02DA-4B05-8F19-63EDED8DE4EA}"/>
              </a:ext>
            </a:extLst>
          </p:cNvPr>
          <p:cNvSpPr>
            <a:spLocks noGrp="1"/>
          </p:cNvSpPr>
          <p:nvPr>
            <p:ph type="dt" sz="half" idx="2"/>
          </p:nvPr>
        </p:nvSpPr>
        <p:spPr>
          <a:xfrm>
            <a:off x="6553200" y="6356350"/>
            <a:ext cx="21336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pPr>
              <a:defRPr/>
            </a:pPr>
            <a:endParaRPr lang="en-US"/>
          </a:p>
        </p:txBody>
      </p:sp>
      <p:sp>
        <p:nvSpPr>
          <p:cNvPr id="5" name="عنصر نائب للتذييل 4">
            <a:extLst>
              <a:ext uri="{FF2B5EF4-FFF2-40B4-BE49-F238E27FC236}">
                <a16:creationId xmlns:a16="http://schemas.microsoft.com/office/drawing/2014/main" id="{E9222177-EC7D-49FD-B6E8-9BEB31F0D4B2}"/>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pPr>
              <a:defRPr/>
            </a:pPr>
            <a:endParaRPr lang="en-US"/>
          </a:p>
        </p:txBody>
      </p:sp>
      <p:sp>
        <p:nvSpPr>
          <p:cNvPr id="6" name="عنصر نائب لرقم الشريحة 5">
            <a:extLst>
              <a:ext uri="{FF2B5EF4-FFF2-40B4-BE49-F238E27FC236}">
                <a16:creationId xmlns:a16="http://schemas.microsoft.com/office/drawing/2014/main" id="{678C66DE-8591-45E5-8E35-1D4893008240}"/>
              </a:ext>
            </a:extLst>
          </p:cNvPr>
          <p:cNvSpPr>
            <a:spLocks noGrp="1"/>
          </p:cNvSpPr>
          <p:nvPr>
            <p:ph type="sldNum" sz="quarter" idx="4"/>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fld id="{F924F45F-DB80-4162-8E89-B36973FD8AAA}" type="slidenum">
              <a:rPr lang="ar-SA"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5895" r:id="rId1"/>
    <p:sldLayoutId id="2147485896" r:id="rId2"/>
    <p:sldLayoutId id="2147485897" r:id="rId3"/>
    <p:sldLayoutId id="2147485898" r:id="rId4"/>
    <p:sldLayoutId id="2147485899" r:id="rId5"/>
    <p:sldLayoutId id="2147485900" r:id="rId6"/>
    <p:sldLayoutId id="2147485901" r:id="rId7"/>
    <p:sldLayoutId id="2147485902" r:id="rId8"/>
    <p:sldLayoutId id="2147485903" r:id="rId9"/>
    <p:sldLayoutId id="2147485904" r:id="rId10"/>
    <p:sldLayoutId id="2147485905" r:id="rId11"/>
  </p:sldLayoutIdLst>
  <p:txStyles>
    <p:titleStyle>
      <a:lvl1pPr algn="ctr" rtl="1" eaLnBrk="0" fontAlgn="base" hangingPunct="0">
        <a:spcBef>
          <a:spcPct val="0"/>
        </a:spcBef>
        <a:spcAft>
          <a:spcPct val="0"/>
        </a:spcAft>
        <a:defRPr sz="4400" kern="1200">
          <a:solidFill>
            <a:schemeClr val="tx1"/>
          </a:solidFill>
          <a:latin typeface="+mj-lt"/>
          <a:ea typeface="+mj-ea"/>
          <a:cs typeface="+mj-cs"/>
        </a:defRPr>
      </a:lvl1pPr>
      <a:lvl2pPr algn="ctr" rtl="1" eaLnBrk="0" fontAlgn="base" hangingPunct="0">
        <a:spcBef>
          <a:spcPct val="0"/>
        </a:spcBef>
        <a:spcAft>
          <a:spcPct val="0"/>
        </a:spcAft>
        <a:defRPr sz="4400">
          <a:solidFill>
            <a:schemeClr val="tx1"/>
          </a:solidFill>
          <a:latin typeface="Calibri" pitchFamily="34" charset="0"/>
          <a:cs typeface="Times New Roman" pitchFamily="18" charset="0"/>
        </a:defRPr>
      </a:lvl2pPr>
      <a:lvl3pPr algn="ctr" rtl="1" eaLnBrk="0" fontAlgn="base" hangingPunct="0">
        <a:spcBef>
          <a:spcPct val="0"/>
        </a:spcBef>
        <a:spcAft>
          <a:spcPct val="0"/>
        </a:spcAft>
        <a:defRPr sz="4400">
          <a:solidFill>
            <a:schemeClr val="tx1"/>
          </a:solidFill>
          <a:latin typeface="Calibri" pitchFamily="34" charset="0"/>
          <a:cs typeface="Times New Roman" pitchFamily="18" charset="0"/>
        </a:defRPr>
      </a:lvl3pPr>
      <a:lvl4pPr algn="ctr" rtl="1" eaLnBrk="0" fontAlgn="base" hangingPunct="0">
        <a:spcBef>
          <a:spcPct val="0"/>
        </a:spcBef>
        <a:spcAft>
          <a:spcPct val="0"/>
        </a:spcAft>
        <a:defRPr sz="4400">
          <a:solidFill>
            <a:schemeClr val="tx1"/>
          </a:solidFill>
          <a:latin typeface="Calibri" pitchFamily="34" charset="0"/>
          <a:cs typeface="Times New Roman" pitchFamily="18" charset="0"/>
        </a:defRPr>
      </a:lvl4pPr>
      <a:lvl5pPr algn="ctr" rtl="1" eaLnBrk="0" fontAlgn="base" hangingPunct="0">
        <a:spcBef>
          <a:spcPct val="0"/>
        </a:spcBef>
        <a:spcAft>
          <a:spcPct val="0"/>
        </a:spcAft>
        <a:defRPr sz="4400">
          <a:solidFill>
            <a:schemeClr val="tx1"/>
          </a:solidFill>
          <a:latin typeface="Calibri" pitchFamily="34" charset="0"/>
          <a:cs typeface="Times New Roman" pitchFamily="18" charset="0"/>
        </a:defRPr>
      </a:lvl5pPr>
      <a:lvl6pPr marL="457200" algn="ctr" rtl="1" fontAlgn="base">
        <a:spcBef>
          <a:spcPct val="0"/>
        </a:spcBef>
        <a:spcAft>
          <a:spcPct val="0"/>
        </a:spcAft>
        <a:defRPr sz="4400">
          <a:solidFill>
            <a:schemeClr val="tx1"/>
          </a:solidFill>
          <a:latin typeface="Calibri" pitchFamily="34" charset="0"/>
          <a:cs typeface="Times New Roman" pitchFamily="18" charset="0"/>
        </a:defRPr>
      </a:lvl6pPr>
      <a:lvl7pPr marL="914400" algn="ctr" rtl="1" fontAlgn="base">
        <a:spcBef>
          <a:spcPct val="0"/>
        </a:spcBef>
        <a:spcAft>
          <a:spcPct val="0"/>
        </a:spcAft>
        <a:defRPr sz="4400">
          <a:solidFill>
            <a:schemeClr val="tx1"/>
          </a:solidFill>
          <a:latin typeface="Calibri" pitchFamily="34" charset="0"/>
          <a:cs typeface="Times New Roman" pitchFamily="18" charset="0"/>
        </a:defRPr>
      </a:lvl7pPr>
      <a:lvl8pPr marL="1371600" algn="ctr" rtl="1" fontAlgn="base">
        <a:spcBef>
          <a:spcPct val="0"/>
        </a:spcBef>
        <a:spcAft>
          <a:spcPct val="0"/>
        </a:spcAft>
        <a:defRPr sz="4400">
          <a:solidFill>
            <a:schemeClr val="tx1"/>
          </a:solidFill>
          <a:latin typeface="Calibri" pitchFamily="34" charset="0"/>
          <a:cs typeface="Times New Roman" pitchFamily="18" charset="0"/>
        </a:defRPr>
      </a:lvl8pPr>
      <a:lvl9pPr marL="1828800" algn="ctr" rtl="1" fontAlgn="base">
        <a:spcBef>
          <a:spcPct val="0"/>
        </a:spcBef>
        <a:spcAft>
          <a:spcPct val="0"/>
        </a:spcAft>
        <a:defRPr sz="4400">
          <a:solidFill>
            <a:schemeClr val="tx1"/>
          </a:solidFill>
          <a:latin typeface="Calibri" pitchFamily="34" charset="0"/>
          <a:cs typeface="Times New Roman" pitchFamily="18" charset="0"/>
        </a:defRPr>
      </a:lvl9pPr>
    </p:titleStyle>
    <p:bodyStyle>
      <a:lvl1pPr marL="342900" indent="-342900" algn="r" rtl="1"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r" rtl="1"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r" rtl="1"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r" rtl="1"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r" rtl="1"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ar-JO"/>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عنصر نائب للعنوان 1">
            <a:extLst>
              <a:ext uri="{FF2B5EF4-FFF2-40B4-BE49-F238E27FC236}">
                <a16:creationId xmlns:a16="http://schemas.microsoft.com/office/drawing/2014/main" id="{F9779A47-303A-420B-ACC0-60F0A58EFC00}"/>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ar-SA" altLang="en-US"/>
              <a:t>انقر لتحرير نمط العنوان الرئيسي</a:t>
            </a:r>
            <a:endParaRPr lang="ar-JO" altLang="en-US"/>
          </a:p>
        </p:txBody>
      </p:sp>
      <p:sp>
        <p:nvSpPr>
          <p:cNvPr id="3075" name="عنصر نائب للنص 2">
            <a:extLst>
              <a:ext uri="{FF2B5EF4-FFF2-40B4-BE49-F238E27FC236}">
                <a16:creationId xmlns:a16="http://schemas.microsoft.com/office/drawing/2014/main" id="{8CCF93E9-BE13-4145-9EE6-73F835A647FB}"/>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ar-SA" altLang="en-US"/>
              <a:t>انقر لتحرير أنماط النص الرئيسي</a:t>
            </a:r>
          </a:p>
          <a:p>
            <a:pPr lvl="1"/>
            <a:r>
              <a:rPr lang="ar-SA" altLang="en-US"/>
              <a:t>المستوى الثاني</a:t>
            </a:r>
          </a:p>
          <a:p>
            <a:pPr lvl="2"/>
            <a:r>
              <a:rPr lang="ar-SA" altLang="en-US"/>
              <a:t>المستوى الثالث</a:t>
            </a:r>
          </a:p>
          <a:p>
            <a:pPr lvl="3"/>
            <a:r>
              <a:rPr lang="ar-SA" altLang="en-US"/>
              <a:t>المستوى الرابع</a:t>
            </a:r>
          </a:p>
          <a:p>
            <a:pPr lvl="4"/>
            <a:r>
              <a:rPr lang="ar-SA" altLang="en-US"/>
              <a:t>المستوى الخامس</a:t>
            </a:r>
            <a:endParaRPr lang="ar-JO" altLang="en-US"/>
          </a:p>
        </p:txBody>
      </p:sp>
      <p:sp>
        <p:nvSpPr>
          <p:cNvPr id="4" name="عنصر نائب للتاريخ 3">
            <a:extLst>
              <a:ext uri="{FF2B5EF4-FFF2-40B4-BE49-F238E27FC236}">
                <a16:creationId xmlns:a16="http://schemas.microsoft.com/office/drawing/2014/main" id="{92FAD0E8-C29D-479A-BA86-31ED6D748B19}"/>
              </a:ext>
            </a:extLst>
          </p:cNvPr>
          <p:cNvSpPr>
            <a:spLocks noGrp="1"/>
          </p:cNvSpPr>
          <p:nvPr>
            <p:ph type="dt" sz="half" idx="2"/>
          </p:nvPr>
        </p:nvSpPr>
        <p:spPr>
          <a:xfrm>
            <a:off x="6553200" y="6356350"/>
            <a:ext cx="2133600" cy="365125"/>
          </a:xfrm>
          <a:prstGeom prst="rect">
            <a:avLst/>
          </a:prstGeom>
        </p:spPr>
        <p:txBody>
          <a:bodyPr vert="horz" lIns="91440" tIns="45720" rIns="91440" bIns="45720" rtlCol="1" anchor="ctr"/>
          <a:lstStyle>
            <a:lvl1pPr algn="r">
              <a:defRPr sz="1200">
                <a:solidFill>
                  <a:prstClr val="black">
                    <a:tint val="75000"/>
                  </a:prstClr>
                </a:solidFill>
              </a:defRPr>
            </a:lvl1pPr>
          </a:lstStyle>
          <a:p>
            <a:pPr>
              <a:defRPr/>
            </a:pPr>
            <a:endParaRPr lang="en-US"/>
          </a:p>
        </p:txBody>
      </p:sp>
      <p:sp>
        <p:nvSpPr>
          <p:cNvPr id="5" name="عنصر نائب للتذييل 4">
            <a:extLst>
              <a:ext uri="{FF2B5EF4-FFF2-40B4-BE49-F238E27FC236}">
                <a16:creationId xmlns:a16="http://schemas.microsoft.com/office/drawing/2014/main" id="{7ADB17BD-7919-40F4-B1F3-19EB6BDA3A1C}"/>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1" anchor="ctr"/>
          <a:lstStyle>
            <a:lvl1pPr algn="ctr">
              <a:defRPr sz="1200">
                <a:solidFill>
                  <a:prstClr val="black">
                    <a:tint val="75000"/>
                  </a:prstClr>
                </a:solidFill>
              </a:defRPr>
            </a:lvl1pPr>
          </a:lstStyle>
          <a:p>
            <a:pPr>
              <a:defRPr/>
            </a:pPr>
            <a:endParaRPr lang="en-US"/>
          </a:p>
        </p:txBody>
      </p:sp>
      <p:sp>
        <p:nvSpPr>
          <p:cNvPr id="6" name="عنصر نائب لرقم الشريحة 5">
            <a:extLst>
              <a:ext uri="{FF2B5EF4-FFF2-40B4-BE49-F238E27FC236}">
                <a16:creationId xmlns:a16="http://schemas.microsoft.com/office/drawing/2014/main" id="{F1EDC7D5-DCC3-4DDF-9E93-B5A648B3330A}"/>
              </a:ext>
            </a:extLst>
          </p:cNvPr>
          <p:cNvSpPr>
            <a:spLocks noGrp="1"/>
          </p:cNvSpPr>
          <p:nvPr>
            <p:ph type="sldNum" sz="quarter" idx="4"/>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fld id="{808A5B9F-B27C-41F2-949D-4B1ADB216E9A}" type="slidenum">
              <a:rPr lang="ar-SA"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5906" r:id="rId1"/>
    <p:sldLayoutId id="2147485907" r:id="rId2"/>
    <p:sldLayoutId id="2147485908" r:id="rId3"/>
    <p:sldLayoutId id="2147485909" r:id="rId4"/>
    <p:sldLayoutId id="2147485910" r:id="rId5"/>
    <p:sldLayoutId id="2147485911" r:id="rId6"/>
    <p:sldLayoutId id="2147485912" r:id="rId7"/>
    <p:sldLayoutId id="2147485913" r:id="rId8"/>
    <p:sldLayoutId id="2147485914" r:id="rId9"/>
    <p:sldLayoutId id="2147485915" r:id="rId10"/>
    <p:sldLayoutId id="2147485916" r:id="rId11"/>
    <p:sldLayoutId id="2147485917" r:id="rId12"/>
  </p:sldLayoutIdLst>
  <p:txStyles>
    <p:titleStyle>
      <a:lvl1pPr algn="ctr" rtl="1" eaLnBrk="0" fontAlgn="base" hangingPunct="0">
        <a:spcBef>
          <a:spcPct val="0"/>
        </a:spcBef>
        <a:spcAft>
          <a:spcPct val="0"/>
        </a:spcAft>
        <a:defRPr sz="4400" kern="1200">
          <a:solidFill>
            <a:schemeClr val="tx1"/>
          </a:solidFill>
          <a:latin typeface="+mj-lt"/>
          <a:ea typeface="+mj-ea"/>
          <a:cs typeface="+mj-cs"/>
        </a:defRPr>
      </a:lvl1pPr>
      <a:lvl2pPr algn="ctr" rtl="1" eaLnBrk="0" fontAlgn="base" hangingPunct="0">
        <a:spcBef>
          <a:spcPct val="0"/>
        </a:spcBef>
        <a:spcAft>
          <a:spcPct val="0"/>
        </a:spcAft>
        <a:defRPr sz="4400">
          <a:solidFill>
            <a:schemeClr val="tx1"/>
          </a:solidFill>
          <a:latin typeface="Calibri" pitchFamily="34" charset="0"/>
          <a:cs typeface="Times New Roman" pitchFamily="18" charset="0"/>
        </a:defRPr>
      </a:lvl2pPr>
      <a:lvl3pPr algn="ctr" rtl="1" eaLnBrk="0" fontAlgn="base" hangingPunct="0">
        <a:spcBef>
          <a:spcPct val="0"/>
        </a:spcBef>
        <a:spcAft>
          <a:spcPct val="0"/>
        </a:spcAft>
        <a:defRPr sz="4400">
          <a:solidFill>
            <a:schemeClr val="tx1"/>
          </a:solidFill>
          <a:latin typeface="Calibri" pitchFamily="34" charset="0"/>
          <a:cs typeface="Times New Roman" pitchFamily="18" charset="0"/>
        </a:defRPr>
      </a:lvl3pPr>
      <a:lvl4pPr algn="ctr" rtl="1" eaLnBrk="0" fontAlgn="base" hangingPunct="0">
        <a:spcBef>
          <a:spcPct val="0"/>
        </a:spcBef>
        <a:spcAft>
          <a:spcPct val="0"/>
        </a:spcAft>
        <a:defRPr sz="4400">
          <a:solidFill>
            <a:schemeClr val="tx1"/>
          </a:solidFill>
          <a:latin typeface="Calibri" pitchFamily="34" charset="0"/>
          <a:cs typeface="Times New Roman" pitchFamily="18" charset="0"/>
        </a:defRPr>
      </a:lvl4pPr>
      <a:lvl5pPr algn="ctr" rtl="1" eaLnBrk="0" fontAlgn="base" hangingPunct="0">
        <a:spcBef>
          <a:spcPct val="0"/>
        </a:spcBef>
        <a:spcAft>
          <a:spcPct val="0"/>
        </a:spcAft>
        <a:defRPr sz="4400">
          <a:solidFill>
            <a:schemeClr val="tx1"/>
          </a:solidFill>
          <a:latin typeface="Calibri" pitchFamily="34" charset="0"/>
          <a:cs typeface="Times New Roman" pitchFamily="18" charset="0"/>
        </a:defRPr>
      </a:lvl5pPr>
      <a:lvl6pPr marL="457200" algn="ctr" rtl="1" fontAlgn="base">
        <a:spcBef>
          <a:spcPct val="0"/>
        </a:spcBef>
        <a:spcAft>
          <a:spcPct val="0"/>
        </a:spcAft>
        <a:defRPr sz="4400">
          <a:solidFill>
            <a:schemeClr val="tx1"/>
          </a:solidFill>
          <a:latin typeface="Calibri" pitchFamily="34" charset="0"/>
          <a:cs typeface="Times New Roman" pitchFamily="18" charset="0"/>
        </a:defRPr>
      </a:lvl6pPr>
      <a:lvl7pPr marL="914400" algn="ctr" rtl="1" fontAlgn="base">
        <a:spcBef>
          <a:spcPct val="0"/>
        </a:spcBef>
        <a:spcAft>
          <a:spcPct val="0"/>
        </a:spcAft>
        <a:defRPr sz="4400">
          <a:solidFill>
            <a:schemeClr val="tx1"/>
          </a:solidFill>
          <a:latin typeface="Calibri" pitchFamily="34" charset="0"/>
          <a:cs typeface="Times New Roman" pitchFamily="18" charset="0"/>
        </a:defRPr>
      </a:lvl7pPr>
      <a:lvl8pPr marL="1371600" algn="ctr" rtl="1" fontAlgn="base">
        <a:spcBef>
          <a:spcPct val="0"/>
        </a:spcBef>
        <a:spcAft>
          <a:spcPct val="0"/>
        </a:spcAft>
        <a:defRPr sz="4400">
          <a:solidFill>
            <a:schemeClr val="tx1"/>
          </a:solidFill>
          <a:latin typeface="Calibri" pitchFamily="34" charset="0"/>
          <a:cs typeface="Times New Roman" pitchFamily="18" charset="0"/>
        </a:defRPr>
      </a:lvl8pPr>
      <a:lvl9pPr marL="1828800" algn="ctr" rtl="1" fontAlgn="base">
        <a:spcBef>
          <a:spcPct val="0"/>
        </a:spcBef>
        <a:spcAft>
          <a:spcPct val="0"/>
        </a:spcAft>
        <a:defRPr sz="4400">
          <a:solidFill>
            <a:schemeClr val="tx1"/>
          </a:solidFill>
          <a:latin typeface="Calibri" pitchFamily="34" charset="0"/>
          <a:cs typeface="Times New Roman" pitchFamily="18" charset="0"/>
        </a:defRPr>
      </a:lvl9pPr>
    </p:titleStyle>
    <p:bodyStyle>
      <a:lvl1pPr marL="342900" indent="-342900" algn="r" rtl="1"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r" rtl="1"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r" rtl="1"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r" rtl="1"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r" rtl="1"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ar-JO"/>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عنصر نائب للعنوان 1">
            <a:extLst>
              <a:ext uri="{FF2B5EF4-FFF2-40B4-BE49-F238E27FC236}">
                <a16:creationId xmlns:a16="http://schemas.microsoft.com/office/drawing/2014/main" id="{C46EA388-B57C-4C1C-9C13-C4A4C6FE4624}"/>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ar-SA" altLang="en-US"/>
              <a:t>انقر لتحرير نمط العنوان الرئيسي</a:t>
            </a:r>
            <a:endParaRPr lang="ar-JO" altLang="en-US"/>
          </a:p>
        </p:txBody>
      </p:sp>
      <p:sp>
        <p:nvSpPr>
          <p:cNvPr id="4099" name="عنصر نائب للنص 2">
            <a:extLst>
              <a:ext uri="{FF2B5EF4-FFF2-40B4-BE49-F238E27FC236}">
                <a16:creationId xmlns:a16="http://schemas.microsoft.com/office/drawing/2014/main" id="{2A7C14E6-547A-40A5-9247-7C3A9D60A864}"/>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ar-SA" altLang="en-US"/>
              <a:t>انقر لتحرير أنماط النص الرئيسي</a:t>
            </a:r>
          </a:p>
          <a:p>
            <a:pPr lvl="1"/>
            <a:r>
              <a:rPr lang="ar-SA" altLang="en-US"/>
              <a:t>المستوى الثاني</a:t>
            </a:r>
          </a:p>
          <a:p>
            <a:pPr lvl="2"/>
            <a:r>
              <a:rPr lang="ar-SA" altLang="en-US"/>
              <a:t>المستوى الثالث</a:t>
            </a:r>
          </a:p>
          <a:p>
            <a:pPr lvl="3"/>
            <a:r>
              <a:rPr lang="ar-SA" altLang="en-US"/>
              <a:t>المستوى الرابع</a:t>
            </a:r>
          </a:p>
          <a:p>
            <a:pPr lvl="4"/>
            <a:r>
              <a:rPr lang="ar-SA" altLang="en-US"/>
              <a:t>المستوى الخامس</a:t>
            </a:r>
            <a:endParaRPr lang="ar-JO" altLang="en-US"/>
          </a:p>
        </p:txBody>
      </p:sp>
      <p:sp>
        <p:nvSpPr>
          <p:cNvPr id="4" name="عنصر نائب للتاريخ 3">
            <a:extLst>
              <a:ext uri="{FF2B5EF4-FFF2-40B4-BE49-F238E27FC236}">
                <a16:creationId xmlns:a16="http://schemas.microsoft.com/office/drawing/2014/main" id="{0ECD9E76-8B57-442A-96B6-ABADC82DD0D3}"/>
              </a:ext>
            </a:extLst>
          </p:cNvPr>
          <p:cNvSpPr>
            <a:spLocks noGrp="1"/>
          </p:cNvSpPr>
          <p:nvPr>
            <p:ph type="dt" sz="half" idx="2"/>
          </p:nvPr>
        </p:nvSpPr>
        <p:spPr>
          <a:xfrm>
            <a:off x="6553200" y="6356350"/>
            <a:ext cx="2133600" cy="365125"/>
          </a:xfrm>
          <a:prstGeom prst="rect">
            <a:avLst/>
          </a:prstGeom>
        </p:spPr>
        <p:txBody>
          <a:bodyPr vert="horz" lIns="91440" tIns="45720" rIns="91440" bIns="45720" rtlCol="1" anchor="ctr"/>
          <a:lstStyle>
            <a:lvl1pPr algn="r">
              <a:defRPr sz="1200">
                <a:solidFill>
                  <a:prstClr val="black">
                    <a:tint val="75000"/>
                  </a:prstClr>
                </a:solidFill>
              </a:defRPr>
            </a:lvl1pPr>
          </a:lstStyle>
          <a:p>
            <a:pPr>
              <a:defRPr/>
            </a:pPr>
            <a:endParaRPr lang="en-US"/>
          </a:p>
        </p:txBody>
      </p:sp>
      <p:sp>
        <p:nvSpPr>
          <p:cNvPr id="5" name="عنصر نائب للتذييل 4">
            <a:extLst>
              <a:ext uri="{FF2B5EF4-FFF2-40B4-BE49-F238E27FC236}">
                <a16:creationId xmlns:a16="http://schemas.microsoft.com/office/drawing/2014/main" id="{F4AE1222-97E2-4580-8295-5D7677DB8E87}"/>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1" anchor="ctr"/>
          <a:lstStyle>
            <a:lvl1pPr algn="ctr">
              <a:defRPr sz="1200">
                <a:solidFill>
                  <a:prstClr val="black">
                    <a:tint val="75000"/>
                  </a:prstClr>
                </a:solidFill>
              </a:defRPr>
            </a:lvl1pPr>
          </a:lstStyle>
          <a:p>
            <a:pPr>
              <a:defRPr/>
            </a:pPr>
            <a:endParaRPr lang="en-US"/>
          </a:p>
        </p:txBody>
      </p:sp>
      <p:sp>
        <p:nvSpPr>
          <p:cNvPr id="6" name="عنصر نائب لرقم الشريحة 5">
            <a:extLst>
              <a:ext uri="{FF2B5EF4-FFF2-40B4-BE49-F238E27FC236}">
                <a16:creationId xmlns:a16="http://schemas.microsoft.com/office/drawing/2014/main" id="{CC5594CF-A2CB-4866-9248-5D76F32A53D7}"/>
              </a:ext>
            </a:extLst>
          </p:cNvPr>
          <p:cNvSpPr>
            <a:spLocks noGrp="1"/>
          </p:cNvSpPr>
          <p:nvPr>
            <p:ph type="sldNum" sz="quarter" idx="4"/>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fld id="{631B0B2E-B4A6-4588-A262-7A917187BE22}" type="slidenum">
              <a:rPr lang="ar-SA"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5918" r:id="rId1"/>
    <p:sldLayoutId id="2147485919" r:id="rId2"/>
    <p:sldLayoutId id="2147485920" r:id="rId3"/>
    <p:sldLayoutId id="2147485921" r:id="rId4"/>
    <p:sldLayoutId id="2147485922" r:id="rId5"/>
    <p:sldLayoutId id="2147485923" r:id="rId6"/>
    <p:sldLayoutId id="2147485924" r:id="rId7"/>
    <p:sldLayoutId id="2147485925" r:id="rId8"/>
    <p:sldLayoutId id="2147485926" r:id="rId9"/>
    <p:sldLayoutId id="2147485927" r:id="rId10"/>
    <p:sldLayoutId id="2147485928" r:id="rId11"/>
  </p:sldLayoutIdLst>
  <p:txStyles>
    <p:titleStyle>
      <a:lvl1pPr algn="ctr" rtl="1" eaLnBrk="0" fontAlgn="base" hangingPunct="0">
        <a:spcBef>
          <a:spcPct val="0"/>
        </a:spcBef>
        <a:spcAft>
          <a:spcPct val="0"/>
        </a:spcAft>
        <a:defRPr sz="4400" kern="1200">
          <a:solidFill>
            <a:schemeClr val="tx1"/>
          </a:solidFill>
          <a:latin typeface="+mj-lt"/>
          <a:ea typeface="+mj-ea"/>
          <a:cs typeface="+mj-cs"/>
        </a:defRPr>
      </a:lvl1pPr>
      <a:lvl2pPr algn="ctr" rtl="1" eaLnBrk="0" fontAlgn="base" hangingPunct="0">
        <a:spcBef>
          <a:spcPct val="0"/>
        </a:spcBef>
        <a:spcAft>
          <a:spcPct val="0"/>
        </a:spcAft>
        <a:defRPr sz="4400">
          <a:solidFill>
            <a:schemeClr val="tx1"/>
          </a:solidFill>
          <a:latin typeface="Calibri" panose="020F0502020204030204" pitchFamily="34" charset="0"/>
          <a:cs typeface="Times New Roman" panose="02020603050405020304" pitchFamily="18" charset="0"/>
        </a:defRPr>
      </a:lvl2pPr>
      <a:lvl3pPr algn="ctr" rtl="1" eaLnBrk="0" fontAlgn="base" hangingPunct="0">
        <a:spcBef>
          <a:spcPct val="0"/>
        </a:spcBef>
        <a:spcAft>
          <a:spcPct val="0"/>
        </a:spcAft>
        <a:defRPr sz="4400">
          <a:solidFill>
            <a:schemeClr val="tx1"/>
          </a:solidFill>
          <a:latin typeface="Calibri" panose="020F0502020204030204" pitchFamily="34" charset="0"/>
          <a:cs typeface="Times New Roman" panose="02020603050405020304" pitchFamily="18" charset="0"/>
        </a:defRPr>
      </a:lvl3pPr>
      <a:lvl4pPr algn="ctr" rtl="1" eaLnBrk="0" fontAlgn="base" hangingPunct="0">
        <a:spcBef>
          <a:spcPct val="0"/>
        </a:spcBef>
        <a:spcAft>
          <a:spcPct val="0"/>
        </a:spcAft>
        <a:defRPr sz="4400">
          <a:solidFill>
            <a:schemeClr val="tx1"/>
          </a:solidFill>
          <a:latin typeface="Calibri" panose="020F0502020204030204" pitchFamily="34" charset="0"/>
          <a:cs typeface="Times New Roman" panose="02020603050405020304" pitchFamily="18" charset="0"/>
        </a:defRPr>
      </a:lvl4pPr>
      <a:lvl5pPr algn="ctr" rtl="1" eaLnBrk="0" fontAlgn="base" hangingPunct="0">
        <a:spcBef>
          <a:spcPct val="0"/>
        </a:spcBef>
        <a:spcAft>
          <a:spcPct val="0"/>
        </a:spcAft>
        <a:defRPr sz="4400">
          <a:solidFill>
            <a:schemeClr val="tx1"/>
          </a:solidFill>
          <a:latin typeface="Calibri" panose="020F0502020204030204" pitchFamily="34" charset="0"/>
          <a:cs typeface="Times New Roman" panose="02020603050405020304" pitchFamily="18" charset="0"/>
        </a:defRPr>
      </a:lvl5pPr>
      <a:lvl6pPr marL="457200" algn="ctr" rtl="1" fontAlgn="base">
        <a:spcBef>
          <a:spcPct val="0"/>
        </a:spcBef>
        <a:spcAft>
          <a:spcPct val="0"/>
        </a:spcAft>
        <a:defRPr sz="4400">
          <a:solidFill>
            <a:schemeClr val="tx1"/>
          </a:solidFill>
          <a:latin typeface="Calibri" panose="020F0502020204030204" pitchFamily="34" charset="0"/>
          <a:cs typeface="Times New Roman" panose="02020603050405020304" pitchFamily="18" charset="0"/>
        </a:defRPr>
      </a:lvl6pPr>
      <a:lvl7pPr marL="914400" algn="ctr" rtl="1" fontAlgn="base">
        <a:spcBef>
          <a:spcPct val="0"/>
        </a:spcBef>
        <a:spcAft>
          <a:spcPct val="0"/>
        </a:spcAft>
        <a:defRPr sz="4400">
          <a:solidFill>
            <a:schemeClr val="tx1"/>
          </a:solidFill>
          <a:latin typeface="Calibri" panose="020F0502020204030204" pitchFamily="34" charset="0"/>
          <a:cs typeface="Times New Roman" panose="02020603050405020304" pitchFamily="18" charset="0"/>
        </a:defRPr>
      </a:lvl7pPr>
      <a:lvl8pPr marL="1371600" algn="ctr" rtl="1" fontAlgn="base">
        <a:spcBef>
          <a:spcPct val="0"/>
        </a:spcBef>
        <a:spcAft>
          <a:spcPct val="0"/>
        </a:spcAft>
        <a:defRPr sz="4400">
          <a:solidFill>
            <a:schemeClr val="tx1"/>
          </a:solidFill>
          <a:latin typeface="Calibri" panose="020F0502020204030204" pitchFamily="34" charset="0"/>
          <a:cs typeface="Times New Roman" panose="02020603050405020304" pitchFamily="18" charset="0"/>
        </a:defRPr>
      </a:lvl8pPr>
      <a:lvl9pPr marL="1828800" algn="ctr" rtl="1" fontAlgn="base">
        <a:spcBef>
          <a:spcPct val="0"/>
        </a:spcBef>
        <a:spcAft>
          <a:spcPct val="0"/>
        </a:spcAft>
        <a:defRPr sz="4400">
          <a:solidFill>
            <a:schemeClr val="tx1"/>
          </a:solidFill>
          <a:latin typeface="Calibri" panose="020F0502020204030204" pitchFamily="34" charset="0"/>
          <a:cs typeface="Times New Roman" panose="02020603050405020304" pitchFamily="18" charset="0"/>
        </a:defRPr>
      </a:lvl9pPr>
    </p:titleStyle>
    <p:bodyStyle>
      <a:lvl1pPr marL="342900" indent="-342900" algn="r" rtl="1"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r" rtl="1"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r" rtl="1"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r" rtl="1"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r" rtl="1"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ar-JO"/>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Title Placeholder 1">
            <a:extLst>
              <a:ext uri="{FF2B5EF4-FFF2-40B4-BE49-F238E27FC236}">
                <a16:creationId xmlns:a16="http://schemas.microsoft.com/office/drawing/2014/main" id="{E076BDF7-1FF3-4623-9203-01596364C520}"/>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123" name="Text Placeholder 2">
            <a:extLst>
              <a:ext uri="{FF2B5EF4-FFF2-40B4-BE49-F238E27FC236}">
                <a16:creationId xmlns:a16="http://schemas.microsoft.com/office/drawing/2014/main" id="{9EA70DE6-D332-4466-AA1A-F116D83B39BE}"/>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3CE3C14F-F551-496F-888A-EA4E67680A2C}"/>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mn-lt"/>
                <a:cs typeface="+mn-cs"/>
              </a:defRPr>
            </a:lvl1pPr>
          </a:lstStyle>
          <a:p>
            <a:pPr>
              <a:defRPr/>
            </a:pPr>
            <a:fld id="{A221C606-DC02-47A1-AFC9-E70FA0796CE3}" type="datetime1">
              <a:rPr lang="en-US"/>
              <a:pPr>
                <a:defRPr/>
              </a:pPr>
              <a:t>4/20/2021</a:t>
            </a:fld>
            <a:endParaRPr lang="en-US"/>
          </a:p>
        </p:txBody>
      </p:sp>
      <p:sp>
        <p:nvSpPr>
          <p:cNvPr id="5" name="Footer Placeholder 4">
            <a:extLst>
              <a:ext uri="{FF2B5EF4-FFF2-40B4-BE49-F238E27FC236}">
                <a16:creationId xmlns:a16="http://schemas.microsoft.com/office/drawing/2014/main" id="{3A24D5C9-790B-4AF7-816C-7050DEE639AF}"/>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mn-lt"/>
                <a:cs typeface="+mn-cs"/>
              </a:defRPr>
            </a:lvl1pPr>
          </a:lstStyle>
          <a:p>
            <a:pPr>
              <a:defRPr/>
            </a:pPr>
            <a:r>
              <a:rPr lang="es-ES"/>
              <a:t>Pro. Dr Hala El- mazar 2019</a:t>
            </a:r>
            <a:endParaRPr lang="en-US"/>
          </a:p>
        </p:txBody>
      </p:sp>
      <p:sp>
        <p:nvSpPr>
          <p:cNvPr id="6" name="Slide Number Placeholder 5">
            <a:extLst>
              <a:ext uri="{FF2B5EF4-FFF2-40B4-BE49-F238E27FC236}">
                <a16:creationId xmlns:a16="http://schemas.microsoft.com/office/drawing/2014/main" id="{ED4513CD-6192-4135-B34B-0388640E3F53}"/>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fld id="{1527BC69-114B-498E-BBDF-30F9DB280B6D}"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5929" r:id="rId1"/>
    <p:sldLayoutId id="2147485930" r:id="rId2"/>
    <p:sldLayoutId id="2147485931" r:id="rId3"/>
    <p:sldLayoutId id="2147485932" r:id="rId4"/>
    <p:sldLayoutId id="2147485933" r:id="rId5"/>
    <p:sldLayoutId id="2147485934" r:id="rId6"/>
    <p:sldLayoutId id="2147485935" r:id="rId7"/>
    <p:sldLayoutId id="2147485936" r:id="rId8"/>
    <p:sldLayoutId id="2147485937" r:id="rId9"/>
    <p:sldLayoutId id="2147485938" r:id="rId10"/>
    <p:sldLayoutId id="2147485939" r:id="rId11"/>
  </p:sldLayoutIdLst>
  <p:hf hd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cs typeface="Times New Roman" pitchFamily="18" charset="0"/>
        </a:defRPr>
      </a:lvl2pPr>
      <a:lvl3pPr algn="ctr" rtl="0" eaLnBrk="0" fontAlgn="base" hangingPunct="0">
        <a:spcBef>
          <a:spcPct val="0"/>
        </a:spcBef>
        <a:spcAft>
          <a:spcPct val="0"/>
        </a:spcAft>
        <a:defRPr sz="4400">
          <a:solidFill>
            <a:schemeClr val="tx1"/>
          </a:solidFill>
          <a:latin typeface="Calibri" panose="020F0502020204030204" pitchFamily="34" charset="0"/>
          <a:cs typeface="Times New Roman" pitchFamily="18" charset="0"/>
        </a:defRPr>
      </a:lvl3pPr>
      <a:lvl4pPr algn="ctr" rtl="0" eaLnBrk="0" fontAlgn="base" hangingPunct="0">
        <a:spcBef>
          <a:spcPct val="0"/>
        </a:spcBef>
        <a:spcAft>
          <a:spcPct val="0"/>
        </a:spcAft>
        <a:defRPr sz="4400">
          <a:solidFill>
            <a:schemeClr val="tx1"/>
          </a:solidFill>
          <a:latin typeface="Calibri" panose="020F0502020204030204" pitchFamily="34" charset="0"/>
          <a:cs typeface="Times New Roman" pitchFamily="18" charset="0"/>
        </a:defRPr>
      </a:lvl4pPr>
      <a:lvl5pPr algn="ctr" rtl="0" eaLnBrk="0" fontAlgn="base" hangingPunct="0">
        <a:spcBef>
          <a:spcPct val="0"/>
        </a:spcBef>
        <a:spcAft>
          <a:spcPct val="0"/>
        </a:spcAft>
        <a:defRPr sz="4400">
          <a:solidFill>
            <a:schemeClr val="tx1"/>
          </a:solidFill>
          <a:latin typeface="Calibri" panose="020F0502020204030204" pitchFamily="34" charset="0"/>
          <a:cs typeface="Times New Roman" pitchFamily="18"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 /><Relationship Id="rId1" Type="http://schemas.openxmlformats.org/officeDocument/2006/relationships/slideLayout" Target="../slideLayouts/slideLayout2.xml" /></Relationships>
</file>

<file path=ppt/slides/_rels/slide10.xml.rels><?xml version="1.0" encoding="UTF-8" standalone="yes"?>
<Relationships xmlns="http://schemas.openxmlformats.org/package/2006/relationships"><Relationship Id="rId3" Type="http://schemas.openxmlformats.org/officeDocument/2006/relationships/image" Target="../media/image13.png" /><Relationship Id="rId2" Type="http://schemas.openxmlformats.org/officeDocument/2006/relationships/image" Target="../media/image12.png" /><Relationship Id="rId1" Type="http://schemas.openxmlformats.org/officeDocument/2006/relationships/slideLayout" Target="../slideLayouts/slideLayout18.xml" /></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8.xml" /></Relationships>
</file>

<file path=ppt/slides/_rels/slide12.xml.rels><?xml version="1.0" encoding="UTF-8" standalone="yes"?>
<Relationships xmlns="http://schemas.openxmlformats.org/package/2006/relationships"><Relationship Id="rId3" Type="http://schemas.openxmlformats.org/officeDocument/2006/relationships/image" Target="../media/image15.jpeg" /><Relationship Id="rId2" Type="http://schemas.openxmlformats.org/officeDocument/2006/relationships/image" Target="../media/image14.jpeg" /><Relationship Id="rId1" Type="http://schemas.openxmlformats.org/officeDocument/2006/relationships/slideLayout" Target="../slideLayouts/slideLayout12.xml" /><Relationship Id="rId4" Type="http://schemas.openxmlformats.org/officeDocument/2006/relationships/image" Target="../media/image16.jpeg" /></Relationships>
</file>

<file path=ppt/slides/_rels/slide13.xml.rels><?xml version="1.0" encoding="UTF-8" standalone="yes"?>
<Relationships xmlns="http://schemas.openxmlformats.org/package/2006/relationships"><Relationship Id="rId3" Type="http://schemas.openxmlformats.org/officeDocument/2006/relationships/image" Target="../media/image17.jpeg" /><Relationship Id="rId2" Type="http://schemas.openxmlformats.org/officeDocument/2006/relationships/notesSlide" Target="../notesSlides/notesSlide1.xml" /><Relationship Id="rId1" Type="http://schemas.openxmlformats.org/officeDocument/2006/relationships/slideLayout" Target="../slideLayouts/slideLayout7.xml" /><Relationship Id="rId4" Type="http://schemas.openxmlformats.org/officeDocument/2006/relationships/image" Target="../media/image18.png" /></Relationships>
</file>

<file path=ppt/slides/_rels/slide14.xml.rels><?xml version="1.0" encoding="UTF-8" standalone="yes"?>
<Relationships xmlns="http://schemas.openxmlformats.org/package/2006/relationships"><Relationship Id="rId2" Type="http://schemas.openxmlformats.org/officeDocument/2006/relationships/image" Target="../media/image12.png" /><Relationship Id="rId1" Type="http://schemas.openxmlformats.org/officeDocument/2006/relationships/slideLayout" Target="../slideLayouts/slideLayout4.xml" /></Relationships>
</file>

<file path=ppt/slides/_rels/slide15.xml.rels><?xml version="1.0" encoding="UTF-8" standalone="yes"?>
<Relationships xmlns="http://schemas.openxmlformats.org/package/2006/relationships"><Relationship Id="rId3" Type="http://schemas.openxmlformats.org/officeDocument/2006/relationships/image" Target="../media/image19.jpeg" /><Relationship Id="rId2" Type="http://schemas.openxmlformats.org/officeDocument/2006/relationships/notesSlide" Target="../notesSlides/notesSlide2.xml" /><Relationship Id="rId1" Type="http://schemas.openxmlformats.org/officeDocument/2006/relationships/slideLayout" Target="../slideLayouts/slideLayout7.xml" /><Relationship Id="rId5" Type="http://schemas.openxmlformats.org/officeDocument/2006/relationships/image" Target="../media/image21.jpeg" /><Relationship Id="rId4" Type="http://schemas.openxmlformats.org/officeDocument/2006/relationships/image" Target="../media/image20.jpeg" /></Relationships>
</file>

<file path=ppt/slides/_rels/slide16.xml.rels><?xml version="1.0" encoding="UTF-8" standalone="yes"?>
<Relationships xmlns="http://schemas.openxmlformats.org/package/2006/relationships"><Relationship Id="rId3" Type="http://schemas.openxmlformats.org/officeDocument/2006/relationships/image" Target="../media/image23.png" /><Relationship Id="rId2" Type="http://schemas.openxmlformats.org/officeDocument/2006/relationships/image" Target="../media/image22.jpeg" /><Relationship Id="rId1" Type="http://schemas.openxmlformats.org/officeDocument/2006/relationships/slideLayout" Target="../slideLayouts/slideLayout4.xml" /></Relationships>
</file>

<file path=ppt/slides/_rels/slide17.xml.rels><?xml version="1.0" encoding="UTF-8" standalone="yes"?>
<Relationships xmlns="http://schemas.openxmlformats.org/package/2006/relationships"><Relationship Id="rId3" Type="http://schemas.openxmlformats.org/officeDocument/2006/relationships/image" Target="../media/image24.jpeg" /><Relationship Id="rId2" Type="http://schemas.openxmlformats.org/officeDocument/2006/relationships/notesSlide" Target="../notesSlides/notesSlide3.xml" /><Relationship Id="rId1" Type="http://schemas.openxmlformats.org/officeDocument/2006/relationships/slideLayout" Target="../slideLayouts/slideLayout12.xml" /><Relationship Id="rId5" Type="http://schemas.openxmlformats.org/officeDocument/2006/relationships/image" Target="../media/image25.jpeg" /><Relationship Id="rId4" Type="http://schemas.openxmlformats.org/officeDocument/2006/relationships/image" Target="http://www.lab.anhb.uwa.edu.au/mb140/CorePages/Endocrines/Images/hya40po.jpg" TargetMode="External" /></Relationships>
</file>

<file path=ppt/slides/_rels/slide18.xml.rels><?xml version="1.0" encoding="UTF-8" standalone="yes"?>
<Relationships xmlns="http://schemas.openxmlformats.org/package/2006/relationships"><Relationship Id="rId3" Type="http://schemas.openxmlformats.org/officeDocument/2006/relationships/image" Target="../media/image26.png" /><Relationship Id="rId2" Type="http://schemas.openxmlformats.org/officeDocument/2006/relationships/notesSlide" Target="../notesSlides/notesSlide4.xml" /><Relationship Id="rId1" Type="http://schemas.openxmlformats.org/officeDocument/2006/relationships/slideLayout" Target="../slideLayouts/slideLayout7.xml" /></Relationships>
</file>

<file path=ppt/slides/_rels/slide19.xml.rels><?xml version="1.0" encoding="UTF-8" standalone="yes"?>
<Relationships xmlns="http://schemas.openxmlformats.org/package/2006/relationships"><Relationship Id="rId3" Type="http://schemas.openxmlformats.org/officeDocument/2006/relationships/image" Target="../media/image28.jpeg" /><Relationship Id="rId2" Type="http://schemas.openxmlformats.org/officeDocument/2006/relationships/image" Target="../media/image27.jpeg" /><Relationship Id="rId1" Type="http://schemas.openxmlformats.org/officeDocument/2006/relationships/slideLayout" Target="../slideLayouts/slideLayout16.xml" /><Relationship Id="rId5" Type="http://schemas.openxmlformats.org/officeDocument/2006/relationships/image" Target="http://www.lab.anhb.uwa.edu.au/mb140/CorePages/Endocrines/Images/hya40po.jpg" TargetMode="External" /><Relationship Id="rId4" Type="http://schemas.openxmlformats.org/officeDocument/2006/relationships/image" Target="../media/image24.jpeg" /></Relationships>
</file>

<file path=ppt/slides/_rels/slide2.xml.rels><?xml version="1.0" encoding="UTF-8" standalone="yes"?>
<Relationships xmlns="http://schemas.openxmlformats.org/package/2006/relationships"><Relationship Id="rId2" Type="http://schemas.openxmlformats.org/officeDocument/2006/relationships/image" Target="../media/image2.png" /><Relationship Id="rId1" Type="http://schemas.openxmlformats.org/officeDocument/2006/relationships/slideLayout" Target="../slideLayouts/slideLayout4.xml" /></Relationships>
</file>

<file path=ppt/slides/_rels/slide20.xml.rels><?xml version="1.0" encoding="UTF-8" standalone="yes"?>
<Relationships xmlns="http://schemas.openxmlformats.org/package/2006/relationships"><Relationship Id="rId3" Type="http://schemas.openxmlformats.org/officeDocument/2006/relationships/image" Target="../media/image30.jpeg" /><Relationship Id="rId2" Type="http://schemas.openxmlformats.org/officeDocument/2006/relationships/image" Target="../media/image29.png" /><Relationship Id="rId1" Type="http://schemas.openxmlformats.org/officeDocument/2006/relationships/slideLayout" Target="../slideLayouts/slideLayout8.xml" /></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22.xml.rels><?xml version="1.0" encoding="UTF-8" standalone="yes"?>
<Relationships xmlns="http://schemas.openxmlformats.org/package/2006/relationships"><Relationship Id="rId2" Type="http://schemas.openxmlformats.org/officeDocument/2006/relationships/image" Target="../media/image31.jpeg" /><Relationship Id="rId1" Type="http://schemas.openxmlformats.org/officeDocument/2006/relationships/slideLayout" Target="../slideLayouts/slideLayout2.xml" /></Relationships>
</file>

<file path=ppt/slides/_rels/slide23.xml.rels><?xml version="1.0" encoding="UTF-8" standalone="yes"?>
<Relationships xmlns="http://schemas.openxmlformats.org/package/2006/relationships"><Relationship Id="rId3" Type="http://schemas.openxmlformats.org/officeDocument/2006/relationships/image" Target="../media/image32.png" /><Relationship Id="rId2" Type="http://schemas.openxmlformats.org/officeDocument/2006/relationships/notesSlide" Target="../notesSlides/notesSlide5.xml" /><Relationship Id="rId1" Type="http://schemas.openxmlformats.org/officeDocument/2006/relationships/slideLayout" Target="../slideLayouts/slideLayout12.xml" /><Relationship Id="rId5" Type="http://schemas.openxmlformats.org/officeDocument/2006/relationships/image" Target="../media/image34.png" /><Relationship Id="rId4" Type="http://schemas.openxmlformats.org/officeDocument/2006/relationships/image" Target="../media/image33.png" /></Relationships>
</file>

<file path=ppt/slides/_rels/slide24.xml.rels><?xml version="1.0" encoding="UTF-8" standalone="yes"?>
<Relationships xmlns="http://schemas.openxmlformats.org/package/2006/relationships"><Relationship Id="rId3" Type="http://schemas.openxmlformats.org/officeDocument/2006/relationships/image" Target="http://www.lab.anhb.uwa.edu.au/mb140/CorePages/Endocrines/Images/hyn40pp.jpg" TargetMode="External" /><Relationship Id="rId2" Type="http://schemas.openxmlformats.org/officeDocument/2006/relationships/image" Target="../media/image35.jpeg" /><Relationship Id="rId1" Type="http://schemas.openxmlformats.org/officeDocument/2006/relationships/slideLayout" Target="../slideLayouts/slideLayout7.xml" /><Relationship Id="rId4" Type="http://schemas.openxmlformats.org/officeDocument/2006/relationships/image" Target="../media/image36.jpeg" /></Relationships>
</file>

<file path=ppt/slides/_rels/slide25.xml.rels><?xml version="1.0" encoding="UTF-8" standalone="yes"?>
<Relationships xmlns="http://schemas.openxmlformats.org/package/2006/relationships"><Relationship Id="rId3" Type="http://schemas.openxmlformats.org/officeDocument/2006/relationships/image" Target="../media/image38.jpeg" /><Relationship Id="rId2" Type="http://schemas.openxmlformats.org/officeDocument/2006/relationships/image" Target="../media/image37.jpeg" /><Relationship Id="rId1" Type="http://schemas.openxmlformats.org/officeDocument/2006/relationships/slideLayout" Target="../slideLayouts/slideLayout4.xml" /></Relationships>
</file>

<file path=ppt/slides/_rels/slide26.xml.rels><?xml version="1.0" encoding="UTF-8" standalone="yes"?>
<Relationships xmlns="http://schemas.openxmlformats.org/package/2006/relationships"><Relationship Id="rId2" Type="http://schemas.openxmlformats.org/officeDocument/2006/relationships/image" Target="../media/image39.jpeg" /><Relationship Id="rId1" Type="http://schemas.openxmlformats.org/officeDocument/2006/relationships/slideLayout" Target="../slideLayouts/slideLayout2.xml" /></Relationships>
</file>

<file path=ppt/slides/_rels/slide27.xml.rels><?xml version="1.0" encoding="UTF-8" standalone="yes"?>
<Relationships xmlns="http://schemas.openxmlformats.org/package/2006/relationships"><Relationship Id="rId3" Type="http://schemas.openxmlformats.org/officeDocument/2006/relationships/image" Target="http://www.lab.anhb.uwa.edu.au/mb140/CorePages/Endocrines/Images/pin42he.jpg" TargetMode="External" /><Relationship Id="rId2" Type="http://schemas.openxmlformats.org/officeDocument/2006/relationships/image" Target="../media/image40.jpeg" /><Relationship Id="rId1" Type="http://schemas.openxmlformats.org/officeDocument/2006/relationships/slideLayout" Target="../slideLayouts/slideLayout12.xml" /></Relationships>
</file>

<file path=ppt/slides/_rels/slide28.xml.rels><?xml version="1.0" encoding="UTF-8" standalone="yes"?>
<Relationships xmlns="http://schemas.openxmlformats.org/package/2006/relationships"><Relationship Id="rId3" Type="http://schemas.openxmlformats.org/officeDocument/2006/relationships/image" Target="../media/image40.jpeg" /><Relationship Id="rId2" Type="http://schemas.openxmlformats.org/officeDocument/2006/relationships/notesSlide" Target="../notesSlides/notesSlide6.xml" /><Relationship Id="rId1" Type="http://schemas.openxmlformats.org/officeDocument/2006/relationships/slideLayout" Target="../slideLayouts/slideLayout7.xml" /><Relationship Id="rId4" Type="http://schemas.openxmlformats.org/officeDocument/2006/relationships/image" Target="http://www.lab.anhb.uwa.edu.au/mb140/CorePages/Endocrines/Images/pin42he.jpg" TargetMode="External" /></Relationships>
</file>

<file path=ppt/slides/_rels/slide29.xml.rels><?xml version="1.0" encoding="UTF-8" standalone="yes"?>
<Relationships xmlns="http://schemas.openxmlformats.org/package/2006/relationships"><Relationship Id="rId3" Type="http://schemas.openxmlformats.org/officeDocument/2006/relationships/image" Target="../media/image42.jpeg" /><Relationship Id="rId2" Type="http://schemas.openxmlformats.org/officeDocument/2006/relationships/image" Target="../media/image41.jpeg" /><Relationship Id="rId1" Type="http://schemas.openxmlformats.org/officeDocument/2006/relationships/slideLayout" Target="../slideLayouts/slideLayout12.xml" /><Relationship Id="rId5" Type="http://schemas.openxmlformats.org/officeDocument/2006/relationships/image" Target="http://education.vetmed.vt.edu/Curriculum/VM8054/Labs/Lab24/IMAGES/BRAIN%20SAND%20COMPOSITE%20SMALL.jpg" TargetMode="External" /><Relationship Id="rId4" Type="http://schemas.openxmlformats.org/officeDocument/2006/relationships/image" Target="../media/image43.jpeg" /></Relationships>
</file>

<file path=ppt/slides/_rels/slide3.xml.rels><?xml version="1.0" encoding="UTF-8" standalone="yes"?>
<Relationships xmlns="http://schemas.openxmlformats.org/package/2006/relationships"><Relationship Id="rId2" Type="http://schemas.openxmlformats.org/officeDocument/2006/relationships/image" Target="../media/image3.jpeg" /><Relationship Id="rId1" Type="http://schemas.openxmlformats.org/officeDocument/2006/relationships/slideLayout" Target="../slideLayouts/slideLayout3.xml" /></Relationships>
</file>

<file path=ppt/slides/_rels/slide30.xml.rels><?xml version="1.0" encoding="UTF-8" standalone="yes"?>
<Relationships xmlns="http://schemas.openxmlformats.org/package/2006/relationships"><Relationship Id="rId2" Type="http://schemas.openxmlformats.org/officeDocument/2006/relationships/image" Target="../media/image44.jpeg" /><Relationship Id="rId1" Type="http://schemas.openxmlformats.org/officeDocument/2006/relationships/slideLayout" Target="../slideLayouts/slideLayout4.xml" /></Relationships>
</file>

<file path=ppt/slides/_rels/slide31.xml.rels><?xml version="1.0" encoding="UTF-8" standalone="yes"?>
<Relationships xmlns="http://schemas.openxmlformats.org/package/2006/relationships"><Relationship Id="rId3" Type="http://schemas.openxmlformats.org/officeDocument/2006/relationships/image" Target="http://www.lab.anhb.uwa.edu.au/mb140/CorePages/Endocrines/Images/ThyrHE10.jpg" TargetMode="External" /><Relationship Id="rId2" Type="http://schemas.openxmlformats.org/officeDocument/2006/relationships/image" Target="../media/image45.jpeg" /><Relationship Id="rId1" Type="http://schemas.openxmlformats.org/officeDocument/2006/relationships/slideLayout" Target="../slideLayouts/slideLayout4.xml" /></Relationships>
</file>

<file path=ppt/slides/_rels/slide32.xml.rels><?xml version="1.0" encoding="UTF-8" standalone="yes"?>
<Relationships xmlns="http://schemas.openxmlformats.org/package/2006/relationships"><Relationship Id="rId2" Type="http://schemas.openxmlformats.org/officeDocument/2006/relationships/image" Target="../media/image46.jpeg" /><Relationship Id="rId1" Type="http://schemas.openxmlformats.org/officeDocument/2006/relationships/slideLayout" Target="../slideLayouts/slideLayout2.xml" /></Relationships>
</file>

<file path=ppt/slides/_rels/slide33.xml.rels><?xml version="1.0" encoding="UTF-8" standalone="yes"?>
<Relationships xmlns="http://schemas.openxmlformats.org/package/2006/relationships"><Relationship Id="rId3" Type="http://schemas.openxmlformats.org/officeDocument/2006/relationships/image" Target="../media/image48.jpeg" /><Relationship Id="rId2" Type="http://schemas.openxmlformats.org/officeDocument/2006/relationships/image" Target="../media/image47.emf" /><Relationship Id="rId1" Type="http://schemas.openxmlformats.org/officeDocument/2006/relationships/slideLayout" Target="../slideLayouts/slideLayout12.xml" /></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7.xml" /><Relationship Id="rId1" Type="http://schemas.openxmlformats.org/officeDocument/2006/relationships/slideLayout" Target="../slideLayouts/slideLayout7.xml" /></Relationships>
</file>

<file path=ppt/slides/_rels/slide35.xml.rels><?xml version="1.0" encoding="UTF-8" standalone="yes"?>
<Relationships xmlns="http://schemas.openxmlformats.org/package/2006/relationships"><Relationship Id="rId3" Type="http://schemas.openxmlformats.org/officeDocument/2006/relationships/image" Target="../media/image50.jpeg" /><Relationship Id="rId2" Type="http://schemas.openxmlformats.org/officeDocument/2006/relationships/image" Target="../media/image49.png" /><Relationship Id="rId1" Type="http://schemas.openxmlformats.org/officeDocument/2006/relationships/slideLayout" Target="../slideLayouts/slideLayout12.xml" /><Relationship Id="rId4" Type="http://schemas.openxmlformats.org/officeDocument/2006/relationships/image" Target="../media/image51.jpeg" /></Relationships>
</file>

<file path=ppt/slides/_rels/slide36.xml.rels><?xml version="1.0" encoding="UTF-8" standalone="yes"?>
<Relationships xmlns="http://schemas.openxmlformats.org/package/2006/relationships"><Relationship Id="rId3" Type="http://schemas.openxmlformats.org/officeDocument/2006/relationships/image" Target="../media/image53.png" /><Relationship Id="rId2" Type="http://schemas.openxmlformats.org/officeDocument/2006/relationships/image" Target="../media/image52.jpeg" /><Relationship Id="rId1" Type="http://schemas.openxmlformats.org/officeDocument/2006/relationships/slideLayout" Target="../slideLayouts/slideLayout4.xml" /></Relationships>
</file>

<file path=ppt/slides/_rels/slide37.xml.rels><?xml version="1.0" encoding="UTF-8" standalone="yes"?>
<Relationships xmlns="http://schemas.openxmlformats.org/package/2006/relationships"><Relationship Id="rId3" Type="http://schemas.openxmlformats.org/officeDocument/2006/relationships/image" Target="http://www.anatomyatlases.org/MicroscopicAnatomy/Images/Plate287.jpg" TargetMode="External" /><Relationship Id="rId2" Type="http://schemas.openxmlformats.org/officeDocument/2006/relationships/image" Target="../media/image54.jpeg" /><Relationship Id="rId1" Type="http://schemas.openxmlformats.org/officeDocument/2006/relationships/slideLayout" Target="../slideLayouts/slideLayout4.xml" /><Relationship Id="rId4" Type="http://schemas.openxmlformats.org/officeDocument/2006/relationships/image" Target="../media/image55.jpeg" /></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8.xml" /><Relationship Id="rId1" Type="http://schemas.openxmlformats.org/officeDocument/2006/relationships/slideLayout" Target="../slideLayouts/slideLayout7.xml" /></Relationships>
</file>

<file path=ppt/slides/_rels/slide39.xml.rels><?xml version="1.0" encoding="UTF-8" standalone="yes"?>
<Relationships xmlns="http://schemas.openxmlformats.org/package/2006/relationships"><Relationship Id="rId2" Type="http://schemas.openxmlformats.org/officeDocument/2006/relationships/image" Target="../media/image56.jpeg" /><Relationship Id="rId1" Type="http://schemas.openxmlformats.org/officeDocument/2006/relationships/slideLayout" Target="../slideLayouts/slideLayout7.xml" /></Relationships>
</file>

<file path=ppt/slides/_rels/slide4.xml.rels><?xml version="1.0" encoding="UTF-8" standalone="yes"?>
<Relationships xmlns="http://schemas.openxmlformats.org/package/2006/relationships"><Relationship Id="rId2" Type="http://schemas.openxmlformats.org/officeDocument/2006/relationships/hyperlink" Target="https://en.wikipedia.org/wiki/Gland" TargetMode="External" /><Relationship Id="rId1" Type="http://schemas.openxmlformats.org/officeDocument/2006/relationships/slideLayout" Target="../slideLayouts/slideLayout2.xml" /></Relationships>
</file>

<file path=ppt/slides/_rels/slide40.xml.rels><?xml version="1.0" encoding="UTF-8" standalone="yes"?>
<Relationships xmlns="http://schemas.openxmlformats.org/package/2006/relationships"><Relationship Id="rId3" Type="http://schemas.openxmlformats.org/officeDocument/2006/relationships/image" Target="../media/image58.jpeg" /><Relationship Id="rId2" Type="http://schemas.openxmlformats.org/officeDocument/2006/relationships/image" Target="../media/image57.jpeg" /><Relationship Id="rId1" Type="http://schemas.openxmlformats.org/officeDocument/2006/relationships/slideLayout" Target="../slideLayouts/slideLayout16.xml" /><Relationship Id="rId4" Type="http://schemas.openxmlformats.org/officeDocument/2006/relationships/image" Target="../media/image59.jpeg" /></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xml" /></Relationships>
</file>

<file path=ppt/slides/_rels/slide42.xml.rels><?xml version="1.0" encoding="UTF-8" standalone="yes"?>
<Relationships xmlns="http://schemas.openxmlformats.org/package/2006/relationships"><Relationship Id="rId3" Type="http://schemas.openxmlformats.org/officeDocument/2006/relationships/image" Target="../media/image61.png" /><Relationship Id="rId2" Type="http://schemas.openxmlformats.org/officeDocument/2006/relationships/image" Target="../media/image60.png" /><Relationship Id="rId1" Type="http://schemas.openxmlformats.org/officeDocument/2006/relationships/slideLayout" Target="../slideLayouts/slideLayout2.xml" /></Relationships>
</file>

<file path=ppt/slides/_rels/slide43.xml.rels><?xml version="1.0" encoding="UTF-8" standalone="yes"?>
<Relationships xmlns="http://schemas.openxmlformats.org/package/2006/relationships"><Relationship Id="rId3" Type="http://schemas.openxmlformats.org/officeDocument/2006/relationships/image" Target="../media/image63.jpeg" /><Relationship Id="rId2" Type="http://schemas.openxmlformats.org/officeDocument/2006/relationships/image" Target="../media/image62.jpeg" /><Relationship Id="rId1" Type="http://schemas.openxmlformats.org/officeDocument/2006/relationships/slideLayout" Target="../slideLayouts/slideLayout2.xml" /></Relationships>
</file>

<file path=ppt/slides/_rels/slide44.xml.rels><?xml version="1.0" encoding="UTF-8" standalone="yes"?>
<Relationships xmlns="http://schemas.openxmlformats.org/package/2006/relationships"><Relationship Id="rId3" Type="http://schemas.openxmlformats.org/officeDocument/2006/relationships/image" Target="../media/image64.png" /><Relationship Id="rId2" Type="http://schemas.openxmlformats.org/officeDocument/2006/relationships/image" Target="../media/image63.jpeg" /><Relationship Id="rId1" Type="http://schemas.openxmlformats.org/officeDocument/2006/relationships/slideLayout" Target="../slideLayouts/slideLayout16.xml" /><Relationship Id="rId4" Type="http://schemas.openxmlformats.org/officeDocument/2006/relationships/image" Target="../media/image62.jpeg" /></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9.xml" /><Relationship Id="rId1" Type="http://schemas.openxmlformats.org/officeDocument/2006/relationships/slideLayout" Target="../slideLayouts/slideLayout7.xml" /></Relationships>
</file>

<file path=ppt/slides/_rels/slide46.xml.rels><?xml version="1.0" encoding="UTF-8" standalone="yes"?>
<Relationships xmlns="http://schemas.openxmlformats.org/package/2006/relationships"><Relationship Id="rId3" Type="http://schemas.openxmlformats.org/officeDocument/2006/relationships/image" Target="http://www.lab.anhb.uwa.edu.au/mb140/CorePages/Endocrines/Images/pty10he.jpg" TargetMode="External" /><Relationship Id="rId2" Type="http://schemas.openxmlformats.org/officeDocument/2006/relationships/image" Target="../media/image65.jpeg" /><Relationship Id="rId1" Type="http://schemas.openxmlformats.org/officeDocument/2006/relationships/slideLayout" Target="../slideLayouts/slideLayout4.xml" /></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0.xml" /><Relationship Id="rId1" Type="http://schemas.openxmlformats.org/officeDocument/2006/relationships/slideLayout" Target="../slideLayouts/slideLayout7.xml" /></Relationships>
</file>

<file path=ppt/slides/_rels/slide48.xml.rels><?xml version="1.0" encoding="UTF-8" standalone="yes"?>
<Relationships xmlns="http://schemas.openxmlformats.org/package/2006/relationships"><Relationship Id="rId3" Type="http://schemas.openxmlformats.org/officeDocument/2006/relationships/image" Target="../media/image67.jpeg" /><Relationship Id="rId2" Type="http://schemas.openxmlformats.org/officeDocument/2006/relationships/image" Target="../media/image66.jpeg" /><Relationship Id="rId1" Type="http://schemas.openxmlformats.org/officeDocument/2006/relationships/slideLayout" Target="../slideLayouts/slideLayout12.xml" /><Relationship Id="rId4" Type="http://schemas.openxmlformats.org/officeDocument/2006/relationships/image" Target="../media/image68.jpeg" /></Relationships>
</file>

<file path=ppt/slides/_rels/slide49.xml.rels><?xml version="1.0" encoding="UTF-8" standalone="yes"?>
<Relationships xmlns="http://schemas.openxmlformats.org/package/2006/relationships"><Relationship Id="rId2" Type="http://schemas.openxmlformats.org/officeDocument/2006/relationships/image" Target="../media/image69.jpeg" /><Relationship Id="rId1" Type="http://schemas.openxmlformats.org/officeDocument/2006/relationships/slideLayout" Target="../slideLayouts/slideLayout7.xml" /></Relationships>
</file>

<file path=ppt/slides/_rels/slide5.xml.rels><?xml version="1.0" encoding="UTF-8" standalone="yes"?>
<Relationships xmlns="http://schemas.openxmlformats.org/package/2006/relationships"><Relationship Id="rId3" Type="http://schemas.openxmlformats.org/officeDocument/2006/relationships/image" Target="../media/image5.jpeg" /><Relationship Id="rId2" Type="http://schemas.openxmlformats.org/officeDocument/2006/relationships/image" Target="../media/image4.jpeg" /><Relationship Id="rId1" Type="http://schemas.openxmlformats.org/officeDocument/2006/relationships/slideLayout" Target="../slideLayouts/slideLayout39.xml" /></Relationships>
</file>

<file path=ppt/slides/_rels/slide50.xml.rels><?xml version="1.0" encoding="UTF-8" standalone="yes"?>
<Relationships xmlns="http://schemas.openxmlformats.org/package/2006/relationships"><Relationship Id="rId2" Type="http://schemas.openxmlformats.org/officeDocument/2006/relationships/image" Target="../media/image70.jpeg" /><Relationship Id="rId1" Type="http://schemas.openxmlformats.org/officeDocument/2006/relationships/slideLayout" Target="../slideLayouts/slideLayout4.xml" /></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2.xml" /></Relationships>
</file>

<file path=ppt/slides/_rels/slide52.xml.rels><?xml version="1.0" encoding="UTF-8" standalone="yes"?>
<Relationships xmlns="http://schemas.openxmlformats.org/package/2006/relationships"><Relationship Id="rId3" Type="http://schemas.openxmlformats.org/officeDocument/2006/relationships/image" Target="../media/image72.jpeg" /><Relationship Id="rId2" Type="http://schemas.openxmlformats.org/officeDocument/2006/relationships/image" Target="../media/image71.png" /><Relationship Id="rId1" Type="http://schemas.openxmlformats.org/officeDocument/2006/relationships/slideLayout" Target="../slideLayouts/slideLayout16.xml" /><Relationship Id="rId5" Type="http://schemas.openxmlformats.org/officeDocument/2006/relationships/image" Target="../media/image74.jpeg" /><Relationship Id="rId4" Type="http://schemas.openxmlformats.org/officeDocument/2006/relationships/image" Target="../media/image73.png" /></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11.xml" /><Relationship Id="rId1" Type="http://schemas.openxmlformats.org/officeDocument/2006/relationships/slideLayout" Target="../slideLayouts/slideLayout7.xml" /></Relationships>
</file>

<file path=ppt/slides/_rels/slide54.xml.rels><?xml version="1.0" encoding="UTF-8" standalone="yes"?>
<Relationships xmlns="http://schemas.openxmlformats.org/package/2006/relationships"><Relationship Id="rId3" Type="http://schemas.openxmlformats.org/officeDocument/2006/relationships/image" Target="../media/image6.jpeg" /><Relationship Id="rId2" Type="http://schemas.openxmlformats.org/officeDocument/2006/relationships/image" Target="../media/image75.jpeg" /><Relationship Id="rId1" Type="http://schemas.openxmlformats.org/officeDocument/2006/relationships/slideLayout" Target="../slideLayouts/slideLayout12.xml" /></Relationships>
</file>

<file path=ppt/slides/_rels/slide55.xml.rels><?xml version="1.0" encoding="UTF-8" standalone="yes"?>
<Relationships xmlns="http://schemas.openxmlformats.org/package/2006/relationships"><Relationship Id="rId3" Type="http://schemas.openxmlformats.org/officeDocument/2006/relationships/image" Target="../media/image77.png" /><Relationship Id="rId2" Type="http://schemas.openxmlformats.org/officeDocument/2006/relationships/image" Target="../media/image76.png" /><Relationship Id="rId1" Type="http://schemas.openxmlformats.org/officeDocument/2006/relationships/slideLayout" Target="../slideLayouts/slideLayout12.xml" /></Relationships>
</file>

<file path=ppt/slides/_rels/slide56.xml.rels><?xml version="1.0" encoding="UTF-8" standalone="yes"?>
<Relationships xmlns="http://schemas.openxmlformats.org/package/2006/relationships"><Relationship Id="rId3" Type="http://schemas.openxmlformats.org/officeDocument/2006/relationships/image" Target="../media/image79.jpeg" /><Relationship Id="rId2" Type="http://schemas.openxmlformats.org/officeDocument/2006/relationships/image" Target="../media/image78.jpeg" /><Relationship Id="rId1" Type="http://schemas.openxmlformats.org/officeDocument/2006/relationships/slideLayout" Target="../slideLayouts/slideLayout16.xml" /></Relationships>
</file>

<file path=ppt/slides/_rels/slide57.xml.rels><?xml version="1.0" encoding="UTF-8" standalone="yes"?>
<Relationships xmlns="http://schemas.openxmlformats.org/package/2006/relationships"><Relationship Id="rId3" Type="http://schemas.openxmlformats.org/officeDocument/2006/relationships/image" Target="../media/image80.png" /><Relationship Id="rId2" Type="http://schemas.openxmlformats.org/officeDocument/2006/relationships/notesSlide" Target="../notesSlides/notesSlide12.xml" /><Relationship Id="rId1" Type="http://schemas.openxmlformats.org/officeDocument/2006/relationships/slideLayout" Target="../slideLayouts/slideLayout7.xml" /><Relationship Id="rId4" Type="http://schemas.openxmlformats.org/officeDocument/2006/relationships/image" Target="../media/image81.png" /></Relationships>
</file>

<file path=ppt/slides/_rels/slide58.xml.rels><?xml version="1.0" encoding="UTF-8" standalone="yes"?>
<Relationships xmlns="http://schemas.openxmlformats.org/package/2006/relationships"><Relationship Id="rId2" Type="http://schemas.openxmlformats.org/officeDocument/2006/relationships/image" Target="../media/image82.jpeg" /><Relationship Id="rId1" Type="http://schemas.openxmlformats.org/officeDocument/2006/relationships/slideLayout" Target="../slideLayouts/slideLayout4.xml" /></Relationships>
</file>

<file path=ppt/slides/_rels/slide59.xml.rels><?xml version="1.0" encoding="UTF-8" standalone="yes"?>
<Relationships xmlns="http://schemas.openxmlformats.org/package/2006/relationships"><Relationship Id="rId3" Type="http://schemas.openxmlformats.org/officeDocument/2006/relationships/image" Target="http://www.mcg.edu/som/phy/raineylab/images/weblabeledcolor.jpg" TargetMode="External" /><Relationship Id="rId2" Type="http://schemas.openxmlformats.org/officeDocument/2006/relationships/image" Target="../media/image83.jpeg" /><Relationship Id="rId1" Type="http://schemas.openxmlformats.org/officeDocument/2006/relationships/slideLayout" Target="../slideLayouts/slideLayout4.xml" /></Relationships>
</file>

<file path=ppt/slides/_rels/slide6.xml.rels><?xml version="1.0" encoding="UTF-8" standalone="yes"?>
<Relationships xmlns="http://schemas.openxmlformats.org/package/2006/relationships"><Relationship Id="rId2" Type="http://schemas.openxmlformats.org/officeDocument/2006/relationships/hyperlink" Target="https://en.wikibooks.org/w/index.php?title=Into&amp;action=edit&amp;redlink=1" TargetMode="External" /><Relationship Id="rId1" Type="http://schemas.openxmlformats.org/officeDocument/2006/relationships/slideLayout" Target="../slideLayouts/slideLayout29.xml" /></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13.xml" /><Relationship Id="rId1" Type="http://schemas.openxmlformats.org/officeDocument/2006/relationships/slideLayout" Target="../slideLayouts/slideLayout5.xml" /></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62.xml.rels><?xml version="1.0" encoding="UTF-8" standalone="yes"?>
<Relationships xmlns="http://schemas.openxmlformats.org/package/2006/relationships"><Relationship Id="rId3" Type="http://schemas.openxmlformats.org/officeDocument/2006/relationships/image" Target="../media/image85.jpeg" /><Relationship Id="rId2" Type="http://schemas.openxmlformats.org/officeDocument/2006/relationships/image" Target="../media/image84.jpeg" /><Relationship Id="rId1" Type="http://schemas.openxmlformats.org/officeDocument/2006/relationships/slideLayout" Target="../slideLayouts/slideLayout2.xml" /></Relationships>
</file>

<file path=ppt/slides/_rels/slide63.xml.rels><?xml version="1.0" encoding="UTF-8" standalone="yes"?>
<Relationships xmlns="http://schemas.openxmlformats.org/package/2006/relationships"><Relationship Id="rId2" Type="http://schemas.openxmlformats.org/officeDocument/2006/relationships/image" Target="../media/image86.png" /><Relationship Id="rId1" Type="http://schemas.openxmlformats.org/officeDocument/2006/relationships/slideLayout" Target="../slideLayouts/slideLayout2.xml" /></Relationships>
</file>

<file path=ppt/slides/_rels/slide64.xml.rels><?xml version="1.0" encoding="UTF-8" standalone="yes"?>
<Relationships xmlns="http://schemas.openxmlformats.org/package/2006/relationships"><Relationship Id="rId3" Type="http://schemas.openxmlformats.org/officeDocument/2006/relationships/image" Target="http://www.lab.anhb.uwa.edu.au/mb140/CorePages/Liver/Images/pan20he.jpg" TargetMode="External" /><Relationship Id="rId2" Type="http://schemas.openxmlformats.org/officeDocument/2006/relationships/image" Target="../media/image87.jpeg" /><Relationship Id="rId1" Type="http://schemas.openxmlformats.org/officeDocument/2006/relationships/slideLayout" Target="../slideLayouts/slideLayout12.xml" /><Relationship Id="rId4" Type="http://schemas.openxmlformats.org/officeDocument/2006/relationships/image" Target="../media/image88.jpeg" /></Relationships>
</file>

<file path=ppt/slides/_rels/slide65.xml.rels><?xml version="1.0" encoding="UTF-8" standalone="yes"?>
<Relationships xmlns="http://schemas.openxmlformats.org/package/2006/relationships"><Relationship Id="rId3" Type="http://schemas.openxmlformats.org/officeDocument/2006/relationships/image" Target="../media/image90.png" /><Relationship Id="rId2" Type="http://schemas.openxmlformats.org/officeDocument/2006/relationships/image" Target="../media/image89.jpeg" /><Relationship Id="rId1" Type="http://schemas.openxmlformats.org/officeDocument/2006/relationships/slideLayout" Target="../slideLayouts/slideLayout2.xml" /></Relationships>
</file>

<file path=ppt/slides/_rels/slide66.xml.rels><?xml version="1.0" encoding="UTF-8" standalone="yes"?>
<Relationships xmlns="http://schemas.openxmlformats.org/package/2006/relationships"><Relationship Id="rId3" Type="http://schemas.openxmlformats.org/officeDocument/2006/relationships/image" Target="../media/image92.png" /><Relationship Id="rId2" Type="http://schemas.openxmlformats.org/officeDocument/2006/relationships/image" Target="../media/image91.png" /><Relationship Id="rId1" Type="http://schemas.openxmlformats.org/officeDocument/2006/relationships/slideLayout" Target="../slideLayouts/slideLayout52.xml" /><Relationship Id="rId4" Type="http://schemas.openxmlformats.org/officeDocument/2006/relationships/image" Target="../media/image93.jpeg" /></Relationships>
</file>

<file path=ppt/slides/_rels/slide67.xml.rels><?xml version="1.0" encoding="UTF-8" standalone="yes"?>
<Relationships xmlns="http://schemas.openxmlformats.org/package/2006/relationships"><Relationship Id="rId2" Type="http://schemas.openxmlformats.org/officeDocument/2006/relationships/image" Target="../media/image94.jpeg" /><Relationship Id="rId1" Type="http://schemas.openxmlformats.org/officeDocument/2006/relationships/slideLayout" Target="../slideLayouts/slideLayout52.xml" /></Relationships>
</file>

<file path=ppt/slides/_rels/slide68.xml.rels><?xml version="1.0" encoding="UTF-8" standalone="yes"?>
<Relationships xmlns="http://schemas.openxmlformats.org/package/2006/relationships"><Relationship Id="rId2" Type="http://schemas.openxmlformats.org/officeDocument/2006/relationships/image" Target="../media/image95.jpeg" /><Relationship Id="rId1" Type="http://schemas.openxmlformats.org/officeDocument/2006/relationships/slideLayout" Target="../slideLayouts/slideLayout52.xml" /></Relationships>
</file>

<file path=ppt/slides/_rels/slide69.xml.rels><?xml version="1.0" encoding="UTF-8" standalone="yes"?>
<Relationships xmlns="http://schemas.openxmlformats.org/package/2006/relationships"><Relationship Id="rId2" Type="http://schemas.openxmlformats.org/officeDocument/2006/relationships/image" Target="../media/image96.jpeg" /><Relationship Id="rId1" Type="http://schemas.openxmlformats.org/officeDocument/2006/relationships/slideLayout" Target="../slideLayouts/slideLayout4.xml" /></Relationships>
</file>

<file path=ppt/slides/_rels/slide7.xml.rels><?xml version="1.0" encoding="UTF-8" standalone="yes"?>
<Relationships xmlns="http://schemas.openxmlformats.org/package/2006/relationships"><Relationship Id="rId3" Type="http://schemas.openxmlformats.org/officeDocument/2006/relationships/image" Target="../media/image7.jpeg" /><Relationship Id="rId2" Type="http://schemas.openxmlformats.org/officeDocument/2006/relationships/image" Target="../media/image6.jpeg" /><Relationship Id="rId1" Type="http://schemas.openxmlformats.org/officeDocument/2006/relationships/slideLayout" Target="../slideLayouts/slideLayout5.xml" /></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4.xml" /></Relationships>
</file>

<file path=ppt/slides/_rels/slide71.xml.rels><?xml version="1.0" encoding="UTF-8" standalone="yes"?>
<Relationships xmlns="http://schemas.openxmlformats.org/package/2006/relationships"><Relationship Id="rId3" Type="http://schemas.openxmlformats.org/officeDocument/2006/relationships/image" Target="../media/image52.jpeg" /><Relationship Id="rId2" Type="http://schemas.openxmlformats.org/officeDocument/2006/relationships/slideLayout" Target="../slideLayouts/slideLayout12.xml" /><Relationship Id="rId1" Type="http://schemas.openxmlformats.org/officeDocument/2006/relationships/vmlDrawing" Target="../drawings/vmlDrawing1.vml" /><Relationship Id="rId5" Type="http://schemas.openxmlformats.org/officeDocument/2006/relationships/image" Target="../media/image97.png" /><Relationship Id="rId4" Type="http://schemas.openxmlformats.org/officeDocument/2006/relationships/oleObject" Target="../embeddings/oleObject1.bin" /></Relationships>
</file>

<file path=ppt/slides/_rels/slide72.xml.rels><?xml version="1.0" encoding="UTF-8" standalone="yes"?>
<Relationships xmlns="http://schemas.openxmlformats.org/package/2006/relationships"><Relationship Id="rId3" Type="http://schemas.openxmlformats.org/officeDocument/2006/relationships/image" Target="../media/image98.jpeg" /><Relationship Id="rId2" Type="http://schemas.openxmlformats.org/officeDocument/2006/relationships/notesSlide" Target="../notesSlides/notesSlide14.xml" /><Relationship Id="rId1" Type="http://schemas.openxmlformats.org/officeDocument/2006/relationships/slideLayout" Target="../slideLayouts/slideLayout7.xml" /><Relationship Id="rId4" Type="http://schemas.openxmlformats.org/officeDocument/2006/relationships/image" Target="../media/image99.jpeg" /></Relationships>
</file>

<file path=ppt/slides/_rels/slide8.xml.rels><?xml version="1.0" encoding="UTF-8" standalone="yes"?>
<Relationships xmlns="http://schemas.openxmlformats.org/package/2006/relationships"><Relationship Id="rId2" Type="http://schemas.openxmlformats.org/officeDocument/2006/relationships/image" Target="../media/image8.png" /><Relationship Id="rId1" Type="http://schemas.openxmlformats.org/officeDocument/2006/relationships/slideLayout" Target="../slideLayouts/slideLayout43.xml" /></Relationships>
</file>

<file path=ppt/slides/_rels/slide9.xml.rels><?xml version="1.0" encoding="UTF-8" standalone="yes"?>
<Relationships xmlns="http://schemas.openxmlformats.org/package/2006/relationships"><Relationship Id="rId3" Type="http://schemas.openxmlformats.org/officeDocument/2006/relationships/image" Target="../media/image10.jpeg" /><Relationship Id="rId2" Type="http://schemas.openxmlformats.org/officeDocument/2006/relationships/image" Target="../media/image9.jpeg" /><Relationship Id="rId1" Type="http://schemas.openxmlformats.org/officeDocument/2006/relationships/slideLayout" Target="../slideLayouts/slideLayout5.xml" /><Relationship Id="rId4" Type="http://schemas.openxmlformats.org/officeDocument/2006/relationships/image" Target="../media/image11.pn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descr="C:\Users\MCC\Desktop\photo endo\https___haygot.s3.amazonaws.com_443_cheatsheet_31257_04ba62c1b5514e48b029dcdbf41d92bf.jpg">
            <a:extLst>
              <a:ext uri="{FF2B5EF4-FFF2-40B4-BE49-F238E27FC236}">
                <a16:creationId xmlns:a16="http://schemas.microsoft.com/office/drawing/2014/main" id="{6AE2E65E-F096-4A35-BB10-E500F0108A5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52400" y="212725"/>
            <a:ext cx="8839200" cy="6492875"/>
          </a:xfrm>
          <a:noFill/>
        </p:spPr>
      </p:pic>
      <p:sp>
        <p:nvSpPr>
          <p:cNvPr id="68611" name="عنوان 1">
            <a:extLst>
              <a:ext uri="{FF2B5EF4-FFF2-40B4-BE49-F238E27FC236}">
                <a16:creationId xmlns:a16="http://schemas.microsoft.com/office/drawing/2014/main" id="{3EDCD174-4C2A-42C8-9F3A-42A2EBC6E58E}"/>
              </a:ext>
            </a:extLst>
          </p:cNvPr>
          <p:cNvSpPr>
            <a:spLocks noGrp="1"/>
          </p:cNvSpPr>
          <p:nvPr>
            <p:ph type="title"/>
          </p:nvPr>
        </p:nvSpPr>
        <p:spPr>
          <a:xfrm>
            <a:off x="15875" y="228600"/>
            <a:ext cx="8229600" cy="1143000"/>
          </a:xfrm>
        </p:spPr>
        <p:txBody>
          <a:bodyPr/>
          <a:lstStyle/>
          <a:p>
            <a:r>
              <a:rPr lang="en-US" altLang="en-US" sz="6000">
                <a:solidFill>
                  <a:srgbClr val="000000"/>
                </a:solidFill>
                <a:latin typeface="Berlin Sans FB Demi" panose="020E0802020502020306" pitchFamily="34" charset="0"/>
              </a:rPr>
              <a:t>Glands</a:t>
            </a:r>
            <a:endParaRPr lang="ar-JO" altLang="en-US" sz="6000">
              <a:latin typeface="Berlin Sans FB Demi" panose="020E0802020502020306"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عنوان 1">
            <a:extLst>
              <a:ext uri="{FF2B5EF4-FFF2-40B4-BE49-F238E27FC236}">
                <a16:creationId xmlns:a16="http://schemas.microsoft.com/office/drawing/2014/main" id="{8E7A22D8-85E9-4528-BBC1-64F39FF23F56}"/>
              </a:ext>
            </a:extLst>
          </p:cNvPr>
          <p:cNvSpPr>
            <a:spLocks noGrp="1"/>
          </p:cNvSpPr>
          <p:nvPr>
            <p:ph type="title"/>
          </p:nvPr>
        </p:nvSpPr>
        <p:spPr>
          <a:xfrm>
            <a:off x="415925" y="152400"/>
            <a:ext cx="8229600" cy="600075"/>
          </a:xfrm>
        </p:spPr>
        <p:txBody>
          <a:bodyPr/>
          <a:lstStyle/>
          <a:p>
            <a:r>
              <a:rPr lang="en-US" altLang="en-US" sz="3600" b="1">
                <a:solidFill>
                  <a:srgbClr val="000000"/>
                </a:solidFill>
                <a:latin typeface="Berlin Sans FB Demi" panose="020E0802020502020306" pitchFamily="34" charset="0"/>
                <a:cs typeface="Times New Roman" panose="02020603050405020304" pitchFamily="18" charset="0"/>
              </a:rPr>
              <a:t>Pituitary gland</a:t>
            </a:r>
            <a:endParaRPr lang="ar-JO" altLang="en-US">
              <a:latin typeface="Berlin Sans FB Demi" panose="020E0802020502020306" pitchFamily="34" charset="0"/>
            </a:endParaRPr>
          </a:p>
        </p:txBody>
      </p:sp>
      <p:pic>
        <p:nvPicPr>
          <p:cNvPr id="77827" name="Picture 3" descr="C:\Users\MCC\Desktop\unnamed.gif">
            <a:extLst>
              <a:ext uri="{FF2B5EF4-FFF2-40B4-BE49-F238E27FC236}">
                <a16:creationId xmlns:a16="http://schemas.microsoft.com/office/drawing/2014/main" id="{197939AF-19F3-4F88-A1C6-A895A42660B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76200" y="990600"/>
            <a:ext cx="4419600" cy="4419600"/>
          </a:xfrm>
          <a:noFill/>
        </p:spPr>
      </p:pic>
      <p:pic>
        <p:nvPicPr>
          <p:cNvPr id="77828" name="Picture 1">
            <a:extLst>
              <a:ext uri="{FF2B5EF4-FFF2-40B4-BE49-F238E27FC236}">
                <a16:creationId xmlns:a16="http://schemas.microsoft.com/office/drawing/2014/main" id="{593180B8-87E8-4790-AED6-D1EFED3622D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990600"/>
            <a:ext cx="426720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عنوان 1">
            <a:extLst>
              <a:ext uri="{FF2B5EF4-FFF2-40B4-BE49-F238E27FC236}">
                <a16:creationId xmlns:a16="http://schemas.microsoft.com/office/drawing/2014/main" id="{A332C173-19D3-4C7E-88EB-58A6672AAC9F}"/>
              </a:ext>
            </a:extLst>
          </p:cNvPr>
          <p:cNvSpPr>
            <a:spLocks noGrp="1"/>
          </p:cNvSpPr>
          <p:nvPr>
            <p:ph type="title"/>
          </p:nvPr>
        </p:nvSpPr>
        <p:spPr>
          <a:xfrm>
            <a:off x="457200" y="22225"/>
            <a:ext cx="8229600" cy="892175"/>
          </a:xfrm>
        </p:spPr>
        <p:txBody>
          <a:bodyPr/>
          <a:lstStyle/>
          <a:p>
            <a:pPr eaLnBrk="1" hangingPunct="1"/>
            <a:r>
              <a:rPr lang="en-US" altLang="en-US" sz="3600" b="1">
                <a:latin typeface="Berlin Sans FB Demi" panose="020E0802020502020306" pitchFamily="34" charset="0"/>
                <a:cs typeface="Times New Roman" panose="02020603050405020304" pitchFamily="18" charset="0"/>
              </a:rPr>
              <a:t>Pituitary gland</a:t>
            </a:r>
            <a:endParaRPr lang="ar-JO" altLang="en-US" sz="3600">
              <a:latin typeface="Berlin Sans FB Demi" panose="020E0802020502020306" pitchFamily="34" charset="0"/>
            </a:endParaRPr>
          </a:p>
        </p:txBody>
      </p:sp>
      <p:sp>
        <p:nvSpPr>
          <p:cNvPr id="3" name="عنصر نائب للمحتوى 2">
            <a:extLst>
              <a:ext uri="{FF2B5EF4-FFF2-40B4-BE49-F238E27FC236}">
                <a16:creationId xmlns:a16="http://schemas.microsoft.com/office/drawing/2014/main" id="{C2A8BEAE-AB2A-436B-929E-DA8F9FC5E137}"/>
              </a:ext>
            </a:extLst>
          </p:cNvPr>
          <p:cNvSpPr>
            <a:spLocks noGrp="1"/>
          </p:cNvSpPr>
          <p:nvPr>
            <p:ph idx="1"/>
          </p:nvPr>
        </p:nvSpPr>
        <p:spPr>
          <a:xfrm>
            <a:off x="228600" y="1143000"/>
            <a:ext cx="8763000" cy="5562600"/>
          </a:xfrm>
        </p:spPr>
        <p:txBody>
          <a:bodyPr rtlCol="1">
            <a:noAutofit/>
          </a:bodyPr>
          <a:lstStyle/>
          <a:p>
            <a:pPr algn="l" rtl="0" eaLnBrk="1" fontAlgn="auto" hangingPunct="1">
              <a:spcAft>
                <a:spcPts val="0"/>
              </a:spcAft>
              <a:buFont typeface="Wingdings" pitchFamily="2" charset="2"/>
              <a:buChar char="q"/>
              <a:defRPr/>
            </a:pPr>
            <a:r>
              <a:rPr lang="en-US" sz="2400" dirty="0">
                <a:solidFill>
                  <a:prstClr val="black"/>
                </a:solidFill>
                <a:cs typeface="+mj-cs"/>
              </a:rPr>
              <a:t>The pituitary gland (</a:t>
            </a:r>
            <a:r>
              <a:rPr lang="en-US" sz="2400" b="1" dirty="0" err="1">
                <a:solidFill>
                  <a:srgbClr val="FF0000"/>
                </a:solidFill>
                <a:latin typeface="Arial Black" pitchFamily="34" charset="0"/>
                <a:cs typeface="+mj-cs"/>
              </a:rPr>
              <a:t>hypophysis</a:t>
            </a:r>
            <a:r>
              <a:rPr lang="en-US" altLang="en-US" sz="2400" kern="0" dirty="0">
                <a:solidFill>
                  <a:srgbClr val="000000"/>
                </a:solidFill>
                <a:latin typeface="Arial Black" pitchFamily="34" charset="0"/>
                <a:ea typeface="+mj-ea"/>
                <a:cs typeface="Arial"/>
              </a:rPr>
              <a:t> </a:t>
            </a:r>
            <a:r>
              <a:rPr lang="en-US" altLang="en-US" sz="2400" kern="0" dirty="0" err="1">
                <a:solidFill>
                  <a:srgbClr val="FF0000"/>
                </a:solidFill>
                <a:latin typeface="Arial Black" pitchFamily="34" charset="0"/>
                <a:ea typeface="+mj-ea"/>
                <a:cs typeface="Arial"/>
              </a:rPr>
              <a:t>Cerebri</a:t>
            </a:r>
            <a:r>
              <a:rPr lang="en-US" sz="2400" b="1" dirty="0">
                <a:solidFill>
                  <a:srgbClr val="FF0000"/>
                </a:solidFill>
                <a:cs typeface="+mj-cs"/>
              </a:rPr>
              <a:t>) </a:t>
            </a:r>
            <a:r>
              <a:rPr lang="en-US" sz="2400" dirty="0">
                <a:solidFill>
                  <a:prstClr val="black"/>
                </a:solidFill>
                <a:cs typeface="+mj-cs"/>
              </a:rPr>
              <a:t>is attached to the bottom of the hypothalamus by a slender stalk called the infundibulum. </a:t>
            </a:r>
          </a:p>
          <a:p>
            <a:pPr marL="0" indent="0" algn="l" rtl="0" eaLnBrk="1" fontAlgn="auto" hangingPunct="1">
              <a:spcAft>
                <a:spcPts val="0"/>
              </a:spcAft>
              <a:buFont typeface="Arial" panose="020B0604020202020204" pitchFamily="34" charset="0"/>
              <a:buNone/>
              <a:defRPr/>
            </a:pPr>
            <a:endParaRPr lang="en-US" sz="2400" dirty="0">
              <a:solidFill>
                <a:prstClr val="black"/>
              </a:solidFill>
              <a:cs typeface="+mj-cs"/>
            </a:endParaRPr>
          </a:p>
          <a:p>
            <a:pPr algn="l" rtl="0" eaLnBrk="1" fontAlgn="auto" hangingPunct="1">
              <a:spcAft>
                <a:spcPts val="0"/>
              </a:spcAft>
              <a:buFont typeface="Wingdings" pitchFamily="2" charset="2"/>
              <a:buChar char="q"/>
              <a:defRPr/>
            </a:pPr>
            <a:r>
              <a:rPr lang="en-US" sz="2400" dirty="0">
                <a:solidFill>
                  <a:prstClr val="black"/>
                </a:solidFill>
              </a:rPr>
              <a:t>The pituitary gland consists of </a:t>
            </a:r>
            <a:r>
              <a:rPr lang="en-US" sz="2400" b="1" dirty="0">
                <a:solidFill>
                  <a:prstClr val="black"/>
                </a:solidFill>
              </a:rPr>
              <a:t>two major regions:</a:t>
            </a:r>
          </a:p>
          <a:p>
            <a:pPr algn="l" rtl="0" eaLnBrk="1" fontAlgn="auto" hangingPunct="1">
              <a:spcAft>
                <a:spcPts val="0"/>
              </a:spcAft>
              <a:buFont typeface="Wingdings" pitchFamily="2" charset="2"/>
              <a:buChar char="v"/>
              <a:defRPr/>
            </a:pPr>
            <a:r>
              <a:rPr lang="en-US" sz="2400" b="1" dirty="0">
                <a:solidFill>
                  <a:prstClr val="black"/>
                </a:solidFill>
              </a:rPr>
              <a:t>Anterior </a:t>
            </a:r>
            <a:r>
              <a:rPr lang="en-US" sz="2400" dirty="0">
                <a:solidFill>
                  <a:prstClr val="black"/>
                </a:solidFill>
              </a:rPr>
              <a:t>pituitary gland (anterior lobe or </a:t>
            </a:r>
            <a:r>
              <a:rPr lang="en-US" sz="2400" b="1" dirty="0" err="1">
                <a:solidFill>
                  <a:srgbClr val="FF0000"/>
                </a:solidFill>
              </a:rPr>
              <a:t>adenohypophysis</a:t>
            </a:r>
            <a:r>
              <a:rPr lang="en-US" sz="2400" dirty="0">
                <a:solidFill>
                  <a:prstClr val="black"/>
                </a:solidFill>
              </a:rPr>
              <a:t>) </a:t>
            </a:r>
          </a:p>
          <a:p>
            <a:pPr algn="l" rtl="0" eaLnBrk="1" fontAlgn="auto" hangingPunct="1">
              <a:spcAft>
                <a:spcPts val="0"/>
              </a:spcAft>
              <a:buFont typeface="Wingdings" pitchFamily="2" charset="2"/>
              <a:buChar char="v"/>
              <a:defRPr/>
            </a:pPr>
            <a:r>
              <a:rPr lang="en-US" sz="2400" b="1" dirty="0">
                <a:solidFill>
                  <a:prstClr val="black"/>
                </a:solidFill>
              </a:rPr>
              <a:t>Posterior </a:t>
            </a:r>
            <a:r>
              <a:rPr lang="en-US" sz="2400" dirty="0">
                <a:solidFill>
                  <a:prstClr val="black"/>
                </a:solidFill>
              </a:rPr>
              <a:t>pituitary gland (posterior lobe or </a:t>
            </a:r>
            <a:r>
              <a:rPr lang="en-US" sz="2400" b="1" dirty="0" err="1">
                <a:solidFill>
                  <a:srgbClr val="00B0F0"/>
                </a:solidFill>
              </a:rPr>
              <a:t>neurohypophysis</a:t>
            </a:r>
            <a:r>
              <a:rPr lang="en-US" sz="2400" dirty="0">
                <a:solidFill>
                  <a:prstClr val="black"/>
                </a:solidFill>
              </a:rPr>
              <a:t>). </a:t>
            </a:r>
          </a:p>
          <a:p>
            <a:pPr marL="0" indent="0" algn="l" rtl="0" eaLnBrk="1" fontAlgn="auto" hangingPunct="1">
              <a:spcAft>
                <a:spcPts val="0"/>
              </a:spcAft>
              <a:buFont typeface="Arial" panose="020B0604020202020204" pitchFamily="34" charset="0"/>
              <a:buNone/>
              <a:defRPr/>
            </a:pPr>
            <a:endParaRPr lang="en-US" sz="2400" dirty="0">
              <a:cs typeface="+mj-cs"/>
            </a:endParaRPr>
          </a:p>
          <a:p>
            <a:pPr algn="l" rtl="0" eaLnBrk="1" fontAlgn="auto" hangingPunct="1">
              <a:spcAft>
                <a:spcPts val="0"/>
              </a:spcAft>
              <a:defRPr/>
            </a:pPr>
            <a:r>
              <a:rPr lang="en-US" sz="2400" dirty="0">
                <a:cs typeface="+mj-cs"/>
              </a:rPr>
              <a:t>The Anterior pituitary is involved in sending hormones that control all other hormones of the body so referred to as the </a:t>
            </a:r>
            <a:r>
              <a:rPr lang="en-US" sz="2400" dirty="0">
                <a:solidFill>
                  <a:srgbClr val="FF0000"/>
                </a:solidFill>
                <a:latin typeface="Arial Black" pitchFamily="34" charset="0"/>
                <a:cs typeface="+mj-cs"/>
              </a:rPr>
              <a:t>master gland </a:t>
            </a:r>
            <a:r>
              <a:rPr lang="en-US" sz="2400" dirty="0">
                <a:cs typeface="+mj-cs"/>
              </a:rPr>
              <a:t>because it is the main place for everything that happens within the endocrine system. </a:t>
            </a:r>
            <a:endParaRPr lang="ar-JO" sz="2400" dirty="0">
              <a:cs typeface="+mj-cs"/>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itle 1">
            <a:extLst>
              <a:ext uri="{FF2B5EF4-FFF2-40B4-BE49-F238E27FC236}">
                <a16:creationId xmlns:a16="http://schemas.microsoft.com/office/drawing/2014/main" id="{312733B4-F683-4485-884B-2CF7988F23CD}"/>
              </a:ext>
            </a:extLst>
          </p:cNvPr>
          <p:cNvSpPr>
            <a:spLocks noGrp="1"/>
          </p:cNvSpPr>
          <p:nvPr>
            <p:ph type="title"/>
          </p:nvPr>
        </p:nvSpPr>
        <p:spPr>
          <a:xfrm>
            <a:off x="-17463" y="0"/>
            <a:ext cx="8229601" cy="1143000"/>
          </a:xfrm>
        </p:spPr>
        <p:txBody>
          <a:bodyPr/>
          <a:lstStyle/>
          <a:p>
            <a:pPr algn="l" rtl="0"/>
            <a:r>
              <a:rPr lang="en-US" altLang="en-US" sz="3600" b="1">
                <a:solidFill>
                  <a:schemeClr val="tx1"/>
                </a:solidFill>
                <a:latin typeface="Berlin Sans FB Demi" panose="020E0802020502020306" pitchFamily="34" charset="0"/>
              </a:rPr>
              <a:t>Pituitary gland </a:t>
            </a:r>
            <a:r>
              <a:rPr lang="en-US" altLang="en-US" sz="2400">
                <a:solidFill>
                  <a:schemeClr val="tx1"/>
                </a:solidFill>
                <a:latin typeface="Arial Black" panose="020B0A04020102020204" pitchFamily="34" charset="0"/>
              </a:rPr>
              <a:t>(Hypophysis Cerebri)</a:t>
            </a:r>
            <a:br>
              <a:rPr lang="ar-EG" altLang="en-US" sz="2400"/>
            </a:br>
            <a:br>
              <a:rPr lang="en-US" altLang="en-US" sz="2400">
                <a:solidFill>
                  <a:schemeClr val="tx1"/>
                </a:solidFill>
                <a:latin typeface="Arial Black" panose="020B0A04020102020204" pitchFamily="34" charset="0"/>
              </a:rPr>
            </a:br>
            <a:endParaRPr lang="ar-EG" altLang="en-US" sz="2400"/>
          </a:p>
        </p:txBody>
      </p:sp>
      <p:sp>
        <p:nvSpPr>
          <p:cNvPr id="22531" name="Content Placeholder 2">
            <a:extLst>
              <a:ext uri="{FF2B5EF4-FFF2-40B4-BE49-F238E27FC236}">
                <a16:creationId xmlns:a16="http://schemas.microsoft.com/office/drawing/2014/main" id="{3CC44A89-62EC-494D-8C6E-6E444DFA1273}"/>
              </a:ext>
            </a:extLst>
          </p:cNvPr>
          <p:cNvSpPr>
            <a:spLocks noGrp="1"/>
          </p:cNvSpPr>
          <p:nvPr>
            <p:ph sz="half" idx="1"/>
          </p:nvPr>
        </p:nvSpPr>
        <p:spPr>
          <a:xfrm>
            <a:off x="-17463" y="609600"/>
            <a:ext cx="4995863" cy="6096000"/>
          </a:xfrm>
        </p:spPr>
        <p:txBody>
          <a:bodyPr/>
          <a:lstStyle/>
          <a:p>
            <a:pPr algn="l" rtl="0" eaLnBrk="1" hangingPunct="1">
              <a:buFont typeface="Wingdings" pitchFamily="2" charset="2"/>
              <a:buChar char="q"/>
              <a:defRPr/>
            </a:pPr>
            <a:r>
              <a:rPr lang="en-US" altLang="en-US" sz="2000" dirty="0">
                <a:latin typeface="Times New Roman" pitchFamily="18" charset="0"/>
                <a:cs typeface="Times New Roman" pitchFamily="18" charset="0"/>
              </a:rPr>
              <a:t>Lies in the </a:t>
            </a:r>
            <a:r>
              <a:rPr lang="en-US" altLang="en-US" sz="2000" dirty="0" err="1">
                <a:solidFill>
                  <a:srgbClr val="CC0000"/>
                </a:solidFill>
                <a:latin typeface="Arial Black" pitchFamily="34" charset="0"/>
                <a:cs typeface="Times New Roman" pitchFamily="18" charset="0"/>
              </a:rPr>
              <a:t>sella</a:t>
            </a:r>
            <a:r>
              <a:rPr lang="en-US" altLang="en-US" sz="2000" dirty="0">
                <a:solidFill>
                  <a:srgbClr val="CC0000"/>
                </a:solidFill>
                <a:latin typeface="Arial Black" pitchFamily="34" charset="0"/>
                <a:cs typeface="Times New Roman" pitchFamily="18" charset="0"/>
              </a:rPr>
              <a:t> </a:t>
            </a:r>
            <a:r>
              <a:rPr lang="en-US" altLang="en-US" sz="2000" dirty="0" err="1">
                <a:solidFill>
                  <a:srgbClr val="CC0000"/>
                </a:solidFill>
                <a:latin typeface="Arial Black" pitchFamily="34" charset="0"/>
                <a:cs typeface="Times New Roman" pitchFamily="18" charset="0"/>
              </a:rPr>
              <a:t>turcica</a:t>
            </a:r>
            <a:r>
              <a:rPr lang="en-US" altLang="en-US" sz="2000" dirty="0">
                <a:latin typeface="Arial Black" pitchFamily="34" charset="0"/>
                <a:cs typeface="Times New Roman" pitchFamily="18" charset="0"/>
              </a:rPr>
              <a:t> </a:t>
            </a:r>
          </a:p>
          <a:p>
            <a:pPr marL="0" indent="0" algn="l" rtl="0" eaLnBrk="1" hangingPunct="1">
              <a:buFontTx/>
              <a:buNone/>
              <a:defRPr/>
            </a:pPr>
            <a:r>
              <a:rPr lang="en-US" altLang="en-US" sz="2000" dirty="0">
                <a:latin typeface="Times New Roman" pitchFamily="18" charset="0"/>
                <a:cs typeface="Times New Roman" pitchFamily="18" charset="0"/>
              </a:rPr>
              <a:t>(</a:t>
            </a:r>
            <a:r>
              <a:rPr lang="en-US" altLang="en-US" sz="2400" b="1" dirty="0">
                <a:latin typeface="Times New Roman" pitchFamily="18" charset="0"/>
                <a:cs typeface="Times New Roman" pitchFamily="18" charset="0"/>
              </a:rPr>
              <a:t>bony cavity of sphenoid</a:t>
            </a:r>
            <a:r>
              <a:rPr lang="en-US" altLang="en-US" sz="2000" dirty="0">
                <a:latin typeface="Times New Roman" pitchFamily="18" charset="0"/>
                <a:cs typeface="Times New Roman" pitchFamily="18" charset="0"/>
              </a:rPr>
              <a:t>)</a:t>
            </a:r>
          </a:p>
          <a:p>
            <a:pPr marL="0" indent="0" algn="l" rtl="0" eaLnBrk="1" hangingPunct="1">
              <a:buFontTx/>
              <a:buNone/>
              <a:defRPr/>
            </a:pPr>
            <a:endParaRPr lang="en-US" altLang="en-US" sz="2000" dirty="0">
              <a:latin typeface="Times New Roman" pitchFamily="18" charset="0"/>
              <a:cs typeface="Times New Roman" pitchFamily="18" charset="0"/>
            </a:endParaRPr>
          </a:p>
          <a:p>
            <a:pPr algn="l" rtl="0" eaLnBrk="1" hangingPunct="1">
              <a:buFont typeface="Wingdings" pitchFamily="2" charset="2"/>
              <a:buChar char="q"/>
              <a:defRPr/>
            </a:pPr>
            <a:r>
              <a:rPr lang="en-US" altLang="en-US" sz="2000" dirty="0">
                <a:latin typeface="Times New Roman" pitchFamily="18" charset="0"/>
                <a:cs typeface="Times New Roman" pitchFamily="18" charset="0"/>
              </a:rPr>
              <a:t>Covered by </a:t>
            </a:r>
            <a:r>
              <a:rPr lang="en-US" altLang="en-US" sz="2000" dirty="0" err="1">
                <a:solidFill>
                  <a:srgbClr val="CC0000"/>
                </a:solidFill>
                <a:latin typeface="Arial Black" pitchFamily="34" charset="0"/>
                <a:cs typeface="Times New Roman" pitchFamily="18" charset="0"/>
              </a:rPr>
              <a:t>diaphragma</a:t>
            </a:r>
            <a:r>
              <a:rPr lang="en-US" altLang="en-US" sz="2000" dirty="0">
                <a:solidFill>
                  <a:srgbClr val="CC0000"/>
                </a:solidFill>
                <a:latin typeface="Arial Black" pitchFamily="34" charset="0"/>
                <a:cs typeface="Times New Roman" pitchFamily="18" charset="0"/>
              </a:rPr>
              <a:t> </a:t>
            </a:r>
            <a:r>
              <a:rPr lang="en-US" altLang="en-US" sz="2000" dirty="0" err="1">
                <a:solidFill>
                  <a:srgbClr val="CC0000"/>
                </a:solidFill>
                <a:latin typeface="Arial Black" pitchFamily="34" charset="0"/>
                <a:cs typeface="Times New Roman" pitchFamily="18" charset="0"/>
              </a:rPr>
              <a:t>sellae</a:t>
            </a:r>
            <a:r>
              <a:rPr lang="en-US" altLang="en-US" sz="2000" dirty="0">
                <a:latin typeface="Times New Roman" pitchFamily="18" charset="0"/>
                <a:cs typeface="Times New Roman" pitchFamily="18" charset="0"/>
              </a:rPr>
              <a:t> </a:t>
            </a:r>
          </a:p>
          <a:p>
            <a:pPr marL="0" indent="0" algn="l" rtl="0" eaLnBrk="1" hangingPunct="1">
              <a:buFontTx/>
              <a:buNone/>
              <a:defRPr/>
            </a:pPr>
            <a:r>
              <a:rPr lang="en-US" altLang="en-US" sz="2000" dirty="0">
                <a:latin typeface="Times New Roman" pitchFamily="18" charset="0"/>
                <a:cs typeface="Times New Roman" pitchFamily="18" charset="0"/>
              </a:rPr>
              <a:t>(</a:t>
            </a:r>
            <a:r>
              <a:rPr lang="en-US" altLang="en-US" sz="2800" b="1" dirty="0">
                <a:latin typeface="Times New Roman" pitchFamily="18" charset="0"/>
                <a:cs typeface="Times New Roman" pitchFamily="18" charset="0"/>
              </a:rPr>
              <a:t>fold of </a:t>
            </a:r>
            <a:r>
              <a:rPr lang="en-US" altLang="en-US" sz="2800" b="1" dirty="0" err="1">
                <a:latin typeface="Times New Roman" pitchFamily="18" charset="0"/>
                <a:cs typeface="Times New Roman" pitchFamily="18" charset="0"/>
              </a:rPr>
              <a:t>dura</a:t>
            </a:r>
            <a:r>
              <a:rPr lang="en-US" altLang="en-US" sz="2800" b="1" dirty="0">
                <a:latin typeface="Times New Roman" pitchFamily="18" charset="0"/>
                <a:cs typeface="Times New Roman" pitchFamily="18" charset="0"/>
              </a:rPr>
              <a:t> mater</a:t>
            </a:r>
            <a:r>
              <a:rPr lang="en-US" altLang="en-US" sz="2000" dirty="0">
                <a:latin typeface="Times New Roman" pitchFamily="18" charset="0"/>
                <a:cs typeface="Times New Roman" pitchFamily="18" charset="0"/>
              </a:rPr>
              <a:t>)</a:t>
            </a:r>
            <a:endParaRPr lang="en-US" altLang="en-US" sz="2000" dirty="0">
              <a:solidFill>
                <a:srgbClr val="FF0000"/>
              </a:solidFill>
              <a:latin typeface="Arial Black" pitchFamily="34" charset="0"/>
              <a:cs typeface="Times New Roman" pitchFamily="18" charset="0"/>
            </a:endParaRPr>
          </a:p>
          <a:p>
            <a:pPr marL="0" indent="0" algn="l" rtl="0" eaLnBrk="1" hangingPunct="1">
              <a:spcBef>
                <a:spcPct val="50000"/>
              </a:spcBef>
              <a:buFontTx/>
              <a:buNone/>
              <a:defRPr/>
            </a:pPr>
            <a:r>
              <a:rPr lang="en-US" altLang="en-US" sz="2000" dirty="0" err="1">
                <a:solidFill>
                  <a:srgbClr val="FF0000"/>
                </a:solidFill>
                <a:latin typeface="Arial Black" pitchFamily="34" charset="0"/>
                <a:cs typeface="Times New Roman" pitchFamily="18" charset="0"/>
              </a:rPr>
              <a:t>Stroma</a:t>
            </a:r>
            <a:r>
              <a:rPr lang="en-US" altLang="en-US" sz="2000" dirty="0">
                <a:solidFill>
                  <a:srgbClr val="FF0000"/>
                </a:solidFill>
                <a:latin typeface="Arial Black" pitchFamily="34" charset="0"/>
                <a:cs typeface="Times New Roman" pitchFamily="18" charset="0"/>
              </a:rPr>
              <a:t> </a:t>
            </a:r>
            <a:r>
              <a:rPr lang="en-US" altLang="en-US" sz="2000" dirty="0">
                <a:solidFill>
                  <a:srgbClr val="FF0000"/>
                </a:solidFill>
                <a:latin typeface="Times New Roman" pitchFamily="18" charset="0"/>
                <a:cs typeface="Times New Roman" pitchFamily="18" charset="0"/>
              </a:rPr>
              <a:t>: </a:t>
            </a:r>
            <a:r>
              <a:rPr lang="en-US" altLang="en-US" sz="2000" dirty="0">
                <a:latin typeface="Times New Roman" pitchFamily="18" charset="0"/>
                <a:cs typeface="Times New Roman" pitchFamily="18" charset="0"/>
              </a:rPr>
              <a:t>surrounded by a </a:t>
            </a:r>
            <a:r>
              <a:rPr lang="en-US" altLang="en-US" sz="2000" b="1" dirty="0">
                <a:latin typeface="Times New Roman" pitchFamily="18" charset="0"/>
                <a:cs typeface="Times New Roman" pitchFamily="18" charset="0"/>
              </a:rPr>
              <a:t>thin</a:t>
            </a:r>
            <a:r>
              <a:rPr lang="en-US" altLang="en-US" sz="2000" dirty="0">
                <a:latin typeface="Times New Roman" pitchFamily="18" charset="0"/>
                <a:cs typeface="Times New Roman" pitchFamily="18" charset="0"/>
              </a:rPr>
              <a:t> </a:t>
            </a:r>
            <a:r>
              <a:rPr lang="en-US" altLang="en-US" sz="2000" b="1" dirty="0">
                <a:latin typeface="Times New Roman" pitchFamily="18" charset="0"/>
                <a:cs typeface="Times New Roman" pitchFamily="18" charset="0"/>
              </a:rPr>
              <a:t>connective tissue</a:t>
            </a:r>
            <a:r>
              <a:rPr lang="en-US" altLang="en-US" sz="2000" dirty="0">
                <a:latin typeface="Times New Roman" pitchFamily="18" charset="0"/>
                <a:cs typeface="Times New Roman" pitchFamily="18" charset="0"/>
              </a:rPr>
              <a:t> capsule/ loose connective tissue between the capsule and the </a:t>
            </a:r>
            <a:r>
              <a:rPr lang="en-US" altLang="en-US" sz="2000" dirty="0" err="1">
                <a:latin typeface="Times New Roman" pitchFamily="18" charset="0"/>
                <a:cs typeface="Times New Roman" pitchFamily="18" charset="0"/>
              </a:rPr>
              <a:t>periosteum</a:t>
            </a:r>
            <a:r>
              <a:rPr lang="en-US" altLang="en-US" sz="2000" dirty="0">
                <a:latin typeface="Times New Roman" pitchFamily="18" charset="0"/>
                <a:cs typeface="Times New Roman" pitchFamily="18" charset="0"/>
              </a:rPr>
              <a:t>.</a:t>
            </a:r>
          </a:p>
          <a:p>
            <a:pPr marL="0" indent="0" algn="l" rtl="0" eaLnBrk="1" hangingPunct="1">
              <a:spcBef>
                <a:spcPct val="50000"/>
              </a:spcBef>
              <a:buFontTx/>
              <a:buNone/>
              <a:defRPr/>
            </a:pPr>
            <a:r>
              <a:rPr lang="en-US" altLang="en-US" sz="2000" dirty="0">
                <a:latin typeface="Arial Black" pitchFamily="34" charset="0"/>
                <a:cs typeface="Times New Roman" pitchFamily="18" charset="0"/>
              </a:rPr>
              <a:t>Parenchyma :  </a:t>
            </a:r>
            <a:r>
              <a:rPr lang="en-US" altLang="en-US" sz="2000" dirty="0">
                <a:latin typeface="Times New Roman" pitchFamily="18" charset="0"/>
                <a:cs typeface="Times New Roman" pitchFamily="18" charset="0"/>
              </a:rPr>
              <a:t>it has a </a:t>
            </a:r>
            <a:r>
              <a:rPr lang="en-US" altLang="en-US" sz="2000" b="1" dirty="0">
                <a:latin typeface="Times New Roman" pitchFamily="18" charset="0"/>
                <a:cs typeface="Times New Roman" pitchFamily="18" charset="0"/>
              </a:rPr>
              <a:t>dense plexus</a:t>
            </a:r>
            <a:r>
              <a:rPr lang="en-US" altLang="en-US" sz="2000" dirty="0">
                <a:latin typeface="Times New Roman" pitchFamily="18" charset="0"/>
                <a:cs typeface="Times New Roman" pitchFamily="18" charset="0"/>
              </a:rPr>
              <a:t> of thin-walled veins </a:t>
            </a:r>
          </a:p>
          <a:p>
            <a:pPr algn="l" rtl="0" eaLnBrk="1" hangingPunct="1">
              <a:spcBef>
                <a:spcPct val="50000"/>
              </a:spcBef>
              <a:buFont typeface="Wingdings" pitchFamily="2" charset="2"/>
              <a:buChar char="v"/>
              <a:defRPr/>
            </a:pPr>
            <a:r>
              <a:rPr lang="en-US" altLang="en-US" sz="2000" dirty="0">
                <a:solidFill>
                  <a:srgbClr val="FF0000"/>
                </a:solidFill>
                <a:latin typeface="Arial Black" pitchFamily="34" charset="0"/>
                <a:cs typeface="Times New Roman" pitchFamily="18" charset="0"/>
              </a:rPr>
              <a:t>epithelial component:</a:t>
            </a:r>
          </a:p>
          <a:p>
            <a:pPr marL="0" indent="0" algn="l" rtl="0" eaLnBrk="1" hangingPunct="1">
              <a:spcBef>
                <a:spcPct val="50000"/>
              </a:spcBef>
              <a:buFontTx/>
              <a:buNone/>
              <a:defRPr/>
            </a:pPr>
            <a:r>
              <a:rPr lang="en-US" altLang="en-US" sz="2000" b="1" dirty="0" err="1">
                <a:latin typeface="Times New Roman" pitchFamily="18" charset="0"/>
                <a:cs typeface="Times New Roman" pitchFamily="18" charset="0"/>
              </a:rPr>
              <a:t>adenohypophysis</a:t>
            </a:r>
            <a:r>
              <a:rPr lang="en-US" altLang="en-US" sz="2000" b="1" dirty="0">
                <a:latin typeface="Times New Roman" pitchFamily="18" charset="0"/>
                <a:cs typeface="Times New Roman" pitchFamily="18" charset="0"/>
              </a:rPr>
              <a:t> </a:t>
            </a:r>
            <a:r>
              <a:rPr lang="en-US" altLang="en-US" sz="2000" dirty="0">
                <a:latin typeface="Times New Roman" pitchFamily="18" charset="0"/>
                <a:cs typeface="Times New Roman" pitchFamily="18" charset="0"/>
              </a:rPr>
              <a:t>(</a:t>
            </a:r>
            <a:r>
              <a:rPr lang="en-US" altLang="en-US" sz="2000" b="1" dirty="0">
                <a:latin typeface="Times New Roman" pitchFamily="18" charset="0"/>
                <a:cs typeface="Times New Roman" pitchFamily="18" charset="0"/>
              </a:rPr>
              <a:t>anterior pituitary</a:t>
            </a:r>
            <a:r>
              <a:rPr lang="en-US" altLang="en-US" sz="2000" dirty="0">
                <a:latin typeface="Times New Roman" pitchFamily="18" charset="0"/>
                <a:cs typeface="Times New Roman" pitchFamily="18" charset="0"/>
              </a:rPr>
              <a:t>)</a:t>
            </a:r>
          </a:p>
          <a:p>
            <a:pPr algn="l" rtl="0" eaLnBrk="1" hangingPunct="1">
              <a:spcBef>
                <a:spcPct val="50000"/>
              </a:spcBef>
              <a:buFont typeface="Wingdings" pitchFamily="2" charset="2"/>
              <a:buChar char="v"/>
              <a:defRPr/>
            </a:pPr>
            <a:r>
              <a:rPr lang="en-US" altLang="en-US" sz="2000" dirty="0">
                <a:solidFill>
                  <a:srgbClr val="FF0000"/>
                </a:solidFill>
                <a:latin typeface="Arial Black" pitchFamily="34" charset="0"/>
                <a:cs typeface="Times New Roman" pitchFamily="18" charset="0"/>
              </a:rPr>
              <a:t>neural component: </a:t>
            </a:r>
          </a:p>
          <a:p>
            <a:pPr marL="0" indent="0" algn="l" rtl="0" eaLnBrk="1" hangingPunct="1">
              <a:spcBef>
                <a:spcPct val="50000"/>
              </a:spcBef>
              <a:buFontTx/>
              <a:buNone/>
              <a:defRPr/>
            </a:pPr>
            <a:r>
              <a:rPr lang="en-US" altLang="en-US" sz="2000" b="1" dirty="0" err="1">
                <a:latin typeface="Times New Roman" pitchFamily="18" charset="0"/>
                <a:cs typeface="Times New Roman" pitchFamily="18" charset="0"/>
              </a:rPr>
              <a:t>Neurohypophysis</a:t>
            </a:r>
            <a:r>
              <a:rPr lang="en-US" altLang="en-US" sz="2000" dirty="0">
                <a:latin typeface="Times New Roman" pitchFamily="18" charset="0"/>
                <a:cs typeface="Times New Roman" pitchFamily="18" charset="0"/>
              </a:rPr>
              <a:t>  (</a:t>
            </a:r>
            <a:r>
              <a:rPr lang="en-US" altLang="en-US" sz="2000" b="1" dirty="0">
                <a:latin typeface="Times New Roman" pitchFamily="18" charset="0"/>
                <a:cs typeface="Times New Roman" pitchFamily="18" charset="0"/>
              </a:rPr>
              <a:t>posterior pituitary</a:t>
            </a:r>
            <a:r>
              <a:rPr lang="en-US" altLang="en-US" sz="2000" dirty="0">
                <a:latin typeface="Times New Roman" pitchFamily="18" charset="0"/>
                <a:cs typeface="Times New Roman" pitchFamily="18" charset="0"/>
              </a:rPr>
              <a:t>).</a:t>
            </a:r>
            <a:endParaRPr lang="ar-JO" altLang="en-US" sz="2000" dirty="0">
              <a:latin typeface="Times New Roman" pitchFamily="18" charset="0"/>
              <a:cs typeface="Times New Roman" pitchFamily="18" charset="0"/>
            </a:endParaRPr>
          </a:p>
          <a:p>
            <a:pPr algn="l" rtl="0" eaLnBrk="1" hangingPunct="1">
              <a:spcBef>
                <a:spcPct val="50000"/>
              </a:spcBef>
              <a:defRPr/>
            </a:pPr>
            <a:endParaRPr lang="ar-EG" altLang="en-US" sz="1800" dirty="0"/>
          </a:p>
        </p:txBody>
      </p:sp>
      <p:pic>
        <p:nvPicPr>
          <p:cNvPr id="79876" name="Picture 4" descr="glakgar_pit_hypothalamus">
            <a:extLst>
              <a:ext uri="{FF2B5EF4-FFF2-40B4-BE49-F238E27FC236}">
                <a16:creationId xmlns:a16="http://schemas.microsoft.com/office/drawing/2014/main" id="{69AB220A-2469-4D84-B5AC-DC19A665A3D8}"/>
              </a:ext>
            </a:extLst>
          </p:cNvPr>
          <p:cNvPicPr>
            <a:picLocks noGrp="1" noChangeAspect="1" noChangeArrowheads="1"/>
          </p:cNvPicPr>
          <p:nvPr>
            <p:ph sz="quarter" idx="2"/>
          </p:nvPr>
        </p:nvPicPr>
        <p:blipFill>
          <a:blip r:embed="rId2">
            <a:extLst>
              <a:ext uri="{28A0092B-C50C-407E-A947-70E740481C1C}">
                <a14:useLocalDpi xmlns:a14="http://schemas.microsoft.com/office/drawing/2010/main" val="0"/>
              </a:ext>
            </a:extLst>
          </a:blip>
          <a:srcRect t="12727"/>
          <a:stretch>
            <a:fillRect/>
          </a:stretch>
        </p:blipFill>
        <p:spPr>
          <a:xfrm>
            <a:off x="5837238" y="381000"/>
            <a:ext cx="3314700" cy="2590800"/>
          </a:xfrm>
          <a:noFill/>
        </p:spPr>
      </p:pic>
      <p:pic>
        <p:nvPicPr>
          <p:cNvPr id="79877" name="Picture 5" descr="19_03Figure-L">
            <a:extLst>
              <a:ext uri="{FF2B5EF4-FFF2-40B4-BE49-F238E27FC236}">
                <a16:creationId xmlns:a16="http://schemas.microsoft.com/office/drawing/2014/main" id="{58946823-CCAF-4EAC-AA2A-65DBCCDA691E}"/>
              </a:ext>
            </a:extLst>
          </p:cNvPr>
          <p:cNvPicPr>
            <a:picLocks noGrp="1" noChangeAspect="1" noChangeArrowheads="1"/>
          </p:cNvPicPr>
          <p:nvPr>
            <p:ph sz="quarter" idx="3"/>
          </p:nvPr>
        </p:nvPicPr>
        <p:blipFill>
          <a:blip r:embed="rId3">
            <a:lum bright="-12000" contrast="48000"/>
            <a:extLst>
              <a:ext uri="{28A0092B-C50C-407E-A947-70E740481C1C}">
                <a14:useLocalDpi xmlns:a14="http://schemas.microsoft.com/office/drawing/2010/main" val="0"/>
              </a:ext>
            </a:extLst>
          </a:blip>
          <a:srcRect r="33606" b="4120"/>
          <a:stretch>
            <a:fillRect/>
          </a:stretch>
        </p:blipFill>
        <p:spPr>
          <a:xfrm>
            <a:off x="4419600" y="533400"/>
            <a:ext cx="2273300" cy="2443163"/>
          </a:xfrm>
          <a:noFill/>
        </p:spPr>
      </p:pic>
      <p:pic>
        <p:nvPicPr>
          <p:cNvPr id="79878" name="Picture 8" descr="2507_Neurohypophysis_1">
            <a:extLst>
              <a:ext uri="{FF2B5EF4-FFF2-40B4-BE49-F238E27FC236}">
                <a16:creationId xmlns:a16="http://schemas.microsoft.com/office/drawing/2014/main" id="{864698CE-EA0C-4C1A-9011-3C478F57FC27}"/>
              </a:ext>
            </a:extLst>
          </p:cNvPr>
          <p:cNvPicPr>
            <a:picLocks noChangeAspect="1" noChangeArrowheads="1"/>
          </p:cNvPicPr>
          <p:nvPr/>
        </p:nvPicPr>
        <p:blipFill>
          <a:blip r:embed="rId4">
            <a:lum bright="-18000" contrast="30000"/>
            <a:extLst>
              <a:ext uri="{28A0092B-C50C-407E-A947-70E740481C1C}">
                <a14:useLocalDpi xmlns:a14="http://schemas.microsoft.com/office/drawing/2010/main" val="0"/>
              </a:ext>
            </a:extLst>
          </a:blip>
          <a:srcRect/>
          <a:stretch>
            <a:fillRect/>
          </a:stretch>
        </p:blipFill>
        <p:spPr bwMode="auto">
          <a:xfrm>
            <a:off x="4967288" y="3187700"/>
            <a:ext cx="3962400" cy="3429000"/>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989" name="Group 29">
            <a:extLst>
              <a:ext uri="{FF2B5EF4-FFF2-40B4-BE49-F238E27FC236}">
                <a16:creationId xmlns:a16="http://schemas.microsoft.com/office/drawing/2014/main" id="{F4409FE0-1080-438C-8B28-564B847784F1}"/>
              </a:ext>
            </a:extLst>
          </p:cNvPr>
          <p:cNvGraphicFramePr>
            <a:graphicFrameLocks noGrp="1"/>
          </p:cNvGraphicFramePr>
          <p:nvPr>
            <p:ph idx="4294967295"/>
          </p:nvPr>
        </p:nvGraphicFramePr>
        <p:xfrm>
          <a:off x="192088" y="152400"/>
          <a:ext cx="5751512" cy="6477000"/>
        </p:xfrm>
        <a:graphic>
          <a:graphicData uri="http://schemas.openxmlformats.org/drawingml/2006/table">
            <a:tbl>
              <a:tblPr/>
              <a:tblGrid>
                <a:gridCol w="1419906">
                  <a:extLst>
                    <a:ext uri="{9D8B030D-6E8A-4147-A177-3AD203B41FA5}">
                      <a16:colId xmlns:a16="http://schemas.microsoft.com/office/drawing/2014/main" val="20000"/>
                    </a:ext>
                  </a:extLst>
                </a:gridCol>
                <a:gridCol w="2218207">
                  <a:extLst>
                    <a:ext uri="{9D8B030D-6E8A-4147-A177-3AD203B41FA5}">
                      <a16:colId xmlns:a16="http://schemas.microsoft.com/office/drawing/2014/main" val="20001"/>
                    </a:ext>
                  </a:extLst>
                </a:gridCol>
                <a:gridCol w="2113400">
                  <a:extLst>
                    <a:ext uri="{9D8B030D-6E8A-4147-A177-3AD203B41FA5}">
                      <a16:colId xmlns:a16="http://schemas.microsoft.com/office/drawing/2014/main" val="20002"/>
                    </a:ext>
                  </a:extLst>
                </a:gridCol>
              </a:tblGrid>
              <a:tr h="1435484">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endParaRPr kumimoji="0" lang="en-US" sz="2400" b="0" i="0" u="none" strike="noStrike" cap="none" normalizeH="0" baseline="0" dirty="0">
                        <a:ln>
                          <a:noFill/>
                        </a:ln>
                        <a:solidFill>
                          <a:schemeClr val="tx1"/>
                        </a:solidFill>
                        <a:effectLst/>
                        <a:latin typeface="Arial" pitchFamily="34" charset="0"/>
                        <a:cs typeface="Arial" pitchFamily="34" charset="0"/>
                      </a:endParaRPr>
                    </a:p>
                  </a:txBody>
                  <a:tcPr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1600" b="0" i="0" u="none" strike="noStrike" cap="none" normalizeH="0" baseline="0" dirty="0" err="1">
                          <a:ln>
                            <a:noFill/>
                          </a:ln>
                          <a:solidFill>
                            <a:schemeClr val="tx1"/>
                          </a:solidFill>
                          <a:effectLst/>
                          <a:latin typeface="Arial Black" pitchFamily="34" charset="0"/>
                          <a:cs typeface="Arial" pitchFamily="34" charset="0"/>
                        </a:rPr>
                        <a:t>Adenohypophysis</a:t>
                      </a:r>
                      <a:endParaRPr kumimoji="0" lang="en-US" sz="1600" b="0" i="0" u="none" strike="noStrike" cap="none" normalizeH="0" baseline="0" dirty="0">
                        <a:ln>
                          <a:noFill/>
                        </a:ln>
                        <a:solidFill>
                          <a:schemeClr val="tx1"/>
                        </a:solidFill>
                        <a:effectLst/>
                        <a:latin typeface="Arial Black" pitchFamily="34" charset="0"/>
                        <a:cs typeface="Arial" pitchFamily="34" charset="0"/>
                      </a:endParaRPr>
                    </a:p>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1600" b="0" i="0" u="none" strike="noStrike" cap="none" normalizeH="0" baseline="0" dirty="0">
                          <a:ln>
                            <a:noFill/>
                          </a:ln>
                          <a:solidFill>
                            <a:schemeClr val="tx1"/>
                          </a:solidFill>
                          <a:effectLst/>
                          <a:latin typeface="Arial Black" pitchFamily="34" charset="0"/>
                          <a:cs typeface="Arial" pitchFamily="34" charset="0"/>
                        </a:rPr>
                        <a:t>(glandular part)</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1600" b="0" i="0" u="none" strike="noStrike" cap="none" normalizeH="0" baseline="0" dirty="0" err="1">
                          <a:ln>
                            <a:noFill/>
                          </a:ln>
                          <a:solidFill>
                            <a:schemeClr val="tx1"/>
                          </a:solidFill>
                          <a:effectLst/>
                          <a:latin typeface="Arial Black" pitchFamily="34" charset="0"/>
                          <a:cs typeface="Arial" pitchFamily="34" charset="0"/>
                        </a:rPr>
                        <a:t>Neurohypophysis</a:t>
                      </a:r>
                      <a:endParaRPr kumimoji="0" lang="en-US" sz="1600" b="0" i="0" u="none" strike="noStrike" cap="none" normalizeH="0" baseline="0" dirty="0">
                        <a:ln>
                          <a:noFill/>
                        </a:ln>
                        <a:solidFill>
                          <a:schemeClr val="tx1"/>
                        </a:solidFill>
                        <a:effectLst/>
                        <a:latin typeface="Arial Black" pitchFamily="34" charset="0"/>
                        <a:cs typeface="Arial" pitchFamily="34" charset="0"/>
                      </a:endParaRPr>
                    </a:p>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1600" b="0" i="0" u="none" strike="noStrike" cap="none" normalizeH="0" baseline="0" dirty="0">
                          <a:ln>
                            <a:noFill/>
                          </a:ln>
                          <a:solidFill>
                            <a:schemeClr val="tx1"/>
                          </a:solidFill>
                          <a:effectLst/>
                          <a:latin typeface="Arial Black" pitchFamily="34" charset="0"/>
                          <a:cs typeface="Arial" pitchFamily="34" charset="0"/>
                        </a:rPr>
                        <a:t>(nervous part)</a:t>
                      </a:r>
                    </a:p>
                  </a:txBody>
                  <a:tcPr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020027">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1600" b="0" i="0" u="none" strike="noStrike" cap="none" normalizeH="0" baseline="0" dirty="0">
                          <a:ln>
                            <a:noFill/>
                          </a:ln>
                          <a:solidFill>
                            <a:schemeClr val="tx1"/>
                          </a:solidFill>
                          <a:effectLst/>
                          <a:latin typeface="Arial Black" pitchFamily="34" charset="0"/>
                          <a:cs typeface="Arial" pitchFamily="34" charset="0"/>
                        </a:rPr>
                        <a:t>Derived from</a:t>
                      </a:r>
                    </a:p>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endParaRPr kumimoji="0" lang="en-US" sz="1600" b="0" i="0" u="none" strike="noStrike" cap="none" normalizeH="0" baseline="0" dirty="0">
                        <a:ln>
                          <a:noFill/>
                        </a:ln>
                        <a:solidFill>
                          <a:schemeClr val="tx1"/>
                        </a:solidFill>
                        <a:effectLst/>
                        <a:latin typeface="Arial Black" pitchFamily="34" charset="0"/>
                        <a:cs typeface="Arial" pitchFamily="34" charset="0"/>
                      </a:endParaRPr>
                    </a:p>
                  </a:txBody>
                  <a:tcPr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1600" b="0" i="0" u="none" strike="noStrike" cap="none" normalizeH="0" baseline="0" dirty="0">
                          <a:ln>
                            <a:noFill/>
                          </a:ln>
                          <a:solidFill>
                            <a:schemeClr val="tx1"/>
                          </a:solidFill>
                          <a:effectLst/>
                          <a:latin typeface="Arial" pitchFamily="34" charset="0"/>
                          <a:cs typeface="Arial" pitchFamily="34" charset="0"/>
                        </a:rPr>
                        <a:t>Oral ectoderm</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1600" b="0" i="0" u="none" strike="noStrike" cap="none" normalizeH="0" baseline="0" dirty="0">
                          <a:ln>
                            <a:noFill/>
                          </a:ln>
                          <a:solidFill>
                            <a:schemeClr val="tx1"/>
                          </a:solidFill>
                          <a:effectLst/>
                          <a:latin typeface="Arial" pitchFamily="34" charset="0"/>
                          <a:cs typeface="Arial" pitchFamily="34" charset="0"/>
                        </a:rPr>
                        <a:t>Neural ectoderm</a:t>
                      </a:r>
                    </a:p>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1600" b="0" i="0" u="none" strike="noStrike" cap="none" normalizeH="0" baseline="0" dirty="0">
                          <a:ln>
                            <a:noFill/>
                          </a:ln>
                          <a:solidFill>
                            <a:schemeClr val="tx1"/>
                          </a:solidFill>
                          <a:effectLst/>
                          <a:latin typeface="Arial" pitchFamily="34" charset="0"/>
                          <a:cs typeface="Arial" pitchFamily="34" charset="0"/>
                        </a:rPr>
                        <a:t>3</a:t>
                      </a:r>
                      <a:r>
                        <a:rPr kumimoji="0" lang="en-US" sz="1600" b="0" i="0" u="none" strike="noStrike" cap="none" normalizeH="0" baseline="30000" dirty="0">
                          <a:ln>
                            <a:noFill/>
                          </a:ln>
                          <a:solidFill>
                            <a:schemeClr val="tx1"/>
                          </a:solidFill>
                          <a:effectLst/>
                          <a:latin typeface="Arial" pitchFamily="34" charset="0"/>
                          <a:cs typeface="Arial" pitchFamily="34" charset="0"/>
                        </a:rPr>
                        <a:t>rd</a:t>
                      </a:r>
                      <a:r>
                        <a:rPr kumimoji="0" lang="en-US" sz="1600" b="0" i="0" u="none" strike="noStrike" cap="none" normalizeH="0" baseline="0" dirty="0">
                          <a:ln>
                            <a:noFill/>
                          </a:ln>
                          <a:solidFill>
                            <a:schemeClr val="tx1"/>
                          </a:solidFill>
                          <a:effectLst/>
                          <a:latin typeface="Arial" pitchFamily="34" charset="0"/>
                          <a:cs typeface="Arial" pitchFamily="34" charset="0"/>
                        </a:rPr>
                        <a:t> ventricle</a:t>
                      </a:r>
                    </a:p>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endParaRPr kumimoji="0" lang="en-US" sz="1600" b="0" i="0" u="none" strike="noStrike" cap="none" normalizeH="0" baseline="0" dirty="0">
                        <a:ln>
                          <a:noFill/>
                        </a:ln>
                        <a:solidFill>
                          <a:schemeClr val="tx1"/>
                        </a:solidFill>
                        <a:effectLst/>
                        <a:latin typeface="Arial" pitchFamily="34" charset="0"/>
                        <a:cs typeface="Arial" pitchFamily="34" charset="0"/>
                      </a:endParaRPr>
                    </a:p>
                  </a:txBody>
                  <a:tcPr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435495">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endParaRPr kumimoji="0" lang="en-US" sz="1600" b="0" i="0" u="none" strike="noStrike" cap="none" normalizeH="0" baseline="0" dirty="0">
                        <a:ln>
                          <a:noFill/>
                        </a:ln>
                        <a:solidFill>
                          <a:schemeClr val="tx1"/>
                        </a:solidFill>
                        <a:effectLst/>
                        <a:latin typeface="Arial Black" pitchFamily="34" charset="0"/>
                        <a:cs typeface="Arial" pitchFamily="34" charset="0"/>
                      </a:endParaRPr>
                    </a:p>
                  </a:txBody>
                  <a:tcPr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1600" b="1" i="0" u="none" strike="noStrike" cap="none" normalizeH="0" baseline="0" dirty="0">
                          <a:ln>
                            <a:noFill/>
                          </a:ln>
                          <a:solidFill>
                            <a:schemeClr val="tx1"/>
                          </a:solidFill>
                          <a:effectLst/>
                          <a:latin typeface="Arial" pitchFamily="34" charset="0"/>
                          <a:cs typeface="Arial" pitchFamily="34" charset="0"/>
                        </a:rPr>
                        <a:t>pinched off (</a:t>
                      </a:r>
                      <a:r>
                        <a:rPr kumimoji="0" lang="en-US" sz="1600" b="1" i="0" u="none" strike="noStrike" cap="none" normalizeH="0" baseline="0" dirty="0" err="1">
                          <a:ln>
                            <a:noFill/>
                          </a:ln>
                          <a:solidFill>
                            <a:schemeClr val="tx1"/>
                          </a:solidFill>
                          <a:effectLst/>
                          <a:latin typeface="Arial Black" pitchFamily="34" charset="0"/>
                          <a:cs typeface="Arial" pitchFamily="34" charset="0"/>
                        </a:rPr>
                        <a:t>Rathke’s</a:t>
                      </a:r>
                      <a:r>
                        <a:rPr kumimoji="0" lang="en-US" sz="1600" b="1" i="0" u="none" strike="noStrike" cap="none" normalizeH="0" baseline="0" dirty="0">
                          <a:ln>
                            <a:noFill/>
                          </a:ln>
                          <a:solidFill>
                            <a:schemeClr val="tx1"/>
                          </a:solidFill>
                          <a:effectLst/>
                          <a:latin typeface="Arial Black" pitchFamily="34" charset="0"/>
                          <a:cs typeface="Arial" pitchFamily="34" charset="0"/>
                        </a:rPr>
                        <a:t> pouch</a:t>
                      </a:r>
                      <a:r>
                        <a:rPr kumimoji="0" lang="en-US" sz="1600" b="1" i="0" u="none" strike="noStrike" cap="none" normalizeH="0" baseline="0" dirty="0">
                          <a:ln>
                            <a:noFill/>
                          </a:ln>
                          <a:solidFill>
                            <a:schemeClr val="tx1"/>
                          </a:solidFill>
                          <a:effectLst/>
                          <a:latin typeface="Arial" pitchFamily="34" charset="0"/>
                          <a:cs typeface="Arial" pitchFamily="34" charset="0"/>
                        </a:rPr>
                        <a:t>)</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1600" b="0" i="0" u="none" strike="noStrike" cap="none" normalizeH="0" baseline="0" dirty="0">
                          <a:ln>
                            <a:noFill/>
                          </a:ln>
                          <a:solidFill>
                            <a:schemeClr val="tx1"/>
                          </a:solidFill>
                          <a:effectLst/>
                          <a:latin typeface="Arial" pitchFamily="34" charset="0"/>
                          <a:cs typeface="Arial" pitchFamily="34" charset="0"/>
                        </a:rPr>
                        <a:t>Connected with the brain by </a:t>
                      </a:r>
                      <a:r>
                        <a:rPr kumimoji="0" lang="en-US" sz="1600" b="0" i="0" u="none" strike="noStrike" cap="none" normalizeH="0" baseline="0" dirty="0">
                          <a:ln>
                            <a:noFill/>
                          </a:ln>
                          <a:solidFill>
                            <a:schemeClr val="tx1"/>
                          </a:solidFill>
                          <a:effectLst/>
                          <a:latin typeface="Arial Black" pitchFamily="34" charset="0"/>
                          <a:cs typeface="Arial" pitchFamily="34" charset="0"/>
                        </a:rPr>
                        <a:t>neural stalk (infundibulum</a:t>
                      </a:r>
                      <a:r>
                        <a:rPr kumimoji="0" lang="en-US" sz="1600" b="0" i="0" u="none" strike="noStrike" cap="none" normalizeH="0" baseline="0" dirty="0">
                          <a:ln>
                            <a:noFill/>
                          </a:ln>
                          <a:solidFill>
                            <a:schemeClr val="tx1"/>
                          </a:solidFill>
                          <a:effectLst/>
                          <a:latin typeface="Arial" pitchFamily="34" charset="0"/>
                          <a:cs typeface="Arial" pitchFamily="34" charset="0"/>
                        </a:rPr>
                        <a:t>)</a:t>
                      </a:r>
                    </a:p>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endParaRPr kumimoji="0" lang="en-US" sz="1600" b="0" i="0" u="none" strike="noStrike" cap="none" normalizeH="0" baseline="0" dirty="0">
                        <a:ln>
                          <a:noFill/>
                        </a:ln>
                        <a:solidFill>
                          <a:schemeClr val="tx1"/>
                        </a:solidFill>
                        <a:effectLst/>
                        <a:latin typeface="Arial" pitchFamily="34" charset="0"/>
                        <a:cs typeface="Arial" pitchFamily="34" charset="0"/>
                      </a:endParaRPr>
                    </a:p>
                  </a:txBody>
                  <a:tcPr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73738">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1600" b="0" i="0" u="none" strike="noStrike" cap="none" normalizeH="0" baseline="0" dirty="0">
                          <a:ln>
                            <a:noFill/>
                          </a:ln>
                          <a:solidFill>
                            <a:schemeClr val="tx1"/>
                          </a:solidFill>
                          <a:effectLst/>
                          <a:latin typeface="Arial Black" pitchFamily="34" charset="0"/>
                          <a:cs typeface="Arial" pitchFamily="34" charset="0"/>
                        </a:rPr>
                        <a:t>Stain</a:t>
                      </a:r>
                    </a:p>
                  </a:txBody>
                  <a:tcPr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1600" b="0" i="0" u="none" strike="noStrike" cap="none" normalizeH="0" baseline="0" dirty="0">
                          <a:ln>
                            <a:noFill/>
                          </a:ln>
                          <a:solidFill>
                            <a:schemeClr val="tx1"/>
                          </a:solidFill>
                          <a:effectLst/>
                          <a:latin typeface="Arial" pitchFamily="34" charset="0"/>
                          <a:cs typeface="Arial" pitchFamily="34" charset="0"/>
                        </a:rPr>
                        <a:t>Dark </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1600" b="0" i="0" u="none" strike="noStrike" cap="none" normalizeH="0" baseline="0" dirty="0">
                          <a:ln>
                            <a:noFill/>
                          </a:ln>
                          <a:solidFill>
                            <a:schemeClr val="tx1"/>
                          </a:solidFill>
                          <a:effectLst/>
                          <a:latin typeface="Arial" pitchFamily="34" charset="0"/>
                          <a:cs typeface="Arial" pitchFamily="34" charset="0"/>
                        </a:rPr>
                        <a:t>Pale </a:t>
                      </a:r>
                    </a:p>
                  </a:txBody>
                  <a:tcPr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2112256">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1600" b="0" i="0" u="none" strike="noStrike" cap="none" normalizeH="0" baseline="0" dirty="0">
                          <a:ln>
                            <a:noFill/>
                          </a:ln>
                          <a:solidFill>
                            <a:schemeClr val="tx1"/>
                          </a:solidFill>
                          <a:effectLst/>
                          <a:latin typeface="Arial Black" pitchFamily="34" charset="0"/>
                          <a:cs typeface="Arial" pitchFamily="34" charset="0"/>
                        </a:rPr>
                        <a:t>Consist of</a:t>
                      </a:r>
                    </a:p>
                  </a:txBody>
                  <a:tcPr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1600" b="0" i="0" u="none" strike="noStrike" cap="none" normalizeH="0" baseline="0" dirty="0">
                          <a:ln>
                            <a:noFill/>
                          </a:ln>
                          <a:solidFill>
                            <a:schemeClr val="tx1"/>
                          </a:solidFill>
                          <a:effectLst/>
                          <a:latin typeface="Arial" pitchFamily="34" charset="0"/>
                          <a:cs typeface="Arial" pitchFamily="34" charset="0"/>
                        </a:rPr>
                        <a:t>Glandular epithelium in the form of irregular branching cords of cells </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1600" b="0" i="0" u="none" strike="noStrike" cap="none" normalizeH="0" baseline="0" dirty="0">
                          <a:ln>
                            <a:noFill/>
                          </a:ln>
                          <a:solidFill>
                            <a:schemeClr val="tx1"/>
                          </a:solidFill>
                          <a:effectLst/>
                          <a:latin typeface="Arial" pitchFamily="34" charset="0"/>
                          <a:cs typeface="Arial" pitchFamily="34" charset="0"/>
                        </a:rPr>
                        <a:t>Nerve fibers</a:t>
                      </a:r>
                    </a:p>
                  </a:txBody>
                  <a:tcPr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pic>
        <p:nvPicPr>
          <p:cNvPr id="80924" name="Picture 7" descr="20_002">
            <a:extLst>
              <a:ext uri="{FF2B5EF4-FFF2-40B4-BE49-F238E27FC236}">
                <a16:creationId xmlns:a16="http://schemas.microsoft.com/office/drawing/2014/main" id="{74ABFD65-A7D1-4533-B1A8-4C407E0E7C32}"/>
              </a:ext>
            </a:extLst>
          </p:cNvPr>
          <p:cNvPicPr>
            <a:picLocks noChangeAspect="1" noChangeArrowheads="1"/>
          </p:cNvPicPr>
          <p:nvPr/>
        </p:nvPicPr>
        <p:blipFill>
          <a:blip r:embed="rId3">
            <a:lum bright="-6000" contrast="12000"/>
            <a:extLst>
              <a:ext uri="{28A0092B-C50C-407E-A947-70E740481C1C}">
                <a14:useLocalDpi xmlns:a14="http://schemas.microsoft.com/office/drawing/2010/main" val="0"/>
              </a:ext>
            </a:extLst>
          </a:blip>
          <a:srcRect l="4381" t="8424" r="65970" b="30376"/>
          <a:stretch>
            <a:fillRect/>
          </a:stretch>
        </p:blipFill>
        <p:spPr bwMode="auto">
          <a:xfrm>
            <a:off x="5715000" y="3276600"/>
            <a:ext cx="3335338"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25" name="Picture 6" descr="Picture 13.png">
            <a:extLst>
              <a:ext uri="{FF2B5EF4-FFF2-40B4-BE49-F238E27FC236}">
                <a16:creationId xmlns:a16="http://schemas.microsoft.com/office/drawing/2014/main" id="{BF9E6644-4AA3-4C80-8A4A-C4AAD98D8CB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715000" y="473075"/>
            <a:ext cx="3335338" cy="211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3" descr="C:\Users\MCC\Desktop\unnamed.gif">
            <a:extLst>
              <a:ext uri="{FF2B5EF4-FFF2-40B4-BE49-F238E27FC236}">
                <a16:creationId xmlns:a16="http://schemas.microsoft.com/office/drawing/2014/main" id="{21212E04-0585-4056-A933-8C2AA75F81B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6156325" y="1676400"/>
            <a:ext cx="2881313" cy="3051175"/>
          </a:xfrm>
          <a:noFill/>
        </p:spPr>
      </p:pic>
      <p:sp>
        <p:nvSpPr>
          <p:cNvPr id="81923" name="Title 1">
            <a:extLst>
              <a:ext uri="{FF2B5EF4-FFF2-40B4-BE49-F238E27FC236}">
                <a16:creationId xmlns:a16="http://schemas.microsoft.com/office/drawing/2014/main" id="{4481758E-CF22-4120-BA66-CA67087301A1}"/>
              </a:ext>
            </a:extLst>
          </p:cNvPr>
          <p:cNvSpPr>
            <a:spLocks noGrp="1"/>
          </p:cNvSpPr>
          <p:nvPr>
            <p:ph type="title"/>
          </p:nvPr>
        </p:nvSpPr>
        <p:spPr>
          <a:xfrm>
            <a:off x="457200" y="76200"/>
            <a:ext cx="8229600" cy="639763"/>
          </a:xfrm>
        </p:spPr>
        <p:txBody>
          <a:bodyPr/>
          <a:lstStyle/>
          <a:p>
            <a:r>
              <a:rPr lang="en-US" altLang="en-US" sz="3600" b="1">
                <a:solidFill>
                  <a:srgbClr val="000000"/>
                </a:solidFill>
                <a:latin typeface="Arial Black" panose="020B0A04020102020204" pitchFamily="34" charset="0"/>
              </a:rPr>
              <a:t>Adenohypophysis</a:t>
            </a:r>
            <a:endParaRPr lang="en-US" altLang="en-US" sz="3600"/>
          </a:p>
        </p:txBody>
      </p:sp>
      <p:sp>
        <p:nvSpPr>
          <p:cNvPr id="3" name="Content Placeholder 2">
            <a:extLst>
              <a:ext uri="{FF2B5EF4-FFF2-40B4-BE49-F238E27FC236}">
                <a16:creationId xmlns:a16="http://schemas.microsoft.com/office/drawing/2014/main" id="{46E1C79B-6EBC-41DB-A2B8-0BFB37528976}"/>
              </a:ext>
            </a:extLst>
          </p:cNvPr>
          <p:cNvSpPr>
            <a:spLocks noGrp="1"/>
          </p:cNvSpPr>
          <p:nvPr>
            <p:ph sz="half" idx="1"/>
          </p:nvPr>
        </p:nvSpPr>
        <p:spPr>
          <a:xfrm>
            <a:off x="76200" y="838200"/>
            <a:ext cx="6858000" cy="5867400"/>
          </a:xfrm>
        </p:spPr>
        <p:txBody>
          <a:bodyPr/>
          <a:lstStyle/>
          <a:p>
            <a:pPr marL="0" indent="0" algn="l" rtl="0">
              <a:buFontTx/>
              <a:buNone/>
              <a:defRPr/>
            </a:pPr>
            <a:r>
              <a:rPr lang="en-US" altLang="en-US" sz="2000" dirty="0">
                <a:solidFill>
                  <a:srgbClr val="FF0000"/>
                </a:solidFill>
                <a:latin typeface="Arial Black" pitchFamily="34" charset="0"/>
              </a:rPr>
              <a:t>1. </a:t>
            </a:r>
            <a:r>
              <a:rPr lang="en-US" altLang="en-US" sz="2400" dirty="0">
                <a:solidFill>
                  <a:srgbClr val="FF0000"/>
                </a:solidFill>
                <a:latin typeface="Arial Black" pitchFamily="34" charset="0"/>
              </a:rPr>
              <a:t>Pars </a:t>
            </a:r>
            <a:r>
              <a:rPr lang="en-US" altLang="en-US" sz="2400" dirty="0" err="1">
                <a:solidFill>
                  <a:srgbClr val="FF0000"/>
                </a:solidFill>
                <a:latin typeface="Arial Black" pitchFamily="34" charset="0"/>
              </a:rPr>
              <a:t>Tuberalis</a:t>
            </a:r>
            <a:endParaRPr lang="ar-EG" altLang="en-US" sz="2400" dirty="0">
              <a:solidFill>
                <a:srgbClr val="FF0000"/>
              </a:solidFill>
            </a:endParaRPr>
          </a:p>
          <a:p>
            <a:pPr algn="l" rtl="0">
              <a:defRPr/>
            </a:pPr>
            <a:r>
              <a:rPr lang="en-US" altLang="en-US" sz="2400" b="1" dirty="0">
                <a:latin typeface="Times New Roman" panose="02020603050405020304" pitchFamily="18" charset="0"/>
                <a:cs typeface="Times New Roman" panose="02020603050405020304" pitchFamily="18" charset="0"/>
              </a:rPr>
              <a:t>Highly vascular</a:t>
            </a:r>
            <a:r>
              <a:rPr lang="en-US" altLang="en-US" sz="2400" dirty="0">
                <a:latin typeface="Times New Roman" panose="02020603050405020304" pitchFamily="18" charset="0"/>
                <a:cs typeface="Times New Roman" panose="02020603050405020304" pitchFamily="18" charset="0"/>
              </a:rPr>
              <a:t> region containing the veins of the </a:t>
            </a:r>
            <a:r>
              <a:rPr lang="en-US" altLang="en-US" sz="2400" b="1" dirty="0" err="1">
                <a:latin typeface="Times New Roman" panose="02020603050405020304" pitchFamily="18" charset="0"/>
                <a:cs typeface="Times New Roman" panose="02020603050405020304" pitchFamily="18" charset="0"/>
              </a:rPr>
              <a:t>hypophyseal</a:t>
            </a:r>
            <a:r>
              <a:rPr lang="en-US" altLang="en-US" sz="2400" b="1" dirty="0">
                <a:latin typeface="Times New Roman" panose="02020603050405020304" pitchFamily="18" charset="0"/>
                <a:cs typeface="Times New Roman" panose="02020603050405020304" pitchFamily="18" charset="0"/>
              </a:rPr>
              <a:t> portal system</a:t>
            </a:r>
            <a:r>
              <a:rPr lang="en-US" altLang="en-US" sz="2400" dirty="0">
                <a:latin typeface="Times New Roman" panose="02020603050405020304" pitchFamily="18" charset="0"/>
                <a:cs typeface="Times New Roman" panose="02020603050405020304" pitchFamily="18" charset="0"/>
              </a:rPr>
              <a:t> and wraps the </a:t>
            </a:r>
            <a:r>
              <a:rPr lang="en-US" altLang="en-US" sz="2400" b="1" dirty="0">
                <a:latin typeface="Times New Roman" panose="02020603050405020304" pitchFamily="18" charset="0"/>
                <a:cs typeface="Times New Roman" panose="02020603050405020304" pitchFamily="18" charset="0"/>
              </a:rPr>
              <a:t>pituitary stalk</a:t>
            </a:r>
            <a:r>
              <a:rPr lang="en-US" altLang="en-US" sz="2400" dirty="0">
                <a:latin typeface="Times New Roman" panose="02020603050405020304" pitchFamily="18" charset="0"/>
                <a:cs typeface="Times New Roman" panose="02020603050405020304" pitchFamily="18" charset="0"/>
              </a:rPr>
              <a:t> (</a:t>
            </a:r>
            <a:r>
              <a:rPr lang="en-US" altLang="en-US" sz="2400" b="1" dirty="0">
                <a:latin typeface="Times New Roman" panose="02020603050405020304" pitchFamily="18" charset="0"/>
                <a:cs typeface="Times New Roman" panose="02020603050405020304" pitchFamily="18" charset="0"/>
              </a:rPr>
              <a:t>infundibulum</a:t>
            </a:r>
            <a:r>
              <a:rPr lang="en-US" altLang="en-US" sz="2400" dirty="0">
                <a:latin typeface="Times New Roman" panose="02020603050405020304" pitchFamily="18" charset="0"/>
                <a:cs typeface="Times New Roman" panose="02020603050405020304" pitchFamily="18" charset="0"/>
              </a:rPr>
              <a:t>).  </a:t>
            </a:r>
          </a:p>
          <a:p>
            <a:pPr algn="l" rtl="0">
              <a:defRPr/>
            </a:pPr>
            <a:r>
              <a:rPr lang="en-US" altLang="en-US" sz="2400" dirty="0">
                <a:latin typeface="Times New Roman" panose="02020603050405020304" pitchFamily="18" charset="0"/>
                <a:cs typeface="Times New Roman" panose="02020603050405020304" pitchFamily="18" charset="0"/>
              </a:rPr>
              <a:t>Principal cells of the pars </a:t>
            </a:r>
            <a:r>
              <a:rPr lang="en-US" altLang="en-US" sz="2400" dirty="0" err="1">
                <a:latin typeface="Times New Roman" panose="02020603050405020304" pitchFamily="18" charset="0"/>
                <a:cs typeface="Times New Roman" panose="02020603050405020304" pitchFamily="18" charset="0"/>
              </a:rPr>
              <a:t>tuberalis</a:t>
            </a:r>
            <a:r>
              <a:rPr lang="en-US" altLang="en-US" sz="2400" dirty="0">
                <a:latin typeface="Times New Roman" panose="02020603050405020304" pitchFamily="18" charset="0"/>
                <a:cs typeface="Times New Roman" panose="02020603050405020304" pitchFamily="18" charset="0"/>
              </a:rPr>
              <a:t> are </a:t>
            </a:r>
            <a:r>
              <a:rPr lang="en-US" altLang="en-US" sz="1800" b="1" kern="1200" dirty="0" err="1">
                <a:solidFill>
                  <a:srgbClr val="000000"/>
                </a:solidFill>
                <a:latin typeface="Arial Black" pitchFamily="34" charset="0"/>
              </a:rPr>
              <a:t>chromophobes</a:t>
            </a:r>
            <a:r>
              <a:rPr lang="en-US" sz="1800" dirty="0">
                <a:solidFill>
                  <a:srgbClr val="000000"/>
                </a:solidFill>
                <a:latin typeface="Arial Black" pitchFamily="34" charset="0"/>
              </a:rPr>
              <a:t> </a:t>
            </a:r>
          </a:p>
          <a:p>
            <a:pPr marL="0" indent="0" algn="l" rtl="0">
              <a:buFontTx/>
              <a:buNone/>
              <a:defRPr/>
            </a:pPr>
            <a:r>
              <a:rPr lang="en-US" sz="2400" kern="1200" dirty="0">
                <a:solidFill>
                  <a:srgbClr val="FF0000"/>
                </a:solidFill>
                <a:latin typeface="Arial Black" pitchFamily="34" charset="0"/>
              </a:rPr>
              <a:t>2- Pars </a:t>
            </a:r>
            <a:r>
              <a:rPr lang="en-US" sz="2400" kern="1200" dirty="0" err="1">
                <a:solidFill>
                  <a:srgbClr val="FF0000"/>
                </a:solidFill>
                <a:latin typeface="Arial Black" pitchFamily="34" charset="0"/>
              </a:rPr>
              <a:t>Intermedia</a:t>
            </a:r>
            <a:endParaRPr lang="en-US" sz="2400" kern="1200" dirty="0">
              <a:solidFill>
                <a:srgbClr val="FF0000"/>
              </a:solidFill>
              <a:latin typeface="Arial Black" pitchFamily="34" charset="0"/>
            </a:endParaRPr>
          </a:p>
          <a:p>
            <a:pPr algn="l" rtl="0" eaLnBrk="1" hangingPunct="1">
              <a:buFont typeface="Wingdings" pitchFamily="2" charset="2"/>
              <a:buChar char="q"/>
              <a:defRPr/>
            </a:pPr>
            <a:r>
              <a:rPr lang="en-US" altLang="en-US" sz="2400" dirty="0">
                <a:solidFill>
                  <a:srgbClr val="000000"/>
                </a:solidFill>
                <a:latin typeface="Times New Roman" panose="02020603050405020304" pitchFamily="18" charset="0"/>
                <a:cs typeface="Times New Roman" panose="02020603050405020304" pitchFamily="18" charset="0"/>
              </a:rPr>
              <a:t>In human/</a:t>
            </a:r>
            <a:r>
              <a:rPr lang="en-US" altLang="en-US" sz="2400" b="1" dirty="0">
                <a:solidFill>
                  <a:srgbClr val="000000"/>
                </a:solidFill>
                <a:latin typeface="Times New Roman" panose="02020603050405020304" pitchFamily="18" charset="0"/>
                <a:cs typeface="Times New Roman" panose="02020603050405020304" pitchFamily="18" charset="0"/>
              </a:rPr>
              <a:t> unclear function</a:t>
            </a:r>
          </a:p>
          <a:p>
            <a:pPr algn="l" rtl="0" eaLnBrk="1" hangingPunct="1">
              <a:buFont typeface="Wingdings" pitchFamily="2" charset="2"/>
              <a:buChar char="q"/>
              <a:defRPr/>
            </a:pPr>
            <a:r>
              <a:rPr lang="en-US" altLang="en-US" sz="2400" dirty="0">
                <a:solidFill>
                  <a:srgbClr val="000000"/>
                </a:solidFill>
                <a:latin typeface="Times New Roman" panose="02020603050405020304" pitchFamily="18" charset="0"/>
                <a:cs typeface="Times New Roman" panose="02020603050405020304" pitchFamily="18" charset="0"/>
              </a:rPr>
              <a:t>contains </a:t>
            </a:r>
            <a:r>
              <a:rPr lang="en-US" altLang="en-US" sz="2400" b="1" dirty="0" err="1">
                <a:solidFill>
                  <a:srgbClr val="000000"/>
                </a:solidFill>
                <a:latin typeface="Times New Roman" panose="02020603050405020304" pitchFamily="18" charset="0"/>
                <a:cs typeface="Times New Roman" panose="02020603050405020304" pitchFamily="18" charset="0"/>
              </a:rPr>
              <a:t>chromophobic</a:t>
            </a:r>
            <a:r>
              <a:rPr lang="en-US" altLang="en-US" sz="2400" dirty="0">
                <a:solidFill>
                  <a:srgbClr val="000000"/>
                </a:solidFill>
                <a:latin typeface="Times New Roman" panose="02020603050405020304" pitchFamily="18" charset="0"/>
                <a:cs typeface="Times New Roman" panose="02020603050405020304" pitchFamily="18" charset="0"/>
              </a:rPr>
              <a:t> cells surrounding </a:t>
            </a:r>
            <a:r>
              <a:rPr lang="en-US" altLang="en-US" sz="2400" b="1" dirty="0">
                <a:solidFill>
                  <a:srgbClr val="000000"/>
                </a:solidFill>
                <a:latin typeface="Times New Roman" panose="02020603050405020304" pitchFamily="18" charset="0"/>
                <a:cs typeface="Times New Roman" panose="02020603050405020304" pitchFamily="18" charset="0"/>
              </a:rPr>
              <a:t>colloid-filled cysts</a:t>
            </a:r>
            <a:r>
              <a:rPr lang="en-US" altLang="en-US" sz="2400" dirty="0">
                <a:solidFill>
                  <a:srgbClr val="000000"/>
                </a:solidFill>
                <a:latin typeface="Times New Roman" panose="02020603050405020304" pitchFamily="18" charset="0"/>
                <a:cs typeface="Times New Roman" panose="02020603050405020304" pitchFamily="18" charset="0"/>
              </a:rPr>
              <a:t>, the nature of the colloid is yet to be determined. </a:t>
            </a:r>
          </a:p>
          <a:p>
            <a:pPr algn="l" rtl="0" eaLnBrk="1" hangingPunct="1">
              <a:buFont typeface="Wingdings" pitchFamily="2" charset="2"/>
              <a:buChar char="q"/>
              <a:defRPr/>
            </a:pPr>
            <a:r>
              <a:rPr lang="en-US" altLang="en-US" sz="2400" dirty="0">
                <a:latin typeface="Times New Roman" panose="02020603050405020304" pitchFamily="18" charset="0"/>
                <a:cs typeface="Times New Roman" panose="02020603050405020304" pitchFamily="18" charset="0"/>
              </a:rPr>
              <a:t>In animals / the basophilic cells produce melanocyte stimulating hormone (</a:t>
            </a:r>
            <a:r>
              <a:rPr lang="en-US" altLang="en-US" sz="2400" b="1" dirty="0">
                <a:latin typeface="Times New Roman" panose="02020603050405020304" pitchFamily="18" charset="0"/>
                <a:cs typeface="Times New Roman" panose="02020603050405020304" pitchFamily="18" charset="0"/>
              </a:rPr>
              <a:t>MSH</a:t>
            </a:r>
            <a:r>
              <a:rPr lang="en-US" altLang="en-US" sz="2400" dirty="0">
                <a:latin typeface="Times New Roman" panose="02020603050405020304" pitchFamily="18" charset="0"/>
                <a:cs typeface="Times New Roman" panose="02020603050405020304" pitchFamily="18" charset="0"/>
              </a:rPr>
              <a:t>)</a:t>
            </a:r>
            <a:endParaRPr lang="en-US" altLang="en-US" sz="2400" b="1" dirty="0">
              <a:solidFill>
                <a:srgbClr val="FF0000"/>
              </a:solidFill>
              <a:latin typeface="Arial Black" panose="020B0A04020102020204" pitchFamily="34" charset="0"/>
            </a:endParaRPr>
          </a:p>
          <a:p>
            <a:pPr algn="l" rtl="0">
              <a:buFont typeface="Wingdings" pitchFamily="2" charset="2"/>
              <a:buChar char="q"/>
              <a:defRPr/>
            </a:pPr>
            <a:endParaRPr lang="ar-EG" altLang="en-US" sz="2400" dirty="0"/>
          </a:p>
          <a:p>
            <a:pPr algn="l" rtl="0">
              <a:defRPr/>
            </a:pPr>
            <a:endParaRPr lang="ar-JO" altLang="en-US" sz="2000" dirty="0">
              <a:solidFill>
                <a:srgbClr val="FF0000"/>
              </a:solidFill>
            </a:endParaRPr>
          </a:p>
          <a:p>
            <a:pPr algn="l" rtl="0">
              <a:defRPr/>
            </a:pPr>
            <a:endParaRPr lang="en-US" sz="200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4514" name="Group 2">
            <a:extLst>
              <a:ext uri="{FF2B5EF4-FFF2-40B4-BE49-F238E27FC236}">
                <a16:creationId xmlns:a16="http://schemas.microsoft.com/office/drawing/2014/main" id="{5C6D50C6-5BB9-4DAA-A2F5-C8260932DD24}"/>
              </a:ext>
            </a:extLst>
          </p:cNvPr>
          <p:cNvGraphicFramePr>
            <a:graphicFrameLocks noGrp="1"/>
          </p:cNvGraphicFramePr>
          <p:nvPr>
            <p:ph idx="4294967295"/>
          </p:nvPr>
        </p:nvGraphicFramePr>
        <p:xfrm>
          <a:off x="152400" y="1219200"/>
          <a:ext cx="5373688" cy="4538663"/>
        </p:xfrm>
        <a:graphic>
          <a:graphicData uri="http://schemas.openxmlformats.org/drawingml/2006/table">
            <a:tbl>
              <a:tblPr/>
              <a:tblGrid>
                <a:gridCol w="1248076">
                  <a:extLst>
                    <a:ext uri="{9D8B030D-6E8A-4147-A177-3AD203B41FA5}">
                      <a16:colId xmlns:a16="http://schemas.microsoft.com/office/drawing/2014/main" val="20000"/>
                    </a:ext>
                  </a:extLst>
                </a:gridCol>
                <a:gridCol w="1571324">
                  <a:extLst>
                    <a:ext uri="{9D8B030D-6E8A-4147-A177-3AD203B41FA5}">
                      <a16:colId xmlns:a16="http://schemas.microsoft.com/office/drawing/2014/main" val="20001"/>
                    </a:ext>
                  </a:extLst>
                </a:gridCol>
                <a:gridCol w="2554288">
                  <a:extLst>
                    <a:ext uri="{9D8B030D-6E8A-4147-A177-3AD203B41FA5}">
                      <a16:colId xmlns:a16="http://schemas.microsoft.com/office/drawing/2014/main" val="20002"/>
                    </a:ext>
                  </a:extLst>
                </a:gridCol>
              </a:tblGrid>
              <a:tr h="1371450">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endParaRPr kumimoji="0" lang="en-US" sz="1600" b="0" i="0" u="none" strike="noStrike" cap="none" normalizeH="0" baseline="0" dirty="0">
                        <a:ln>
                          <a:noFill/>
                        </a:ln>
                        <a:solidFill>
                          <a:schemeClr val="tx1"/>
                        </a:solidFill>
                        <a:effectLst/>
                        <a:latin typeface="Arial" pitchFamily="34" charset="0"/>
                        <a:cs typeface="Arial" pitchFamily="34" charset="0"/>
                      </a:endParaRPr>
                    </a:p>
                  </a:txBody>
                  <a:tcPr marT="45716" marB="4571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2000" b="0" i="0" u="none" strike="noStrike" cap="none" normalizeH="0" baseline="0" dirty="0">
                          <a:ln>
                            <a:noFill/>
                          </a:ln>
                          <a:solidFill>
                            <a:schemeClr val="tx1"/>
                          </a:solidFill>
                          <a:effectLst/>
                          <a:latin typeface="Times New Roman" pitchFamily="18" charset="0"/>
                          <a:cs typeface="Times New Roman" pitchFamily="18" charset="0"/>
                        </a:rPr>
                        <a:t>In humans </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2000" b="0" i="0" u="none" strike="noStrike" cap="none" normalizeH="0" baseline="0" dirty="0">
                          <a:ln>
                            <a:noFill/>
                          </a:ln>
                          <a:solidFill>
                            <a:schemeClr val="tx1"/>
                          </a:solidFill>
                          <a:effectLst/>
                          <a:latin typeface="Times New Roman" pitchFamily="18" charset="0"/>
                          <a:cs typeface="Times New Roman" pitchFamily="18" charset="0"/>
                        </a:rPr>
                        <a:t>In animals</a:t>
                      </a:r>
                    </a:p>
                  </a:txBody>
                  <a:tcPr marT="45716" marB="4571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814299">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1600" b="0" i="0" u="none" strike="noStrike" cap="none" normalizeH="0" baseline="0" dirty="0">
                          <a:ln>
                            <a:noFill/>
                          </a:ln>
                          <a:solidFill>
                            <a:schemeClr val="tx1"/>
                          </a:solidFill>
                          <a:effectLst/>
                          <a:latin typeface="Arial Black" pitchFamily="34" charset="0"/>
                          <a:cs typeface="Arial" pitchFamily="34" charset="0"/>
                        </a:rPr>
                        <a:t>Development </a:t>
                      </a:r>
                    </a:p>
                  </a:txBody>
                  <a:tcPr marT="45716" marB="4571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2000" b="0" i="0" u="none" strike="noStrike" cap="none" normalizeH="0" baseline="0" dirty="0">
                          <a:ln>
                            <a:noFill/>
                          </a:ln>
                          <a:solidFill>
                            <a:schemeClr val="tx1"/>
                          </a:solidFill>
                          <a:effectLst/>
                          <a:latin typeface="Times New Roman" pitchFamily="18" charset="0"/>
                          <a:cs typeface="Times New Roman" pitchFamily="18" charset="0"/>
                        </a:rPr>
                        <a:t>rudimentary</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2000" b="0" i="0" u="none" strike="noStrike" cap="none" normalizeH="0" baseline="0" dirty="0">
                          <a:ln>
                            <a:noFill/>
                          </a:ln>
                          <a:solidFill>
                            <a:schemeClr val="tx1"/>
                          </a:solidFill>
                          <a:effectLst/>
                          <a:latin typeface="Times New Roman" pitchFamily="18" charset="0"/>
                          <a:cs typeface="Times New Roman" pitchFamily="18" charset="0"/>
                        </a:rPr>
                        <a:t>Well developed</a:t>
                      </a:r>
                    </a:p>
                  </a:txBody>
                  <a:tcPr marT="45716" marB="4571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164326">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1600" b="0" i="0" u="none" strike="noStrike" cap="none" normalizeH="0" baseline="0" dirty="0">
                          <a:ln>
                            <a:noFill/>
                          </a:ln>
                          <a:solidFill>
                            <a:schemeClr val="tx1"/>
                          </a:solidFill>
                          <a:effectLst/>
                          <a:latin typeface="Arial Black" pitchFamily="34" charset="0"/>
                          <a:cs typeface="Arial" pitchFamily="34" charset="0"/>
                        </a:rPr>
                        <a:t>Arrangement </a:t>
                      </a:r>
                    </a:p>
                    <a:p>
                      <a:pPr marL="0" marR="0" lvl="0" indent="0" algn="l" defTabSz="914400" rtl="0" eaLnBrk="1" fontAlgn="base" latinLnBrk="0" hangingPunct="1">
                        <a:lnSpc>
                          <a:spcPct val="100000"/>
                        </a:lnSpc>
                        <a:spcBef>
                          <a:spcPct val="20000"/>
                        </a:spcBef>
                        <a:spcAft>
                          <a:spcPct val="0"/>
                        </a:spcAft>
                        <a:buClr>
                          <a:srgbClr val="009999"/>
                        </a:buClr>
                        <a:buSzPct val="80000"/>
                        <a:buFont typeface="Wingdings" pitchFamily="2" charset="2"/>
                        <a:buNone/>
                        <a:tabLst/>
                        <a:defRPr/>
                      </a:pPr>
                      <a:r>
                        <a:rPr kumimoji="0" lang="en-US" sz="1600" b="0" i="0" u="none" strike="noStrike" cap="none" normalizeH="0" baseline="0" dirty="0">
                          <a:ln>
                            <a:noFill/>
                          </a:ln>
                          <a:solidFill>
                            <a:schemeClr val="tx1"/>
                          </a:solidFill>
                          <a:effectLst/>
                          <a:latin typeface="Arial Black" pitchFamily="34" charset="0"/>
                          <a:cs typeface="Arial" pitchFamily="34" charset="0"/>
                        </a:rPr>
                        <a:t>Of </a:t>
                      </a:r>
                      <a:r>
                        <a:rPr kumimoji="0" lang="en-US" sz="1600" b="0" i="0" u="none" strike="noStrike" kern="1200" cap="none" spc="0" normalizeH="0" baseline="0" noProof="0" dirty="0">
                          <a:ln>
                            <a:noFill/>
                          </a:ln>
                          <a:solidFill>
                            <a:srgbClr val="000000"/>
                          </a:solidFill>
                          <a:effectLst/>
                          <a:uLnTx/>
                          <a:uFillTx/>
                          <a:latin typeface="Arial Black" pitchFamily="34" charset="0"/>
                          <a:ea typeface="+mn-ea"/>
                          <a:cs typeface="Arial" pitchFamily="34" charset="0"/>
                        </a:rPr>
                        <a:t>Cells </a:t>
                      </a:r>
                    </a:p>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endParaRPr kumimoji="0" lang="en-US" sz="1600" b="0" i="0" u="none" strike="noStrike" cap="none" normalizeH="0" baseline="0" dirty="0">
                        <a:ln>
                          <a:noFill/>
                        </a:ln>
                        <a:solidFill>
                          <a:schemeClr val="tx1"/>
                        </a:solidFill>
                        <a:effectLst/>
                        <a:latin typeface="Arial Black" pitchFamily="34" charset="0"/>
                        <a:cs typeface="Arial" pitchFamily="34" charset="0"/>
                      </a:endParaRPr>
                    </a:p>
                  </a:txBody>
                  <a:tcPr marT="45716" marB="4571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2000" b="0" i="0" u="none" strike="noStrike" cap="none" normalizeH="0" baseline="0" dirty="0">
                          <a:ln>
                            <a:noFill/>
                          </a:ln>
                          <a:solidFill>
                            <a:schemeClr val="tx1"/>
                          </a:solidFill>
                          <a:effectLst/>
                          <a:latin typeface="Times New Roman" pitchFamily="18" charset="0"/>
                          <a:cs typeface="Times New Roman" pitchFamily="18" charset="0"/>
                        </a:rPr>
                        <a:t>cords</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2000" b="0" i="0" u="none" strike="noStrike" cap="none" normalizeH="0" baseline="0" dirty="0">
                          <a:ln>
                            <a:noFill/>
                          </a:ln>
                          <a:solidFill>
                            <a:schemeClr val="tx1"/>
                          </a:solidFill>
                          <a:effectLst/>
                          <a:latin typeface="Times New Roman" pitchFamily="18" charset="0"/>
                          <a:cs typeface="Times New Roman" pitchFamily="18" charset="0"/>
                        </a:rPr>
                        <a:t>Layers and </a:t>
                      </a:r>
                    </a:p>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2000" b="0" i="0" u="none" strike="noStrike" cap="none" normalizeH="0" baseline="0" dirty="0">
                          <a:ln>
                            <a:noFill/>
                          </a:ln>
                          <a:solidFill>
                            <a:schemeClr val="tx1"/>
                          </a:solidFill>
                          <a:effectLst/>
                          <a:latin typeface="Times New Roman" pitchFamily="18" charset="0"/>
                          <a:cs typeface="Times New Roman" pitchFamily="18" charset="0"/>
                        </a:rPr>
                        <a:t>cysts</a:t>
                      </a:r>
                    </a:p>
                  </a:txBody>
                  <a:tcPr marT="45716" marB="4571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188589">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1600" b="0" i="0" u="none" strike="noStrike" cap="none" normalizeH="0" baseline="0" dirty="0">
                          <a:ln>
                            <a:noFill/>
                          </a:ln>
                          <a:solidFill>
                            <a:schemeClr val="tx1"/>
                          </a:solidFill>
                          <a:effectLst/>
                          <a:latin typeface="Arial Black" pitchFamily="34" charset="0"/>
                          <a:cs typeface="Arial" pitchFamily="34" charset="0"/>
                        </a:rPr>
                        <a:t>Function </a:t>
                      </a:r>
                    </a:p>
                  </a:txBody>
                  <a:tcPr marT="45716" marB="4571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2000" b="0" i="0" u="none" strike="noStrike" cap="none" normalizeH="0" baseline="0" dirty="0">
                          <a:ln>
                            <a:noFill/>
                          </a:ln>
                          <a:solidFill>
                            <a:schemeClr val="tx1"/>
                          </a:solidFill>
                          <a:effectLst/>
                          <a:latin typeface="Times New Roman" pitchFamily="18" charset="0"/>
                          <a:cs typeface="Times New Roman" pitchFamily="18" charset="0"/>
                        </a:rPr>
                        <a:t>Non specific and unknown </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2000" b="0" i="0" u="none" strike="noStrike" cap="none" normalizeH="0" baseline="0" dirty="0">
                          <a:ln>
                            <a:noFill/>
                          </a:ln>
                          <a:solidFill>
                            <a:schemeClr val="tx1"/>
                          </a:solidFill>
                          <a:effectLst/>
                          <a:latin typeface="Times New Roman" pitchFamily="18" charset="0"/>
                          <a:cs typeface="Times New Roman" pitchFamily="18" charset="0"/>
                        </a:rPr>
                        <a:t>MSH (</a:t>
                      </a:r>
                      <a:r>
                        <a:rPr kumimoji="0" lang="en-US" sz="2000" b="1" i="0" u="none" strike="noStrike" cap="none" normalizeH="0" baseline="0" dirty="0">
                          <a:ln>
                            <a:noFill/>
                          </a:ln>
                          <a:solidFill>
                            <a:schemeClr val="tx1"/>
                          </a:solidFill>
                          <a:effectLst/>
                          <a:latin typeface="Times New Roman" pitchFamily="18" charset="0"/>
                          <a:cs typeface="Times New Roman" pitchFamily="18" charset="0"/>
                        </a:rPr>
                        <a:t>melanocytes-stimulating hormone)</a:t>
                      </a:r>
                    </a:p>
                  </a:txBody>
                  <a:tcPr marT="45716" marB="4571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
        <p:nvSpPr>
          <p:cNvPr id="82968" name="Rectangle 39">
            <a:extLst>
              <a:ext uri="{FF2B5EF4-FFF2-40B4-BE49-F238E27FC236}">
                <a16:creationId xmlns:a16="http://schemas.microsoft.com/office/drawing/2014/main" id="{26C398D0-22FD-4AAB-8626-90041F14EED9}"/>
              </a:ext>
            </a:extLst>
          </p:cNvPr>
          <p:cNvSpPr>
            <a:spLocks noChangeArrowheads="1"/>
          </p:cNvSpPr>
          <p:nvPr/>
        </p:nvSpPr>
        <p:spPr bwMode="auto">
          <a:xfrm>
            <a:off x="0" y="-609600"/>
            <a:ext cx="91440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en-US" altLang="en-US" sz="2800" b="1">
              <a:solidFill>
                <a:srgbClr val="FFFF00"/>
              </a:solidFill>
            </a:endParaRPr>
          </a:p>
          <a:p>
            <a:pPr algn="ctr" eaLnBrk="1" hangingPunct="1"/>
            <a:endParaRPr lang="en-US" altLang="en-US" sz="2400">
              <a:solidFill>
                <a:srgbClr val="000000"/>
              </a:solidFill>
            </a:endParaRPr>
          </a:p>
          <a:p>
            <a:pPr algn="ctr" eaLnBrk="1" hangingPunct="1"/>
            <a:r>
              <a:rPr lang="en-US" altLang="en-US" sz="3200" b="1">
                <a:solidFill>
                  <a:srgbClr val="000000"/>
                </a:solidFill>
                <a:latin typeface="Arial Black" panose="020B0A04020102020204" pitchFamily="34" charset="0"/>
              </a:rPr>
              <a:t>2- Pars intermedia</a:t>
            </a:r>
          </a:p>
        </p:txBody>
      </p:sp>
      <p:pic>
        <p:nvPicPr>
          <p:cNvPr id="82969" name="Picture 12" descr="نتيجة بحث الصور عن ‪The pars tuberalis‬‏">
            <a:extLst>
              <a:ext uri="{FF2B5EF4-FFF2-40B4-BE49-F238E27FC236}">
                <a16:creationId xmlns:a16="http://schemas.microsoft.com/office/drawing/2014/main" id="{EBC8D639-FDD3-4767-B48E-3F19AFFE25B4}"/>
              </a:ext>
            </a:extLst>
          </p:cNvPr>
          <p:cNvPicPr>
            <a:picLocks noChangeAspect="1" noChangeArrowheads="1"/>
          </p:cNvPicPr>
          <p:nvPr/>
        </p:nvPicPr>
        <p:blipFill>
          <a:blip r:embed="rId3">
            <a:lum bright="-6000" contrast="18000"/>
            <a:extLst>
              <a:ext uri="{28A0092B-C50C-407E-A947-70E740481C1C}">
                <a14:useLocalDpi xmlns:a14="http://schemas.microsoft.com/office/drawing/2010/main" val="0"/>
              </a:ext>
            </a:extLst>
          </a:blip>
          <a:srcRect/>
          <a:stretch>
            <a:fillRect/>
          </a:stretch>
        </p:blipFill>
        <p:spPr bwMode="auto">
          <a:xfrm>
            <a:off x="5526088" y="836613"/>
            <a:ext cx="3465512" cy="1906587"/>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82970" name="Content Placeholder 5" descr="E:\2.jpg">
            <a:extLst>
              <a:ext uri="{FF2B5EF4-FFF2-40B4-BE49-F238E27FC236}">
                <a16:creationId xmlns:a16="http://schemas.microsoft.com/office/drawing/2014/main" id="{C224B4A1-0086-4E98-87BE-EB8FDE4FFDF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342" t="2089" r="2057"/>
          <a:stretch>
            <a:fillRect/>
          </a:stretch>
        </p:blipFill>
        <p:spPr bwMode="auto">
          <a:xfrm>
            <a:off x="5500688" y="2841625"/>
            <a:ext cx="3505200" cy="211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71" name="Picture 6" descr="image006">
            <a:extLst>
              <a:ext uri="{FF2B5EF4-FFF2-40B4-BE49-F238E27FC236}">
                <a16:creationId xmlns:a16="http://schemas.microsoft.com/office/drawing/2014/main" id="{3E12284B-3457-4170-BAEA-2AAB0AAC107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26088" y="5072063"/>
            <a:ext cx="3519487"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09683ECE-EE9C-4A2D-A82F-541F9D8DD142}"/>
              </a:ext>
            </a:extLst>
          </p:cNvPr>
          <p:cNvSpPr>
            <a:spLocks noGrp="1"/>
          </p:cNvSpPr>
          <p:nvPr>
            <p:ph type="title"/>
          </p:nvPr>
        </p:nvSpPr>
        <p:spPr/>
        <p:txBody>
          <a:bodyPr/>
          <a:lstStyle/>
          <a:p>
            <a:pPr>
              <a:defRPr/>
            </a:pPr>
            <a:r>
              <a:rPr lang="en-US" sz="2800" kern="1200" dirty="0">
                <a:solidFill>
                  <a:schemeClr val="tx1"/>
                </a:solidFill>
                <a:latin typeface="Arial Black" pitchFamily="34" charset="0"/>
                <a:ea typeface="+mn-ea"/>
              </a:rPr>
              <a:t>Pars </a:t>
            </a:r>
            <a:r>
              <a:rPr lang="en-US" sz="2800" kern="1200" dirty="0" err="1">
                <a:solidFill>
                  <a:schemeClr val="tx1"/>
                </a:solidFill>
                <a:latin typeface="Arial Black" pitchFamily="34" charset="0"/>
                <a:ea typeface="+mn-ea"/>
              </a:rPr>
              <a:t>Intermedia</a:t>
            </a:r>
            <a:endParaRPr lang="ar-JO" sz="2800" dirty="0">
              <a:solidFill>
                <a:schemeClr val="tx1"/>
              </a:solidFill>
            </a:endParaRPr>
          </a:p>
        </p:txBody>
      </p:sp>
      <p:pic>
        <p:nvPicPr>
          <p:cNvPr id="83971" name="Picture 2" descr="C:\Users\MCC\Desktop\تنزيل.jpg">
            <a:extLst>
              <a:ext uri="{FF2B5EF4-FFF2-40B4-BE49-F238E27FC236}">
                <a16:creationId xmlns:a16="http://schemas.microsoft.com/office/drawing/2014/main" id="{A12973B4-AAD3-47AE-B1A7-0148DF6C0BA7}"/>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4876800" y="1600200"/>
            <a:ext cx="4038600" cy="4572000"/>
          </a:xfrm>
          <a:noFill/>
        </p:spPr>
      </p:pic>
      <p:pic>
        <p:nvPicPr>
          <p:cNvPr id="83972" name="Picture 3" descr="C:\Users\MCC\Desktop\05.gif">
            <a:extLst>
              <a:ext uri="{FF2B5EF4-FFF2-40B4-BE49-F238E27FC236}">
                <a16:creationId xmlns:a16="http://schemas.microsoft.com/office/drawing/2014/main" id="{6EF8098D-F4AD-4261-A593-314BD2D98DFB}"/>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228600" y="1600200"/>
            <a:ext cx="4495800" cy="4572000"/>
          </a:xfrm>
          <a:noFill/>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itle 1">
            <a:extLst>
              <a:ext uri="{FF2B5EF4-FFF2-40B4-BE49-F238E27FC236}">
                <a16:creationId xmlns:a16="http://schemas.microsoft.com/office/drawing/2014/main" id="{E089F06F-4222-48AB-A057-C05DF5326418}"/>
              </a:ext>
            </a:extLst>
          </p:cNvPr>
          <p:cNvSpPr>
            <a:spLocks noGrp="1"/>
          </p:cNvSpPr>
          <p:nvPr>
            <p:ph type="title"/>
          </p:nvPr>
        </p:nvSpPr>
        <p:spPr>
          <a:xfrm>
            <a:off x="533400" y="152400"/>
            <a:ext cx="8229600" cy="990600"/>
          </a:xfrm>
        </p:spPr>
        <p:txBody>
          <a:bodyPr/>
          <a:lstStyle/>
          <a:p>
            <a:r>
              <a:rPr lang="en-US" altLang="en-US" sz="3200" b="1">
                <a:solidFill>
                  <a:schemeClr val="tx1"/>
                </a:solidFill>
                <a:latin typeface="Arial Black" panose="020B0A04020102020204" pitchFamily="34" charset="0"/>
              </a:rPr>
              <a:t>3</a:t>
            </a:r>
            <a:r>
              <a:rPr lang="en-US" altLang="en-US" sz="2800" b="1">
                <a:solidFill>
                  <a:schemeClr val="tx1"/>
                </a:solidFill>
                <a:latin typeface="Arial Black" panose="020B0A04020102020204" pitchFamily="34" charset="0"/>
              </a:rPr>
              <a:t>- Pars distalis</a:t>
            </a:r>
            <a:endParaRPr lang="ar-EG" altLang="en-US" sz="2800">
              <a:solidFill>
                <a:schemeClr val="tx1"/>
              </a:solidFill>
              <a:latin typeface="Arial Black" panose="020B0A04020102020204" pitchFamily="34" charset="0"/>
            </a:endParaRPr>
          </a:p>
        </p:txBody>
      </p:sp>
      <p:sp>
        <p:nvSpPr>
          <p:cNvPr id="3" name="Content Placeholder 2">
            <a:extLst>
              <a:ext uri="{FF2B5EF4-FFF2-40B4-BE49-F238E27FC236}">
                <a16:creationId xmlns:a16="http://schemas.microsoft.com/office/drawing/2014/main" id="{73C396FA-3D01-459D-89B9-48B99DBD87DA}"/>
              </a:ext>
            </a:extLst>
          </p:cNvPr>
          <p:cNvSpPr>
            <a:spLocks noGrp="1"/>
          </p:cNvSpPr>
          <p:nvPr>
            <p:ph sz="half" idx="1"/>
          </p:nvPr>
        </p:nvSpPr>
        <p:spPr>
          <a:xfrm>
            <a:off x="152400" y="1066800"/>
            <a:ext cx="4495800" cy="5638800"/>
          </a:xfrm>
        </p:spPr>
        <p:txBody>
          <a:bodyPr/>
          <a:lstStyle/>
          <a:p>
            <a:pPr algn="l" rtl="0" eaLnBrk="1" hangingPunct="1">
              <a:buFont typeface="Wingdings" pitchFamily="2" charset="2"/>
              <a:buChar char="Ø"/>
              <a:defRPr/>
            </a:pPr>
            <a:r>
              <a:rPr lang="en-US" sz="1800" dirty="0" err="1">
                <a:latin typeface="Arial Black" pitchFamily="34" charset="0"/>
              </a:rPr>
              <a:t>Stroma</a:t>
            </a:r>
            <a:r>
              <a:rPr lang="en-US" sz="1800" dirty="0">
                <a:latin typeface="Arial Black" pitchFamily="34" charset="0"/>
              </a:rPr>
              <a:t> : </a:t>
            </a:r>
            <a:r>
              <a:rPr lang="en-US" sz="2000" dirty="0">
                <a:latin typeface="Times New Roman" panose="02020603050405020304" pitchFamily="18" charset="0"/>
                <a:cs typeface="Times New Roman" panose="02020603050405020304" pitchFamily="18" charset="0"/>
              </a:rPr>
              <a:t>CT capsule, reticular fibers. </a:t>
            </a:r>
          </a:p>
          <a:p>
            <a:pPr algn="l" rtl="0" eaLnBrk="1" hangingPunct="1">
              <a:buFont typeface="Wingdings" pitchFamily="2" charset="2"/>
              <a:buChar char="Ø"/>
              <a:defRPr/>
            </a:pPr>
            <a:r>
              <a:rPr lang="en-US" sz="1800" dirty="0">
                <a:latin typeface="Arial Black" pitchFamily="34" charset="0"/>
              </a:rPr>
              <a:t>Parenchyma </a:t>
            </a:r>
          </a:p>
          <a:p>
            <a:pPr algn="l" rtl="0" eaLnBrk="1" hangingPunct="1">
              <a:buFont typeface="Wingdings" pitchFamily="2" charset="2"/>
              <a:buChar char="q"/>
              <a:defRPr/>
            </a:pPr>
            <a:r>
              <a:rPr lang="en-US" sz="1800" b="1" dirty="0">
                <a:solidFill>
                  <a:srgbClr val="FF0000"/>
                </a:solidFill>
                <a:latin typeface="Arial Black" pitchFamily="34" charset="0"/>
              </a:rPr>
              <a:t>Cells</a:t>
            </a:r>
            <a:r>
              <a:rPr lang="en-US" sz="1800" b="1" dirty="0"/>
              <a:t> </a:t>
            </a:r>
            <a:r>
              <a:rPr lang="en-US" sz="2000" b="1" dirty="0">
                <a:latin typeface="Times New Roman" panose="02020603050405020304" pitchFamily="18" charset="0"/>
                <a:cs typeface="Times New Roman" panose="02020603050405020304" pitchFamily="18" charset="0"/>
              </a:rPr>
              <a:t>cords of epithelial cells </a:t>
            </a:r>
          </a:p>
          <a:p>
            <a:pPr marL="0" indent="0" algn="l" rtl="0" eaLnBrk="1" hangingPunct="1">
              <a:buFontTx/>
              <a:buNone/>
              <a:defRPr/>
            </a:pPr>
            <a:r>
              <a:rPr lang="en-US" sz="1800" b="1" dirty="0"/>
              <a:t>+ fenestrated </a:t>
            </a:r>
            <a:r>
              <a:rPr lang="en-US" sz="1800" b="1" dirty="0">
                <a:solidFill>
                  <a:srgbClr val="FF0000"/>
                </a:solidFill>
                <a:latin typeface="Arial Black" panose="020B0A04020102020204" pitchFamily="34" charset="0"/>
              </a:rPr>
              <a:t>sinusoids</a:t>
            </a:r>
            <a:endParaRPr lang="en-US" altLang="en-US" sz="1800" b="1" dirty="0">
              <a:solidFill>
                <a:srgbClr val="FF0000"/>
              </a:solidFill>
              <a:latin typeface="Arial Black" panose="020B0A04020102020204" pitchFamily="34" charset="0"/>
            </a:endParaRPr>
          </a:p>
          <a:p>
            <a:pPr marL="0" indent="0" algn="l" rtl="0" eaLnBrk="1" hangingPunct="1">
              <a:buFontTx/>
              <a:buNone/>
              <a:defRPr/>
            </a:pPr>
            <a:r>
              <a:rPr lang="en-US" altLang="en-US" sz="2000" b="1" kern="1200" dirty="0">
                <a:solidFill>
                  <a:srgbClr val="000000"/>
                </a:solidFill>
                <a:latin typeface="Times New Roman" panose="02020603050405020304" pitchFamily="18" charset="0"/>
                <a:cs typeface="Times New Roman" panose="02020603050405020304" pitchFamily="18" charset="0"/>
              </a:rPr>
              <a:t>staining characteristics </a:t>
            </a:r>
            <a:r>
              <a:rPr lang="en-US" sz="2000" dirty="0">
                <a:latin typeface="Times New Roman" panose="02020603050405020304" pitchFamily="18" charset="0"/>
                <a:cs typeface="Times New Roman" panose="02020603050405020304" pitchFamily="18" charset="0"/>
              </a:rPr>
              <a:t>the cells are of </a:t>
            </a:r>
            <a:r>
              <a:rPr lang="en-US" sz="1800" dirty="0">
                <a:latin typeface="Arial Black" pitchFamily="34" charset="0"/>
              </a:rPr>
              <a:t>two types :</a:t>
            </a:r>
            <a:r>
              <a:rPr lang="en-US" altLang="en-US" sz="1800" kern="1200" dirty="0">
                <a:solidFill>
                  <a:srgbClr val="000000"/>
                </a:solidFill>
                <a:latin typeface="Arial Black" pitchFamily="34" charset="0"/>
              </a:rPr>
              <a:t> </a:t>
            </a:r>
          </a:p>
          <a:p>
            <a:pPr marL="0" indent="0" algn="l" rtl="0" eaLnBrk="1" hangingPunct="1">
              <a:spcBef>
                <a:spcPct val="50000"/>
              </a:spcBef>
              <a:buFontTx/>
              <a:buNone/>
              <a:defRPr/>
            </a:pPr>
            <a:r>
              <a:rPr lang="en-US" altLang="en-US" sz="1800" kern="1200" dirty="0">
                <a:solidFill>
                  <a:srgbClr val="000000"/>
                </a:solidFill>
                <a:latin typeface="Arial Black" pitchFamily="34" charset="0"/>
              </a:rPr>
              <a:t>I- </a:t>
            </a:r>
            <a:r>
              <a:rPr lang="en-US" altLang="en-US" sz="1800" b="1" kern="1200" dirty="0" err="1">
                <a:solidFill>
                  <a:srgbClr val="000000"/>
                </a:solidFill>
                <a:latin typeface="Arial Black" pitchFamily="34" charset="0"/>
              </a:rPr>
              <a:t>chromophobes</a:t>
            </a:r>
            <a:r>
              <a:rPr lang="en-US" sz="1800" dirty="0">
                <a:solidFill>
                  <a:srgbClr val="000000"/>
                </a:solidFill>
                <a:latin typeface="Arial Black" pitchFamily="34" charset="0"/>
              </a:rPr>
              <a:t>  </a:t>
            </a:r>
            <a:r>
              <a:rPr lang="en-US" sz="1800" dirty="0">
                <a:solidFill>
                  <a:srgbClr val="FF0000"/>
                </a:solidFill>
                <a:latin typeface="Arial Black" pitchFamily="34" charset="0"/>
              </a:rPr>
              <a:t>52%</a:t>
            </a:r>
            <a:r>
              <a:rPr lang="en-US" altLang="en-US" sz="1800" b="1" kern="1200" dirty="0">
                <a:solidFill>
                  <a:srgbClr val="FF0000"/>
                </a:solidFill>
              </a:rPr>
              <a:t> </a:t>
            </a:r>
          </a:p>
          <a:p>
            <a:pPr marL="0" indent="0" algn="l" rtl="0" eaLnBrk="1" hangingPunct="1">
              <a:spcBef>
                <a:spcPct val="50000"/>
              </a:spcBef>
              <a:buFontTx/>
              <a:buNone/>
              <a:defRPr/>
            </a:pPr>
            <a:r>
              <a:rPr lang="en-US" altLang="en-US" sz="2000" kern="1200" dirty="0">
                <a:solidFill>
                  <a:srgbClr val="000000"/>
                </a:solidFill>
                <a:latin typeface="Times New Roman" panose="02020603050405020304" pitchFamily="18" charset="0"/>
                <a:cs typeface="Times New Roman" panose="02020603050405020304" pitchFamily="18" charset="0"/>
              </a:rPr>
              <a:t>(which do </a:t>
            </a:r>
            <a:r>
              <a:rPr lang="en-US" altLang="en-US" sz="2000" b="1" kern="1200" dirty="0">
                <a:solidFill>
                  <a:srgbClr val="000000"/>
                </a:solidFill>
                <a:latin typeface="Times New Roman" panose="02020603050405020304" pitchFamily="18" charset="0"/>
                <a:cs typeface="Times New Roman" panose="02020603050405020304" pitchFamily="18" charset="0"/>
              </a:rPr>
              <a:t>not stain intensely</a:t>
            </a:r>
            <a:r>
              <a:rPr lang="en-US" altLang="en-US" sz="2000" kern="1200" dirty="0">
                <a:solidFill>
                  <a:srgbClr val="000000"/>
                </a:solidFill>
                <a:latin typeface="Times New Roman" panose="02020603050405020304" pitchFamily="18" charset="0"/>
                <a:cs typeface="Times New Roman" panose="02020603050405020304" pitchFamily="18" charset="0"/>
              </a:rPr>
              <a:t>). </a:t>
            </a:r>
          </a:p>
          <a:p>
            <a:pPr marL="0" indent="0" algn="l" rtl="0" eaLnBrk="1" hangingPunct="1">
              <a:spcBef>
                <a:spcPct val="50000"/>
              </a:spcBef>
              <a:buFontTx/>
              <a:buNone/>
              <a:defRPr/>
            </a:pPr>
            <a:r>
              <a:rPr lang="en-US" altLang="en-US" sz="1800" kern="1200" dirty="0">
                <a:solidFill>
                  <a:srgbClr val="000000"/>
                </a:solidFill>
                <a:latin typeface="Arial Black" pitchFamily="34" charset="0"/>
              </a:rPr>
              <a:t>2.  </a:t>
            </a:r>
            <a:r>
              <a:rPr lang="en-US" altLang="en-US" sz="1800" b="1" kern="1200" dirty="0" err="1">
                <a:solidFill>
                  <a:srgbClr val="000000"/>
                </a:solidFill>
                <a:latin typeface="Arial Black" pitchFamily="34" charset="0"/>
              </a:rPr>
              <a:t>chromophils</a:t>
            </a:r>
            <a:r>
              <a:rPr lang="en-US" altLang="en-US" sz="1800" b="1" kern="1200" dirty="0">
                <a:solidFill>
                  <a:srgbClr val="000000"/>
                </a:solidFill>
                <a:latin typeface="Arial Black" pitchFamily="34" charset="0"/>
              </a:rPr>
              <a:t> </a:t>
            </a:r>
            <a:r>
              <a:rPr lang="en-US" altLang="en-US" sz="1800" kern="1200" dirty="0">
                <a:solidFill>
                  <a:srgbClr val="000000"/>
                </a:solidFill>
                <a:latin typeface="Arial Black" pitchFamily="34" charset="0"/>
              </a:rPr>
              <a:t> </a:t>
            </a:r>
            <a:r>
              <a:rPr lang="en-US" sz="1800" dirty="0">
                <a:solidFill>
                  <a:srgbClr val="FF0000"/>
                </a:solidFill>
                <a:latin typeface="Arial Black" pitchFamily="34" charset="0"/>
              </a:rPr>
              <a:t>48% </a:t>
            </a:r>
          </a:p>
          <a:p>
            <a:pPr marL="0" indent="0" algn="l" rtl="0" eaLnBrk="1" hangingPunct="1">
              <a:spcBef>
                <a:spcPct val="50000"/>
              </a:spcBef>
              <a:buFontTx/>
              <a:buNone/>
              <a:defRPr/>
            </a:pPr>
            <a:r>
              <a:rPr lang="en-US" altLang="en-US" sz="2000" kern="1200" dirty="0">
                <a:solidFill>
                  <a:srgbClr val="000000"/>
                </a:solidFill>
                <a:latin typeface="Times New Roman" panose="02020603050405020304" pitchFamily="18" charset="0"/>
                <a:cs typeface="Times New Roman" panose="02020603050405020304" pitchFamily="18" charset="0"/>
              </a:rPr>
              <a:t>(having </a:t>
            </a:r>
            <a:r>
              <a:rPr lang="en-US" altLang="en-US" sz="2000" b="1" kern="1200" dirty="0" err="1">
                <a:solidFill>
                  <a:srgbClr val="000000"/>
                </a:solidFill>
                <a:latin typeface="Times New Roman" panose="02020603050405020304" pitchFamily="18" charset="0"/>
                <a:cs typeface="Times New Roman" panose="02020603050405020304" pitchFamily="18" charset="0"/>
              </a:rPr>
              <a:t>densly</a:t>
            </a:r>
            <a:r>
              <a:rPr lang="en-US" altLang="en-US" sz="2000" kern="1200" dirty="0">
                <a:solidFill>
                  <a:srgbClr val="000000"/>
                </a:solidFill>
                <a:latin typeface="Times New Roman" panose="02020603050405020304" pitchFamily="18" charset="0"/>
                <a:cs typeface="Times New Roman" panose="02020603050405020304" pitchFamily="18" charset="0"/>
              </a:rPr>
              <a:t> stained cytoplasmic </a:t>
            </a:r>
            <a:r>
              <a:rPr lang="en-US" altLang="en-US" sz="1800" b="1" kern="1200" dirty="0">
                <a:solidFill>
                  <a:srgbClr val="000000"/>
                </a:solidFill>
              </a:rPr>
              <a:t>granules</a:t>
            </a:r>
            <a:r>
              <a:rPr lang="en-US" altLang="en-US" sz="1800" kern="1200" dirty="0">
                <a:solidFill>
                  <a:srgbClr val="000000"/>
                </a:solidFill>
              </a:rPr>
              <a:t>) </a:t>
            </a:r>
          </a:p>
          <a:p>
            <a:pPr algn="l" rtl="0" eaLnBrk="1" hangingPunct="1">
              <a:spcBef>
                <a:spcPct val="50000"/>
              </a:spcBef>
              <a:buFont typeface="Wingdings" pitchFamily="2" charset="2"/>
              <a:buChar char="q"/>
              <a:defRPr/>
            </a:pPr>
            <a:r>
              <a:rPr lang="en-US" altLang="en-US" sz="1800" b="1" kern="1200" dirty="0">
                <a:solidFill>
                  <a:srgbClr val="000000"/>
                </a:solidFill>
                <a:latin typeface="Arial Black" pitchFamily="34" charset="0"/>
              </a:rPr>
              <a:t>basophils </a:t>
            </a:r>
            <a:r>
              <a:rPr lang="en-US" sz="1800" b="1" dirty="0">
                <a:solidFill>
                  <a:srgbClr val="FF0000"/>
                </a:solidFill>
                <a:latin typeface="Arial Black" panose="020B0A04020102020204" pitchFamily="34" charset="0"/>
              </a:rPr>
              <a:t>11% </a:t>
            </a:r>
            <a:r>
              <a:rPr lang="en-US" altLang="en-US" sz="2000" kern="1200" dirty="0">
                <a:solidFill>
                  <a:srgbClr val="000000"/>
                </a:solidFill>
                <a:latin typeface="Times New Roman" panose="02020603050405020304" pitchFamily="18" charset="0"/>
                <a:cs typeface="Times New Roman" panose="02020603050405020304" pitchFamily="18" charset="0"/>
              </a:rPr>
              <a:t>(darkly pink stained) </a:t>
            </a:r>
          </a:p>
          <a:p>
            <a:pPr algn="l" rtl="0" eaLnBrk="1" hangingPunct="1">
              <a:spcBef>
                <a:spcPct val="50000"/>
              </a:spcBef>
              <a:buFont typeface="Wingdings" pitchFamily="2" charset="2"/>
              <a:buChar char="q"/>
              <a:defRPr/>
            </a:pPr>
            <a:r>
              <a:rPr lang="en-US" altLang="en-US" sz="1800" b="1" kern="1200" dirty="0" err="1">
                <a:solidFill>
                  <a:srgbClr val="000000"/>
                </a:solidFill>
                <a:latin typeface="Arial Black" pitchFamily="34" charset="0"/>
              </a:rPr>
              <a:t>acidophils</a:t>
            </a:r>
            <a:r>
              <a:rPr lang="en-US" altLang="en-US" sz="1800" b="1" kern="1200" dirty="0">
                <a:solidFill>
                  <a:srgbClr val="000000"/>
                </a:solidFill>
                <a:latin typeface="Arial Black" pitchFamily="34" charset="0"/>
              </a:rPr>
              <a:t>  </a:t>
            </a:r>
            <a:r>
              <a:rPr lang="en-US" sz="1800" b="1" dirty="0">
                <a:solidFill>
                  <a:srgbClr val="FF0000"/>
                </a:solidFill>
                <a:latin typeface="Arial Black" panose="020B0A04020102020204" pitchFamily="34" charset="0"/>
              </a:rPr>
              <a:t>37% </a:t>
            </a:r>
            <a:r>
              <a:rPr lang="en-US" altLang="en-US" sz="2000" kern="1200" dirty="0">
                <a:solidFill>
                  <a:srgbClr val="000000"/>
                </a:solidFill>
                <a:latin typeface="Times New Roman" panose="02020603050405020304" pitchFamily="18" charset="0"/>
                <a:cs typeface="Times New Roman" panose="02020603050405020304" pitchFamily="18" charset="0"/>
              </a:rPr>
              <a:t>(eosinophilic or reddish stained) </a:t>
            </a:r>
          </a:p>
          <a:p>
            <a:pPr>
              <a:defRPr/>
            </a:pPr>
            <a:endParaRPr lang="ar-EG" dirty="0"/>
          </a:p>
        </p:txBody>
      </p:sp>
      <p:pic>
        <p:nvPicPr>
          <p:cNvPr id="84996" name="Content Placeholder 5" descr="http://www.lab.anhb.uwa.edu.au/mb140/CorePages/Endocrines/Images/hya40po.jpg">
            <a:extLst>
              <a:ext uri="{FF2B5EF4-FFF2-40B4-BE49-F238E27FC236}">
                <a16:creationId xmlns:a16="http://schemas.microsoft.com/office/drawing/2014/main" id="{4A8C16B9-FED1-49D2-9232-82906EC19290}"/>
              </a:ext>
            </a:extLst>
          </p:cNvPr>
          <p:cNvPicPr>
            <a:picLocks noGrp="1" noChangeAspect="1" noChangeArrowheads="1"/>
          </p:cNvPicPr>
          <p:nvPr>
            <p:ph sz="quarter" idx="3"/>
          </p:nvPr>
        </p:nvPicPr>
        <p:blipFill>
          <a:blip r:embed="rId3" r:link="rId4">
            <a:lum bright="-6000" contrast="24000"/>
            <a:extLst>
              <a:ext uri="{28A0092B-C50C-407E-A947-70E740481C1C}">
                <a14:useLocalDpi xmlns:a14="http://schemas.microsoft.com/office/drawing/2010/main" val="0"/>
              </a:ext>
            </a:extLst>
          </a:blip>
          <a:srcRect/>
          <a:stretch>
            <a:fillRect/>
          </a:stretch>
        </p:blipFill>
        <p:spPr>
          <a:xfrm>
            <a:off x="4648200" y="3938588"/>
            <a:ext cx="4114800" cy="2719387"/>
          </a:xfrm>
          <a:noFill/>
          <a:ln w="19050">
            <a:solidFill>
              <a:srgbClr val="000000"/>
            </a:solidFill>
            <a:miter lim="800000"/>
            <a:headEnd/>
            <a:tailEnd/>
          </a:ln>
        </p:spPr>
      </p:pic>
      <p:pic>
        <p:nvPicPr>
          <p:cNvPr id="84997" name="Picture 4" descr="http://www.vivo.colostate.edu/hbooks/pathphys/endocrine/hypopit/histo_distalis2.jpg">
            <a:extLst>
              <a:ext uri="{FF2B5EF4-FFF2-40B4-BE49-F238E27FC236}">
                <a16:creationId xmlns:a16="http://schemas.microsoft.com/office/drawing/2014/main" id="{D624EAA6-1BCC-4B9C-9BA6-3C97A5231B26}"/>
              </a:ext>
            </a:extLst>
          </p:cNvPr>
          <p:cNvPicPr>
            <a:picLocks noGrp="1" noChangeAspect="1" noChangeArrowheads="1"/>
          </p:cNvPicPr>
          <p:nvPr>
            <p:ph sz="quarter" idx="2"/>
          </p:nvPr>
        </p:nvPicPr>
        <p:blipFill>
          <a:blip r:embed="rId5">
            <a:extLst>
              <a:ext uri="{28A0092B-C50C-407E-A947-70E740481C1C}">
                <a14:useLocalDpi xmlns:a14="http://schemas.microsoft.com/office/drawing/2010/main" val="0"/>
              </a:ext>
            </a:extLst>
          </a:blip>
          <a:srcRect/>
          <a:stretch>
            <a:fillRect/>
          </a:stretch>
        </p:blipFill>
        <p:spPr>
          <a:xfrm>
            <a:off x="4648200" y="1143000"/>
            <a:ext cx="4114800" cy="2643188"/>
          </a:xfrm>
          <a:noFill/>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a:extLst>
              <a:ext uri="{FF2B5EF4-FFF2-40B4-BE49-F238E27FC236}">
                <a16:creationId xmlns:a16="http://schemas.microsoft.com/office/drawing/2014/main" id="{F256C99F-95B5-4DF5-9144-06379D38D506}"/>
              </a:ext>
            </a:extLst>
          </p:cNvPr>
          <p:cNvSpPr>
            <a:spLocks noGrp="1" noChangeArrowheads="1"/>
          </p:cNvSpPr>
          <p:nvPr>
            <p:ph type="title" idx="4294967295"/>
          </p:nvPr>
        </p:nvSpPr>
        <p:spPr>
          <a:xfrm>
            <a:off x="0" y="11113"/>
            <a:ext cx="6781800" cy="762000"/>
          </a:xfrm>
        </p:spPr>
        <p:txBody>
          <a:bodyPr/>
          <a:lstStyle/>
          <a:p>
            <a:pPr algn="l" eaLnBrk="1" hangingPunct="1"/>
            <a:r>
              <a:rPr lang="en-US" altLang="en-US" sz="2800" b="1">
                <a:latin typeface="Arial Black" panose="020B0A04020102020204" pitchFamily="34" charset="0"/>
              </a:rPr>
              <a:t>Cells of pars distali</a:t>
            </a:r>
            <a:r>
              <a:rPr lang="en-US" altLang="en-US" sz="3200" b="1">
                <a:latin typeface="Arial Black" panose="020B0A04020102020204" pitchFamily="34" charset="0"/>
              </a:rPr>
              <a:t>s</a:t>
            </a:r>
          </a:p>
        </p:txBody>
      </p:sp>
      <p:graphicFrame>
        <p:nvGraphicFramePr>
          <p:cNvPr id="45059" name="Group 3">
            <a:extLst>
              <a:ext uri="{FF2B5EF4-FFF2-40B4-BE49-F238E27FC236}">
                <a16:creationId xmlns:a16="http://schemas.microsoft.com/office/drawing/2014/main" id="{3BCCCB5D-5563-400B-92DB-F93916FE26BF}"/>
              </a:ext>
            </a:extLst>
          </p:cNvPr>
          <p:cNvGraphicFramePr>
            <a:graphicFrameLocks noGrp="1"/>
          </p:cNvGraphicFramePr>
          <p:nvPr>
            <p:ph idx="4294967295"/>
          </p:nvPr>
        </p:nvGraphicFramePr>
        <p:xfrm>
          <a:off x="152400" y="1214438"/>
          <a:ext cx="5105400" cy="5484812"/>
        </p:xfrm>
        <a:graphic>
          <a:graphicData uri="http://schemas.openxmlformats.org/drawingml/2006/table">
            <a:tbl>
              <a:tblPr/>
              <a:tblGrid>
                <a:gridCol w="1413803">
                  <a:extLst>
                    <a:ext uri="{9D8B030D-6E8A-4147-A177-3AD203B41FA5}">
                      <a16:colId xmlns:a16="http://schemas.microsoft.com/office/drawing/2014/main" val="20000"/>
                    </a:ext>
                  </a:extLst>
                </a:gridCol>
                <a:gridCol w="1663425">
                  <a:extLst>
                    <a:ext uri="{9D8B030D-6E8A-4147-A177-3AD203B41FA5}">
                      <a16:colId xmlns:a16="http://schemas.microsoft.com/office/drawing/2014/main" val="20001"/>
                    </a:ext>
                  </a:extLst>
                </a:gridCol>
                <a:gridCol w="2028171">
                  <a:extLst>
                    <a:ext uri="{9D8B030D-6E8A-4147-A177-3AD203B41FA5}">
                      <a16:colId xmlns:a16="http://schemas.microsoft.com/office/drawing/2014/main" val="20002"/>
                    </a:ext>
                  </a:extLst>
                </a:gridCol>
              </a:tblGrid>
              <a:tr h="1163619">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1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Function</a:t>
                      </a:r>
                    </a:p>
                  </a:txBody>
                  <a:tcPr marT="45699" marB="4569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1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Endocrine cells</a:t>
                      </a:r>
                    </a:p>
                  </a:txBody>
                  <a:tcPr marT="45699" marB="4569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1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Stem cells or exhausted </a:t>
                      </a:r>
                      <a:r>
                        <a:rPr kumimoji="0" lang="en-US" sz="18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chromophils</a:t>
                      </a:r>
                      <a:endParaRPr kumimoji="0" lang="en-US" sz="1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T="45699" marB="4569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450297">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1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Affinity for stain</a:t>
                      </a:r>
                    </a:p>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1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Size &amp; shape</a:t>
                      </a:r>
                    </a:p>
                  </a:txBody>
                  <a:tcPr marT="45699" marB="4569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1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Great</a:t>
                      </a:r>
                    </a:p>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endParaRPr kumimoji="0" lang="en-US" sz="1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1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Large , polyhedral </a:t>
                      </a:r>
                    </a:p>
                  </a:txBody>
                  <a:tcPr marT="45699" marB="4569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1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Weak</a:t>
                      </a:r>
                    </a:p>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endParaRPr kumimoji="0" lang="en-US" sz="1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1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Small, rounded   </a:t>
                      </a:r>
                    </a:p>
                  </a:txBody>
                  <a:tcPr marT="45699" marB="4569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572490">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1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Percentage</a:t>
                      </a:r>
                    </a:p>
                  </a:txBody>
                  <a:tcPr marT="45699" marB="4569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1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48%</a:t>
                      </a:r>
                    </a:p>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1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11% basophils, </a:t>
                      </a:r>
                    </a:p>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1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37% </a:t>
                      </a:r>
                      <a:r>
                        <a:rPr kumimoji="0" lang="en-US" sz="18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acidophils</a:t>
                      </a:r>
                      <a:endParaRPr kumimoji="0" lang="en-US" sz="1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T="45699" marB="4569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1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52%</a:t>
                      </a:r>
                    </a:p>
                  </a:txBody>
                  <a:tcPr marT="45699" marB="4569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298406">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1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Organelles</a:t>
                      </a:r>
                    </a:p>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1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Granules</a:t>
                      </a:r>
                    </a:p>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endParaRPr kumimoji="0" lang="en-US" sz="1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T="45699" marB="4569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1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Of protein secretion</a:t>
                      </a:r>
                    </a:p>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1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Granulated </a:t>
                      </a:r>
                    </a:p>
                  </a:txBody>
                  <a:tcPr marT="45699" marB="4569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1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Few</a:t>
                      </a:r>
                    </a:p>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18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Degranulated</a:t>
                      </a:r>
                      <a:r>
                        <a:rPr kumimoji="0" lang="en-US" sz="1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cells  or reserve cells </a:t>
                      </a:r>
                    </a:p>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endParaRPr kumimoji="0" lang="en-US" sz="1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T="45699" marB="4569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
        <p:nvSpPr>
          <p:cNvPr id="86041" name="Rectangle 52">
            <a:extLst>
              <a:ext uri="{FF2B5EF4-FFF2-40B4-BE49-F238E27FC236}">
                <a16:creationId xmlns:a16="http://schemas.microsoft.com/office/drawing/2014/main" id="{7F80431C-4CE0-48B8-843A-4302580C9971}"/>
              </a:ext>
            </a:extLst>
          </p:cNvPr>
          <p:cNvSpPr>
            <a:spLocks noChangeArrowheads="1"/>
          </p:cNvSpPr>
          <p:nvPr/>
        </p:nvSpPr>
        <p:spPr bwMode="auto">
          <a:xfrm>
            <a:off x="1173163" y="777875"/>
            <a:ext cx="2209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000">
                <a:solidFill>
                  <a:srgbClr val="0000FF"/>
                </a:solidFill>
                <a:latin typeface="Arial Black" panose="020B0A04020102020204" pitchFamily="34" charset="0"/>
              </a:rPr>
              <a:t>Chromophils</a:t>
            </a:r>
          </a:p>
        </p:txBody>
      </p:sp>
      <p:sp>
        <p:nvSpPr>
          <p:cNvPr id="86042" name="Rectangle 53">
            <a:extLst>
              <a:ext uri="{FF2B5EF4-FFF2-40B4-BE49-F238E27FC236}">
                <a16:creationId xmlns:a16="http://schemas.microsoft.com/office/drawing/2014/main" id="{5E1395DD-0AE8-4141-9928-F5316AEC132C}"/>
              </a:ext>
            </a:extLst>
          </p:cNvPr>
          <p:cNvSpPr>
            <a:spLocks noChangeArrowheads="1"/>
          </p:cNvSpPr>
          <p:nvPr/>
        </p:nvSpPr>
        <p:spPr bwMode="auto">
          <a:xfrm>
            <a:off x="3390900" y="762000"/>
            <a:ext cx="2362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2000">
                <a:solidFill>
                  <a:srgbClr val="0000FF"/>
                </a:solidFill>
                <a:latin typeface="Arial Black" panose="020B0A04020102020204" pitchFamily="34" charset="0"/>
              </a:rPr>
              <a:t>Chromophobes</a:t>
            </a:r>
          </a:p>
        </p:txBody>
      </p:sp>
      <p:sp>
        <p:nvSpPr>
          <p:cNvPr id="86043" name="Line 86">
            <a:extLst>
              <a:ext uri="{FF2B5EF4-FFF2-40B4-BE49-F238E27FC236}">
                <a16:creationId xmlns:a16="http://schemas.microsoft.com/office/drawing/2014/main" id="{BF7C0A1B-7F61-4632-ABD6-69428BD0800D}"/>
              </a:ext>
            </a:extLst>
          </p:cNvPr>
          <p:cNvSpPr>
            <a:spLocks noChangeShapeType="1"/>
          </p:cNvSpPr>
          <p:nvPr/>
        </p:nvSpPr>
        <p:spPr bwMode="auto">
          <a:xfrm>
            <a:off x="152400" y="6858000"/>
            <a:ext cx="9144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86044" name="Picture 5">
            <a:extLst>
              <a:ext uri="{FF2B5EF4-FFF2-40B4-BE49-F238E27FC236}">
                <a16:creationId xmlns:a16="http://schemas.microsoft.com/office/drawing/2014/main" id="{4F06215B-E642-4BDD-89D5-691420B646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21375" y="28575"/>
            <a:ext cx="3146425"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61" name="مستطيل 1">
            <a:extLst>
              <a:ext uri="{FF2B5EF4-FFF2-40B4-BE49-F238E27FC236}">
                <a16:creationId xmlns:a16="http://schemas.microsoft.com/office/drawing/2014/main" id="{C2D37C24-72ED-4247-881F-EF2ED9C1876B}"/>
              </a:ext>
            </a:extLst>
          </p:cNvPr>
          <p:cNvSpPr>
            <a:spLocks noChangeArrowheads="1"/>
          </p:cNvSpPr>
          <p:nvPr/>
        </p:nvSpPr>
        <p:spPr bwMode="auto">
          <a:xfrm>
            <a:off x="5334000" y="3990975"/>
            <a:ext cx="3505200" cy="22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defRPr/>
            </a:pPr>
            <a:r>
              <a:rPr lang="en-US" altLang="en-US" sz="2000" dirty="0">
                <a:solidFill>
                  <a:srgbClr val="FF0000"/>
                </a:solidFill>
                <a:latin typeface="Arial Black" pitchFamily="34" charset="0"/>
              </a:rPr>
              <a:t>Identification of the cells</a:t>
            </a:r>
          </a:p>
          <a:p>
            <a:pPr marL="285750" indent="-285750" eaLnBrk="1" hangingPunct="1">
              <a:buFont typeface="Wingdings" pitchFamily="2" charset="2"/>
              <a:buChar char="Ø"/>
              <a:defRPr/>
            </a:pPr>
            <a:r>
              <a:rPr lang="en-US" altLang="en-US" sz="2000" dirty="0">
                <a:solidFill>
                  <a:srgbClr val="000000"/>
                </a:solidFill>
              </a:rPr>
              <a:t>Routine stains</a:t>
            </a:r>
          </a:p>
          <a:p>
            <a:pPr marL="285750" indent="-285750" eaLnBrk="1" hangingPunct="1">
              <a:buFont typeface="Wingdings" pitchFamily="2" charset="2"/>
              <a:buChar char="Ø"/>
              <a:defRPr/>
            </a:pPr>
            <a:r>
              <a:rPr lang="en-US" altLang="en-US" sz="2000" dirty="0">
                <a:solidFill>
                  <a:srgbClr val="000000"/>
                </a:solidFill>
              </a:rPr>
              <a:t>Special stain</a:t>
            </a:r>
          </a:p>
          <a:p>
            <a:pPr marL="285750" indent="-285750" eaLnBrk="1" hangingPunct="1">
              <a:buFont typeface="Wingdings" pitchFamily="2" charset="2"/>
              <a:buChar char="Ø"/>
              <a:defRPr/>
            </a:pPr>
            <a:r>
              <a:rPr lang="en-US" altLang="en-US" sz="2000" dirty="0" err="1">
                <a:solidFill>
                  <a:srgbClr val="000000"/>
                </a:solidFill>
              </a:rPr>
              <a:t>Immuno-histochemistry</a:t>
            </a:r>
            <a:endParaRPr lang="en-US" altLang="en-US" sz="2000" dirty="0">
              <a:solidFill>
                <a:srgbClr val="000000"/>
              </a:solidFill>
            </a:endParaRPr>
          </a:p>
          <a:p>
            <a:pPr marL="285750" indent="-285750" eaLnBrk="1" hangingPunct="1">
              <a:buFont typeface="Wingdings" pitchFamily="2" charset="2"/>
              <a:buChar char="Ø"/>
              <a:defRPr/>
            </a:pPr>
            <a:r>
              <a:rPr lang="en-US" altLang="en-US" sz="2000" dirty="0">
                <a:solidFill>
                  <a:srgbClr val="000000"/>
                </a:solidFill>
              </a:rPr>
              <a:t>Transmission electron microscope</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4" descr="MH-9B3-L">
            <a:extLst>
              <a:ext uri="{FF2B5EF4-FFF2-40B4-BE49-F238E27FC236}">
                <a16:creationId xmlns:a16="http://schemas.microsoft.com/office/drawing/2014/main" id="{47749EC2-41DC-44DB-9B54-C2AAF1505C6C}"/>
              </a:ext>
            </a:extLst>
          </p:cNvPr>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a:xfrm>
            <a:off x="207963" y="914400"/>
            <a:ext cx="4211637" cy="2819400"/>
          </a:xfrm>
          <a:noFill/>
        </p:spPr>
      </p:pic>
      <p:pic>
        <p:nvPicPr>
          <p:cNvPr id="87043" name="Picture 2" descr="G:\endo image\pineal-gland-anatomy-ppt-good-53-best-histology-stuff-images-on-pinterest-of-pineal-gland-anatomy-ppt.jpg">
            <a:extLst>
              <a:ext uri="{FF2B5EF4-FFF2-40B4-BE49-F238E27FC236}">
                <a16:creationId xmlns:a16="http://schemas.microsoft.com/office/drawing/2014/main" id="{63B6C20D-6DC2-4D73-83A8-1B30E2FB7D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46600" y="838200"/>
            <a:ext cx="4445000" cy="278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4" name="Content Placeholder 5" descr="http://www.lab.anhb.uwa.edu.au/mb140/CorePages/Endocrines/Images/hya40po.jpg">
            <a:extLst>
              <a:ext uri="{FF2B5EF4-FFF2-40B4-BE49-F238E27FC236}">
                <a16:creationId xmlns:a16="http://schemas.microsoft.com/office/drawing/2014/main" id="{C329C0F6-C731-4AFF-9876-3D77F507D526}"/>
              </a:ext>
            </a:extLst>
          </p:cNvPr>
          <p:cNvPicPr>
            <a:picLocks noGrp="1" noChangeAspect="1" noChangeArrowheads="1"/>
          </p:cNvPicPr>
          <p:nvPr>
            <p:ph sz="quarter" idx="3"/>
          </p:nvPr>
        </p:nvPicPr>
        <p:blipFill>
          <a:blip r:embed="rId4" r:link="rId5">
            <a:lum bright="-6000" contrast="24000"/>
            <a:extLst>
              <a:ext uri="{28A0092B-C50C-407E-A947-70E740481C1C}">
                <a14:useLocalDpi xmlns:a14="http://schemas.microsoft.com/office/drawing/2010/main" val="0"/>
              </a:ext>
            </a:extLst>
          </a:blip>
          <a:srcRect/>
          <a:stretch>
            <a:fillRect/>
          </a:stretch>
        </p:blipFill>
        <p:spPr>
          <a:xfrm>
            <a:off x="3200400" y="3886200"/>
            <a:ext cx="4114800" cy="2819400"/>
          </a:xfrm>
          <a:noFill/>
          <a:ln w="19050">
            <a:solidFill>
              <a:srgbClr val="000000"/>
            </a:solidFill>
            <a:miter lim="800000"/>
            <a:headEnd/>
            <a:tailEnd/>
          </a:ln>
        </p:spPr>
      </p:pic>
      <p:sp>
        <p:nvSpPr>
          <p:cNvPr id="87045" name="مستطيل 10">
            <a:extLst>
              <a:ext uri="{FF2B5EF4-FFF2-40B4-BE49-F238E27FC236}">
                <a16:creationId xmlns:a16="http://schemas.microsoft.com/office/drawing/2014/main" id="{16F71CA3-025A-43D4-B53C-458A82B858E6}"/>
              </a:ext>
            </a:extLst>
          </p:cNvPr>
          <p:cNvSpPr>
            <a:spLocks noChangeArrowheads="1"/>
          </p:cNvSpPr>
          <p:nvPr/>
        </p:nvSpPr>
        <p:spPr bwMode="auto">
          <a:xfrm>
            <a:off x="228600" y="152400"/>
            <a:ext cx="29543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a:solidFill>
                  <a:srgbClr val="000000"/>
                </a:solidFill>
              </a:rPr>
              <a:t>Anterior pituitary H&amp;E stain</a:t>
            </a:r>
            <a:endParaRPr lang="ar-JO" altLang="en-US">
              <a:solidFill>
                <a:srgbClr val="000000"/>
              </a:solidFill>
            </a:endParaRPr>
          </a:p>
        </p:txBody>
      </p:sp>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عنوان 1">
            <a:extLst>
              <a:ext uri="{FF2B5EF4-FFF2-40B4-BE49-F238E27FC236}">
                <a16:creationId xmlns:a16="http://schemas.microsoft.com/office/drawing/2014/main" id="{518E38AA-9E40-4089-BA04-92F062B56456}"/>
              </a:ext>
            </a:extLst>
          </p:cNvPr>
          <p:cNvSpPr>
            <a:spLocks noGrp="1"/>
          </p:cNvSpPr>
          <p:nvPr>
            <p:ph type="title"/>
          </p:nvPr>
        </p:nvSpPr>
        <p:spPr>
          <a:xfrm>
            <a:off x="457200" y="22225"/>
            <a:ext cx="8229600" cy="1143000"/>
          </a:xfrm>
        </p:spPr>
        <p:txBody>
          <a:bodyPr/>
          <a:lstStyle/>
          <a:p>
            <a:r>
              <a:rPr lang="en-US" altLang="en-US" sz="5400">
                <a:latin typeface="Berlin Sans FB Demi" panose="020E0802020502020306" pitchFamily="34" charset="0"/>
              </a:rPr>
              <a:t>Glands</a:t>
            </a:r>
            <a:r>
              <a:rPr lang="en-US" altLang="en-US">
                <a:latin typeface="Arial Black" panose="020B0A04020102020204" pitchFamily="34" charset="0"/>
              </a:rPr>
              <a:t> </a:t>
            </a:r>
            <a:endParaRPr lang="ar-JO" altLang="en-US"/>
          </a:p>
        </p:txBody>
      </p:sp>
      <p:sp>
        <p:nvSpPr>
          <p:cNvPr id="69635" name="عنصر نائب للمحتوى 3">
            <a:extLst>
              <a:ext uri="{FF2B5EF4-FFF2-40B4-BE49-F238E27FC236}">
                <a16:creationId xmlns:a16="http://schemas.microsoft.com/office/drawing/2014/main" id="{93ACB6A1-C0BD-41AF-93B8-1FE2E1D577D2}"/>
              </a:ext>
            </a:extLst>
          </p:cNvPr>
          <p:cNvSpPr>
            <a:spLocks noGrp="1"/>
          </p:cNvSpPr>
          <p:nvPr>
            <p:ph sz="half" idx="2"/>
          </p:nvPr>
        </p:nvSpPr>
        <p:spPr>
          <a:xfrm>
            <a:off x="4495800" y="1219200"/>
            <a:ext cx="4572000" cy="5527675"/>
          </a:xfrm>
        </p:spPr>
        <p:txBody>
          <a:bodyPr/>
          <a:lstStyle/>
          <a:p>
            <a:pPr algn="l" rtl="0" eaLnBrk="1" hangingPunct="1">
              <a:buFontTx/>
              <a:buNone/>
            </a:pPr>
            <a:r>
              <a:rPr lang="en-US" altLang="en-US" sz="2400" b="1" u="sng">
                <a:solidFill>
                  <a:srgbClr val="000000"/>
                </a:solidFill>
                <a:latin typeface="Arial Black" panose="020B0A04020102020204" pitchFamily="34" charset="0"/>
                <a:cs typeface="Times New Roman" panose="02020603050405020304" pitchFamily="18" charset="0"/>
              </a:rPr>
              <a:t>1-Exocrine (has ducts):</a:t>
            </a:r>
            <a:r>
              <a:rPr lang="en-US" altLang="en-US" sz="2400">
                <a:solidFill>
                  <a:srgbClr val="000000"/>
                </a:solidFill>
                <a:latin typeface="Arial Black" panose="020B0A04020102020204" pitchFamily="34" charset="0"/>
                <a:cs typeface="Times New Roman" panose="02020603050405020304" pitchFamily="18" charset="0"/>
              </a:rPr>
              <a:t> e.g</a:t>
            </a:r>
            <a:r>
              <a:rPr lang="en-US" altLang="en-US" sz="2400">
                <a:solidFill>
                  <a:srgbClr val="000000"/>
                </a:solidFill>
                <a:latin typeface="Times New Roman" panose="02020603050405020304" pitchFamily="18" charset="0"/>
                <a:cs typeface="Times New Roman" panose="02020603050405020304" pitchFamily="18" charset="0"/>
              </a:rPr>
              <a:t>.Salivary glands,</a:t>
            </a:r>
          </a:p>
          <a:p>
            <a:pPr algn="l" rtl="0" eaLnBrk="1" hangingPunct="1">
              <a:buFontTx/>
              <a:buNone/>
            </a:pPr>
            <a:r>
              <a:rPr lang="en-US" altLang="en-US" sz="2400">
                <a:solidFill>
                  <a:srgbClr val="000000"/>
                </a:solidFill>
                <a:latin typeface="Times New Roman" panose="02020603050405020304" pitchFamily="18" charset="0"/>
                <a:cs typeface="Times New Roman" panose="02020603050405020304" pitchFamily="18" charset="0"/>
              </a:rPr>
              <a:t> Secrete saliva in the mouth cavity through ducts.</a:t>
            </a:r>
          </a:p>
          <a:p>
            <a:pPr algn="l" rtl="0" eaLnBrk="1" hangingPunct="1">
              <a:buFontTx/>
              <a:buNone/>
            </a:pPr>
            <a:r>
              <a:rPr lang="en-US" altLang="en-US" sz="2400" b="1" u="sng">
                <a:solidFill>
                  <a:srgbClr val="000000"/>
                </a:solidFill>
                <a:latin typeface="Arial Black" panose="020B0A04020102020204" pitchFamily="34" charset="0"/>
                <a:cs typeface="Times New Roman" panose="02020603050405020304" pitchFamily="18" charset="0"/>
              </a:rPr>
              <a:t>2-Endocrine (no ducts):</a:t>
            </a:r>
          </a:p>
          <a:p>
            <a:pPr algn="l" rtl="0" eaLnBrk="1" hangingPunct="1">
              <a:buFontTx/>
              <a:buNone/>
            </a:pPr>
            <a:r>
              <a:rPr lang="en-US" altLang="en-US" sz="2400">
                <a:solidFill>
                  <a:srgbClr val="000000"/>
                </a:solidFill>
                <a:latin typeface="Arial Black" panose="020B0A04020102020204" pitchFamily="34" charset="0"/>
                <a:cs typeface="Times New Roman" panose="02020603050405020304" pitchFamily="18" charset="0"/>
              </a:rPr>
              <a:t> </a:t>
            </a:r>
            <a:r>
              <a:rPr lang="en-US" altLang="en-US" sz="2400">
                <a:solidFill>
                  <a:srgbClr val="000000"/>
                </a:solidFill>
                <a:latin typeface="Times New Roman" panose="02020603050405020304" pitchFamily="18" charset="0"/>
                <a:cs typeface="Times New Roman" panose="02020603050405020304" pitchFamily="18" charset="0"/>
              </a:rPr>
              <a:t>e.g. Thyroid ,pituitary glands. Secrete hormones directly into the blood.</a:t>
            </a:r>
          </a:p>
          <a:p>
            <a:pPr algn="l" rtl="0" eaLnBrk="1" hangingPunct="1">
              <a:buFontTx/>
              <a:buNone/>
            </a:pPr>
            <a:r>
              <a:rPr lang="en-US" altLang="en-US" sz="2400" b="1" u="sng">
                <a:solidFill>
                  <a:srgbClr val="000000"/>
                </a:solidFill>
                <a:latin typeface="Arial Black" panose="020B0A04020102020204" pitchFamily="34" charset="0"/>
                <a:cs typeface="Times New Roman" panose="02020603050405020304" pitchFamily="18" charset="0"/>
              </a:rPr>
              <a:t>3-Mexocrine:</a:t>
            </a:r>
            <a:r>
              <a:rPr lang="en-US" altLang="en-US" sz="2400" b="1">
                <a:solidFill>
                  <a:srgbClr val="000000"/>
                </a:solidFill>
                <a:latin typeface="Arial Black" panose="020B0A04020102020204" pitchFamily="34" charset="0"/>
                <a:cs typeface="Times New Roman" panose="02020603050405020304" pitchFamily="18" charset="0"/>
              </a:rPr>
              <a:t> </a:t>
            </a:r>
            <a:r>
              <a:rPr lang="en-US" altLang="en-US" sz="2400">
                <a:solidFill>
                  <a:srgbClr val="000000"/>
                </a:solidFill>
                <a:latin typeface="Times New Roman" panose="02020603050405020304" pitchFamily="18" charset="0"/>
                <a:cs typeface="Times New Roman" panose="02020603050405020304" pitchFamily="18" charset="0"/>
              </a:rPr>
              <a:t>e.g. Pancreas Secretes digestive enzymes in the intestine &amp; insulin hormone to  the blood</a:t>
            </a:r>
            <a:endParaRPr lang="ar-EG" altLang="en-US" sz="2400">
              <a:latin typeface="Times New Roman" panose="02020603050405020304" pitchFamily="18" charset="0"/>
              <a:cs typeface="Times New Roman" panose="02020603050405020304" pitchFamily="18" charset="0"/>
            </a:endParaRPr>
          </a:p>
          <a:p>
            <a:pPr algn="l" rtl="0"/>
            <a:endParaRPr lang="ar-JO" altLang="en-US" sz="2400"/>
          </a:p>
        </p:txBody>
      </p:sp>
      <p:pic>
        <p:nvPicPr>
          <p:cNvPr id="69636" name="Picture 2">
            <a:extLst>
              <a:ext uri="{FF2B5EF4-FFF2-40B4-BE49-F238E27FC236}">
                <a16:creationId xmlns:a16="http://schemas.microsoft.com/office/drawing/2014/main" id="{0AABB4D4-1AFD-4FC3-B016-33F25AD0D009}"/>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t="10345" b="3448"/>
          <a:stretch>
            <a:fillRect/>
          </a:stretch>
        </p:blipFill>
        <p:spPr>
          <a:xfrm>
            <a:off x="0" y="1600200"/>
            <a:ext cx="4343400" cy="5105400"/>
          </a:xfrm>
          <a:noFill/>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عنوان 1">
            <a:extLst>
              <a:ext uri="{FF2B5EF4-FFF2-40B4-BE49-F238E27FC236}">
                <a16:creationId xmlns:a16="http://schemas.microsoft.com/office/drawing/2014/main" id="{86C6D545-D94D-4864-B110-6805C163317C}"/>
              </a:ext>
            </a:extLst>
          </p:cNvPr>
          <p:cNvSpPr>
            <a:spLocks noGrp="1"/>
          </p:cNvSpPr>
          <p:nvPr>
            <p:ph type="title"/>
          </p:nvPr>
        </p:nvSpPr>
        <p:spPr>
          <a:xfrm>
            <a:off x="152400" y="273050"/>
            <a:ext cx="3937000" cy="1162050"/>
          </a:xfrm>
        </p:spPr>
        <p:txBody>
          <a:bodyPr/>
          <a:lstStyle/>
          <a:p>
            <a:pPr algn="l" rtl="0"/>
            <a:r>
              <a:rPr lang="en-US" altLang="en-US">
                <a:solidFill>
                  <a:srgbClr val="FF0000"/>
                </a:solidFill>
                <a:latin typeface="Arial Black" panose="020B0A04020102020204" pitchFamily="34" charset="0"/>
              </a:rPr>
              <a:t>Immunohistochemical localization of growth hormone</a:t>
            </a:r>
            <a:endParaRPr lang="ar-JO" altLang="en-US">
              <a:solidFill>
                <a:srgbClr val="FF0000"/>
              </a:solidFill>
              <a:latin typeface="Arial Black" panose="020B0A04020102020204" pitchFamily="34" charset="0"/>
            </a:endParaRPr>
          </a:p>
        </p:txBody>
      </p:sp>
      <p:pic>
        <p:nvPicPr>
          <p:cNvPr id="88067" name="Picture 4" descr="F20_07">
            <a:extLst>
              <a:ext uri="{FF2B5EF4-FFF2-40B4-BE49-F238E27FC236}">
                <a16:creationId xmlns:a16="http://schemas.microsoft.com/office/drawing/2014/main" id="{EFD0C08D-305E-4AD0-8485-A102CBC42D0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267200" y="685800"/>
            <a:ext cx="4695825" cy="5943600"/>
          </a:xfrm>
          <a:noFill/>
          <a:extLs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8068" name="Picture 4" descr="1998D07(33)C">
            <a:extLst>
              <a:ext uri="{FF2B5EF4-FFF2-40B4-BE49-F238E27FC236}">
                <a16:creationId xmlns:a16="http://schemas.microsoft.com/office/drawing/2014/main" id="{3FE2B18E-0918-4FC4-8781-DB0C2BCEAE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538" y="1566863"/>
            <a:ext cx="40640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Text Box 180">
            <a:extLst>
              <a:ext uri="{FF2B5EF4-FFF2-40B4-BE49-F238E27FC236}">
                <a16:creationId xmlns:a16="http://schemas.microsoft.com/office/drawing/2014/main" id="{F46D37AF-148F-46D1-85D2-5821D198A037}"/>
              </a:ext>
            </a:extLst>
          </p:cNvPr>
          <p:cNvSpPr txBox="1">
            <a:spLocks noChangeArrowheads="1"/>
          </p:cNvSpPr>
          <p:nvPr/>
        </p:nvSpPr>
        <p:spPr bwMode="auto">
          <a:xfrm>
            <a:off x="323850" y="188913"/>
            <a:ext cx="7848600" cy="938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800" b="1">
                <a:solidFill>
                  <a:srgbClr val="FF0000"/>
                </a:solidFill>
              </a:rPr>
              <a:t>Adenohypophysis hormones </a:t>
            </a:r>
          </a:p>
          <a:p>
            <a:pPr algn="r" rtl="1" eaLnBrk="1" hangingPunct="1">
              <a:spcBef>
                <a:spcPct val="50000"/>
              </a:spcBef>
            </a:pPr>
            <a:endParaRPr lang="en-US" altLang="en-US">
              <a:solidFill>
                <a:srgbClr val="333399"/>
              </a:solidFill>
            </a:endParaRPr>
          </a:p>
        </p:txBody>
      </p:sp>
      <p:graphicFrame>
        <p:nvGraphicFramePr>
          <p:cNvPr id="8377" name="Group 185">
            <a:extLst>
              <a:ext uri="{FF2B5EF4-FFF2-40B4-BE49-F238E27FC236}">
                <a16:creationId xmlns:a16="http://schemas.microsoft.com/office/drawing/2014/main" id="{80DA8A35-B295-4571-996B-7D2B0EB2426B}"/>
              </a:ext>
            </a:extLst>
          </p:cNvPr>
          <p:cNvGraphicFramePr>
            <a:graphicFrameLocks noGrp="1"/>
          </p:cNvGraphicFramePr>
          <p:nvPr/>
        </p:nvGraphicFramePr>
        <p:xfrm>
          <a:off x="219075" y="765175"/>
          <a:ext cx="8674100" cy="6057900"/>
        </p:xfrm>
        <a:graphic>
          <a:graphicData uri="http://schemas.openxmlformats.org/drawingml/2006/table">
            <a:tbl>
              <a:tblPr rtl="1"/>
              <a:tblGrid>
                <a:gridCol w="2324100">
                  <a:extLst>
                    <a:ext uri="{9D8B030D-6E8A-4147-A177-3AD203B41FA5}">
                      <a16:colId xmlns:a16="http://schemas.microsoft.com/office/drawing/2014/main" val="20000"/>
                    </a:ext>
                  </a:extLst>
                </a:gridCol>
                <a:gridCol w="2549525">
                  <a:extLst>
                    <a:ext uri="{9D8B030D-6E8A-4147-A177-3AD203B41FA5}">
                      <a16:colId xmlns:a16="http://schemas.microsoft.com/office/drawing/2014/main" val="20001"/>
                    </a:ext>
                  </a:extLst>
                </a:gridCol>
                <a:gridCol w="671512">
                  <a:extLst>
                    <a:ext uri="{9D8B030D-6E8A-4147-A177-3AD203B41FA5}">
                      <a16:colId xmlns:a16="http://schemas.microsoft.com/office/drawing/2014/main" val="20002"/>
                    </a:ext>
                  </a:extLst>
                </a:gridCol>
                <a:gridCol w="1547813">
                  <a:extLst>
                    <a:ext uri="{9D8B030D-6E8A-4147-A177-3AD203B41FA5}">
                      <a16:colId xmlns:a16="http://schemas.microsoft.com/office/drawing/2014/main" val="20003"/>
                    </a:ext>
                  </a:extLst>
                </a:gridCol>
                <a:gridCol w="1581151">
                  <a:extLst>
                    <a:ext uri="{9D8B030D-6E8A-4147-A177-3AD203B41FA5}">
                      <a16:colId xmlns:a16="http://schemas.microsoft.com/office/drawing/2014/main" val="20004"/>
                    </a:ext>
                  </a:extLst>
                </a:gridCol>
              </a:tblGrid>
              <a:tr h="431848">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algn="r" rtl="1"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algn="r" rtl="1"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algn="r" rtl="1"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algn="r" rtl="1"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6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Function</a:t>
                      </a:r>
                    </a:p>
                  </a:txBody>
                  <a:tcPr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algn="r" rtl="1"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algn="r" rtl="1"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algn="r" rtl="1"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algn="r" rtl="1"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600" b="1" i="0" u="none" strike="noStrike" cap="none" normalizeH="0" baseline="0">
                          <a:ln>
                            <a:noFill/>
                          </a:ln>
                          <a:solidFill>
                            <a:schemeClr val="tx1"/>
                          </a:solidFill>
                          <a:effectLst/>
                          <a:latin typeface="Arial" panose="020B0604020202020204" pitchFamily="34" charset="0"/>
                          <a:cs typeface="Arial" panose="020B0604020202020204" pitchFamily="34" charset="0"/>
                        </a:rPr>
                        <a:t>Morphology</a:t>
                      </a: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algn="r" rtl="1"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algn="r" rtl="1"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algn="r" rtl="1"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algn="r" rtl="1"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600" b="1" i="0" u="none" strike="noStrike" cap="none" normalizeH="0" baseline="0">
                          <a:ln>
                            <a:noFill/>
                          </a:ln>
                          <a:solidFill>
                            <a:schemeClr val="tx1"/>
                          </a:solidFill>
                          <a:effectLst/>
                          <a:latin typeface="Arial" panose="020B0604020202020204" pitchFamily="34" charset="0"/>
                          <a:cs typeface="Arial" panose="020B0604020202020204" pitchFamily="34" charset="0"/>
                        </a:rPr>
                        <a:t> </a:t>
                      </a:r>
                      <a:r>
                        <a:rPr kumimoji="0" lang="ar-JO" altLang="en-US" sz="1600" b="1" i="0" u="none" strike="noStrike" cap="none" normalizeH="0" baseline="0">
                          <a:ln>
                            <a:noFill/>
                          </a:ln>
                          <a:solidFill>
                            <a:schemeClr val="tx1"/>
                          </a:solidFill>
                          <a:effectLst/>
                          <a:latin typeface="Arial" panose="020B0604020202020204" pitchFamily="34" charset="0"/>
                          <a:cs typeface="Arial" panose="020B0604020202020204" pitchFamily="34" charset="0"/>
                        </a:rPr>
                        <a:t>%</a:t>
                      </a:r>
                      <a:endParaRPr kumimoji="0" lang="en-US" altLang="en-US" sz="1600" b="1"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gridSpan="2">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algn="r" rtl="1"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algn="r" rtl="1"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algn="r" rtl="1"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algn="r" rtl="1"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600" b="1" i="0" u="none" strike="noStrike" cap="none" normalizeH="0" baseline="0">
                          <a:ln>
                            <a:noFill/>
                          </a:ln>
                          <a:solidFill>
                            <a:schemeClr val="tx1"/>
                          </a:solidFill>
                          <a:effectLst/>
                          <a:latin typeface="Arial" panose="020B0604020202020204" pitchFamily="34" charset="0"/>
                          <a:cs typeface="Arial" panose="020B0604020202020204" pitchFamily="34" charset="0"/>
                        </a:rPr>
                        <a:t>Cells </a:t>
                      </a:r>
                    </a:p>
                  </a:txBody>
                  <a:tcPr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extLst>
                  <a:ext uri="{0D108BD9-81ED-4DB2-BD59-A6C34878D82A}">
                    <a16:rowId xmlns:a16="http://schemas.microsoft.com/office/drawing/2014/main" val="10000"/>
                  </a:ext>
                </a:extLst>
              </a:tr>
              <a:tr h="1585133">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algn="r" rtl="1"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algn="r" rtl="1"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algn="r" rtl="1"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algn="r" rtl="1"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degranulated</a:t>
                      </a:r>
                      <a:r>
                        <a:rPr kumimoji="0" lang="en-US" altLang="en-US" sz="14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cell, under-development cell (They are now thought to represent acidophil and basophilic cells in a </a:t>
                      </a:r>
                      <a:r>
                        <a:rPr kumimoji="0" lang="en-US" altLang="en-US" sz="14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dormant</a:t>
                      </a:r>
                      <a:r>
                        <a:rPr kumimoji="0" lang="en-US" altLang="en-US" sz="14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or recently </a:t>
                      </a:r>
                      <a:r>
                        <a:rPr kumimoji="0" lang="en-US" altLang="en-US" sz="1400" b="1"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degranulated</a:t>
                      </a:r>
                      <a:r>
                        <a:rPr kumimoji="0" lang="en-US" altLang="en-US" sz="14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stage)</a:t>
                      </a:r>
                    </a:p>
                  </a:txBody>
                  <a:tcPr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algn="r" rtl="1"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algn="r" rtl="1"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algn="r" rtl="1"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algn="r" rtl="1"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4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more, small, pale, no clear boundary, less granules </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1400" b="0" i="1"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T="45726" marB="4572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algn="r" rtl="1"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algn="r" rtl="1"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algn="r" rtl="1"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algn="r" rtl="1"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400" b="0" i="0" u="none" strike="noStrike" cap="none" normalizeH="0" baseline="0" dirty="0">
                          <a:ln>
                            <a:noFill/>
                          </a:ln>
                          <a:solidFill>
                            <a:schemeClr val="tx1"/>
                          </a:solidFill>
                          <a:effectLst/>
                          <a:latin typeface="Arial Black" pitchFamily="34" charset="0"/>
                          <a:cs typeface="Arial" panose="020B0604020202020204" pitchFamily="34" charset="0"/>
                        </a:rPr>
                        <a:t>52%</a:t>
                      </a:r>
                    </a:p>
                  </a:txBody>
                  <a:tcPr marT="45726" marB="4572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gridSpan="2">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algn="r" rtl="1"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algn="r" rtl="1"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algn="r" rtl="1"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algn="r" rtl="1"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400" b="1" i="0" u="none" strike="noStrike" cap="none" normalizeH="0" baseline="0" dirty="0" err="1">
                          <a:ln>
                            <a:noFill/>
                          </a:ln>
                          <a:solidFill>
                            <a:schemeClr val="tx1"/>
                          </a:solidFill>
                          <a:effectLst/>
                          <a:latin typeface="Arial Black" pitchFamily="34" charset="0"/>
                          <a:cs typeface="Arial" panose="020B0604020202020204" pitchFamily="34" charset="0"/>
                        </a:rPr>
                        <a:t>Chromophobes</a:t>
                      </a:r>
                      <a:r>
                        <a:rPr kumimoji="0" lang="en-US" altLang="en-US" sz="2400" b="1" i="0" u="none" strike="noStrike" cap="none" normalizeH="0" baseline="0" dirty="0">
                          <a:ln>
                            <a:noFill/>
                          </a:ln>
                          <a:solidFill>
                            <a:schemeClr val="tx1"/>
                          </a:solidFill>
                          <a:effectLst/>
                          <a:latin typeface="Arial Black" pitchFamily="34" charset="0"/>
                          <a:cs typeface="Arial" panose="020B0604020202020204" pitchFamily="34" charset="0"/>
                        </a:rPr>
                        <a:t> </a:t>
                      </a:r>
                    </a:p>
                  </a:txBody>
                  <a:tcPr marT="45726" marB="4572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extLst>
                  <a:ext uri="{0D108BD9-81ED-4DB2-BD59-A6C34878D82A}">
                    <a16:rowId xmlns:a16="http://schemas.microsoft.com/office/drawing/2014/main" val="10001"/>
                  </a:ext>
                </a:extLst>
              </a:tr>
              <a:tr h="816955">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algn="r" rtl="1"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algn="r" rtl="1"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algn="r" rtl="1"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algn="r" rtl="1"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0" i="0" u="none" strike="noStrike" cap="none" normalizeH="0" baseline="0" dirty="0">
                          <a:ln>
                            <a:noFill/>
                          </a:ln>
                          <a:solidFill>
                            <a:schemeClr val="tx1"/>
                          </a:solidFill>
                          <a:effectLst/>
                          <a:latin typeface="Arial Black" panose="020B0A04020102020204" pitchFamily="34" charset="0"/>
                          <a:cs typeface="Arial" panose="020B0604020202020204" pitchFamily="34" charset="0"/>
                        </a:rPr>
                        <a:t>FSH</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0" i="0" u="none" strike="noStrike" cap="none" normalizeH="0" baseline="0" dirty="0">
                          <a:ln>
                            <a:noFill/>
                          </a:ln>
                          <a:solidFill>
                            <a:schemeClr val="tx1"/>
                          </a:solidFill>
                          <a:effectLst/>
                          <a:latin typeface="Arial Black" panose="020B0A04020102020204" pitchFamily="34" charset="0"/>
                          <a:cs typeface="Arial" panose="020B0604020202020204" pitchFamily="34" charset="0"/>
                        </a:rPr>
                        <a:t>LH</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p>
                  </a:txBody>
                  <a:tcPr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algn="r" rtl="1"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algn="r" rtl="1"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algn="r" rtl="1"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algn="r" rtl="1"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most </a:t>
                      </a:r>
                      <a:r>
                        <a:rPr kumimoji="0" lang="en-US" altLang="en-US" sz="14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common</a:t>
                      </a:r>
                      <a:r>
                        <a:rPr kumimoji="0" lang="en-US" altLang="en-US" sz="14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r>
                        <a:rPr kumimoji="0" lang="en-US" altLang="en-US" sz="14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medium</a:t>
                      </a:r>
                      <a:r>
                        <a:rPr kumimoji="0" lang="en-US" altLang="en-US" sz="14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-sized, round granules, 200-300 nm </a:t>
                      </a: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rowSpan="3">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algn="r" rtl="1"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algn="r" rtl="1"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algn="r" rtl="1"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algn="r" rtl="1"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en-US" altLang="en-US" sz="1400" b="0" i="0" u="none" strike="noStrike" cap="none" normalizeH="0" baseline="0" dirty="0">
                          <a:ln>
                            <a:noFill/>
                          </a:ln>
                          <a:solidFill>
                            <a:schemeClr val="tx1"/>
                          </a:solidFill>
                          <a:effectLst/>
                          <a:latin typeface="Arial Black" pitchFamily="34" charset="0"/>
                          <a:cs typeface="Arial" panose="020B0604020202020204" pitchFamily="34" charset="0"/>
                        </a:rPr>
                        <a:t>11%</a:t>
                      </a:r>
                      <a:r>
                        <a:rPr kumimoji="0" lang="en-US" altLang="zh-CN" sz="1400" b="0" i="0" u="none" strike="noStrike" cap="none" normalizeH="0" baseline="0" dirty="0">
                          <a:ln>
                            <a:noFill/>
                          </a:ln>
                          <a:solidFill>
                            <a:schemeClr val="tx1"/>
                          </a:solidFill>
                          <a:effectLst/>
                          <a:latin typeface="Arial" panose="020B0604020202020204" pitchFamily="34" charset="0"/>
                          <a:ea typeface="宋体" panose="02010600030101010101" pitchFamily="2" charset="-122"/>
                          <a:cs typeface="Arial" panose="020B0604020202020204" pitchFamily="34" charset="0"/>
                        </a:rPr>
                        <a:t> </a:t>
                      </a:r>
                      <a:endParaRPr kumimoji="0" lang="en-US" altLang="en-US" sz="14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T="45726" marB="4572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algn="r" rtl="1"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algn="r" rtl="1"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algn="r" rtl="1"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algn="r" rtl="1"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gonadotropic cells</a:t>
                      </a:r>
                      <a:r>
                        <a:rPr kumimoji="0" lang="en-US" altLang="zh-CN" sz="1400" b="1" i="0" u="none" strike="noStrike" cap="none" normalizeH="0" baseline="0" dirty="0">
                          <a:ln>
                            <a:noFill/>
                          </a:ln>
                          <a:solidFill>
                            <a:schemeClr val="tx1"/>
                          </a:solidFill>
                          <a:effectLst/>
                          <a:latin typeface="Arial" panose="020B0604020202020204" pitchFamily="34" charset="0"/>
                          <a:ea typeface="宋体" panose="02010600030101010101" pitchFamily="2" charset="-122"/>
                          <a:cs typeface="Arial" panose="020B0604020202020204" pitchFamily="34" charset="0"/>
                        </a:rPr>
                        <a:t> </a:t>
                      </a:r>
                      <a:endParaRPr kumimoji="0" lang="en-US" altLang="en-US" sz="14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T="45726" marB="4572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rowSpan="3">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algn="r" rtl="1"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algn="r" rtl="1"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algn="r" rtl="1"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algn="r" rtl="1"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800" b="1" i="0" u="none" strike="noStrike" cap="none" normalizeH="0" baseline="0" dirty="0">
                          <a:ln>
                            <a:noFill/>
                          </a:ln>
                          <a:solidFill>
                            <a:schemeClr val="tx1"/>
                          </a:solidFill>
                          <a:effectLst/>
                          <a:latin typeface="Arial Black" pitchFamily="34" charset="0"/>
                          <a:cs typeface="Arial" panose="020B0604020202020204" pitchFamily="34" charset="0"/>
                        </a:rPr>
                        <a:t>Basophils</a:t>
                      </a:r>
                    </a:p>
                  </a:txBody>
                  <a:tcPr marT="45726" marB="4572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731601">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algn="r" rtl="1"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algn="r" rtl="1"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algn="r" rtl="1"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algn="r" rtl="1"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0" i="0" u="none" strike="noStrike" cap="none" normalizeH="0" baseline="0" dirty="0">
                          <a:ln>
                            <a:noFill/>
                          </a:ln>
                          <a:solidFill>
                            <a:schemeClr val="tx1"/>
                          </a:solidFill>
                          <a:effectLst/>
                          <a:latin typeface="Arial Black" panose="020B0A04020102020204" pitchFamily="34" charset="0"/>
                          <a:cs typeface="Arial" panose="020B0604020202020204" pitchFamily="34" charset="0"/>
                        </a:rPr>
                        <a:t>TSH </a:t>
                      </a:r>
                    </a:p>
                  </a:txBody>
                  <a:tcPr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algn="r" rtl="1"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algn="r" rtl="1"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algn="r" rtl="1"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algn="r" rtl="1"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the </a:t>
                      </a:r>
                      <a:r>
                        <a:rPr kumimoji="0" lang="en-US" altLang="en-US" sz="14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largest</a:t>
                      </a:r>
                      <a:r>
                        <a:rPr kumimoji="0" lang="en-US" altLang="en-US" sz="14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less, round, </a:t>
                      </a:r>
                      <a:r>
                        <a:rPr kumimoji="0" lang="en-US" altLang="en-US" sz="14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smallest</a:t>
                      </a:r>
                      <a:r>
                        <a:rPr kumimoji="0" lang="en-US" altLang="en-US" sz="14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granules, 150-200 nm, peripheral distributed </a:t>
                      </a: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vMerge="1">
                  <a:txBody>
                    <a:bodyPr/>
                    <a:lstStyle/>
                    <a:p>
                      <a:endParaRPr lang="en-US"/>
                    </a:p>
                  </a:txBody>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algn="r" rtl="1"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algn="r" rtl="1"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algn="r" rtl="1"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algn="r" rtl="1"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1"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thyrotropic</a:t>
                      </a:r>
                      <a:r>
                        <a:rPr kumimoji="0" lang="en-US" altLang="en-US" sz="14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 cells</a:t>
                      </a:r>
                      <a:r>
                        <a:rPr kumimoji="0" lang="en-US" altLang="zh-CN" sz="1400" b="1" i="0" u="none" strike="noStrike" cap="none" normalizeH="0" baseline="0" dirty="0">
                          <a:ln>
                            <a:noFill/>
                          </a:ln>
                          <a:solidFill>
                            <a:schemeClr val="tx1"/>
                          </a:solidFill>
                          <a:effectLst/>
                          <a:latin typeface="Arial" panose="020B0604020202020204" pitchFamily="34" charset="0"/>
                          <a:ea typeface="宋体" panose="02010600030101010101" pitchFamily="2" charset="-122"/>
                          <a:cs typeface="Arial" panose="020B0604020202020204" pitchFamily="34" charset="0"/>
                        </a:rPr>
                        <a:t> </a:t>
                      </a:r>
                      <a:endParaRPr kumimoji="0" lang="en-US" altLang="en-US" sz="14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T="45726" marB="4572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vMerge="1">
                  <a:txBody>
                    <a:bodyPr/>
                    <a:lstStyle/>
                    <a:p>
                      <a:endParaRPr lang="en-US"/>
                    </a:p>
                  </a:txBody>
                  <a:tcPr/>
                </a:tc>
                <a:extLst>
                  <a:ext uri="{0D108BD9-81ED-4DB2-BD59-A6C34878D82A}">
                    <a16:rowId xmlns:a16="http://schemas.microsoft.com/office/drawing/2014/main" val="10003"/>
                  </a:ext>
                </a:extLst>
              </a:tr>
              <a:tr h="731601">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algn="r" rtl="1"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algn="r" rtl="1"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algn="r" rtl="1"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algn="r" rtl="1"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0" i="0" u="none" strike="noStrike" cap="none" normalizeH="0" baseline="0" dirty="0">
                          <a:ln>
                            <a:noFill/>
                          </a:ln>
                          <a:solidFill>
                            <a:schemeClr val="tx1"/>
                          </a:solidFill>
                          <a:effectLst/>
                          <a:latin typeface="Arial Black" panose="020B0A04020102020204" pitchFamily="34" charset="0"/>
                          <a:cs typeface="Arial" panose="020B0604020202020204" pitchFamily="34" charset="0"/>
                        </a:rPr>
                        <a:t>ACTH </a:t>
                      </a:r>
                    </a:p>
                  </a:txBody>
                  <a:tcPr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algn="r" rtl="1"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algn="r" rtl="1"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algn="r" rtl="1"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algn="r" rtl="1"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round, less, </a:t>
                      </a:r>
                      <a:r>
                        <a:rPr kumimoji="0" lang="en-US" altLang="en-US" sz="14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different</a:t>
                      </a:r>
                      <a:r>
                        <a:rPr kumimoji="0" lang="en-US" altLang="en-US" sz="14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electron density, 200-250nm, under </a:t>
                      </a:r>
                      <a:r>
                        <a:rPr kumimoji="0" lang="en-US" altLang="en-US" sz="1400" b="1"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plasmalemma</a:t>
                      </a:r>
                      <a:r>
                        <a:rPr kumimoji="0" lang="en-US" altLang="en-US" sz="14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vMerge="1">
                  <a:txBody>
                    <a:bodyPr/>
                    <a:lstStyle/>
                    <a:p>
                      <a:endParaRPr lang="en-US"/>
                    </a:p>
                  </a:txBody>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algn="r" rtl="1"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algn="r" rtl="1"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algn="r" rtl="1"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algn="r" rtl="1"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1"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corticotropic</a:t>
                      </a:r>
                      <a:r>
                        <a:rPr kumimoji="0" lang="en-US" altLang="en-US" sz="14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 cells</a:t>
                      </a:r>
                      <a:r>
                        <a:rPr kumimoji="0" lang="en-US" altLang="zh-CN" sz="1400" b="1" i="0" u="none" strike="noStrike" cap="none" normalizeH="0" baseline="0" dirty="0">
                          <a:ln>
                            <a:noFill/>
                          </a:ln>
                          <a:solidFill>
                            <a:schemeClr val="tx1"/>
                          </a:solidFill>
                          <a:effectLst/>
                          <a:latin typeface="Arial" panose="020B0604020202020204" pitchFamily="34" charset="0"/>
                          <a:ea typeface="宋体" panose="02010600030101010101" pitchFamily="2" charset="-122"/>
                          <a:cs typeface="Arial" panose="020B0604020202020204" pitchFamily="34" charset="0"/>
                        </a:rPr>
                        <a:t> </a:t>
                      </a:r>
                      <a:endParaRPr kumimoji="0" lang="en-US" altLang="en-US" sz="14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T="45726" marB="4572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vMerge="1">
                  <a:txBody>
                    <a:bodyPr/>
                    <a:lstStyle/>
                    <a:p>
                      <a:endParaRPr lang="en-US"/>
                    </a:p>
                  </a:txBody>
                  <a:tcPr/>
                </a:tc>
                <a:extLst>
                  <a:ext uri="{0D108BD9-81ED-4DB2-BD59-A6C34878D82A}">
                    <a16:rowId xmlns:a16="http://schemas.microsoft.com/office/drawing/2014/main" val="10004"/>
                  </a:ext>
                </a:extLst>
              </a:tr>
              <a:tr h="773199">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algn="r" rtl="1"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algn="r" rtl="1"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algn="r" rtl="1"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algn="r" rtl="1"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0" i="0" u="none" strike="noStrike" cap="none" normalizeH="0" baseline="0" dirty="0">
                          <a:ln>
                            <a:noFill/>
                          </a:ln>
                          <a:solidFill>
                            <a:schemeClr val="tx1"/>
                          </a:solidFill>
                          <a:effectLst/>
                          <a:latin typeface="Arial Black" panose="020B0A04020102020204" pitchFamily="34" charset="0"/>
                          <a:cs typeface="Arial" panose="020B0604020202020204" pitchFamily="34" charset="0"/>
                        </a:rPr>
                        <a:t>GH</a:t>
                      </a:r>
                      <a:r>
                        <a:rPr kumimoji="0" lang="en-US" altLang="zh-CN" sz="1400" b="0" i="0" u="none" strike="noStrike" cap="none" normalizeH="0" baseline="0" dirty="0">
                          <a:ln>
                            <a:noFill/>
                          </a:ln>
                          <a:solidFill>
                            <a:schemeClr val="tx1"/>
                          </a:solidFill>
                          <a:effectLst/>
                          <a:latin typeface="Arial" panose="020B0604020202020204" pitchFamily="34" charset="0"/>
                          <a:ea typeface="宋体" panose="02010600030101010101" pitchFamily="2" charset="-122"/>
                          <a:cs typeface="Arial" panose="020B0604020202020204" pitchFamily="34" charset="0"/>
                        </a:rPr>
                        <a:t> or </a:t>
                      </a:r>
                      <a:r>
                        <a:rPr kumimoji="0" lang="en-US" altLang="zh-CN" sz="1400" b="0" i="0" u="none" strike="noStrike" cap="none" normalizeH="0" baseline="0" dirty="0" err="1">
                          <a:ln>
                            <a:noFill/>
                          </a:ln>
                          <a:solidFill>
                            <a:schemeClr val="tx1"/>
                          </a:solidFill>
                          <a:effectLst/>
                          <a:latin typeface="Arial" panose="020B0604020202020204" pitchFamily="34" charset="0"/>
                          <a:ea typeface="宋体" panose="02010600030101010101" pitchFamily="2" charset="-122"/>
                          <a:cs typeface="Arial" panose="020B0604020202020204" pitchFamily="34" charset="0"/>
                        </a:rPr>
                        <a:t>somatotropic</a:t>
                      </a:r>
                      <a:r>
                        <a:rPr kumimoji="0" lang="en-US" altLang="zh-CN" sz="1400" b="0" i="0" u="none" strike="noStrike" cap="none" normalizeH="0" baseline="0" dirty="0">
                          <a:ln>
                            <a:noFill/>
                          </a:ln>
                          <a:solidFill>
                            <a:schemeClr val="tx1"/>
                          </a:solidFill>
                          <a:effectLst/>
                          <a:latin typeface="Arial" panose="020B0604020202020204" pitchFamily="34" charset="0"/>
                          <a:ea typeface="宋体" panose="02010600030101010101" pitchFamily="2" charset="-122"/>
                          <a:cs typeface="Arial" panose="020B0604020202020204" pitchFamily="34" charset="0"/>
                        </a:rPr>
                        <a:t> hormone (STH)</a:t>
                      </a:r>
                      <a:endParaRPr kumimoji="0" lang="en-US" altLang="en-US" sz="14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algn="r" rtl="1"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algn="r" rtl="1"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algn="r" rtl="1"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algn="r" rtl="1"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filled with round, electron-dense granules, 350nm</a:t>
                      </a: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rowSpan="2">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algn="r" rtl="1"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algn="r" rtl="1"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algn="r" rtl="1"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algn="r" rtl="1"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1" eaLnBrk="1" fontAlgn="base" latinLnBrk="0" hangingPunct="1">
                        <a:lnSpc>
                          <a:spcPct val="100000"/>
                        </a:lnSpc>
                        <a:spcBef>
                          <a:spcPct val="20000"/>
                        </a:spcBef>
                        <a:spcAft>
                          <a:spcPct val="0"/>
                        </a:spcAft>
                        <a:buClrTx/>
                        <a:buSzTx/>
                        <a:buFontTx/>
                        <a:buNone/>
                        <a:tabLst/>
                      </a:pPr>
                      <a:r>
                        <a:rPr kumimoji="0" lang="en-US" altLang="en-US" sz="1400" b="0" i="0" u="none" strike="noStrike" cap="none" normalizeH="0" baseline="0" dirty="0">
                          <a:ln>
                            <a:noFill/>
                          </a:ln>
                          <a:solidFill>
                            <a:schemeClr val="tx1"/>
                          </a:solidFill>
                          <a:effectLst/>
                          <a:latin typeface="Arial Black" pitchFamily="34" charset="0"/>
                          <a:cs typeface="Arial" panose="020B0604020202020204" pitchFamily="34" charset="0"/>
                        </a:rPr>
                        <a:t>37% </a:t>
                      </a:r>
                    </a:p>
                  </a:txBody>
                  <a:tcPr marT="45726" marB="4572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algn="r" rtl="1"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algn="r" rtl="1"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algn="r" rtl="1"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algn="r" rtl="1"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r>
                        <a:rPr kumimoji="0" lang="en-US" altLang="en-US" sz="1400" b="1"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somatotropic</a:t>
                      </a:r>
                      <a:r>
                        <a:rPr kumimoji="0" lang="en-US" altLang="en-US" sz="14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 cells</a:t>
                      </a:r>
                      <a:r>
                        <a:rPr kumimoji="0" lang="en-US" altLang="zh-CN" sz="1400" b="1" i="0" u="none" strike="noStrike" cap="none" normalizeH="0" baseline="0" dirty="0">
                          <a:ln>
                            <a:noFill/>
                          </a:ln>
                          <a:solidFill>
                            <a:schemeClr val="tx1"/>
                          </a:solidFill>
                          <a:effectLst/>
                          <a:latin typeface="Arial" panose="020B0604020202020204" pitchFamily="34" charset="0"/>
                          <a:ea typeface="宋体" panose="02010600030101010101" pitchFamily="2" charset="-122"/>
                          <a:cs typeface="Arial" panose="020B0604020202020204" pitchFamily="34" charset="0"/>
                        </a:rPr>
                        <a:t> </a:t>
                      </a:r>
                      <a:endParaRPr kumimoji="0" lang="en-US" altLang="en-US" sz="14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rowSpan="2">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algn="r" rtl="1"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algn="r" rtl="1"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algn="r" rtl="1"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algn="r" rtl="1"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800" b="1" i="0" u="none" strike="noStrike" cap="none" normalizeH="0" baseline="0" dirty="0" err="1">
                          <a:ln>
                            <a:noFill/>
                          </a:ln>
                          <a:solidFill>
                            <a:schemeClr val="tx1"/>
                          </a:solidFill>
                          <a:effectLst/>
                          <a:latin typeface="Arial Black" pitchFamily="34" charset="0"/>
                          <a:cs typeface="Arial" panose="020B0604020202020204" pitchFamily="34" charset="0"/>
                        </a:rPr>
                        <a:t>Acidophils</a:t>
                      </a:r>
                      <a:endParaRPr kumimoji="0" lang="en-US" altLang="en-US" sz="1800" b="1" i="0" u="none" strike="noStrike" cap="none" normalizeH="0" baseline="0" dirty="0">
                        <a:ln>
                          <a:noFill/>
                        </a:ln>
                        <a:solidFill>
                          <a:schemeClr val="tx1"/>
                        </a:solidFill>
                        <a:effectLst/>
                        <a:latin typeface="Arial Black" pitchFamily="34" charset="0"/>
                        <a:cs typeface="Arial" panose="020B0604020202020204" pitchFamily="34"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1800" b="1" i="0" u="none" strike="noStrike" cap="none" normalizeH="0" baseline="0" dirty="0">
                        <a:ln>
                          <a:noFill/>
                        </a:ln>
                        <a:solidFill>
                          <a:schemeClr val="tx1"/>
                        </a:solidFill>
                        <a:effectLst/>
                        <a:latin typeface="Arial Black" pitchFamily="34" charset="0"/>
                        <a:cs typeface="Arial" panose="020B0604020202020204" pitchFamily="34"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1800" b="1" i="0" u="none" strike="noStrike" cap="none" normalizeH="0" baseline="0" dirty="0">
                        <a:ln>
                          <a:noFill/>
                        </a:ln>
                        <a:solidFill>
                          <a:schemeClr val="tx1"/>
                        </a:solidFill>
                        <a:effectLst/>
                        <a:latin typeface="Arial Black" pitchFamily="34" charset="0"/>
                        <a:cs typeface="Arial" panose="020B0604020202020204" pitchFamily="34" charset="0"/>
                      </a:endParaRPr>
                    </a:p>
                    <a:p>
                      <a:pPr marL="0" marR="0" lvl="0" indent="0" algn="l" defTabSz="914400" rtl="1" eaLnBrk="1" fontAlgn="base" latinLnBrk="0" hangingPunct="1">
                        <a:lnSpc>
                          <a:spcPct val="100000"/>
                        </a:lnSpc>
                        <a:spcBef>
                          <a:spcPct val="20000"/>
                        </a:spcBef>
                        <a:spcAft>
                          <a:spcPct val="0"/>
                        </a:spcAft>
                        <a:buClrTx/>
                        <a:buSzTx/>
                        <a:buFontTx/>
                        <a:buNone/>
                        <a:tabLst/>
                      </a:pPr>
                      <a:endParaRPr kumimoji="0" lang="en-US" altLang="en-US" sz="1400" b="1" i="0" u="none" strike="noStrike" cap="none" normalizeH="0" baseline="0" dirty="0">
                        <a:ln>
                          <a:noFill/>
                        </a:ln>
                        <a:solidFill>
                          <a:schemeClr val="tx1"/>
                        </a:solidFill>
                        <a:effectLst/>
                        <a:latin typeface="Arial Black" pitchFamily="34" charset="0"/>
                        <a:cs typeface="Arial" panose="020B0604020202020204" pitchFamily="34" charset="0"/>
                      </a:endParaRPr>
                    </a:p>
                  </a:txBody>
                  <a:tcPr marT="45726" marB="4572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5"/>
                  </a:ext>
                </a:extLst>
              </a:tr>
              <a:tr h="987564">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algn="r" rtl="1"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algn="r" rtl="1"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algn="r" rtl="1"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algn="r" rtl="1"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0" i="0" u="none" strike="noStrike" cap="none" normalizeH="0" baseline="0" dirty="0">
                          <a:ln>
                            <a:noFill/>
                          </a:ln>
                          <a:solidFill>
                            <a:schemeClr val="tx1"/>
                          </a:solidFill>
                          <a:effectLst/>
                          <a:latin typeface="Arial Black" panose="020B0A04020102020204" pitchFamily="34" charset="0"/>
                          <a:cs typeface="Arial" panose="020B0604020202020204" pitchFamily="34" charset="0"/>
                        </a:rPr>
                        <a:t>Prolactin</a:t>
                      </a:r>
                      <a:r>
                        <a:rPr kumimoji="0" lang="en-US" altLang="en-US" sz="14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(PR) or lactogenic hormone (LTH)</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Large in lactation &amp; small in males &amp;  non pregnant  </a:t>
                      </a:r>
                    </a:p>
                  </a:txBody>
                  <a:tcPr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algn="r" rtl="1"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algn="r" rtl="1"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algn="r" rtl="1"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algn="r" rtl="1"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less, </a:t>
                      </a:r>
                      <a:r>
                        <a:rPr kumimoji="0" lang="en-US" altLang="en-US" sz="14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largest</a:t>
                      </a:r>
                      <a:r>
                        <a:rPr kumimoji="0" lang="en-US" altLang="en-US" sz="14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granules, 600-700nm </a:t>
                      </a: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vMerge="1">
                  <a:txBody>
                    <a:bodyPr/>
                    <a:lstStyle/>
                    <a:p>
                      <a:endParaRPr lang="en-US"/>
                    </a:p>
                  </a:txBody>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algn="r" rtl="1"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algn="r" rtl="1"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algn="r" rtl="1"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algn="r" rtl="1"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altLang="en-US" sz="1400" b="1"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mammotropic</a:t>
                      </a:r>
                      <a:r>
                        <a:rPr kumimoji="0" lang="en-US" altLang="en-US" sz="14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 cells = </a:t>
                      </a:r>
                      <a:r>
                        <a:rPr kumimoji="0" lang="en-US" altLang="zh-CN" sz="1400" b="1" i="0" u="none" strike="noStrike" cap="none" normalizeH="0" baseline="0" dirty="0" err="1">
                          <a:ln>
                            <a:noFill/>
                          </a:ln>
                          <a:solidFill>
                            <a:schemeClr val="tx1"/>
                          </a:solidFill>
                          <a:effectLst/>
                          <a:latin typeface="Arial" panose="020B0604020202020204" pitchFamily="34" charset="0"/>
                          <a:ea typeface="宋体" panose="02010600030101010101" pitchFamily="2" charset="-122"/>
                          <a:cs typeface="Arial" panose="020B0604020202020204" pitchFamily="34" charset="0"/>
                        </a:rPr>
                        <a:t>Erdheim</a:t>
                      </a:r>
                      <a:r>
                        <a:rPr kumimoji="0" lang="en-US" altLang="zh-CN" sz="1400" b="1" i="0" u="none" strike="noStrike" cap="none" normalizeH="0" baseline="0" dirty="0">
                          <a:ln>
                            <a:noFill/>
                          </a:ln>
                          <a:solidFill>
                            <a:schemeClr val="tx1"/>
                          </a:solidFill>
                          <a:effectLst/>
                          <a:latin typeface="Arial" panose="020B0604020202020204" pitchFamily="34" charset="0"/>
                          <a:ea typeface="宋体" panose="02010600030101010101" pitchFamily="2" charset="-122"/>
                          <a:cs typeface="Arial" panose="020B0604020202020204" pitchFamily="34" charset="0"/>
                        </a:rPr>
                        <a:t> cells  </a:t>
                      </a:r>
                      <a:endParaRPr kumimoji="0" lang="en-US" altLang="en-US" sz="14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r>
                        <a:rPr kumimoji="0" lang="en-US" altLang="en-US" sz="1400" b="1"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crinophagy</a:t>
                      </a:r>
                      <a:r>
                        <a:rPr kumimoji="0" lang="en-US" altLang="en-US" sz="14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vMerge="1">
                  <a:txBody>
                    <a:bodyPr/>
                    <a:lstStyle/>
                    <a:p>
                      <a:endParaRPr lang="en-US"/>
                    </a:p>
                  </a:txBody>
                  <a:tcPr/>
                </a:tc>
                <a:extLst>
                  <a:ext uri="{0D108BD9-81ED-4DB2-BD59-A6C34878D82A}">
                    <a16:rowId xmlns:a16="http://schemas.microsoft.com/office/drawing/2014/main" val="10006"/>
                  </a:ext>
                </a:extLst>
              </a:tr>
            </a:tbl>
          </a:graphicData>
        </a:graphic>
      </p:graphicFrame>
      <p:sp>
        <p:nvSpPr>
          <p:cNvPr id="89136" name="سهم إلى اليمين 1">
            <a:extLst>
              <a:ext uri="{FF2B5EF4-FFF2-40B4-BE49-F238E27FC236}">
                <a16:creationId xmlns:a16="http://schemas.microsoft.com/office/drawing/2014/main" id="{107D8C17-07FA-4640-96E1-A90619181298}"/>
              </a:ext>
            </a:extLst>
          </p:cNvPr>
          <p:cNvSpPr>
            <a:spLocks noChangeArrowheads="1"/>
          </p:cNvSpPr>
          <p:nvPr/>
        </p:nvSpPr>
        <p:spPr bwMode="auto">
          <a:xfrm>
            <a:off x="1123950" y="6613525"/>
            <a:ext cx="685800" cy="171450"/>
          </a:xfrm>
          <a:prstGeom prst="rightArrow">
            <a:avLst>
              <a:gd name="adj1" fmla="val 50000"/>
              <a:gd name="adj2" fmla="val 49907"/>
            </a:avLst>
          </a:prstGeom>
          <a:solidFill>
            <a:schemeClr val="accent1"/>
          </a:solidFill>
          <a:ln w="9525" algn="ctr">
            <a:solidFill>
              <a:schemeClr val="tx1"/>
            </a:solidFill>
            <a:round/>
            <a:headEnd/>
            <a:tailEnd/>
          </a:ln>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rtl="1" eaLnBrk="1" hangingPunct="1"/>
            <a:endParaRPr lang="ar-JO" altLang="en-US"/>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عنوان 1">
            <a:extLst>
              <a:ext uri="{FF2B5EF4-FFF2-40B4-BE49-F238E27FC236}">
                <a16:creationId xmlns:a16="http://schemas.microsoft.com/office/drawing/2014/main" id="{B2A9B238-5496-4783-9E61-58D942CA0DD1}"/>
              </a:ext>
            </a:extLst>
          </p:cNvPr>
          <p:cNvSpPr>
            <a:spLocks noGrp="1"/>
          </p:cNvSpPr>
          <p:nvPr>
            <p:ph type="title"/>
          </p:nvPr>
        </p:nvSpPr>
        <p:spPr>
          <a:xfrm>
            <a:off x="457200" y="274638"/>
            <a:ext cx="8229600" cy="1020762"/>
          </a:xfrm>
        </p:spPr>
        <p:txBody>
          <a:bodyPr/>
          <a:lstStyle/>
          <a:p>
            <a:r>
              <a:rPr lang="en-US" altLang="en-US" sz="3200" b="1">
                <a:solidFill>
                  <a:srgbClr val="000000"/>
                </a:solidFill>
                <a:latin typeface="Arial Black" panose="020B0A04020102020204" pitchFamily="34" charset="0"/>
              </a:rPr>
              <a:t>Neurohypophysis</a:t>
            </a:r>
            <a:endParaRPr lang="ar-JO" altLang="en-US" sz="3200"/>
          </a:p>
        </p:txBody>
      </p:sp>
      <p:pic>
        <p:nvPicPr>
          <p:cNvPr id="90115" name="Picture 2" descr="C:\Users\MCC\Desktop\3-s2.0-B9780123739759000021-gr1.jpg">
            <a:extLst>
              <a:ext uri="{FF2B5EF4-FFF2-40B4-BE49-F238E27FC236}">
                <a16:creationId xmlns:a16="http://schemas.microsoft.com/office/drawing/2014/main" id="{E219CB3B-5BEC-44D3-9F44-E7A472261B7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28600" y="1425575"/>
            <a:ext cx="8610600" cy="5051425"/>
          </a:xfrm>
          <a:noFill/>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itle 1">
            <a:extLst>
              <a:ext uri="{FF2B5EF4-FFF2-40B4-BE49-F238E27FC236}">
                <a16:creationId xmlns:a16="http://schemas.microsoft.com/office/drawing/2014/main" id="{C58E67BB-FE61-44E1-BB5D-F5A0AE7470FB}"/>
              </a:ext>
            </a:extLst>
          </p:cNvPr>
          <p:cNvSpPr>
            <a:spLocks noGrp="1"/>
          </p:cNvSpPr>
          <p:nvPr>
            <p:ph type="title"/>
          </p:nvPr>
        </p:nvSpPr>
        <p:spPr>
          <a:xfrm>
            <a:off x="228600" y="457200"/>
            <a:ext cx="8229600" cy="1143000"/>
          </a:xfrm>
        </p:spPr>
        <p:txBody>
          <a:bodyPr/>
          <a:lstStyle/>
          <a:p>
            <a:pPr algn="l" rtl="0" eaLnBrk="1" hangingPunct="1">
              <a:spcBef>
                <a:spcPct val="50000"/>
              </a:spcBef>
            </a:pPr>
            <a:r>
              <a:rPr lang="en-US" altLang="en-US" sz="2400" b="1">
                <a:solidFill>
                  <a:schemeClr val="tx1"/>
                </a:solidFill>
                <a:latin typeface="Arial Black" panose="020B0A04020102020204" pitchFamily="34" charset="0"/>
              </a:rPr>
              <a:t>Neurohypophysis (Pars nervosa)</a:t>
            </a:r>
            <a:br>
              <a:rPr lang="en-US" altLang="en-US" sz="2400" b="1">
                <a:solidFill>
                  <a:schemeClr val="tx1"/>
                </a:solidFill>
                <a:latin typeface="Arial Black" panose="020B0A04020102020204" pitchFamily="34" charset="0"/>
              </a:rPr>
            </a:br>
            <a:r>
              <a:rPr lang="en-US" altLang="en-US" sz="2400" b="1">
                <a:solidFill>
                  <a:schemeClr val="tx1"/>
                </a:solidFill>
                <a:latin typeface="Arial Black" panose="020B0A04020102020204" pitchFamily="34" charset="0"/>
              </a:rPr>
              <a:t> </a:t>
            </a:r>
            <a:r>
              <a:rPr lang="en-US" altLang="en-US" sz="2400" b="1">
                <a:solidFill>
                  <a:srgbClr val="FF0000"/>
                </a:solidFill>
                <a:latin typeface="Arial Black" panose="020B0A04020102020204" pitchFamily="34" charset="0"/>
              </a:rPr>
              <a:t>Two parts</a:t>
            </a:r>
            <a:br>
              <a:rPr lang="en-US" altLang="en-US" sz="1400" b="1"/>
            </a:br>
            <a:r>
              <a:rPr lang="en-US" altLang="en-US" sz="1600" b="1">
                <a:latin typeface="Arial Black" panose="020B0A04020102020204" pitchFamily="34" charset="0"/>
              </a:rPr>
              <a:t>Infundibulum</a:t>
            </a:r>
            <a:r>
              <a:rPr lang="en-US" altLang="en-US" sz="1600" b="1"/>
              <a:t>,</a:t>
            </a:r>
            <a:r>
              <a:rPr lang="en-US" altLang="en-US" sz="1600"/>
              <a:t> a slender stalk of nerve tissue that suspends the pituitary gland from the base of the brain </a:t>
            </a:r>
            <a:r>
              <a:rPr lang="en-US" altLang="en-US" sz="1600" b="1"/>
              <a:t>pituitary stalk </a:t>
            </a:r>
            <a:br>
              <a:rPr lang="en-US" altLang="en-US" sz="1600" b="1"/>
            </a:br>
            <a:r>
              <a:rPr lang="en-US" altLang="en-US" sz="1600" b="1">
                <a:latin typeface="Arial Black" panose="020B0A04020102020204" pitchFamily="34" charset="0"/>
              </a:rPr>
              <a:t>The Pars Nervosa</a:t>
            </a:r>
            <a:r>
              <a:rPr lang="en-US" altLang="en-US" sz="1600" b="1"/>
              <a:t>, </a:t>
            </a:r>
            <a:r>
              <a:rPr lang="en-US" altLang="en-US" sz="1600"/>
              <a:t>is connected directly with the Hypothalamus of the brain by axons </a:t>
            </a:r>
            <a:br>
              <a:rPr lang="en-US" altLang="en-US" sz="1600" b="1"/>
            </a:br>
            <a:r>
              <a:rPr lang="en-US" altLang="en-US" sz="1800" b="1"/>
              <a:t>.</a:t>
            </a:r>
            <a:br>
              <a:rPr lang="en-US" altLang="en-US" sz="1800" b="1"/>
            </a:br>
            <a:endParaRPr lang="ar-EG" altLang="en-US" sz="1800">
              <a:solidFill>
                <a:schemeClr val="tx1"/>
              </a:solidFill>
              <a:latin typeface="Arial Black" panose="020B0A04020102020204" pitchFamily="34" charset="0"/>
            </a:endParaRPr>
          </a:p>
        </p:txBody>
      </p:sp>
      <p:sp>
        <p:nvSpPr>
          <p:cNvPr id="91139" name="Content Placeholder 2">
            <a:extLst>
              <a:ext uri="{FF2B5EF4-FFF2-40B4-BE49-F238E27FC236}">
                <a16:creationId xmlns:a16="http://schemas.microsoft.com/office/drawing/2014/main" id="{0CB86735-F28D-42F1-ADFF-720BBC7FE5A4}"/>
              </a:ext>
            </a:extLst>
          </p:cNvPr>
          <p:cNvSpPr>
            <a:spLocks noGrp="1"/>
          </p:cNvSpPr>
          <p:nvPr>
            <p:ph sz="half" idx="1"/>
          </p:nvPr>
        </p:nvSpPr>
        <p:spPr>
          <a:xfrm>
            <a:off x="152400" y="1600200"/>
            <a:ext cx="4038600" cy="5105400"/>
          </a:xfrm>
        </p:spPr>
        <p:txBody>
          <a:bodyPr/>
          <a:lstStyle/>
          <a:p>
            <a:pPr algn="l" rtl="0" eaLnBrk="1" hangingPunct="1">
              <a:buFontTx/>
              <a:buNone/>
            </a:pPr>
            <a:r>
              <a:rPr lang="en-US" altLang="en-US" sz="2400" b="1">
                <a:latin typeface="Arial Black" panose="020B0A04020102020204" pitchFamily="34" charset="0"/>
              </a:rPr>
              <a:t>components</a:t>
            </a:r>
            <a:endParaRPr lang="en-US" altLang="en-US" sz="2400">
              <a:solidFill>
                <a:srgbClr val="0000FF"/>
              </a:solidFill>
            </a:endParaRPr>
          </a:p>
          <a:p>
            <a:pPr algn="l" rtl="0" eaLnBrk="1" hangingPunct="1">
              <a:buFont typeface="Wingdings" panose="05000000000000000000" pitchFamily="2" charset="2"/>
              <a:buNone/>
            </a:pPr>
            <a:r>
              <a:rPr lang="en-US" altLang="en-US" sz="1800">
                <a:solidFill>
                  <a:srgbClr val="0000FF"/>
                </a:solidFill>
              </a:rPr>
              <a:t>1-</a:t>
            </a:r>
            <a:r>
              <a:rPr lang="en-US" altLang="en-US" sz="3000">
                <a:solidFill>
                  <a:srgbClr val="0000FF"/>
                </a:solidFill>
              </a:rPr>
              <a:t> </a:t>
            </a:r>
            <a:r>
              <a:rPr lang="en-US" altLang="en-US" sz="1800">
                <a:solidFill>
                  <a:srgbClr val="0000FF"/>
                </a:solidFill>
                <a:latin typeface="Arial Black" panose="020B0A04020102020204" pitchFamily="34" charset="0"/>
              </a:rPr>
              <a:t>unmyelinated axons:</a:t>
            </a:r>
            <a:r>
              <a:rPr lang="en-US" altLang="en-US" sz="1800">
                <a:latin typeface="Arial Black" panose="020B0A04020102020204" pitchFamily="34" charset="0"/>
              </a:rPr>
              <a:t> </a:t>
            </a:r>
          </a:p>
          <a:p>
            <a:pPr lvl="1" algn="l" rtl="0" eaLnBrk="1" hangingPunct="1"/>
            <a:r>
              <a:rPr lang="en-US" altLang="en-US" sz="1800"/>
              <a:t>of neurosecretory cells present in </a:t>
            </a:r>
            <a:r>
              <a:rPr lang="en-US" altLang="en-US" sz="1800">
                <a:solidFill>
                  <a:srgbClr val="CC0000"/>
                </a:solidFill>
              </a:rPr>
              <a:t>supraoptic </a:t>
            </a:r>
            <a:r>
              <a:rPr lang="en-US" altLang="en-US" sz="1800"/>
              <a:t>and </a:t>
            </a:r>
            <a:r>
              <a:rPr lang="en-US" altLang="en-US" sz="1800">
                <a:solidFill>
                  <a:srgbClr val="CC0000"/>
                </a:solidFill>
              </a:rPr>
              <a:t>paraventricular</a:t>
            </a:r>
            <a:r>
              <a:rPr lang="en-US" altLang="en-US" sz="1800"/>
              <a:t> nuclei of hypothalamus </a:t>
            </a:r>
          </a:p>
          <a:p>
            <a:pPr lvl="1" algn="l" rtl="0" eaLnBrk="1" hangingPunct="1"/>
            <a:r>
              <a:rPr lang="en-US" altLang="en-US" sz="1800"/>
              <a:t>Transmit secretion through</a:t>
            </a:r>
            <a:r>
              <a:rPr lang="en-US" altLang="en-US" sz="1800">
                <a:solidFill>
                  <a:srgbClr val="0000FF"/>
                </a:solidFill>
              </a:rPr>
              <a:t> </a:t>
            </a:r>
            <a:r>
              <a:rPr lang="en-US" altLang="en-US" sz="1800">
                <a:solidFill>
                  <a:srgbClr val="CC0000"/>
                </a:solidFill>
              </a:rPr>
              <a:t>hypothalamo-hypophyseal tract.</a:t>
            </a:r>
            <a:r>
              <a:rPr lang="en-US" altLang="en-US" sz="1800"/>
              <a:t> </a:t>
            </a:r>
          </a:p>
          <a:p>
            <a:pPr algn="l" rtl="0" eaLnBrk="1" hangingPunct="1">
              <a:buFont typeface="Wingdings" panose="05000000000000000000" pitchFamily="2" charset="2"/>
              <a:buNone/>
            </a:pPr>
            <a:r>
              <a:rPr lang="en-US" altLang="en-US" sz="1800">
                <a:solidFill>
                  <a:srgbClr val="0000FF"/>
                </a:solidFill>
              </a:rPr>
              <a:t>2- </a:t>
            </a:r>
            <a:r>
              <a:rPr lang="en-US" altLang="en-US" sz="1800">
                <a:solidFill>
                  <a:srgbClr val="0000FF"/>
                </a:solidFill>
                <a:latin typeface="Arial Black" panose="020B0A04020102020204" pitchFamily="34" charset="0"/>
              </a:rPr>
              <a:t>Herring bodies:</a:t>
            </a:r>
            <a:r>
              <a:rPr lang="en-US" altLang="en-US" sz="1800">
                <a:latin typeface="Arial Black" panose="020B0A04020102020204" pitchFamily="34" charset="0"/>
              </a:rPr>
              <a:t> </a:t>
            </a:r>
            <a:r>
              <a:rPr lang="en-US" altLang="en-US" sz="1800"/>
              <a:t>homogeneous red bodies stored in dilated terminal ends of these axons  </a:t>
            </a:r>
          </a:p>
          <a:p>
            <a:pPr algn="l" rtl="0" eaLnBrk="1" hangingPunct="1">
              <a:buFont typeface="Wingdings" panose="05000000000000000000" pitchFamily="2" charset="2"/>
              <a:buNone/>
            </a:pPr>
            <a:r>
              <a:rPr lang="en-US" altLang="en-US" sz="1800">
                <a:solidFill>
                  <a:srgbClr val="0000FF"/>
                </a:solidFill>
              </a:rPr>
              <a:t>3-</a:t>
            </a:r>
            <a:r>
              <a:rPr lang="en-US" altLang="en-US" sz="1800">
                <a:solidFill>
                  <a:srgbClr val="0000FF"/>
                </a:solidFill>
                <a:latin typeface="Arial Black" panose="020B0A04020102020204" pitchFamily="34" charset="0"/>
              </a:rPr>
              <a:t>Pituicytes</a:t>
            </a:r>
            <a:r>
              <a:rPr lang="en-US" altLang="en-US" sz="1800">
                <a:solidFill>
                  <a:srgbClr val="0000FF"/>
                </a:solidFill>
              </a:rPr>
              <a:t>:</a:t>
            </a:r>
            <a:r>
              <a:rPr lang="en-US" altLang="en-US" sz="1800"/>
              <a:t> modified branched glial cells having supportive , nutritive and insulating function. </a:t>
            </a:r>
          </a:p>
          <a:p>
            <a:pPr algn="l" rtl="0" eaLnBrk="1" hangingPunct="1">
              <a:buFont typeface="Wingdings" panose="05000000000000000000" pitchFamily="2" charset="2"/>
              <a:buNone/>
            </a:pPr>
            <a:r>
              <a:rPr lang="en-US" altLang="en-US" sz="1800">
                <a:solidFill>
                  <a:srgbClr val="0000FF"/>
                </a:solidFill>
                <a:latin typeface="Arial Black" panose="020B0A04020102020204" pitchFamily="34" charset="0"/>
              </a:rPr>
              <a:t>4-Rich blood capillary plexus</a:t>
            </a:r>
          </a:p>
        </p:txBody>
      </p:sp>
      <p:pic>
        <p:nvPicPr>
          <p:cNvPr id="91140" name="Picture 2" descr="http://www.vivo.colostate.edu/hbooks/pathphys/endocrine/hypopit/histo_herring.gif">
            <a:extLst>
              <a:ext uri="{FF2B5EF4-FFF2-40B4-BE49-F238E27FC236}">
                <a16:creationId xmlns:a16="http://schemas.microsoft.com/office/drawing/2014/main" id="{19086ADC-2C3E-49AF-8740-EC51FC8DF317}"/>
              </a:ext>
            </a:extLst>
          </p:cNvPr>
          <p:cNvPicPr>
            <a:picLocks noGrp="1" noChangeAspect="1" noChangeArrowheads="1"/>
          </p:cNvPicPr>
          <p:nvPr>
            <p:ph sz="quarter" idx="3"/>
          </p:nvPr>
        </p:nvPicPr>
        <p:blipFill>
          <a:blip r:embed="rId3">
            <a:extLst>
              <a:ext uri="{28A0092B-C50C-407E-A947-70E740481C1C}">
                <a14:useLocalDpi xmlns:a14="http://schemas.microsoft.com/office/drawing/2010/main" val="0"/>
              </a:ext>
            </a:extLst>
          </a:blip>
          <a:srcRect/>
          <a:stretch>
            <a:fillRect/>
          </a:stretch>
        </p:blipFill>
        <p:spPr>
          <a:xfrm>
            <a:off x="4419600" y="4114800"/>
            <a:ext cx="1752600" cy="2549525"/>
          </a:xfrm>
          <a:noFill/>
        </p:spPr>
      </p:pic>
      <p:pic>
        <p:nvPicPr>
          <p:cNvPr id="91141" name="Picture 2">
            <a:extLst>
              <a:ext uri="{FF2B5EF4-FFF2-40B4-BE49-F238E27FC236}">
                <a16:creationId xmlns:a16="http://schemas.microsoft.com/office/drawing/2014/main" id="{62548BA7-2AC1-4FE7-813A-2B72E2F2CA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6250" t="2318" r="10715" b="7314"/>
          <a:stretch>
            <a:fillRect/>
          </a:stretch>
        </p:blipFill>
        <p:spPr bwMode="auto">
          <a:xfrm>
            <a:off x="6324600" y="4038600"/>
            <a:ext cx="26670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42" name="Picture 7" descr="C:\Users\MCC\Desktop\04.gif">
            <a:extLst>
              <a:ext uri="{FF2B5EF4-FFF2-40B4-BE49-F238E27FC236}">
                <a16:creationId xmlns:a16="http://schemas.microsoft.com/office/drawing/2014/main" id="{32716AC4-CE10-4781-84CC-3FABAC8D05BC}"/>
              </a:ext>
            </a:extLst>
          </p:cNvPr>
          <p:cNvPicPr>
            <a:picLocks noGrp="1" noChangeAspect="1" noChangeArrowheads="1"/>
          </p:cNvPicPr>
          <p:nvPr>
            <p:ph sz="quarter" idx="2"/>
          </p:nvPr>
        </p:nvPicPr>
        <p:blipFill>
          <a:blip r:embed="rId5">
            <a:extLst>
              <a:ext uri="{28A0092B-C50C-407E-A947-70E740481C1C}">
                <a14:useLocalDpi xmlns:a14="http://schemas.microsoft.com/office/drawing/2010/main" val="0"/>
              </a:ext>
            </a:extLst>
          </a:blip>
          <a:srcRect/>
          <a:stretch>
            <a:fillRect/>
          </a:stretch>
        </p:blipFill>
        <p:spPr>
          <a:xfrm>
            <a:off x="4495800" y="1600200"/>
            <a:ext cx="4114800" cy="2286000"/>
          </a:xfrm>
          <a:noFill/>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ext Box 4">
            <a:extLst>
              <a:ext uri="{FF2B5EF4-FFF2-40B4-BE49-F238E27FC236}">
                <a16:creationId xmlns:a16="http://schemas.microsoft.com/office/drawing/2014/main" id="{DE4EE30A-7321-4E85-8503-2248685BB71E}"/>
              </a:ext>
            </a:extLst>
          </p:cNvPr>
          <p:cNvSpPr txBox="1">
            <a:spLocks noChangeArrowheads="1"/>
          </p:cNvSpPr>
          <p:nvPr/>
        </p:nvSpPr>
        <p:spPr bwMode="auto">
          <a:xfrm>
            <a:off x="0" y="103188"/>
            <a:ext cx="5334000" cy="6550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342900" indent="-342900" eaLnBrk="1" hangingPunct="1">
              <a:buFont typeface="Wingdings" pitchFamily="2" charset="2"/>
              <a:buChar char="q"/>
              <a:defRPr/>
            </a:pPr>
            <a:r>
              <a:rPr lang="en-US" altLang="en-US" sz="2000" b="1" dirty="0" err="1">
                <a:latin typeface="Arial Black" pitchFamily="34" charset="0"/>
              </a:rPr>
              <a:t>Neurosecretory</a:t>
            </a:r>
            <a:r>
              <a:rPr lang="en-US" altLang="en-US" sz="2000" b="1" dirty="0">
                <a:latin typeface="Arial Black" pitchFamily="34" charset="0"/>
              </a:rPr>
              <a:t> cells</a:t>
            </a:r>
            <a:r>
              <a:rPr lang="en-US" altLang="en-US" sz="2000" dirty="0">
                <a:latin typeface="Arial Black" pitchFamily="34" charset="0"/>
              </a:rPr>
              <a:t> </a:t>
            </a:r>
            <a:r>
              <a:rPr lang="en-US" altLang="en-US" dirty="0"/>
              <a:t>forms </a:t>
            </a:r>
            <a:r>
              <a:rPr lang="en-US" altLang="en-US" b="1" dirty="0"/>
              <a:t>Herring bodies</a:t>
            </a:r>
            <a:r>
              <a:rPr lang="en-US" altLang="en-US" dirty="0"/>
              <a:t> i.e. </a:t>
            </a:r>
            <a:r>
              <a:rPr lang="en-US" altLang="en-US" b="1" dirty="0"/>
              <a:t>granules/accumulations form </a:t>
            </a:r>
            <a:r>
              <a:rPr lang="en-US" altLang="en-US" dirty="0"/>
              <a:t>a dilatation of the axon near the terminals/ contain either</a:t>
            </a:r>
          </a:p>
          <a:p>
            <a:pPr marL="285750" indent="-285750" eaLnBrk="1" hangingPunct="1">
              <a:buFontTx/>
              <a:buChar char="-"/>
              <a:defRPr/>
            </a:pPr>
            <a:endParaRPr lang="en-US" altLang="en-US" b="1" dirty="0"/>
          </a:p>
          <a:p>
            <a:pPr marL="285750" indent="-285750" eaLnBrk="1" hangingPunct="1">
              <a:lnSpc>
                <a:spcPct val="90000"/>
              </a:lnSpc>
              <a:buFont typeface="Wingdings" pitchFamily="2" charset="2"/>
              <a:buChar char="v"/>
              <a:defRPr/>
            </a:pPr>
            <a:r>
              <a:rPr lang="en-US" altLang="en-US" b="1" dirty="0">
                <a:solidFill>
                  <a:srgbClr val="FF0000"/>
                </a:solidFill>
              </a:rPr>
              <a:t>Oxytocin </a:t>
            </a:r>
            <a:r>
              <a:rPr lang="en-US" dirty="0"/>
              <a:t>stimulate contraction of</a:t>
            </a:r>
          </a:p>
          <a:p>
            <a:pPr marL="609600" indent="-609600" eaLnBrk="1" hangingPunct="1">
              <a:lnSpc>
                <a:spcPct val="90000"/>
              </a:lnSpc>
              <a:buFontTx/>
              <a:buAutoNum type="arabicPeriod"/>
              <a:defRPr/>
            </a:pPr>
            <a:r>
              <a:rPr lang="en-US" dirty="0"/>
              <a:t>Smooth muscle of uterus</a:t>
            </a:r>
          </a:p>
          <a:p>
            <a:pPr marL="609600" indent="-609600" eaLnBrk="1" hangingPunct="1">
              <a:lnSpc>
                <a:spcPct val="90000"/>
              </a:lnSpc>
              <a:buFontTx/>
              <a:buAutoNum type="arabicPeriod"/>
              <a:defRPr/>
            </a:pPr>
            <a:r>
              <a:rPr lang="en-US" dirty="0" err="1"/>
              <a:t>Myoepithelial</a:t>
            </a:r>
            <a:r>
              <a:rPr lang="en-US" dirty="0"/>
              <a:t> cells of mammary glands</a:t>
            </a:r>
          </a:p>
          <a:p>
            <a:pPr eaLnBrk="1" hangingPunct="1">
              <a:lnSpc>
                <a:spcPct val="90000"/>
              </a:lnSpc>
              <a:defRPr/>
            </a:pPr>
            <a:endParaRPr lang="en-US" dirty="0"/>
          </a:p>
          <a:p>
            <a:pPr marL="285750" indent="-285750" eaLnBrk="1" hangingPunct="1">
              <a:buFont typeface="Wingdings" pitchFamily="2" charset="2"/>
              <a:buChar char="v"/>
              <a:defRPr/>
            </a:pPr>
            <a:r>
              <a:rPr lang="en-US" altLang="en-US" b="1" dirty="0">
                <a:solidFill>
                  <a:srgbClr val="FF0000"/>
                </a:solidFill>
              </a:rPr>
              <a:t>Antidiuretic hormone</a:t>
            </a:r>
            <a:r>
              <a:rPr lang="en-US" altLang="en-US" dirty="0">
                <a:solidFill>
                  <a:srgbClr val="FF0000"/>
                </a:solidFill>
              </a:rPr>
              <a:t> </a:t>
            </a:r>
            <a:r>
              <a:rPr lang="en-US" altLang="en-US" dirty="0"/>
              <a:t>(ADH) (vasopressin) increasing reabsorption of water in renal tubule and causing the constriction of arterioles to increase blood pressure (</a:t>
            </a:r>
            <a:r>
              <a:rPr lang="en-US" altLang="en-US" dirty="0" err="1"/>
              <a:t>Supraoptic</a:t>
            </a:r>
            <a:r>
              <a:rPr lang="en-US" altLang="en-US" dirty="0"/>
              <a:t> nuclei)</a:t>
            </a:r>
          </a:p>
          <a:p>
            <a:pPr marL="609600" indent="-609600" eaLnBrk="1" hangingPunct="1">
              <a:lnSpc>
                <a:spcPct val="90000"/>
              </a:lnSpc>
              <a:buFontTx/>
              <a:buAutoNum type="arabicPeriod"/>
              <a:defRPr/>
            </a:pPr>
            <a:r>
              <a:rPr lang="en-US" altLang="en-US" dirty="0"/>
              <a:t>Contraction of smooth muscle of BVs→ </a:t>
            </a:r>
            <a:r>
              <a:rPr lang="en-US" altLang="en-US" sz="2400" dirty="0"/>
              <a:t>↑ BP</a:t>
            </a:r>
          </a:p>
          <a:p>
            <a:pPr marL="609600" indent="-609600" eaLnBrk="1" hangingPunct="1">
              <a:lnSpc>
                <a:spcPct val="90000"/>
              </a:lnSpc>
              <a:buFontTx/>
              <a:buAutoNum type="arabicPeriod"/>
              <a:defRPr/>
            </a:pPr>
            <a:r>
              <a:rPr lang="en-US" altLang="en-US" sz="2800" dirty="0"/>
              <a:t>↑</a:t>
            </a:r>
            <a:r>
              <a:rPr lang="en-US" altLang="en-US" dirty="0"/>
              <a:t> reabsorption of water from collecting tubules → hypertonic </a:t>
            </a:r>
            <a:r>
              <a:rPr lang="en-US" altLang="en-US" dirty="0" err="1"/>
              <a:t>hypovolaemic</a:t>
            </a:r>
            <a:r>
              <a:rPr lang="en-US" altLang="en-US" dirty="0"/>
              <a:t> urine</a:t>
            </a:r>
          </a:p>
          <a:p>
            <a:pPr marL="609600" indent="-609600" eaLnBrk="1" hangingPunct="1">
              <a:lnSpc>
                <a:spcPct val="90000"/>
              </a:lnSpc>
              <a:defRPr/>
            </a:pPr>
            <a:r>
              <a:rPr lang="en-US" altLang="en-US" dirty="0">
                <a:solidFill>
                  <a:srgbClr val="FF0000"/>
                </a:solidFill>
              </a:rPr>
              <a:t>      (↓ ADH→ diabetes </a:t>
            </a:r>
            <a:r>
              <a:rPr lang="en-US" altLang="en-US" dirty="0" err="1">
                <a:solidFill>
                  <a:srgbClr val="FF0000"/>
                </a:solidFill>
              </a:rPr>
              <a:t>insipidus</a:t>
            </a:r>
            <a:r>
              <a:rPr lang="en-US" altLang="en-US" dirty="0">
                <a:solidFill>
                  <a:srgbClr val="FF0000"/>
                </a:solidFill>
              </a:rPr>
              <a:t>)</a:t>
            </a:r>
            <a:endParaRPr lang="en-US" altLang="en-US" b="1" dirty="0"/>
          </a:p>
          <a:p>
            <a:pPr marL="285750" indent="-285750" eaLnBrk="1" hangingPunct="1">
              <a:buFont typeface="Wingdings" pitchFamily="2" charset="2"/>
              <a:buChar char="q"/>
              <a:defRPr/>
            </a:pPr>
            <a:r>
              <a:rPr lang="en-US" altLang="en-US" b="1" dirty="0" err="1">
                <a:latin typeface="Arial Black" pitchFamily="34" charset="0"/>
              </a:rPr>
              <a:t>Pituicyte</a:t>
            </a:r>
            <a:r>
              <a:rPr lang="en-US" altLang="en-US" dirty="0"/>
              <a:t> is a </a:t>
            </a:r>
            <a:r>
              <a:rPr lang="en-US" altLang="en-US" b="1" dirty="0"/>
              <a:t>glial cell</a:t>
            </a:r>
            <a:r>
              <a:rPr lang="en-US" altLang="en-US" dirty="0"/>
              <a:t> of the posterior pituitary. They are similar to the </a:t>
            </a:r>
            <a:r>
              <a:rPr lang="en-US" altLang="en-US" b="1" dirty="0"/>
              <a:t>astrocytes </a:t>
            </a:r>
            <a:r>
              <a:rPr lang="en-US" altLang="en-US" dirty="0"/>
              <a:t>/glial cells of the CNS. irregular with </a:t>
            </a:r>
            <a:r>
              <a:rPr lang="en-US" altLang="en-US" b="1" dirty="0"/>
              <a:t>processes</a:t>
            </a:r>
            <a:r>
              <a:rPr lang="en-US" altLang="en-US" dirty="0"/>
              <a:t> / cytoplasm contain pigment granules / function: provides </a:t>
            </a:r>
            <a:r>
              <a:rPr lang="en-US" altLang="en-US" b="1" dirty="0"/>
              <a:t>metabolic support </a:t>
            </a:r>
            <a:r>
              <a:rPr lang="en-US" altLang="en-US" dirty="0"/>
              <a:t>of nerve </a:t>
            </a:r>
            <a:r>
              <a:rPr lang="en-US" altLang="en-US" dirty="0" err="1"/>
              <a:t>fibres</a:t>
            </a:r>
            <a:r>
              <a:rPr lang="en-US" altLang="en-US" dirty="0"/>
              <a:t> </a:t>
            </a:r>
          </a:p>
        </p:txBody>
      </p:sp>
      <p:pic>
        <p:nvPicPr>
          <p:cNvPr id="92163" name="Picture 5" descr="http://www.lab.anhb.uwa.edu.au/mb140/CorePages/Endocrines/Images/hyn40pp.jpg">
            <a:extLst>
              <a:ext uri="{FF2B5EF4-FFF2-40B4-BE49-F238E27FC236}">
                <a16:creationId xmlns:a16="http://schemas.microsoft.com/office/drawing/2014/main" id="{CF2E2AD4-1280-4B63-8690-354495FC2EA3}"/>
              </a:ext>
            </a:extLst>
          </p:cNvPr>
          <p:cNvPicPr>
            <a:picLocks noChangeAspect="1" noChangeArrowheads="1"/>
          </p:cNvPicPr>
          <p:nvPr/>
        </p:nvPicPr>
        <p:blipFill>
          <a:blip r:embed="rId2" r:link="rId3">
            <a:lum bright="-12000" contrast="24000"/>
            <a:extLst>
              <a:ext uri="{28A0092B-C50C-407E-A947-70E740481C1C}">
                <a14:useLocalDpi xmlns:a14="http://schemas.microsoft.com/office/drawing/2010/main" val="0"/>
              </a:ext>
            </a:extLst>
          </a:blip>
          <a:srcRect/>
          <a:stretch>
            <a:fillRect/>
          </a:stretch>
        </p:blipFill>
        <p:spPr bwMode="auto">
          <a:xfrm>
            <a:off x="5184775" y="3505200"/>
            <a:ext cx="3816350" cy="3224213"/>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92164" name="Picture 7" descr="herringbodw">
            <a:extLst>
              <a:ext uri="{FF2B5EF4-FFF2-40B4-BE49-F238E27FC236}">
                <a16:creationId xmlns:a16="http://schemas.microsoft.com/office/drawing/2014/main" id="{2ECEB176-42A5-4A7D-B887-5F44684FF107}"/>
              </a:ext>
            </a:extLst>
          </p:cNvPr>
          <p:cNvPicPr>
            <a:picLocks noChangeAspect="1" noChangeArrowheads="1"/>
          </p:cNvPicPr>
          <p:nvPr/>
        </p:nvPicPr>
        <p:blipFill>
          <a:blip r:embed="rId4">
            <a:lum bright="-6000" contrast="18000"/>
            <a:extLst>
              <a:ext uri="{28A0092B-C50C-407E-A947-70E740481C1C}">
                <a14:useLocalDpi xmlns:a14="http://schemas.microsoft.com/office/drawing/2010/main" val="0"/>
              </a:ext>
            </a:extLst>
          </a:blip>
          <a:srcRect/>
          <a:stretch>
            <a:fillRect/>
          </a:stretch>
        </p:blipFill>
        <p:spPr bwMode="auto">
          <a:xfrm>
            <a:off x="5218113" y="103188"/>
            <a:ext cx="3744912" cy="3249612"/>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عنوان 1">
            <a:extLst>
              <a:ext uri="{FF2B5EF4-FFF2-40B4-BE49-F238E27FC236}">
                <a16:creationId xmlns:a16="http://schemas.microsoft.com/office/drawing/2014/main" id="{B55E63FB-CB2A-4B51-A0CD-F7BB4AEE2C83}"/>
              </a:ext>
            </a:extLst>
          </p:cNvPr>
          <p:cNvSpPr>
            <a:spLocks noGrp="1"/>
          </p:cNvSpPr>
          <p:nvPr>
            <p:ph type="title"/>
          </p:nvPr>
        </p:nvSpPr>
        <p:spPr>
          <a:xfrm>
            <a:off x="457200" y="152400"/>
            <a:ext cx="8229600" cy="1143000"/>
          </a:xfrm>
        </p:spPr>
        <p:txBody>
          <a:bodyPr/>
          <a:lstStyle/>
          <a:p>
            <a:r>
              <a:rPr lang="en-US" altLang="en-US" sz="2400">
                <a:latin typeface="Arial Black" panose="020B0A04020102020204" pitchFamily="34" charset="0"/>
              </a:rPr>
              <a:t>Blood supply of pituitary gland</a:t>
            </a:r>
            <a:br>
              <a:rPr lang="en-US" altLang="en-US" sz="2400"/>
            </a:br>
            <a:r>
              <a:rPr lang="en-US" altLang="en-US" sz="1800">
                <a:solidFill>
                  <a:schemeClr val="tx1"/>
                </a:solidFill>
              </a:rPr>
              <a:t>Releasing and inhibiting hormones </a:t>
            </a:r>
            <a:br>
              <a:rPr lang="en-US" altLang="en-US" sz="1800">
                <a:solidFill>
                  <a:schemeClr val="tx1"/>
                </a:solidFill>
              </a:rPr>
            </a:br>
            <a:r>
              <a:rPr lang="en-US" altLang="en-US" sz="1800">
                <a:solidFill>
                  <a:schemeClr val="tx1"/>
                </a:solidFill>
              </a:rPr>
              <a:t>	Pass to hypophyseal portal system to pars distalis</a:t>
            </a:r>
            <a:endParaRPr lang="ar-JO" altLang="en-US" sz="1800"/>
          </a:p>
        </p:txBody>
      </p:sp>
      <p:pic>
        <p:nvPicPr>
          <p:cNvPr id="93187" name="Picture 4">
            <a:extLst>
              <a:ext uri="{FF2B5EF4-FFF2-40B4-BE49-F238E27FC236}">
                <a16:creationId xmlns:a16="http://schemas.microsoft.com/office/drawing/2014/main" id="{587338AD-6937-43CA-92D2-8236F90828F7}"/>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4648200" y="1447800"/>
            <a:ext cx="4343400" cy="5181600"/>
          </a:xfrm>
          <a:noFill/>
        </p:spPr>
      </p:pic>
      <p:pic>
        <p:nvPicPr>
          <p:cNvPr id="93188" name="Content Placeholder 4">
            <a:extLst>
              <a:ext uri="{FF2B5EF4-FFF2-40B4-BE49-F238E27FC236}">
                <a16:creationId xmlns:a16="http://schemas.microsoft.com/office/drawing/2014/main" id="{37A4EDEB-F9DB-4B87-9EA9-F4CE40F6D4EF}"/>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152400" y="1524000"/>
            <a:ext cx="4267200" cy="5105400"/>
          </a:xfr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عنوان 1">
            <a:extLst>
              <a:ext uri="{FF2B5EF4-FFF2-40B4-BE49-F238E27FC236}">
                <a16:creationId xmlns:a16="http://schemas.microsoft.com/office/drawing/2014/main" id="{BFC9EE96-E0C6-4A23-B97F-A354DE960262}"/>
              </a:ext>
            </a:extLst>
          </p:cNvPr>
          <p:cNvSpPr>
            <a:spLocks noGrp="1"/>
          </p:cNvSpPr>
          <p:nvPr>
            <p:ph type="title"/>
          </p:nvPr>
        </p:nvSpPr>
        <p:spPr>
          <a:xfrm>
            <a:off x="457200" y="0"/>
            <a:ext cx="8229600" cy="731838"/>
          </a:xfrm>
        </p:spPr>
        <p:txBody>
          <a:bodyPr/>
          <a:lstStyle/>
          <a:p>
            <a:r>
              <a:rPr lang="en-US" altLang="en-US" sz="3600">
                <a:solidFill>
                  <a:srgbClr val="000000"/>
                </a:solidFill>
                <a:latin typeface="Arial Black" panose="020B0A04020102020204" pitchFamily="34" charset="0"/>
              </a:rPr>
              <a:t>Pineal body (Epiphysis cerebri)</a:t>
            </a:r>
            <a:endParaRPr lang="ar-JO" altLang="en-US"/>
          </a:p>
        </p:txBody>
      </p:sp>
      <p:sp>
        <p:nvSpPr>
          <p:cNvPr id="94211" name="عنصر نائب للمحتوى 2">
            <a:extLst>
              <a:ext uri="{FF2B5EF4-FFF2-40B4-BE49-F238E27FC236}">
                <a16:creationId xmlns:a16="http://schemas.microsoft.com/office/drawing/2014/main" id="{E28911F6-4CF2-489B-A3C7-2E0F881B6251}"/>
              </a:ext>
            </a:extLst>
          </p:cNvPr>
          <p:cNvSpPr>
            <a:spLocks noGrp="1"/>
          </p:cNvSpPr>
          <p:nvPr>
            <p:ph idx="1"/>
          </p:nvPr>
        </p:nvSpPr>
        <p:spPr>
          <a:xfrm>
            <a:off x="76200" y="3886200"/>
            <a:ext cx="9067800" cy="2819400"/>
          </a:xfrm>
        </p:spPr>
        <p:txBody>
          <a:bodyPr/>
          <a:lstStyle/>
          <a:p>
            <a:pPr marL="0" indent="0" algn="l" rtl="0">
              <a:buFontTx/>
              <a:buNone/>
            </a:pPr>
            <a:endParaRPr lang="en-US" altLang="en-US" sz="2400">
              <a:solidFill>
                <a:srgbClr val="3B3835"/>
              </a:solidFill>
              <a:latin typeface="Times New Roman" panose="02020603050405020304" pitchFamily="18" charset="0"/>
              <a:cs typeface="Times New Roman" panose="02020603050405020304" pitchFamily="18" charset="0"/>
            </a:endParaRPr>
          </a:p>
          <a:p>
            <a:pPr marL="0" indent="0" algn="l" rtl="0">
              <a:buFont typeface="Wingdings" panose="05000000000000000000" pitchFamily="2" charset="2"/>
              <a:buChar char="q"/>
            </a:pPr>
            <a:r>
              <a:rPr lang="en-US" altLang="en-US" sz="2400">
                <a:solidFill>
                  <a:srgbClr val="3B3835"/>
                </a:solidFill>
                <a:latin typeface="Times New Roman" panose="02020603050405020304" pitchFamily="18" charset="0"/>
                <a:cs typeface="Times New Roman" panose="02020603050405020304" pitchFamily="18" charset="0"/>
              </a:rPr>
              <a:t>It is embedded in between the cerebellum and cerebrum.</a:t>
            </a:r>
          </a:p>
          <a:p>
            <a:pPr marL="0" indent="0" algn="l" rtl="0">
              <a:buFont typeface="Wingdings" panose="05000000000000000000" pitchFamily="2" charset="2"/>
              <a:buChar char="q"/>
            </a:pPr>
            <a:r>
              <a:rPr lang="en-US" altLang="en-US" sz="2400">
                <a:solidFill>
                  <a:srgbClr val="3B3835"/>
                </a:solidFill>
                <a:latin typeface="Times New Roman" panose="02020603050405020304" pitchFamily="18" charset="0"/>
                <a:cs typeface="Times New Roman" panose="02020603050405020304" pitchFamily="18" charset="0"/>
              </a:rPr>
              <a:t>The shape is flattened stalk like structure hence it is called epiphysis. </a:t>
            </a:r>
          </a:p>
          <a:p>
            <a:pPr marL="0" indent="0" algn="l" rtl="0">
              <a:buFont typeface="Wingdings" panose="05000000000000000000" pitchFamily="2" charset="2"/>
              <a:buChar char="q"/>
            </a:pPr>
            <a:r>
              <a:rPr lang="en-US" altLang="en-US" sz="2400">
                <a:solidFill>
                  <a:srgbClr val="3B3835"/>
                </a:solidFill>
                <a:latin typeface="Times New Roman" panose="02020603050405020304" pitchFamily="18" charset="0"/>
                <a:cs typeface="Times New Roman" panose="02020603050405020304" pitchFamily="18" charset="0"/>
              </a:rPr>
              <a:t>The name is derived from its </a:t>
            </a:r>
            <a:r>
              <a:rPr lang="en-US" altLang="en-US" sz="2400" b="1">
                <a:solidFill>
                  <a:srgbClr val="FF0000"/>
                </a:solidFill>
                <a:latin typeface="Times New Roman" panose="02020603050405020304" pitchFamily="18" charset="0"/>
                <a:cs typeface="Times New Roman" panose="02020603050405020304" pitchFamily="18" charset="0"/>
              </a:rPr>
              <a:t>pinecone </a:t>
            </a:r>
            <a:r>
              <a:rPr lang="en-US" altLang="en-US" sz="2400">
                <a:solidFill>
                  <a:srgbClr val="3B3835"/>
                </a:solidFill>
                <a:latin typeface="Times New Roman" panose="02020603050405020304" pitchFamily="18" charset="0"/>
                <a:cs typeface="Times New Roman" panose="02020603050405020304" pitchFamily="18" charset="0"/>
              </a:rPr>
              <a:t>like structure.</a:t>
            </a:r>
          </a:p>
          <a:p>
            <a:pPr marL="0" indent="0" algn="l" rtl="0" eaLnBrk="1" hangingPunct="1">
              <a:spcBef>
                <a:spcPct val="50000"/>
              </a:spcBef>
              <a:buFont typeface="Wingdings" panose="05000000000000000000" pitchFamily="2" charset="2"/>
              <a:buChar char="q"/>
            </a:pPr>
            <a:r>
              <a:rPr lang="en-US" altLang="en-US" sz="2400">
                <a:solidFill>
                  <a:srgbClr val="3B3835"/>
                </a:solidFill>
                <a:latin typeface="Times New Roman" panose="02020603050405020304" pitchFamily="18" charset="0"/>
                <a:cs typeface="Times New Roman" panose="02020603050405020304" pitchFamily="18" charset="0"/>
              </a:rPr>
              <a:t>known as ‘third eye’ as this gland receives its stimuli through vision</a:t>
            </a:r>
            <a:endParaRPr lang="en-US" altLang="en-US" sz="1800">
              <a:solidFill>
                <a:srgbClr val="3B3835"/>
              </a:solidFill>
              <a:latin typeface="Helvetica Neue"/>
            </a:endParaRPr>
          </a:p>
          <a:p>
            <a:pPr marL="0" indent="0" algn="l" rtl="0">
              <a:buFontTx/>
              <a:buAutoNum type="arabicPeriod"/>
            </a:pPr>
            <a:endParaRPr lang="en-US" altLang="en-US" sz="1800">
              <a:solidFill>
                <a:srgbClr val="3B3835"/>
              </a:solidFill>
              <a:latin typeface="Helvetica Neue"/>
            </a:endParaRPr>
          </a:p>
        </p:txBody>
      </p:sp>
      <p:pic>
        <p:nvPicPr>
          <p:cNvPr id="94212" name="Picture 1">
            <a:extLst>
              <a:ext uri="{FF2B5EF4-FFF2-40B4-BE49-F238E27FC236}">
                <a16:creationId xmlns:a16="http://schemas.microsoft.com/office/drawing/2014/main" id="{2B9CA466-EA2E-4E7C-AE0B-E8473EB7AED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914400"/>
            <a:ext cx="51054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5" name="Content Placeholder 2">
            <a:extLst>
              <a:ext uri="{FF2B5EF4-FFF2-40B4-BE49-F238E27FC236}">
                <a16:creationId xmlns:a16="http://schemas.microsoft.com/office/drawing/2014/main" id="{004A027B-00B1-4A96-B969-7C0CDA90D498}"/>
              </a:ext>
            </a:extLst>
          </p:cNvPr>
          <p:cNvSpPr>
            <a:spLocks noGrp="1"/>
          </p:cNvSpPr>
          <p:nvPr>
            <p:ph sz="half" idx="1"/>
          </p:nvPr>
        </p:nvSpPr>
        <p:spPr>
          <a:xfrm>
            <a:off x="152400" y="228600"/>
            <a:ext cx="8839200" cy="6477000"/>
          </a:xfrm>
        </p:spPr>
        <p:txBody>
          <a:bodyPr/>
          <a:lstStyle/>
          <a:p>
            <a:pPr marL="0" indent="0" algn="ctr" rtl="0" eaLnBrk="1" hangingPunct="1">
              <a:spcBef>
                <a:spcPct val="50000"/>
              </a:spcBef>
              <a:buFontTx/>
              <a:buNone/>
              <a:defRPr/>
            </a:pPr>
            <a:r>
              <a:rPr lang="en-US" altLang="en-US" sz="3800" dirty="0">
                <a:solidFill>
                  <a:srgbClr val="000000"/>
                </a:solidFill>
                <a:latin typeface="Arial Black" pitchFamily="34" charset="0"/>
                <a:ea typeface="+mj-ea"/>
              </a:rPr>
              <a:t>Pineal gland</a:t>
            </a:r>
            <a:endParaRPr lang="en-US" altLang="en-US" sz="2800" b="1" dirty="0">
              <a:solidFill>
                <a:srgbClr val="FF0000"/>
              </a:solidFill>
              <a:latin typeface="Times New Roman" pitchFamily="18" charset="0"/>
              <a:cs typeface="Times New Roman" pitchFamily="18" charset="0"/>
            </a:endParaRPr>
          </a:p>
          <a:p>
            <a:pPr algn="l" rtl="0" eaLnBrk="1" hangingPunct="1">
              <a:lnSpc>
                <a:spcPct val="90000"/>
              </a:lnSpc>
              <a:buFont typeface="Wingdings" pitchFamily="2" charset="2"/>
              <a:buChar char="q"/>
              <a:defRPr/>
            </a:pPr>
            <a:r>
              <a:rPr lang="en-US" sz="2400" dirty="0" err="1">
                <a:solidFill>
                  <a:srgbClr val="FF0000"/>
                </a:solidFill>
                <a:latin typeface="Arial Black" pitchFamily="34" charset="0"/>
              </a:rPr>
              <a:t>Stroma</a:t>
            </a:r>
            <a:r>
              <a:rPr lang="en-US" sz="2400" dirty="0">
                <a:solidFill>
                  <a:srgbClr val="FF0000"/>
                </a:solidFill>
                <a:latin typeface="Arial Black" pitchFamily="34" charset="0"/>
              </a:rPr>
              <a:t>: </a:t>
            </a:r>
            <a:r>
              <a:rPr lang="en-US" sz="2400" b="1" dirty="0" err="1">
                <a:solidFill>
                  <a:srgbClr val="000000"/>
                </a:solidFill>
              </a:rPr>
              <a:t>pia</a:t>
            </a:r>
            <a:r>
              <a:rPr lang="en-US" sz="2400" b="1" dirty="0">
                <a:solidFill>
                  <a:srgbClr val="000000"/>
                </a:solidFill>
              </a:rPr>
              <a:t> mater → septa ( BVs &amp; </a:t>
            </a:r>
            <a:r>
              <a:rPr lang="en-US" sz="2400" b="1" dirty="0" err="1">
                <a:solidFill>
                  <a:srgbClr val="000000"/>
                </a:solidFill>
              </a:rPr>
              <a:t>unmyelinated</a:t>
            </a:r>
            <a:r>
              <a:rPr lang="en-US" sz="2400" b="1" dirty="0">
                <a:solidFill>
                  <a:srgbClr val="000000"/>
                </a:solidFill>
              </a:rPr>
              <a:t> nerve fibers</a:t>
            </a:r>
          </a:p>
          <a:p>
            <a:pPr algn="l" rtl="0" eaLnBrk="1" hangingPunct="1">
              <a:lnSpc>
                <a:spcPct val="90000"/>
              </a:lnSpc>
              <a:buFont typeface="Wingdings" pitchFamily="2" charset="2"/>
              <a:buChar char="q"/>
              <a:defRPr/>
            </a:pPr>
            <a:r>
              <a:rPr lang="en-US" sz="2400" b="1" dirty="0">
                <a:solidFill>
                  <a:srgbClr val="FF0000"/>
                </a:solidFill>
                <a:latin typeface="Arial Black" pitchFamily="34" charset="0"/>
              </a:rPr>
              <a:t>Paren</a:t>
            </a:r>
            <a:r>
              <a:rPr lang="en-US" sz="2400" dirty="0">
                <a:solidFill>
                  <a:srgbClr val="FF0000"/>
                </a:solidFill>
                <a:latin typeface="Arial Black" pitchFamily="34" charset="0"/>
              </a:rPr>
              <a:t>chyma: </a:t>
            </a:r>
            <a:r>
              <a:rPr lang="en-US" sz="2400" dirty="0">
                <a:solidFill>
                  <a:srgbClr val="000000"/>
                </a:solidFill>
              </a:rPr>
              <a:t>Two types of branching cells are present:</a:t>
            </a:r>
            <a:endParaRPr lang="en-US" altLang="en-US" sz="2800" b="1" dirty="0">
              <a:solidFill>
                <a:srgbClr val="FF0000"/>
              </a:solidFill>
              <a:latin typeface="Times New Roman" pitchFamily="18" charset="0"/>
              <a:cs typeface="Times New Roman" pitchFamily="18" charset="0"/>
            </a:endParaRPr>
          </a:p>
          <a:p>
            <a:pPr marL="0" indent="0" algn="l" rtl="0" eaLnBrk="1" hangingPunct="1">
              <a:spcBef>
                <a:spcPct val="50000"/>
              </a:spcBef>
              <a:buFontTx/>
              <a:buNone/>
              <a:defRPr/>
            </a:pPr>
            <a:r>
              <a:rPr lang="en-US" altLang="en-US" sz="2800" b="1" dirty="0">
                <a:solidFill>
                  <a:srgbClr val="FF0000"/>
                </a:solidFill>
                <a:latin typeface="Times New Roman" pitchFamily="18" charset="0"/>
                <a:cs typeface="Times New Roman" pitchFamily="18" charset="0"/>
              </a:rPr>
              <a:t>Contains  </a:t>
            </a:r>
          </a:p>
          <a:p>
            <a:pPr algn="l" rtl="0" eaLnBrk="1" hangingPunct="1">
              <a:spcBef>
                <a:spcPct val="50000"/>
              </a:spcBef>
              <a:buFontTx/>
              <a:buAutoNum type="arabicPeriod"/>
              <a:defRPr/>
            </a:pPr>
            <a:r>
              <a:rPr lang="en-US" altLang="en-US" sz="2400" b="1" dirty="0">
                <a:latin typeface="Times New Roman" pitchFamily="18" charset="0"/>
                <a:cs typeface="Times New Roman" pitchFamily="18" charset="0"/>
              </a:rPr>
              <a:t>glial cells (astrocytes</a:t>
            </a:r>
            <a:r>
              <a:rPr lang="en-US" altLang="en-US" sz="2400" dirty="0">
                <a:latin typeface="Times New Roman" pitchFamily="18" charset="0"/>
                <a:cs typeface="Times New Roman" pitchFamily="18" charset="0"/>
              </a:rPr>
              <a:t> 5%), </a:t>
            </a:r>
            <a:r>
              <a:rPr lang="en-US" altLang="en-US" sz="2400" b="1" dirty="0">
                <a:latin typeface="Times New Roman" pitchFamily="18" charset="0"/>
                <a:cs typeface="Times New Roman" pitchFamily="18" charset="0"/>
              </a:rPr>
              <a:t>small dark</a:t>
            </a:r>
            <a:r>
              <a:rPr lang="en-US" altLang="en-US" sz="2400" dirty="0">
                <a:latin typeface="Times New Roman" pitchFamily="18" charset="0"/>
                <a:cs typeface="Times New Roman" pitchFamily="18" charset="0"/>
              </a:rPr>
              <a:t> nuclei </a:t>
            </a:r>
            <a:endParaRPr lang="en-US" altLang="en-US" sz="2400" b="1" dirty="0">
              <a:latin typeface="Times New Roman" pitchFamily="18" charset="0"/>
              <a:cs typeface="Times New Roman" pitchFamily="18" charset="0"/>
            </a:endParaRPr>
          </a:p>
          <a:p>
            <a:pPr algn="l" rtl="0" eaLnBrk="1" hangingPunct="1">
              <a:spcBef>
                <a:spcPct val="50000"/>
              </a:spcBef>
              <a:buFontTx/>
              <a:buAutoNum type="arabicPeriod"/>
              <a:defRPr/>
            </a:pPr>
            <a:r>
              <a:rPr lang="en-US" altLang="en-US" sz="2400" b="1" dirty="0" err="1">
                <a:latin typeface="Times New Roman" pitchFamily="18" charset="0"/>
                <a:cs typeface="Times New Roman" pitchFamily="18" charset="0"/>
              </a:rPr>
              <a:t>pinealocytes</a:t>
            </a:r>
            <a:r>
              <a:rPr lang="en-US" altLang="en-US" sz="2400" dirty="0">
                <a:latin typeface="Times New Roman" pitchFamily="18" charset="0"/>
                <a:cs typeface="Times New Roman" pitchFamily="18" charset="0"/>
              </a:rPr>
              <a:t> (95%), are </a:t>
            </a:r>
            <a:r>
              <a:rPr lang="en-US" altLang="en-US" sz="2400" b="1" dirty="0">
                <a:latin typeface="Times New Roman" pitchFamily="18" charset="0"/>
                <a:cs typeface="Times New Roman" pitchFamily="18" charset="0"/>
              </a:rPr>
              <a:t>large</a:t>
            </a:r>
            <a:r>
              <a:rPr lang="en-US" altLang="en-US" sz="2400" dirty="0">
                <a:latin typeface="Times New Roman" pitchFamily="18" charset="0"/>
                <a:cs typeface="Times New Roman" pitchFamily="18" charset="0"/>
              </a:rPr>
              <a:t> and </a:t>
            </a:r>
            <a:r>
              <a:rPr lang="en-US" altLang="en-US" sz="2400" b="1" dirty="0">
                <a:latin typeface="Times New Roman" pitchFamily="18" charset="0"/>
                <a:cs typeface="Times New Roman" pitchFamily="18" charset="0"/>
              </a:rPr>
              <a:t>lightly</a:t>
            </a:r>
            <a:r>
              <a:rPr lang="en-US" altLang="en-US" sz="2400" dirty="0">
                <a:latin typeface="Times New Roman" pitchFamily="18" charset="0"/>
                <a:cs typeface="Times New Roman" pitchFamily="18" charset="0"/>
              </a:rPr>
              <a:t> stained have larger, lighter and round nuclei secrete </a:t>
            </a:r>
            <a:r>
              <a:rPr lang="en-US" altLang="en-US" sz="2400" b="1" dirty="0">
                <a:latin typeface="Times New Roman" pitchFamily="18" charset="0"/>
                <a:cs typeface="Times New Roman" pitchFamily="18" charset="0"/>
              </a:rPr>
              <a:t>melatonin</a:t>
            </a:r>
          </a:p>
          <a:p>
            <a:pPr algn="l" rtl="0">
              <a:defRPr/>
            </a:pPr>
            <a:endParaRPr lang="en-US" altLang="en-US" sz="2400" dirty="0">
              <a:solidFill>
                <a:srgbClr val="3B3835"/>
              </a:solidFill>
              <a:latin typeface="Times New Roman" pitchFamily="18" charset="0"/>
              <a:cs typeface="Times New Roman" pitchFamily="18" charset="0"/>
            </a:endParaRPr>
          </a:p>
          <a:p>
            <a:pPr algn="l" rtl="0">
              <a:defRPr/>
            </a:pPr>
            <a:endParaRPr lang="ar-EG" altLang="en-US" sz="1800" dirty="0">
              <a:latin typeface="Times New Roman" pitchFamily="18" charset="0"/>
              <a:cs typeface="Times New Roman" pitchFamily="18" charset="0"/>
            </a:endParaRPr>
          </a:p>
        </p:txBody>
      </p:sp>
      <p:pic>
        <p:nvPicPr>
          <p:cNvPr id="95235" name="Picture 5" descr="http://www.lab.anhb.uwa.edu.au/mb140/CorePages/Endocrines/Images/pin42he.jpg">
            <a:extLst>
              <a:ext uri="{FF2B5EF4-FFF2-40B4-BE49-F238E27FC236}">
                <a16:creationId xmlns:a16="http://schemas.microsoft.com/office/drawing/2014/main" id="{D1A1D9A4-0E32-4F61-9935-1DFD206517D9}"/>
              </a:ext>
            </a:extLst>
          </p:cNvPr>
          <p:cNvPicPr>
            <a:picLocks noGrp="1" noChangeAspect="1" noChangeArrowheads="1"/>
          </p:cNvPicPr>
          <p:nvPr>
            <p:ph sz="quarter" idx="3"/>
          </p:nvPr>
        </p:nvPicPr>
        <p:blipFill>
          <a:blip r:embed="rId2" r:link="rId3">
            <a:lum bright="-12000" contrast="36000"/>
            <a:extLst>
              <a:ext uri="{28A0092B-C50C-407E-A947-70E740481C1C}">
                <a14:useLocalDpi xmlns:a14="http://schemas.microsoft.com/office/drawing/2010/main" val="0"/>
              </a:ext>
            </a:extLst>
          </a:blip>
          <a:srcRect/>
          <a:stretch>
            <a:fillRect/>
          </a:stretch>
        </p:blipFill>
        <p:spPr>
          <a:xfrm>
            <a:off x="3124200" y="4343400"/>
            <a:ext cx="4438650" cy="2286000"/>
          </a:xfrm>
          <a:noFill/>
          <a:ln w="19050">
            <a:solidFill>
              <a:srgbClr val="000000"/>
            </a:solidFill>
            <a:miter lim="800000"/>
            <a:headEnd/>
            <a:tailEnd/>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0292" name="Group 4">
            <a:extLst>
              <a:ext uri="{FF2B5EF4-FFF2-40B4-BE49-F238E27FC236}">
                <a16:creationId xmlns:a16="http://schemas.microsoft.com/office/drawing/2014/main" id="{1BEF1B04-2699-4204-9B79-0A28CB68A8ED}"/>
              </a:ext>
            </a:extLst>
          </p:cNvPr>
          <p:cNvGraphicFramePr>
            <a:graphicFrameLocks noGrp="1"/>
          </p:cNvGraphicFramePr>
          <p:nvPr>
            <p:ph sz="half" idx="4294967295"/>
          </p:nvPr>
        </p:nvGraphicFramePr>
        <p:xfrm>
          <a:off x="182563" y="228600"/>
          <a:ext cx="8839200" cy="2887663"/>
        </p:xfrm>
        <a:graphic>
          <a:graphicData uri="http://schemas.openxmlformats.org/drawingml/2006/table">
            <a:tbl>
              <a:tblPr/>
              <a:tblGrid>
                <a:gridCol w="2895600">
                  <a:extLst>
                    <a:ext uri="{9D8B030D-6E8A-4147-A177-3AD203B41FA5}">
                      <a16:colId xmlns:a16="http://schemas.microsoft.com/office/drawing/2014/main" val="20000"/>
                    </a:ext>
                  </a:extLst>
                </a:gridCol>
                <a:gridCol w="2819400">
                  <a:extLst>
                    <a:ext uri="{9D8B030D-6E8A-4147-A177-3AD203B41FA5}">
                      <a16:colId xmlns:a16="http://schemas.microsoft.com/office/drawing/2014/main" val="20001"/>
                    </a:ext>
                  </a:extLst>
                </a:gridCol>
                <a:gridCol w="3124200">
                  <a:extLst>
                    <a:ext uri="{9D8B030D-6E8A-4147-A177-3AD203B41FA5}">
                      <a16:colId xmlns:a16="http://schemas.microsoft.com/office/drawing/2014/main" val="20002"/>
                    </a:ext>
                  </a:extLst>
                </a:gridCol>
              </a:tblGrid>
              <a:tr h="751380">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folHlink"/>
                        </a:solidFill>
                        <a:effectLst/>
                        <a:latin typeface="Arial" pitchFamily="34" charset="0"/>
                        <a:cs typeface="Arial" pitchFamily="34" charset="0"/>
                      </a:endParaRP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err="1">
                          <a:ln>
                            <a:noFill/>
                          </a:ln>
                          <a:solidFill>
                            <a:srgbClr val="FF0000"/>
                          </a:solidFill>
                          <a:effectLst/>
                          <a:latin typeface="Arial" pitchFamily="34" charset="0"/>
                          <a:cs typeface="Arial" pitchFamily="34" charset="0"/>
                        </a:rPr>
                        <a:t>Pinealocytes</a:t>
                      </a:r>
                      <a:endParaRPr kumimoji="0" lang="en-US" sz="2000" b="1" i="0" u="none" strike="noStrike" cap="none" normalizeH="0" baseline="0" dirty="0">
                        <a:ln>
                          <a:noFill/>
                        </a:ln>
                        <a:solidFill>
                          <a:srgbClr val="FF0000"/>
                        </a:solidFill>
                        <a:effectLst/>
                        <a:latin typeface="Arial" pitchFamily="34" charset="0"/>
                        <a:cs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0000"/>
                          </a:solidFill>
                          <a:effectLst/>
                          <a:latin typeface="Arial" pitchFamily="34" charset="0"/>
                          <a:cs typeface="Arial" pitchFamily="34" charset="0"/>
                        </a:rPr>
                        <a:t>Astrocytes </a:t>
                      </a:r>
                      <a:r>
                        <a:rPr kumimoji="0" lang="en-US" sz="2000" b="1" i="0" u="none" strike="noStrike" cap="none" normalizeH="0" baseline="0" dirty="0">
                          <a:ln>
                            <a:noFill/>
                          </a:ln>
                          <a:solidFill>
                            <a:schemeClr val="bg2"/>
                          </a:solidFill>
                          <a:effectLst/>
                          <a:latin typeface="Arial" pitchFamily="34" charset="0"/>
                          <a:cs typeface="Arial" pitchFamily="34" charset="0"/>
                        </a:rPr>
                        <a:t>(</a:t>
                      </a:r>
                      <a:r>
                        <a:rPr kumimoji="0" lang="en-US" sz="2000" b="1" i="0" u="none" strike="noStrike" cap="none" normalizeH="0" baseline="0" dirty="0">
                          <a:ln>
                            <a:noFill/>
                          </a:ln>
                          <a:solidFill>
                            <a:schemeClr val="tx1"/>
                          </a:solidFill>
                          <a:effectLst/>
                          <a:latin typeface="Arial" pitchFamily="34" charset="0"/>
                          <a:cs typeface="Arial" pitchFamily="34" charset="0"/>
                        </a:rPr>
                        <a:t>neuroglia)</a:t>
                      </a: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696499">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pitchFamily="34" charset="0"/>
                          <a:cs typeface="Arial" pitchFamily="34" charset="0"/>
                        </a:rPr>
                        <a:t>Nuclei</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pitchFamily="34" charset="0"/>
                          <a:cs typeface="Arial" pitchFamily="34" charset="0"/>
                        </a:rPr>
                        <a:t>large irregular</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pitchFamily="34" charset="0"/>
                          <a:cs typeface="Arial" pitchFamily="34" charset="0"/>
                        </a:rPr>
                        <a:t>elongated and denser</a:t>
                      </a: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914449">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pitchFamily="34" charset="0"/>
                          <a:cs typeface="Arial" pitchFamily="34" charset="0"/>
                        </a:rPr>
                        <a:t>Cytoplasm</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pitchFamily="34" charset="0"/>
                          <a:cs typeface="Arial" pitchFamily="34" charset="0"/>
                        </a:rPr>
                        <a:t>pale basophilic</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chemeClr val="tx1"/>
                        </a:solidFill>
                        <a:effectLst/>
                        <a:latin typeface="Arial" pitchFamily="34" charset="0"/>
                        <a:cs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chemeClr val="tx1"/>
                        </a:solidFill>
                        <a:effectLst/>
                        <a:latin typeface="Arial" pitchFamily="34" charset="0"/>
                        <a:cs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2533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pitchFamily="34" charset="0"/>
                          <a:cs typeface="Arial" pitchFamily="34" charset="0"/>
                        </a:rPr>
                        <a:t>Function </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pitchFamily="34" charset="0"/>
                          <a:cs typeface="Arial" pitchFamily="34" charset="0"/>
                        </a:rPr>
                        <a:t>Melatonin secretion</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pitchFamily="34" charset="0"/>
                          <a:cs typeface="Arial" pitchFamily="34" charset="0"/>
                        </a:rPr>
                        <a:t>Supportive &amp; nutritive</a:t>
                      </a: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
        <p:nvSpPr>
          <p:cNvPr id="2" name="مستطيل 1">
            <a:extLst>
              <a:ext uri="{FF2B5EF4-FFF2-40B4-BE49-F238E27FC236}">
                <a16:creationId xmlns:a16="http://schemas.microsoft.com/office/drawing/2014/main" id="{8B5A16B0-1AD1-4F73-ACAE-F4C621C64115}"/>
              </a:ext>
            </a:extLst>
          </p:cNvPr>
          <p:cNvSpPr/>
          <p:nvPr/>
        </p:nvSpPr>
        <p:spPr>
          <a:xfrm>
            <a:off x="152400" y="3276600"/>
            <a:ext cx="8839200" cy="3268663"/>
          </a:xfrm>
          <a:prstGeom prst="rect">
            <a:avLst/>
          </a:prstGeom>
        </p:spPr>
        <p:txBody>
          <a:bodyPr>
            <a:spAutoFit/>
          </a:bodyPr>
          <a:lstStyle/>
          <a:p>
            <a:pPr eaLnBrk="1" hangingPunct="1">
              <a:spcBef>
                <a:spcPct val="20000"/>
              </a:spcBef>
              <a:defRPr/>
            </a:pPr>
            <a:r>
              <a:rPr lang="en-US" sz="2400" kern="0" dirty="0">
                <a:solidFill>
                  <a:srgbClr val="FF0000"/>
                </a:solidFill>
                <a:latin typeface="Arial Black" pitchFamily="34" charset="0"/>
                <a:cs typeface="Arial"/>
              </a:rPr>
              <a:t>Function : </a:t>
            </a:r>
            <a:r>
              <a:rPr lang="en-US" sz="2400" kern="0" dirty="0">
                <a:solidFill>
                  <a:srgbClr val="3B3835"/>
                </a:solidFill>
                <a:latin typeface="Times New Roman" pitchFamily="18" charset="0"/>
                <a:cs typeface="Times New Roman" pitchFamily="18" charset="0"/>
              </a:rPr>
              <a:t>Pineal gland controls the sex drive, hunger, thirst and the biological clock which determines the body’s normal aging process.</a:t>
            </a:r>
          </a:p>
          <a:p>
            <a:pPr marL="342900" indent="-342900">
              <a:spcBef>
                <a:spcPct val="20000"/>
              </a:spcBef>
              <a:buFont typeface="+mj-lt"/>
              <a:buAutoNum type="arabicPeriod"/>
              <a:defRPr/>
            </a:pPr>
            <a:r>
              <a:rPr lang="en-US" sz="2400" kern="0" dirty="0">
                <a:solidFill>
                  <a:srgbClr val="3B3835"/>
                </a:solidFill>
                <a:latin typeface="Times New Roman" pitchFamily="18" charset="0"/>
                <a:cs typeface="Times New Roman" pitchFamily="18" charset="0"/>
              </a:rPr>
              <a:t>It is a </a:t>
            </a:r>
            <a:r>
              <a:rPr lang="en-US" sz="2400" kern="0" dirty="0" err="1">
                <a:solidFill>
                  <a:srgbClr val="3B3835"/>
                </a:solidFill>
                <a:latin typeface="Times New Roman" pitchFamily="18" charset="0"/>
                <a:cs typeface="Times New Roman" pitchFamily="18" charset="0"/>
              </a:rPr>
              <a:t>neurosecretory</a:t>
            </a:r>
            <a:r>
              <a:rPr lang="en-US" sz="2400" kern="0" dirty="0">
                <a:solidFill>
                  <a:srgbClr val="3B3835"/>
                </a:solidFill>
                <a:latin typeface="Times New Roman" pitchFamily="18" charset="0"/>
                <a:cs typeface="Times New Roman" pitchFamily="18" charset="0"/>
              </a:rPr>
              <a:t> cell  the gland secretes melatonin.</a:t>
            </a:r>
          </a:p>
          <a:p>
            <a:pPr marL="342900" indent="-342900">
              <a:spcBef>
                <a:spcPct val="20000"/>
              </a:spcBef>
              <a:buFont typeface="+mj-lt"/>
              <a:buAutoNum type="arabicPeriod"/>
              <a:defRPr/>
            </a:pPr>
            <a:r>
              <a:rPr lang="en-US" sz="2400" kern="0" dirty="0">
                <a:solidFill>
                  <a:srgbClr val="3B3835"/>
                </a:solidFill>
                <a:latin typeface="Times New Roman" pitchFamily="18" charset="0"/>
                <a:cs typeface="Times New Roman" pitchFamily="18" charset="0"/>
              </a:rPr>
              <a:t> It controls sleepiness and wakefulness. </a:t>
            </a:r>
          </a:p>
          <a:p>
            <a:pPr marL="342900" indent="-342900" eaLnBrk="1" hangingPunct="1">
              <a:spcBef>
                <a:spcPct val="20000"/>
              </a:spcBef>
              <a:buFontTx/>
              <a:buChar char="-"/>
              <a:defRPr/>
            </a:pPr>
            <a:r>
              <a:rPr lang="en-US" altLang="en-US" sz="2400" b="1" kern="0" dirty="0">
                <a:solidFill>
                  <a:srgbClr val="000000"/>
                </a:solidFill>
                <a:latin typeface="Times New Roman" pitchFamily="18" charset="0"/>
                <a:cs typeface="Times New Roman" pitchFamily="18" charset="0"/>
              </a:rPr>
              <a:t>melatonin</a:t>
            </a:r>
            <a:r>
              <a:rPr lang="en-US" altLang="en-US" sz="2400" kern="0" dirty="0">
                <a:solidFill>
                  <a:srgbClr val="000000"/>
                </a:solidFill>
                <a:latin typeface="Times New Roman" pitchFamily="18" charset="0"/>
                <a:cs typeface="Times New Roman" pitchFamily="18" charset="0"/>
              </a:rPr>
              <a:t> - is involved in </a:t>
            </a:r>
            <a:r>
              <a:rPr lang="en-US" altLang="en-US" sz="2400" b="1" kern="0" dirty="0">
                <a:solidFill>
                  <a:srgbClr val="000000"/>
                </a:solidFill>
                <a:latin typeface="Times New Roman" pitchFamily="18" charset="0"/>
                <a:cs typeface="Times New Roman" pitchFamily="18" charset="0"/>
              </a:rPr>
              <a:t>daily cycles</a:t>
            </a:r>
            <a:r>
              <a:rPr lang="en-US" altLang="en-US" sz="2400" kern="0" dirty="0">
                <a:solidFill>
                  <a:srgbClr val="000000"/>
                </a:solidFill>
                <a:latin typeface="Times New Roman" pitchFamily="18" charset="0"/>
                <a:cs typeface="Times New Roman" pitchFamily="18" charset="0"/>
              </a:rPr>
              <a:t> or </a:t>
            </a:r>
            <a:r>
              <a:rPr lang="en-US" altLang="en-US" sz="2400" b="1" kern="0" dirty="0">
                <a:solidFill>
                  <a:srgbClr val="000000"/>
                </a:solidFill>
                <a:latin typeface="Times New Roman" pitchFamily="18" charset="0"/>
                <a:cs typeface="Times New Roman" pitchFamily="18" charset="0"/>
              </a:rPr>
              <a:t>circadian rhythms</a:t>
            </a:r>
            <a:r>
              <a:rPr lang="en-US" altLang="en-US" sz="2400" kern="0" dirty="0">
                <a:solidFill>
                  <a:srgbClr val="000000"/>
                </a:solidFill>
                <a:latin typeface="Times New Roman" pitchFamily="18" charset="0"/>
                <a:cs typeface="Times New Roman" pitchFamily="18" charset="0"/>
              </a:rPr>
              <a:t>.  Levels are </a:t>
            </a:r>
            <a:r>
              <a:rPr lang="en-US" altLang="en-US" sz="2400" b="1" kern="0" dirty="0">
                <a:solidFill>
                  <a:srgbClr val="000000"/>
                </a:solidFill>
                <a:latin typeface="Times New Roman" pitchFamily="18" charset="0"/>
                <a:cs typeface="Times New Roman" pitchFamily="18" charset="0"/>
              </a:rPr>
              <a:t>high at night</a:t>
            </a:r>
            <a:r>
              <a:rPr lang="en-US" altLang="en-US" sz="2400" kern="0" dirty="0">
                <a:solidFill>
                  <a:srgbClr val="000000"/>
                </a:solidFill>
                <a:latin typeface="Times New Roman" pitchFamily="18" charset="0"/>
                <a:cs typeface="Times New Roman" pitchFamily="18" charset="0"/>
              </a:rPr>
              <a:t> as we grow sleepy &amp; </a:t>
            </a:r>
            <a:r>
              <a:rPr lang="en-US" altLang="en-US" sz="2400" b="1" kern="0" dirty="0">
                <a:solidFill>
                  <a:srgbClr val="000000"/>
                </a:solidFill>
                <a:latin typeface="Times New Roman" pitchFamily="18" charset="0"/>
                <a:cs typeface="Times New Roman" pitchFamily="18" charset="0"/>
              </a:rPr>
              <a:t>low at day</a:t>
            </a:r>
            <a:r>
              <a:rPr lang="en-US" altLang="en-US" sz="2400" kern="0" dirty="0">
                <a:solidFill>
                  <a:srgbClr val="000000"/>
                </a:solidFill>
                <a:latin typeface="Times New Roman" pitchFamily="18" charset="0"/>
                <a:cs typeface="Times New Roman" pitchFamily="18" charset="0"/>
              </a:rPr>
              <a:t> light as we awake. The pineal body is directly </a:t>
            </a:r>
            <a:r>
              <a:rPr lang="en-US" altLang="en-US" sz="2400" b="1" kern="0" dirty="0">
                <a:solidFill>
                  <a:srgbClr val="000000"/>
                </a:solidFill>
                <a:latin typeface="Times New Roman" pitchFamily="18" charset="0"/>
                <a:cs typeface="Times New Roman" pitchFamily="18" charset="0"/>
              </a:rPr>
              <a:t>light sensitive</a:t>
            </a:r>
            <a:r>
              <a:rPr lang="en-US" altLang="en-US" sz="2400" kern="0" dirty="0">
                <a:solidFill>
                  <a:srgbClr val="000000"/>
                </a:solidFill>
                <a:latin typeface="Times New Roman" pitchFamily="18" charset="0"/>
                <a:cs typeface="Times New Roman" pitchFamily="18" charset="0"/>
              </a:rPr>
              <a:t>; </a:t>
            </a:r>
          </a:p>
        </p:txBody>
      </p:sp>
      <p:pic>
        <p:nvPicPr>
          <p:cNvPr id="96281" name="Picture 5" descr="http://www.lab.anhb.uwa.edu.au/mb140/CorePages/Endocrines/Images/pin42he.jpg">
            <a:extLst>
              <a:ext uri="{FF2B5EF4-FFF2-40B4-BE49-F238E27FC236}">
                <a16:creationId xmlns:a16="http://schemas.microsoft.com/office/drawing/2014/main" id="{4BA19765-1950-4CBB-A056-7063CE5A9E42}"/>
              </a:ext>
            </a:extLst>
          </p:cNvPr>
          <p:cNvPicPr>
            <a:picLocks noChangeAspect="1" noChangeArrowheads="1"/>
          </p:cNvPicPr>
          <p:nvPr/>
        </p:nvPicPr>
        <p:blipFill>
          <a:blip r:embed="rId3" r:link="rId4">
            <a:lum bright="-12000" contrast="36000"/>
            <a:extLst>
              <a:ext uri="{28A0092B-C50C-407E-A947-70E740481C1C}">
                <a14:useLocalDpi xmlns:a14="http://schemas.microsoft.com/office/drawing/2010/main" val="0"/>
              </a:ext>
            </a:extLst>
          </a:blip>
          <a:srcRect/>
          <a:stretch>
            <a:fillRect/>
          </a:stretch>
        </p:blipFill>
        <p:spPr bwMode="auto">
          <a:xfrm>
            <a:off x="152400" y="30163"/>
            <a:ext cx="2819400" cy="1112837"/>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itle 1">
            <a:extLst>
              <a:ext uri="{FF2B5EF4-FFF2-40B4-BE49-F238E27FC236}">
                <a16:creationId xmlns:a16="http://schemas.microsoft.com/office/drawing/2014/main" id="{D2B4AF0F-CEC7-42BD-82A9-E9CCBE69F6F2}"/>
              </a:ext>
            </a:extLst>
          </p:cNvPr>
          <p:cNvSpPr>
            <a:spLocks noGrp="1"/>
          </p:cNvSpPr>
          <p:nvPr>
            <p:ph type="title"/>
          </p:nvPr>
        </p:nvSpPr>
        <p:spPr>
          <a:xfrm>
            <a:off x="304800" y="152400"/>
            <a:ext cx="8229600" cy="685800"/>
          </a:xfrm>
        </p:spPr>
        <p:txBody>
          <a:bodyPr/>
          <a:lstStyle/>
          <a:p>
            <a:r>
              <a:rPr lang="en-US" altLang="en-US" sz="3200">
                <a:solidFill>
                  <a:srgbClr val="000000"/>
                </a:solidFill>
                <a:latin typeface="Arial Black" panose="020B0A04020102020204" pitchFamily="34" charset="0"/>
              </a:rPr>
              <a:t>Pineal body with aging</a:t>
            </a:r>
            <a:endParaRPr lang="ar-EG" altLang="en-US" sz="3200">
              <a:latin typeface="Arial Black" panose="020B0A04020102020204" pitchFamily="34" charset="0"/>
            </a:endParaRPr>
          </a:p>
        </p:txBody>
      </p:sp>
      <p:sp>
        <p:nvSpPr>
          <p:cNvPr id="97283" name="Content Placeholder 2">
            <a:extLst>
              <a:ext uri="{FF2B5EF4-FFF2-40B4-BE49-F238E27FC236}">
                <a16:creationId xmlns:a16="http://schemas.microsoft.com/office/drawing/2014/main" id="{EADF5F32-A9C1-40E5-BA4A-F9BCA05C6A48}"/>
              </a:ext>
            </a:extLst>
          </p:cNvPr>
          <p:cNvSpPr>
            <a:spLocks noGrp="1"/>
          </p:cNvSpPr>
          <p:nvPr>
            <p:ph sz="half" idx="1"/>
          </p:nvPr>
        </p:nvSpPr>
        <p:spPr>
          <a:xfrm>
            <a:off x="15875" y="990600"/>
            <a:ext cx="4556125" cy="4525963"/>
          </a:xfrm>
        </p:spPr>
        <p:txBody>
          <a:bodyPr/>
          <a:lstStyle/>
          <a:p>
            <a:pPr algn="l" rtl="0" eaLnBrk="1" hangingPunct="1"/>
            <a:r>
              <a:rPr lang="en-US" altLang="en-US" sz="2000"/>
              <a:t>↑ fibrosis</a:t>
            </a:r>
          </a:p>
          <a:p>
            <a:pPr algn="l" rtl="0" eaLnBrk="1" hangingPunct="1">
              <a:buFont typeface="Wingdings" panose="05000000000000000000" pitchFamily="2" charset="2"/>
              <a:buNone/>
            </a:pPr>
            <a:r>
              <a:rPr lang="en-US" altLang="en-US" sz="2000"/>
              <a:t>↑ formation of calcified bodies </a:t>
            </a:r>
          </a:p>
          <a:p>
            <a:pPr algn="l" rtl="0" eaLnBrk="1" hangingPunct="1">
              <a:buFont typeface="Wingdings" panose="05000000000000000000" pitchFamily="2" charset="2"/>
              <a:buNone/>
            </a:pPr>
            <a:r>
              <a:rPr lang="en-US" altLang="en-US" sz="2000"/>
              <a:t>= (brain sand)</a:t>
            </a:r>
          </a:p>
          <a:p>
            <a:pPr algn="l" rtl="0" eaLnBrk="1" hangingPunct="1">
              <a:buFontTx/>
              <a:buNone/>
            </a:pPr>
            <a:r>
              <a:rPr lang="en-US" altLang="en-US" sz="2000" b="1"/>
              <a:t>Brain Sand, calcareous secretions</a:t>
            </a:r>
            <a:r>
              <a:rPr lang="en-US" altLang="en-US" sz="2000"/>
              <a:t> (areas of </a:t>
            </a:r>
            <a:r>
              <a:rPr lang="en-US" altLang="en-US" sz="2000" b="1"/>
              <a:t>calcification</a:t>
            </a:r>
            <a:r>
              <a:rPr lang="en-US" altLang="en-US" sz="2000"/>
              <a:t>) that are easily seen with the microscope. These are </a:t>
            </a:r>
            <a:r>
              <a:rPr lang="en-US" altLang="en-US" sz="2000" b="1"/>
              <a:t>not a degenerative</a:t>
            </a:r>
            <a:r>
              <a:rPr lang="en-US" altLang="en-US" sz="2000"/>
              <a:t> change; </a:t>
            </a:r>
            <a:r>
              <a:rPr lang="en-US" altLang="en-US" sz="2000" b="1"/>
              <a:t>not</a:t>
            </a:r>
            <a:r>
              <a:rPr lang="en-US" altLang="en-US" sz="2000"/>
              <a:t> pathological</a:t>
            </a:r>
          </a:p>
          <a:p>
            <a:pPr algn="l" rtl="0" eaLnBrk="1" hangingPunct="1">
              <a:buFont typeface="Wingdings" panose="05000000000000000000" pitchFamily="2" charset="2"/>
              <a:buNone/>
            </a:pPr>
            <a:endParaRPr lang="en-US" altLang="en-US" sz="2800"/>
          </a:p>
          <a:p>
            <a:pPr algn="l" rtl="0" eaLnBrk="1" hangingPunct="1">
              <a:buFont typeface="Wingdings" panose="05000000000000000000" pitchFamily="2" charset="2"/>
              <a:buNone/>
            </a:pPr>
            <a:endParaRPr lang="ar-EG" altLang="en-US"/>
          </a:p>
        </p:txBody>
      </p:sp>
      <p:pic>
        <p:nvPicPr>
          <p:cNvPr id="97284" name="Content Placeholder 5" descr="59">
            <a:extLst>
              <a:ext uri="{FF2B5EF4-FFF2-40B4-BE49-F238E27FC236}">
                <a16:creationId xmlns:a16="http://schemas.microsoft.com/office/drawing/2014/main" id="{2AE8F428-BAEB-41D9-AFA3-F625249E3B66}"/>
              </a:ext>
            </a:extLst>
          </p:cNvPr>
          <p:cNvPicPr>
            <a:picLocks noGrp="1" noChangeAspect="1" noChangeArrowheads="1"/>
          </p:cNvPicPr>
          <p:nvPr>
            <p:ph sz="quarter" idx="2"/>
          </p:nvPr>
        </p:nvPicPr>
        <p:blipFill>
          <a:blip r:embed="rId2">
            <a:extLst>
              <a:ext uri="{28A0092B-C50C-407E-A947-70E740481C1C}">
                <a14:useLocalDpi xmlns:a14="http://schemas.microsoft.com/office/drawing/2010/main" val="0"/>
              </a:ext>
            </a:extLst>
          </a:blip>
          <a:srcRect/>
          <a:stretch>
            <a:fillRect/>
          </a:stretch>
        </p:blipFill>
        <p:spPr>
          <a:xfrm>
            <a:off x="4814888" y="4327525"/>
            <a:ext cx="3973512" cy="2368550"/>
          </a:xfrm>
          <a:noFill/>
        </p:spPr>
      </p:pic>
      <p:pic>
        <p:nvPicPr>
          <p:cNvPr id="97285" name="Picture 1" descr="pineal2a">
            <a:extLst>
              <a:ext uri="{FF2B5EF4-FFF2-40B4-BE49-F238E27FC236}">
                <a16:creationId xmlns:a16="http://schemas.microsoft.com/office/drawing/2014/main" id="{D347D1CE-7BB3-4CA2-89D4-9AF4DC043D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3962400"/>
            <a:ext cx="3657600" cy="273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86" name="Picture 6" descr="http://education.vetmed.vt.edu/Curriculum/VM8054/Labs/Lab24/IMAGES/BRAIN%20SAND%20COMPOSITE%20SMALL.jpg">
            <a:extLst>
              <a:ext uri="{FF2B5EF4-FFF2-40B4-BE49-F238E27FC236}">
                <a16:creationId xmlns:a16="http://schemas.microsoft.com/office/drawing/2014/main" id="{13D701A8-05AC-40C8-883A-8799EEFEEA95}"/>
              </a:ext>
            </a:extLst>
          </p:cNvPr>
          <p:cNvPicPr>
            <a:picLocks noChangeAspect="1" noChangeArrowheads="1"/>
          </p:cNvPicPr>
          <p:nvPr/>
        </p:nvPicPr>
        <p:blipFill>
          <a:blip r:embed="rId4" r:link="rId5">
            <a:lum bright="-18000" contrast="48000"/>
            <a:extLst>
              <a:ext uri="{28A0092B-C50C-407E-A947-70E740481C1C}">
                <a14:useLocalDpi xmlns:a14="http://schemas.microsoft.com/office/drawing/2010/main" val="0"/>
              </a:ext>
            </a:extLst>
          </a:blip>
          <a:srcRect/>
          <a:stretch>
            <a:fillRect/>
          </a:stretch>
        </p:blipFill>
        <p:spPr bwMode="auto">
          <a:xfrm>
            <a:off x="4689475" y="1066800"/>
            <a:ext cx="4225925" cy="3124200"/>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1">
            <a:extLst>
              <a:ext uri="{FF2B5EF4-FFF2-40B4-BE49-F238E27FC236}">
                <a16:creationId xmlns:a16="http://schemas.microsoft.com/office/drawing/2014/main" id="{850C651B-1318-4A2E-8C8B-7809C278B1D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3400" y="228600"/>
            <a:ext cx="8077200" cy="632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59" name="عنصر نائب للنص 2">
            <a:extLst>
              <a:ext uri="{FF2B5EF4-FFF2-40B4-BE49-F238E27FC236}">
                <a16:creationId xmlns:a16="http://schemas.microsoft.com/office/drawing/2014/main" id="{D2A8FF22-00F4-4C15-998F-31B4667BCFEB}"/>
              </a:ext>
            </a:extLst>
          </p:cNvPr>
          <p:cNvSpPr>
            <a:spLocks noGrp="1"/>
          </p:cNvSpPr>
          <p:nvPr>
            <p:ph type="body" idx="1"/>
          </p:nvPr>
        </p:nvSpPr>
        <p:spPr>
          <a:xfrm>
            <a:off x="-533400" y="2362200"/>
            <a:ext cx="7772400" cy="1500188"/>
          </a:xfrm>
        </p:spPr>
        <p:txBody>
          <a:bodyPr/>
          <a:lstStyle/>
          <a:p>
            <a:pPr algn="ctr" rtl="0"/>
            <a:r>
              <a:rPr lang="en-US" altLang="en-US" sz="4400" b="1">
                <a:latin typeface="Berlin Sans FB Demi" panose="020E0802020502020306" pitchFamily="34" charset="0"/>
              </a:rPr>
              <a:t>E</a:t>
            </a:r>
            <a:r>
              <a:rPr lang="ar-JO" altLang="en-US" sz="4400" b="1">
                <a:latin typeface="Berlin Sans FB Demi" panose="020E0802020502020306" pitchFamily="34" charset="0"/>
              </a:rPr>
              <a:t>ndocrine system</a:t>
            </a:r>
            <a:endParaRPr lang="ar-JO" altLang="en-US" sz="4400">
              <a:latin typeface="Berlin Sans FB Demi" panose="020E0802020502020306" pitchFamily="34"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8" descr="C:\Users\MCC\Desktop\تنزيل.jpg">
            <a:extLst>
              <a:ext uri="{FF2B5EF4-FFF2-40B4-BE49-F238E27FC236}">
                <a16:creationId xmlns:a16="http://schemas.microsoft.com/office/drawing/2014/main" id="{70AA0C4D-2ECE-4F7F-B9AB-5A0B203D31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304800"/>
            <a:ext cx="6858000"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07" name="Title 1">
            <a:extLst>
              <a:ext uri="{FF2B5EF4-FFF2-40B4-BE49-F238E27FC236}">
                <a16:creationId xmlns:a16="http://schemas.microsoft.com/office/drawing/2014/main" id="{B01293CC-A05F-45BC-BF37-E4DB3A24C1E2}"/>
              </a:ext>
            </a:extLst>
          </p:cNvPr>
          <p:cNvSpPr>
            <a:spLocks noGrp="1"/>
          </p:cNvSpPr>
          <p:nvPr>
            <p:ph type="title"/>
          </p:nvPr>
        </p:nvSpPr>
        <p:spPr>
          <a:xfrm>
            <a:off x="687388" y="304800"/>
            <a:ext cx="8456612" cy="838200"/>
          </a:xfrm>
        </p:spPr>
        <p:txBody>
          <a:bodyPr/>
          <a:lstStyle/>
          <a:p>
            <a:r>
              <a:rPr lang="en-US" altLang="en-US" sz="4000">
                <a:solidFill>
                  <a:srgbClr val="000000"/>
                </a:solidFill>
                <a:latin typeface="Berlin Sans FB Demi" panose="020E0802020502020306" pitchFamily="34" charset="0"/>
              </a:rPr>
              <a:t>Thyroid gland</a:t>
            </a:r>
            <a:endParaRPr lang="ar-EG" altLang="en-US" sz="4000">
              <a:latin typeface="Berlin Sans FB Demi" panose="020E0802020502020306" pitchFamily="34" charset="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عنوان 1">
            <a:extLst>
              <a:ext uri="{FF2B5EF4-FFF2-40B4-BE49-F238E27FC236}">
                <a16:creationId xmlns:a16="http://schemas.microsoft.com/office/drawing/2014/main" id="{A9FF004A-17D4-45D9-8250-9E71614916B9}"/>
              </a:ext>
            </a:extLst>
          </p:cNvPr>
          <p:cNvSpPr>
            <a:spLocks noGrp="1"/>
          </p:cNvSpPr>
          <p:nvPr>
            <p:ph type="title"/>
          </p:nvPr>
        </p:nvSpPr>
        <p:spPr>
          <a:xfrm>
            <a:off x="457200" y="274638"/>
            <a:ext cx="8229600" cy="639762"/>
          </a:xfrm>
        </p:spPr>
        <p:txBody>
          <a:bodyPr/>
          <a:lstStyle/>
          <a:p>
            <a:r>
              <a:rPr lang="en-US" altLang="en-US" sz="3600">
                <a:solidFill>
                  <a:srgbClr val="000000"/>
                </a:solidFill>
                <a:latin typeface="Arial Black" panose="020B0A04020102020204" pitchFamily="34" charset="0"/>
              </a:rPr>
              <a:t>Thyroid gland</a:t>
            </a:r>
            <a:endParaRPr lang="ar-JO" altLang="en-US"/>
          </a:p>
        </p:txBody>
      </p:sp>
      <p:sp>
        <p:nvSpPr>
          <p:cNvPr id="3" name="عنصر نائب للمحتوى 2">
            <a:extLst>
              <a:ext uri="{FF2B5EF4-FFF2-40B4-BE49-F238E27FC236}">
                <a16:creationId xmlns:a16="http://schemas.microsoft.com/office/drawing/2014/main" id="{7A9230F8-6A62-40D1-8D1C-22F4E08E90AF}"/>
              </a:ext>
            </a:extLst>
          </p:cNvPr>
          <p:cNvSpPr>
            <a:spLocks noGrp="1"/>
          </p:cNvSpPr>
          <p:nvPr>
            <p:ph sz="half" idx="1"/>
          </p:nvPr>
        </p:nvSpPr>
        <p:spPr>
          <a:xfrm>
            <a:off x="152400" y="1066800"/>
            <a:ext cx="4495800" cy="5562600"/>
          </a:xfrm>
        </p:spPr>
        <p:txBody>
          <a:bodyPr/>
          <a:lstStyle/>
          <a:p>
            <a:pPr marL="0" indent="0" algn="l" rtl="0" eaLnBrk="1" hangingPunct="1">
              <a:spcBef>
                <a:spcPct val="50000"/>
              </a:spcBef>
              <a:buFontTx/>
              <a:buNone/>
              <a:defRPr/>
            </a:pPr>
            <a:r>
              <a:rPr lang="en-US" altLang="en-US" sz="3200" b="1" kern="1200" dirty="0">
                <a:solidFill>
                  <a:srgbClr val="000000"/>
                </a:solidFill>
                <a:latin typeface="Arial Black" pitchFamily="34" charset="0"/>
              </a:rPr>
              <a:t>Structure</a:t>
            </a:r>
            <a:r>
              <a:rPr lang="en-US" altLang="en-US" sz="3200" kern="1200" dirty="0">
                <a:solidFill>
                  <a:srgbClr val="000000"/>
                </a:solidFill>
                <a:latin typeface="Arial Black" pitchFamily="34" charset="0"/>
              </a:rPr>
              <a:t> </a:t>
            </a:r>
            <a:endParaRPr lang="ar-JO" altLang="en-US" sz="3200" kern="1200" dirty="0">
              <a:solidFill>
                <a:srgbClr val="000000"/>
              </a:solidFill>
              <a:latin typeface="Arial Black" pitchFamily="34" charset="0"/>
            </a:endParaRPr>
          </a:p>
          <a:p>
            <a:pPr algn="l" rtl="0">
              <a:buFont typeface="Wingdings" pitchFamily="2" charset="2"/>
              <a:buChar char="q"/>
              <a:defRPr/>
            </a:pPr>
            <a:r>
              <a:rPr lang="en-US" altLang="en-US" b="1" dirty="0" err="1">
                <a:solidFill>
                  <a:srgbClr val="C00000"/>
                </a:solidFill>
                <a:latin typeface="Arial Black" pitchFamily="34" charset="0"/>
              </a:rPr>
              <a:t>Stroma</a:t>
            </a:r>
            <a:endParaRPr lang="ar-EG" altLang="en-US" b="1" dirty="0">
              <a:solidFill>
                <a:srgbClr val="C00000"/>
              </a:solidFill>
              <a:latin typeface="Arial Black" pitchFamily="34" charset="0"/>
            </a:endParaRPr>
          </a:p>
          <a:p>
            <a:pPr algn="l" rtl="0" eaLnBrk="1" hangingPunct="1">
              <a:buFontTx/>
              <a:buNone/>
              <a:defRPr/>
            </a:pPr>
            <a:r>
              <a:rPr lang="en-US" sz="2400" dirty="0">
                <a:solidFill>
                  <a:srgbClr val="000000"/>
                </a:solidFill>
              </a:rPr>
              <a:t>Thyroid gland is covered by </a:t>
            </a:r>
          </a:p>
          <a:p>
            <a:pPr algn="l" rtl="0" eaLnBrk="1" hangingPunct="1">
              <a:buFont typeface="Wingdings" pitchFamily="2" charset="2"/>
              <a:buChar char="q"/>
              <a:defRPr/>
            </a:pPr>
            <a:r>
              <a:rPr lang="en-US" sz="2400" dirty="0">
                <a:solidFill>
                  <a:srgbClr val="FF0000"/>
                </a:solidFill>
                <a:latin typeface="Arial Black" pitchFamily="34" charset="0"/>
              </a:rPr>
              <a:t>double capsule</a:t>
            </a:r>
          </a:p>
          <a:p>
            <a:pPr algn="l" rtl="0" eaLnBrk="1" hangingPunct="1">
              <a:defRPr/>
            </a:pPr>
            <a:r>
              <a:rPr lang="en-US" sz="2400" dirty="0">
                <a:solidFill>
                  <a:srgbClr val="000000"/>
                </a:solidFill>
                <a:latin typeface="Arial Black" pitchFamily="34" charset="0"/>
              </a:rPr>
              <a:t>Outer:</a:t>
            </a:r>
            <a:r>
              <a:rPr lang="en-US" sz="2400" dirty="0">
                <a:solidFill>
                  <a:srgbClr val="000000"/>
                </a:solidFill>
              </a:rPr>
              <a:t> deep </a:t>
            </a:r>
            <a:r>
              <a:rPr lang="en-US" sz="2400" dirty="0">
                <a:solidFill>
                  <a:srgbClr val="000000"/>
                </a:solidFill>
                <a:latin typeface="Arial Black" pitchFamily="34" charset="0"/>
              </a:rPr>
              <a:t> </a:t>
            </a:r>
            <a:r>
              <a:rPr lang="en-US" sz="2400" dirty="0">
                <a:solidFill>
                  <a:srgbClr val="000000"/>
                </a:solidFill>
              </a:rPr>
              <a:t>cervical fascia</a:t>
            </a:r>
          </a:p>
          <a:p>
            <a:pPr algn="l" rtl="0" eaLnBrk="1" hangingPunct="1">
              <a:defRPr/>
            </a:pPr>
            <a:r>
              <a:rPr lang="en-US" sz="2400" dirty="0">
                <a:solidFill>
                  <a:srgbClr val="000000"/>
                </a:solidFill>
                <a:latin typeface="Arial Black" pitchFamily="34" charset="0"/>
              </a:rPr>
              <a:t>Inner: </a:t>
            </a:r>
            <a:r>
              <a:rPr lang="en-US" sz="2400" dirty="0">
                <a:solidFill>
                  <a:srgbClr val="000000"/>
                </a:solidFill>
              </a:rPr>
              <a:t>true CT capsule</a:t>
            </a:r>
          </a:p>
          <a:p>
            <a:pPr algn="l" rtl="0" eaLnBrk="1" hangingPunct="1">
              <a:buFont typeface="Wingdings" pitchFamily="2" charset="2"/>
              <a:buChar char="q"/>
              <a:defRPr/>
            </a:pPr>
            <a:r>
              <a:rPr lang="en-US" sz="2400" dirty="0">
                <a:solidFill>
                  <a:srgbClr val="000000"/>
                </a:solidFill>
              </a:rPr>
              <a:t>incomplete septa</a:t>
            </a:r>
          </a:p>
          <a:p>
            <a:pPr algn="l" rtl="0" eaLnBrk="1" hangingPunct="1">
              <a:buFont typeface="Wingdings" pitchFamily="2" charset="2"/>
              <a:buChar char="q"/>
              <a:defRPr/>
            </a:pPr>
            <a:r>
              <a:rPr lang="en-US" sz="2400" dirty="0">
                <a:solidFill>
                  <a:srgbClr val="000000"/>
                </a:solidFill>
              </a:rPr>
              <a:t>reticular fibers</a:t>
            </a:r>
          </a:p>
          <a:p>
            <a:pPr marL="0" indent="0" algn="l" rtl="0" eaLnBrk="1" hangingPunct="1">
              <a:spcBef>
                <a:spcPct val="50000"/>
              </a:spcBef>
              <a:buFontTx/>
              <a:buNone/>
              <a:defRPr/>
            </a:pPr>
            <a:endParaRPr lang="en-US" altLang="en-US" sz="2000" b="1" kern="1200" dirty="0">
              <a:solidFill>
                <a:srgbClr val="000000"/>
              </a:solidFill>
            </a:endParaRPr>
          </a:p>
          <a:p>
            <a:pPr marL="0" indent="0" algn="l" rtl="0" eaLnBrk="1" hangingPunct="1">
              <a:spcBef>
                <a:spcPct val="50000"/>
              </a:spcBef>
              <a:buFontTx/>
              <a:buNone/>
              <a:defRPr/>
            </a:pPr>
            <a:endParaRPr lang="en-US" altLang="en-US" sz="2000" b="1" kern="1200" dirty="0">
              <a:solidFill>
                <a:srgbClr val="000000"/>
              </a:solidFill>
            </a:endParaRPr>
          </a:p>
          <a:p>
            <a:pPr marL="0" indent="0" algn="l" rtl="0" eaLnBrk="1" hangingPunct="1">
              <a:spcBef>
                <a:spcPct val="50000"/>
              </a:spcBef>
              <a:buFontTx/>
              <a:buNone/>
              <a:defRPr/>
            </a:pPr>
            <a:endParaRPr lang="en-US" altLang="en-US" sz="2000" b="1" kern="1200" dirty="0">
              <a:solidFill>
                <a:srgbClr val="000000"/>
              </a:solidFill>
            </a:endParaRPr>
          </a:p>
          <a:p>
            <a:pPr marL="0" indent="0" algn="l" rtl="0" eaLnBrk="1" hangingPunct="1">
              <a:spcBef>
                <a:spcPct val="50000"/>
              </a:spcBef>
              <a:buFontTx/>
              <a:buNone/>
              <a:defRPr/>
            </a:pPr>
            <a:endParaRPr lang="en-US" altLang="en-US" sz="2000" b="1" kern="1200" dirty="0">
              <a:solidFill>
                <a:srgbClr val="000000"/>
              </a:solidFill>
            </a:endParaRPr>
          </a:p>
          <a:p>
            <a:pPr marL="0" indent="0" algn="l" rtl="0" eaLnBrk="1" hangingPunct="1">
              <a:spcBef>
                <a:spcPct val="50000"/>
              </a:spcBef>
              <a:buFontTx/>
              <a:buNone/>
              <a:defRPr/>
            </a:pPr>
            <a:endParaRPr lang="ar-EG" altLang="en-US" sz="2000" kern="1200" dirty="0">
              <a:solidFill>
                <a:srgbClr val="000000"/>
              </a:solidFill>
            </a:endParaRPr>
          </a:p>
          <a:p>
            <a:pPr marL="0" indent="0" algn="l" rtl="0" eaLnBrk="1" hangingPunct="1">
              <a:buFontTx/>
              <a:buNone/>
              <a:defRPr/>
            </a:pPr>
            <a:endParaRPr lang="en-US" sz="1800" dirty="0">
              <a:solidFill>
                <a:srgbClr val="000000"/>
              </a:solidFill>
            </a:endParaRPr>
          </a:p>
          <a:p>
            <a:pPr algn="l" rtl="0">
              <a:defRPr/>
            </a:pPr>
            <a:endParaRPr lang="ar-JO" dirty="0"/>
          </a:p>
        </p:txBody>
      </p:sp>
      <p:pic>
        <p:nvPicPr>
          <p:cNvPr id="99332" name="Picture 5" descr="http://www.lab.anhb.uwa.edu.au/mb140/CorePages/Endocrines/Images/ThyrHE10.jpg">
            <a:extLst>
              <a:ext uri="{FF2B5EF4-FFF2-40B4-BE49-F238E27FC236}">
                <a16:creationId xmlns:a16="http://schemas.microsoft.com/office/drawing/2014/main" id="{1D5E6ED3-D24E-4262-B465-A48C7CBAA5C7}"/>
              </a:ext>
            </a:extLst>
          </p:cNvPr>
          <p:cNvPicPr>
            <a:picLocks noGrp="1" noChangeAspect="1" noChangeArrowheads="1"/>
          </p:cNvPicPr>
          <p:nvPr>
            <p:ph sz="half" idx="2"/>
          </p:nvPr>
        </p:nvPicPr>
        <p:blipFill>
          <a:blip r:embed="rId2" r:link="rId3">
            <a:lum bright="-12000" contrast="36000"/>
            <a:extLst>
              <a:ext uri="{28A0092B-C50C-407E-A947-70E740481C1C}">
                <a14:useLocalDpi xmlns:a14="http://schemas.microsoft.com/office/drawing/2010/main" val="0"/>
              </a:ext>
            </a:extLst>
          </a:blip>
          <a:srcRect/>
          <a:stretch>
            <a:fillRect/>
          </a:stretch>
        </p:blipFill>
        <p:spPr>
          <a:xfrm>
            <a:off x="4724400" y="1524000"/>
            <a:ext cx="4267200" cy="4595813"/>
          </a:xfrm>
          <a:noFill/>
          <a:ln w="19050">
            <a:solidFill>
              <a:srgbClr val="000000"/>
            </a:solidFill>
            <a:miter lim="800000"/>
            <a:headEnd/>
            <a:tailEnd/>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a:extLst>
              <a:ext uri="{FF2B5EF4-FFF2-40B4-BE49-F238E27FC236}">
                <a16:creationId xmlns:a16="http://schemas.microsoft.com/office/drawing/2014/main" id="{D3431F1E-B49B-4FAE-A208-E5C00DFB01AB}"/>
              </a:ext>
            </a:extLst>
          </p:cNvPr>
          <p:cNvSpPr>
            <a:spLocks noGrp="1"/>
          </p:cNvSpPr>
          <p:nvPr>
            <p:ph idx="1"/>
          </p:nvPr>
        </p:nvSpPr>
        <p:spPr>
          <a:xfrm>
            <a:off x="223838" y="173038"/>
            <a:ext cx="8686800" cy="6477000"/>
          </a:xfrm>
        </p:spPr>
        <p:txBody>
          <a:bodyPr/>
          <a:lstStyle/>
          <a:p>
            <a:pPr algn="l" rtl="0">
              <a:buFont typeface="Wingdings" pitchFamily="2" charset="2"/>
              <a:buChar char="q"/>
              <a:defRPr/>
            </a:pPr>
            <a:r>
              <a:rPr lang="en-US" altLang="en-US" sz="2800" b="1" dirty="0">
                <a:solidFill>
                  <a:srgbClr val="C00000"/>
                </a:solidFill>
                <a:latin typeface="Arial Black" pitchFamily="34" charset="0"/>
              </a:rPr>
              <a:t>Parenchyma</a:t>
            </a:r>
          </a:p>
          <a:p>
            <a:pPr marL="0" indent="0" algn="l" rtl="0" eaLnBrk="1" hangingPunct="1">
              <a:spcBef>
                <a:spcPct val="50000"/>
              </a:spcBef>
              <a:buFontTx/>
              <a:buNone/>
              <a:defRPr/>
            </a:pPr>
            <a:r>
              <a:rPr lang="en-US" altLang="en-US" sz="2400" b="1" kern="1200" dirty="0">
                <a:solidFill>
                  <a:srgbClr val="000000"/>
                </a:solidFill>
                <a:latin typeface="Times New Roman" pitchFamily="18" charset="0"/>
                <a:cs typeface="Times New Roman" pitchFamily="18" charset="0"/>
              </a:rPr>
              <a:t>lobules</a:t>
            </a:r>
            <a:r>
              <a:rPr lang="en-US" altLang="en-US" sz="2400" kern="1200" dirty="0">
                <a:solidFill>
                  <a:srgbClr val="000000"/>
                </a:solidFill>
                <a:latin typeface="Times New Roman" pitchFamily="18" charset="0"/>
                <a:cs typeface="Times New Roman" pitchFamily="18" charset="0"/>
              </a:rPr>
              <a:t> surrounded by interlobular </a:t>
            </a:r>
            <a:r>
              <a:rPr lang="en-US" altLang="en-US" sz="2400" b="1" kern="1200" dirty="0">
                <a:solidFill>
                  <a:srgbClr val="000000"/>
                </a:solidFill>
                <a:latin typeface="Times New Roman" pitchFamily="18" charset="0"/>
                <a:cs typeface="Times New Roman" pitchFamily="18" charset="0"/>
              </a:rPr>
              <a:t>connective tissue</a:t>
            </a:r>
          </a:p>
          <a:p>
            <a:pPr marL="0" indent="0" algn="l" rtl="0" eaLnBrk="1" hangingPunct="1">
              <a:buFontTx/>
              <a:buNone/>
              <a:defRPr/>
            </a:pPr>
            <a:r>
              <a:rPr lang="en-US" altLang="en-US" sz="2400" kern="1200" dirty="0">
                <a:solidFill>
                  <a:srgbClr val="000000"/>
                </a:solidFill>
                <a:latin typeface="Times New Roman" pitchFamily="18" charset="0"/>
                <a:cs typeface="Times New Roman" pitchFamily="18" charset="0"/>
              </a:rPr>
              <a:t> each lobule is composed of a number of </a:t>
            </a:r>
            <a:r>
              <a:rPr lang="en-US" sz="2400" dirty="0">
                <a:solidFill>
                  <a:srgbClr val="000000"/>
                </a:solidFill>
                <a:latin typeface="Arial Black" pitchFamily="34" charset="0"/>
              </a:rPr>
              <a:t>1. Follicles + Blood vessels  </a:t>
            </a:r>
            <a:endParaRPr lang="en-US" altLang="en-US" sz="2400" b="1" kern="1200" dirty="0">
              <a:solidFill>
                <a:srgbClr val="000000"/>
              </a:solidFill>
              <a:latin typeface="Times New Roman" pitchFamily="18" charset="0"/>
              <a:cs typeface="Times New Roman" pitchFamily="18" charset="0"/>
            </a:endParaRPr>
          </a:p>
          <a:p>
            <a:pPr algn="l" rtl="0">
              <a:defRPr/>
            </a:pPr>
            <a:r>
              <a:rPr lang="en-US" altLang="en-US" sz="2400" b="1" dirty="0">
                <a:solidFill>
                  <a:srgbClr val="000000"/>
                </a:solidFill>
                <a:latin typeface="Times New Roman" pitchFamily="18" charset="0"/>
                <a:cs typeface="Times New Roman" pitchFamily="18" charset="0"/>
              </a:rPr>
              <a:t>Follicles </a:t>
            </a:r>
            <a:r>
              <a:rPr lang="en-US" altLang="en-US" sz="2400" dirty="0">
                <a:solidFill>
                  <a:srgbClr val="000000"/>
                </a:solidFill>
                <a:latin typeface="Times New Roman" pitchFamily="18" charset="0"/>
                <a:cs typeface="Times New Roman" pitchFamily="18" charset="0"/>
              </a:rPr>
              <a:t>the </a:t>
            </a:r>
            <a:r>
              <a:rPr lang="en-US" altLang="en-US" sz="2400" b="1" dirty="0">
                <a:solidFill>
                  <a:srgbClr val="000000"/>
                </a:solidFill>
                <a:latin typeface="Times New Roman" pitchFamily="18" charset="0"/>
                <a:cs typeface="Times New Roman" pitchFamily="18" charset="0"/>
              </a:rPr>
              <a:t>structural and functional</a:t>
            </a:r>
            <a:r>
              <a:rPr lang="en-US" altLang="en-US" sz="2400" dirty="0">
                <a:solidFill>
                  <a:srgbClr val="000000"/>
                </a:solidFill>
                <a:latin typeface="Times New Roman" pitchFamily="18" charset="0"/>
                <a:cs typeface="Times New Roman" pitchFamily="18" charset="0"/>
              </a:rPr>
              <a:t> building block of the thyroid gland </a:t>
            </a:r>
            <a:r>
              <a:rPr lang="en-US" altLang="en-US" sz="2400" b="1" dirty="0">
                <a:solidFill>
                  <a:srgbClr val="000000"/>
                </a:solidFill>
                <a:latin typeface="Times New Roman" pitchFamily="18" charset="0"/>
                <a:cs typeface="Times New Roman" pitchFamily="18" charset="0"/>
              </a:rPr>
              <a:t>spherical</a:t>
            </a:r>
            <a:r>
              <a:rPr lang="en-US" altLang="en-US" sz="2400" dirty="0">
                <a:solidFill>
                  <a:srgbClr val="000000"/>
                </a:solidFill>
                <a:latin typeface="Times New Roman" pitchFamily="18" charset="0"/>
                <a:cs typeface="Times New Roman" pitchFamily="18" charset="0"/>
              </a:rPr>
              <a:t> in shape</a:t>
            </a:r>
          </a:p>
          <a:p>
            <a:pPr algn="l" rtl="0">
              <a:defRPr/>
            </a:pPr>
            <a:r>
              <a:rPr lang="en-US" altLang="en-US" sz="2400" dirty="0">
                <a:solidFill>
                  <a:srgbClr val="000000"/>
                </a:solidFill>
                <a:latin typeface="Times New Roman" pitchFamily="18" charset="0"/>
                <a:cs typeface="Times New Roman" pitchFamily="18" charset="0"/>
              </a:rPr>
              <a:t> separated by scant </a:t>
            </a:r>
            <a:r>
              <a:rPr lang="en-US" altLang="en-US" sz="2400" b="1" dirty="0" err="1">
                <a:solidFill>
                  <a:srgbClr val="000000"/>
                </a:solidFill>
                <a:latin typeface="Times New Roman" pitchFamily="18" charset="0"/>
                <a:cs typeface="Times New Roman" pitchFamily="18" charset="0"/>
              </a:rPr>
              <a:t>interfollicular</a:t>
            </a:r>
            <a:r>
              <a:rPr lang="en-US" altLang="en-US" sz="2400" dirty="0">
                <a:solidFill>
                  <a:srgbClr val="000000"/>
                </a:solidFill>
                <a:latin typeface="Times New Roman" pitchFamily="18" charset="0"/>
                <a:cs typeface="Times New Roman" pitchFamily="18" charset="0"/>
              </a:rPr>
              <a:t> </a:t>
            </a:r>
            <a:r>
              <a:rPr lang="en-US" altLang="en-US" sz="2400" b="1" dirty="0">
                <a:solidFill>
                  <a:srgbClr val="000000"/>
                </a:solidFill>
                <a:latin typeface="Times New Roman" pitchFamily="18" charset="0"/>
                <a:cs typeface="Times New Roman" pitchFamily="18" charset="0"/>
              </a:rPr>
              <a:t>connective tissue</a:t>
            </a:r>
            <a:r>
              <a:rPr lang="en-US" altLang="en-US" sz="2400" dirty="0">
                <a:solidFill>
                  <a:srgbClr val="000000"/>
                </a:solidFill>
                <a:latin typeface="Times New Roman" pitchFamily="18" charset="0"/>
                <a:cs typeface="Times New Roman" pitchFamily="18" charset="0"/>
              </a:rPr>
              <a:t>.</a:t>
            </a:r>
          </a:p>
        </p:txBody>
      </p:sp>
      <p:pic>
        <p:nvPicPr>
          <p:cNvPr id="100355" name="Picture 4" descr="MH-9D5">
            <a:extLst>
              <a:ext uri="{FF2B5EF4-FFF2-40B4-BE49-F238E27FC236}">
                <a16:creationId xmlns:a16="http://schemas.microsoft.com/office/drawing/2014/main" id="{833FC47D-FC4A-4DD1-9A55-F1DFC58608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16163" y="3505200"/>
            <a:ext cx="4530725" cy="271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6" name="مستطيل 4">
            <a:extLst>
              <a:ext uri="{FF2B5EF4-FFF2-40B4-BE49-F238E27FC236}">
                <a16:creationId xmlns:a16="http://schemas.microsoft.com/office/drawing/2014/main" id="{257710FC-FBA1-4056-B11F-4E0864E49876}"/>
              </a:ext>
            </a:extLst>
          </p:cNvPr>
          <p:cNvSpPr>
            <a:spLocks noChangeArrowheads="1"/>
          </p:cNvSpPr>
          <p:nvPr/>
        </p:nvSpPr>
        <p:spPr bwMode="auto">
          <a:xfrm>
            <a:off x="2982913" y="6356350"/>
            <a:ext cx="31988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rtl="1" eaLnBrk="1" hangingPunct="1"/>
            <a:r>
              <a:rPr lang="en-US" altLang="en-US" b="1">
                <a:solidFill>
                  <a:srgbClr val="000000"/>
                </a:solidFill>
              </a:rPr>
              <a:t>Thyroid capillary beds SEM</a:t>
            </a:r>
            <a:endParaRPr lang="ar-JO" altLang="en-US">
              <a:solidFill>
                <a:srgbClr val="000000"/>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Content Placeholder 2">
            <a:extLst>
              <a:ext uri="{FF2B5EF4-FFF2-40B4-BE49-F238E27FC236}">
                <a16:creationId xmlns:a16="http://schemas.microsoft.com/office/drawing/2014/main" id="{4998381A-19C3-4732-AF8E-24A3BCD4EFFC}"/>
              </a:ext>
            </a:extLst>
          </p:cNvPr>
          <p:cNvSpPr>
            <a:spLocks noGrp="1"/>
          </p:cNvSpPr>
          <p:nvPr>
            <p:ph sz="half" idx="1"/>
          </p:nvPr>
        </p:nvSpPr>
        <p:spPr>
          <a:xfrm>
            <a:off x="30163" y="228600"/>
            <a:ext cx="5075237" cy="6248400"/>
          </a:xfrm>
        </p:spPr>
        <p:txBody>
          <a:bodyPr/>
          <a:lstStyle/>
          <a:p>
            <a:pPr marL="0" indent="0" algn="l" rtl="0" eaLnBrk="1" hangingPunct="1">
              <a:spcBef>
                <a:spcPct val="50000"/>
              </a:spcBef>
              <a:buFontTx/>
              <a:buNone/>
              <a:defRPr/>
            </a:pPr>
            <a:r>
              <a:rPr lang="en-US" altLang="en-US" sz="2800" b="1" dirty="0">
                <a:latin typeface="Arial Black" pitchFamily="34" charset="0"/>
              </a:rPr>
              <a:t>Thyroid follicles </a:t>
            </a:r>
            <a:endParaRPr lang="en-US" altLang="en-US" sz="2800" dirty="0">
              <a:latin typeface="Arial Black" pitchFamily="34" charset="0"/>
            </a:endParaRPr>
          </a:p>
          <a:p>
            <a:pPr algn="l" rtl="0" eaLnBrk="1" hangingPunct="1">
              <a:spcBef>
                <a:spcPct val="50000"/>
              </a:spcBef>
              <a:buFont typeface="Wingdings" pitchFamily="2" charset="2"/>
              <a:buChar char="q"/>
              <a:defRPr/>
            </a:pPr>
            <a:r>
              <a:rPr lang="en-US" altLang="en-US" sz="2000" b="1" dirty="0">
                <a:latin typeface="Arial Black" pitchFamily="34" charset="0"/>
              </a:rPr>
              <a:t>Follicular cells</a:t>
            </a:r>
            <a:r>
              <a:rPr lang="en-US" altLang="en-US" sz="2000" dirty="0">
                <a:latin typeface="Arial Black" pitchFamily="34" charset="0"/>
              </a:rPr>
              <a:t>: </a:t>
            </a:r>
            <a:r>
              <a:rPr lang="en-US" altLang="en-US" sz="2000" dirty="0"/>
              <a:t>a </a:t>
            </a:r>
            <a:r>
              <a:rPr lang="en-US" altLang="en-US" sz="2000" b="1" dirty="0"/>
              <a:t>simple cuboidal epithelium</a:t>
            </a:r>
            <a:r>
              <a:rPr lang="en-US" altLang="en-US" sz="2000" dirty="0"/>
              <a:t> </a:t>
            </a:r>
          </a:p>
          <a:p>
            <a:pPr algn="l" rtl="0" eaLnBrk="1" hangingPunct="1">
              <a:spcBef>
                <a:spcPct val="50000"/>
              </a:spcBef>
              <a:buFont typeface="Wingdings" pitchFamily="2" charset="2"/>
              <a:buChar char="q"/>
              <a:defRPr/>
            </a:pPr>
            <a:r>
              <a:rPr lang="en-US" altLang="en-US" sz="2000" b="1" dirty="0" err="1">
                <a:latin typeface="Arial Black" pitchFamily="34" charset="0"/>
              </a:rPr>
              <a:t>Parafollicular</a:t>
            </a:r>
            <a:r>
              <a:rPr lang="en-US" altLang="en-US" sz="2000" b="1" dirty="0">
                <a:latin typeface="Arial Black" pitchFamily="34" charset="0"/>
              </a:rPr>
              <a:t> cells</a:t>
            </a:r>
            <a:r>
              <a:rPr lang="en-US" altLang="en-US" sz="2000" dirty="0">
                <a:latin typeface="Arial Black" pitchFamily="34" charset="0"/>
              </a:rPr>
              <a:t> </a:t>
            </a:r>
            <a:r>
              <a:rPr lang="en-US" altLang="en-US" sz="2000" dirty="0"/>
              <a:t>(or "</a:t>
            </a:r>
            <a:r>
              <a:rPr lang="en-US" altLang="en-US" sz="2000" b="1" dirty="0"/>
              <a:t>C cells</a:t>
            </a:r>
            <a:r>
              <a:rPr lang="en-US" altLang="en-US" sz="2000" dirty="0"/>
              <a:t>") </a:t>
            </a:r>
            <a:r>
              <a:rPr lang="en-US" altLang="en-US" sz="2000" dirty="0" err="1"/>
              <a:t>parafollicular</a:t>
            </a:r>
            <a:r>
              <a:rPr lang="en-US" altLang="en-US" sz="2000" dirty="0"/>
              <a:t> cells are </a:t>
            </a:r>
            <a:r>
              <a:rPr lang="en-US" altLang="en-US" sz="2000" b="1" dirty="0"/>
              <a:t>scattered</a:t>
            </a:r>
            <a:r>
              <a:rPr lang="en-US" altLang="en-US" sz="2000" dirty="0"/>
              <a:t> </a:t>
            </a:r>
            <a:r>
              <a:rPr lang="en-US" altLang="en-US" sz="2000" b="1" dirty="0"/>
              <a:t>among</a:t>
            </a:r>
            <a:r>
              <a:rPr lang="en-US" altLang="en-US" sz="2000" dirty="0"/>
              <a:t> follicular cells and in </a:t>
            </a:r>
            <a:r>
              <a:rPr lang="en-US" altLang="en-US" sz="2000" b="1" dirty="0"/>
              <a:t>spaces</a:t>
            </a:r>
            <a:r>
              <a:rPr lang="en-US" altLang="en-US" sz="2000" dirty="0"/>
              <a:t> between the spherical follicles, they secrete </a:t>
            </a:r>
            <a:r>
              <a:rPr lang="en-US" altLang="en-US" sz="2000" b="1" dirty="0"/>
              <a:t>calcitonin</a:t>
            </a:r>
            <a:r>
              <a:rPr lang="en-US" altLang="en-US" sz="2000" dirty="0"/>
              <a:t>. –</a:t>
            </a:r>
            <a:r>
              <a:rPr lang="en-US" altLang="en-US" sz="2000" b="1" dirty="0"/>
              <a:t>large,</a:t>
            </a:r>
            <a:r>
              <a:rPr lang="en-US" altLang="en-US" sz="2000" dirty="0"/>
              <a:t> </a:t>
            </a:r>
            <a:r>
              <a:rPr lang="en-US" altLang="en-US" sz="2000" b="1" dirty="0"/>
              <a:t>pale stain </a:t>
            </a:r>
            <a:r>
              <a:rPr lang="en-US" altLang="en-US" sz="2000" dirty="0"/>
              <a:t>and </a:t>
            </a:r>
            <a:r>
              <a:rPr lang="en-US" altLang="en-US" sz="2000" b="1" dirty="0"/>
              <a:t>few</a:t>
            </a:r>
            <a:r>
              <a:rPr lang="en-US" altLang="en-US" sz="2000" dirty="0"/>
              <a:t> in number</a:t>
            </a:r>
          </a:p>
          <a:p>
            <a:pPr marL="0" indent="0" algn="l" rtl="0" eaLnBrk="1" hangingPunct="1">
              <a:spcBef>
                <a:spcPct val="50000"/>
              </a:spcBef>
              <a:buFontTx/>
              <a:buNone/>
              <a:defRPr/>
            </a:pPr>
            <a:r>
              <a:rPr lang="en-US" altLang="en-US" sz="2000" dirty="0">
                <a:latin typeface="Arial Black" pitchFamily="34" charset="0"/>
              </a:rPr>
              <a:t>     No </a:t>
            </a:r>
            <a:r>
              <a:rPr lang="en-US" altLang="en-US" sz="2000" dirty="0"/>
              <a:t>direct contact with the follicular </a:t>
            </a:r>
            <a:r>
              <a:rPr lang="en-US" altLang="en-US" sz="2000" dirty="0">
                <a:solidFill>
                  <a:srgbClr val="FF0000"/>
                </a:solidFill>
                <a:latin typeface="Arial Black" pitchFamily="34" charset="0"/>
              </a:rPr>
              <a:t>lumen. </a:t>
            </a:r>
            <a:r>
              <a:rPr lang="en-US" altLang="en-US" sz="2000" dirty="0"/>
              <a:t>They are </a:t>
            </a:r>
            <a:r>
              <a:rPr lang="en-US" altLang="en-US" sz="2000" b="1" dirty="0"/>
              <a:t>always</a:t>
            </a:r>
            <a:r>
              <a:rPr lang="en-US" altLang="en-US" sz="2000" dirty="0"/>
              <a:t> situated within the </a:t>
            </a:r>
            <a:r>
              <a:rPr lang="en-US" altLang="en-US" sz="2000" b="1" dirty="0"/>
              <a:t>basement membrane</a:t>
            </a:r>
            <a:r>
              <a:rPr lang="en-US" altLang="en-US" sz="2000" dirty="0"/>
              <a:t>, which surrounds the entire follicle </a:t>
            </a:r>
          </a:p>
          <a:p>
            <a:pPr algn="l" rtl="0" eaLnBrk="1" hangingPunct="1">
              <a:spcBef>
                <a:spcPct val="50000"/>
              </a:spcBef>
              <a:buFont typeface="Wingdings" pitchFamily="2" charset="2"/>
              <a:buChar char="q"/>
              <a:defRPr/>
            </a:pPr>
            <a:r>
              <a:rPr lang="en-US" altLang="en-US" sz="2000" b="1" dirty="0" err="1">
                <a:solidFill>
                  <a:srgbClr val="000000"/>
                </a:solidFill>
                <a:latin typeface="Arial Black" pitchFamily="34" charset="0"/>
                <a:ea typeface="+mj-ea"/>
              </a:rPr>
              <a:t>Interfollicular</a:t>
            </a:r>
            <a:r>
              <a:rPr lang="en-US" altLang="en-US" sz="2000" b="1" dirty="0">
                <a:solidFill>
                  <a:srgbClr val="000000"/>
                </a:solidFill>
                <a:latin typeface="Arial Black" pitchFamily="34" charset="0"/>
                <a:ea typeface="+mj-ea"/>
              </a:rPr>
              <a:t> cells</a:t>
            </a:r>
            <a:endParaRPr lang="en-US" altLang="en-US" sz="2000" dirty="0"/>
          </a:p>
          <a:p>
            <a:pPr marL="0" indent="0" algn="l" rtl="0" eaLnBrk="1" hangingPunct="1">
              <a:spcBef>
                <a:spcPct val="50000"/>
              </a:spcBef>
              <a:buFontTx/>
              <a:buNone/>
              <a:defRPr/>
            </a:pPr>
            <a:r>
              <a:rPr lang="en-US" altLang="en-US" sz="1800" dirty="0"/>
              <a:t>Superficial cut of the follicles </a:t>
            </a:r>
          </a:p>
        </p:txBody>
      </p:sp>
      <p:pic>
        <p:nvPicPr>
          <p:cNvPr id="101379" name="Content Placeholder 6">
            <a:extLst>
              <a:ext uri="{FF2B5EF4-FFF2-40B4-BE49-F238E27FC236}">
                <a16:creationId xmlns:a16="http://schemas.microsoft.com/office/drawing/2014/main" id="{DEB1A73A-F074-47F0-B66B-051DACAF1AD9}"/>
              </a:ext>
            </a:extLst>
          </p:cNvPr>
          <p:cNvPicPr>
            <a:picLocks noGrp="1" noChangeAspect="1" noChangeArrowheads="1"/>
          </p:cNvPicPr>
          <p:nvPr>
            <p:ph sz="quarter" idx="3"/>
          </p:nvPr>
        </p:nvPicPr>
        <p:blipFill>
          <a:blip r:embed="rId2">
            <a:lum bright="-12000" contrast="24000"/>
            <a:extLst>
              <a:ext uri="{28A0092B-C50C-407E-A947-70E740481C1C}">
                <a14:useLocalDpi xmlns:a14="http://schemas.microsoft.com/office/drawing/2010/main" val="0"/>
              </a:ext>
            </a:extLst>
          </a:blip>
          <a:srcRect/>
          <a:stretch>
            <a:fillRect/>
          </a:stretch>
        </p:blipFill>
        <p:spPr>
          <a:xfrm>
            <a:off x="5257800" y="3200400"/>
            <a:ext cx="3840163" cy="2690813"/>
          </a:xfrm>
          <a:noFill/>
          <a:ln w="19050">
            <a:solidFill>
              <a:srgbClr val="000000"/>
            </a:solidFill>
            <a:miter lim="800000"/>
            <a:headEnd/>
            <a:tailEnd/>
          </a:ln>
        </p:spPr>
      </p:pic>
      <p:pic>
        <p:nvPicPr>
          <p:cNvPr id="101380" name="Picture 2" descr="C:\Users\MCC\Desktop\thyroid_mammal_x40_800px.jpg">
            <a:extLst>
              <a:ext uri="{FF2B5EF4-FFF2-40B4-BE49-F238E27FC236}">
                <a16:creationId xmlns:a16="http://schemas.microsoft.com/office/drawing/2014/main" id="{C702DA9E-0AB5-4CD8-9A89-CD3CFEDD4A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35563" y="258763"/>
            <a:ext cx="3962400" cy="266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نجمة ذات 5 نقاط 1">
            <a:extLst>
              <a:ext uri="{FF2B5EF4-FFF2-40B4-BE49-F238E27FC236}">
                <a16:creationId xmlns:a16="http://schemas.microsoft.com/office/drawing/2014/main" id="{79BF7133-7ADB-4EA4-8C99-3E26127ECD7D}"/>
              </a:ext>
            </a:extLst>
          </p:cNvPr>
          <p:cNvSpPr/>
          <p:nvPr/>
        </p:nvSpPr>
        <p:spPr bwMode="auto">
          <a:xfrm>
            <a:off x="155575" y="3559175"/>
            <a:ext cx="358775" cy="228600"/>
          </a:xfrm>
          <a:prstGeom prst="star5">
            <a:avLst/>
          </a:prstGeom>
          <a:solidFill>
            <a:schemeClr val="accent1"/>
          </a:solidFill>
          <a:ln w="9525" cap="flat" cmpd="sng" algn="ctr">
            <a:solidFill>
              <a:schemeClr val="tx1"/>
            </a:solidFill>
            <a:prstDash val="solid"/>
            <a:round/>
            <a:headEnd type="none" w="med" len="med"/>
            <a:tailEnd type="none" w="med" len="med"/>
          </a:ln>
          <a:effectLst/>
        </p:spPr>
        <p:txBody>
          <a:bodyPr rtlCol="1"/>
          <a:lstStyle/>
          <a:p>
            <a:pPr rtl="1" eaLnBrk="1" hangingPunct="1">
              <a:defRPr/>
            </a:pPr>
            <a:endParaRPr lang="ar-JO"/>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3666" name="Group 2">
            <a:extLst>
              <a:ext uri="{FF2B5EF4-FFF2-40B4-BE49-F238E27FC236}">
                <a16:creationId xmlns:a16="http://schemas.microsoft.com/office/drawing/2014/main" id="{C9F86EED-C03C-4403-9C7E-DC027C1E0817}"/>
              </a:ext>
            </a:extLst>
          </p:cNvPr>
          <p:cNvGraphicFramePr>
            <a:graphicFrameLocks noGrp="1"/>
          </p:cNvGraphicFramePr>
          <p:nvPr/>
        </p:nvGraphicFramePr>
        <p:xfrm>
          <a:off x="152400" y="838200"/>
          <a:ext cx="8915400" cy="4975225"/>
        </p:xfrm>
        <a:graphic>
          <a:graphicData uri="http://schemas.openxmlformats.org/drawingml/2006/table">
            <a:tbl>
              <a:tblPr/>
              <a:tblGrid>
                <a:gridCol w="2499645">
                  <a:extLst>
                    <a:ext uri="{9D8B030D-6E8A-4147-A177-3AD203B41FA5}">
                      <a16:colId xmlns:a16="http://schemas.microsoft.com/office/drawing/2014/main" val="20000"/>
                    </a:ext>
                  </a:extLst>
                </a:gridCol>
                <a:gridCol w="3166217">
                  <a:extLst>
                    <a:ext uri="{9D8B030D-6E8A-4147-A177-3AD203B41FA5}">
                      <a16:colId xmlns:a16="http://schemas.microsoft.com/office/drawing/2014/main" val="20001"/>
                    </a:ext>
                  </a:extLst>
                </a:gridCol>
                <a:gridCol w="3249538">
                  <a:extLst>
                    <a:ext uri="{9D8B030D-6E8A-4147-A177-3AD203B41FA5}">
                      <a16:colId xmlns:a16="http://schemas.microsoft.com/office/drawing/2014/main" val="20002"/>
                    </a:ext>
                  </a:extLst>
                </a:gridCol>
              </a:tblGrid>
              <a:tr h="655749">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chemeClr val="folHlink"/>
                        </a:solidFill>
                        <a:effectLst/>
                        <a:latin typeface="Arial" pitchFamily="34" charset="0"/>
                        <a:cs typeface="Arial" pitchFamily="34" charset="0"/>
                      </a:endParaRP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Black" pitchFamily="34" charset="0"/>
                          <a:cs typeface="Arial" pitchFamily="34" charset="0"/>
                        </a:rPr>
                        <a:t>Follicular cells</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err="1">
                          <a:ln>
                            <a:noFill/>
                          </a:ln>
                          <a:solidFill>
                            <a:schemeClr val="tx1"/>
                          </a:solidFill>
                          <a:effectLst/>
                          <a:latin typeface="Arial Black" pitchFamily="34" charset="0"/>
                          <a:cs typeface="Arial" pitchFamily="34" charset="0"/>
                        </a:rPr>
                        <a:t>Parafollicular</a:t>
                      </a:r>
                      <a:r>
                        <a:rPr kumimoji="0" lang="en-US" sz="2000" b="1" i="0" u="none" strike="noStrike" cap="none" normalizeH="0" baseline="0" dirty="0">
                          <a:ln>
                            <a:noFill/>
                          </a:ln>
                          <a:solidFill>
                            <a:schemeClr val="tx1"/>
                          </a:solidFill>
                          <a:effectLst/>
                          <a:latin typeface="Arial Black" pitchFamily="34" charset="0"/>
                          <a:cs typeface="Arial" pitchFamily="34" charset="0"/>
                        </a:rPr>
                        <a:t> cells</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3501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Black" pitchFamily="34" charset="0"/>
                          <a:cs typeface="Arial" pitchFamily="34" charset="0"/>
                        </a:rPr>
                        <a:t>Size </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Black" pitchFamily="34" charset="0"/>
                          <a:cs typeface="Arial" pitchFamily="34" charset="0"/>
                        </a:rPr>
                        <a:t>smaller</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Black" pitchFamily="34" charset="0"/>
                          <a:cs typeface="Arial" pitchFamily="34" charset="0"/>
                        </a:rPr>
                        <a:t>larger</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3321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Black" pitchFamily="34" charset="0"/>
                          <a:cs typeface="Arial" pitchFamily="34" charset="0"/>
                        </a:rPr>
                        <a:t>Number </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pitchFamily="34" charset="0"/>
                          <a:cs typeface="Arial" pitchFamily="34" charset="0"/>
                        </a:rPr>
                        <a:t>numerous</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pitchFamily="34" charset="0"/>
                          <a:cs typeface="Arial" pitchFamily="34" charset="0"/>
                        </a:rPr>
                        <a:t>Few</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3501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Black" pitchFamily="34" charset="0"/>
                          <a:cs typeface="Arial" pitchFamily="34" charset="0"/>
                        </a:rPr>
                        <a:t>Extension </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Black" pitchFamily="34" charset="0"/>
                          <a:cs typeface="Arial" pitchFamily="34" charset="0"/>
                        </a:rPr>
                        <a:t>Reach the lumen</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Black" pitchFamily="34" charset="0"/>
                          <a:cs typeface="Arial" pitchFamily="34" charset="0"/>
                        </a:rPr>
                        <a:t>Do not</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523089">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Black" pitchFamily="34" charset="0"/>
                          <a:cs typeface="Arial" pitchFamily="34" charset="0"/>
                        </a:rPr>
                        <a:t>Stain </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pitchFamily="34" charset="0"/>
                          <a:cs typeface="Arial" pitchFamily="34" charset="0"/>
                        </a:rPr>
                        <a:t>basophilic</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pitchFamily="34" charset="0"/>
                          <a:cs typeface="Arial" pitchFamily="34" charset="0"/>
                        </a:rPr>
                        <a:t>pale</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1457819">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Black" pitchFamily="34" charset="0"/>
                          <a:cs typeface="Arial" pitchFamily="34" charset="0"/>
                        </a:rPr>
                        <a:t>Secretion</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Char char="•"/>
                        <a:tabLst/>
                      </a:pPr>
                      <a:r>
                        <a:rPr kumimoji="0" lang="en-US" sz="1800" b="0" i="0" u="none" strike="noStrike" cap="none" normalizeH="0" baseline="0" dirty="0">
                          <a:ln>
                            <a:noFill/>
                          </a:ln>
                          <a:solidFill>
                            <a:schemeClr val="tx1"/>
                          </a:solidFill>
                          <a:effectLst/>
                          <a:latin typeface="Arial" pitchFamily="34" charset="0"/>
                          <a:cs typeface="Arial" pitchFamily="34" charset="0"/>
                        </a:rPr>
                        <a:t>Stored </a:t>
                      </a:r>
                      <a:r>
                        <a:rPr kumimoji="0" lang="en-US" sz="1800" b="0" i="0" u="none" strike="noStrike" cap="none" normalizeH="0" baseline="0" dirty="0" err="1">
                          <a:ln>
                            <a:noFill/>
                          </a:ln>
                          <a:solidFill>
                            <a:schemeClr val="tx1"/>
                          </a:solidFill>
                          <a:effectLst/>
                          <a:latin typeface="Arial" pitchFamily="34" charset="0"/>
                          <a:cs typeface="Arial" pitchFamily="34" charset="0"/>
                        </a:rPr>
                        <a:t>extracellularly</a:t>
                      </a:r>
                      <a:r>
                        <a:rPr kumimoji="0" lang="en-US" sz="1800" b="0" i="0" u="none" strike="noStrike" cap="none" normalizeH="0" baseline="0" dirty="0">
                          <a:ln>
                            <a:noFill/>
                          </a:ln>
                          <a:solidFill>
                            <a:schemeClr val="tx1"/>
                          </a:solidFill>
                          <a:effectLst/>
                          <a:latin typeface="Arial" pitchFamily="34" charset="0"/>
                          <a:cs typeface="Arial" pitchFamily="34" charset="0"/>
                        </a:rPr>
                        <a:t> in the lumen</a:t>
                      </a:r>
                    </a:p>
                    <a:p>
                      <a:pPr marL="0" marR="0" lvl="0" indent="0" algn="l" defTabSz="914400" rtl="0" eaLnBrk="1" fontAlgn="base" latinLnBrk="0" hangingPunct="1">
                        <a:lnSpc>
                          <a:spcPct val="100000"/>
                        </a:lnSpc>
                        <a:spcBef>
                          <a:spcPct val="0"/>
                        </a:spcBef>
                        <a:spcAft>
                          <a:spcPct val="0"/>
                        </a:spcAft>
                        <a:buClrTx/>
                        <a:buSzTx/>
                        <a:buFontTx/>
                        <a:buChar char="•"/>
                        <a:tabLst/>
                      </a:pPr>
                      <a:r>
                        <a:rPr kumimoji="0" lang="en-US" sz="1800" b="0" i="0" u="none" strike="noStrike" cap="none" normalizeH="0" baseline="0" dirty="0">
                          <a:ln>
                            <a:noFill/>
                          </a:ln>
                          <a:solidFill>
                            <a:schemeClr val="tx1"/>
                          </a:solidFill>
                          <a:effectLst/>
                          <a:latin typeface="Arial" pitchFamily="34" charset="0"/>
                          <a:cs typeface="Arial" pitchFamily="34" charset="0"/>
                        </a:rPr>
                        <a:t>Secrete </a:t>
                      </a:r>
                      <a:r>
                        <a:rPr kumimoji="0" lang="en-US" sz="1800" b="0" i="0" u="none" strike="noStrike" cap="none" normalizeH="0" baseline="0" dirty="0">
                          <a:ln>
                            <a:noFill/>
                          </a:ln>
                          <a:solidFill>
                            <a:schemeClr val="tx1"/>
                          </a:solidFill>
                          <a:effectLst/>
                          <a:latin typeface="Arial Black" pitchFamily="34" charset="0"/>
                          <a:cs typeface="Arial" pitchFamily="34" charset="0"/>
                        </a:rPr>
                        <a:t>T3 &amp;T4</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Char char="•"/>
                        <a:tabLst/>
                      </a:pPr>
                      <a:r>
                        <a:rPr kumimoji="0" lang="en-US" sz="1800" b="0" i="0" u="none" strike="noStrike" cap="none" normalizeH="0" baseline="0" dirty="0">
                          <a:ln>
                            <a:noFill/>
                          </a:ln>
                          <a:solidFill>
                            <a:schemeClr val="tx1"/>
                          </a:solidFill>
                          <a:effectLst/>
                          <a:latin typeface="Arial" pitchFamily="34" charset="0"/>
                          <a:cs typeface="Arial" pitchFamily="34" charset="0"/>
                        </a:rPr>
                        <a:t>Stored </a:t>
                      </a:r>
                      <a:r>
                        <a:rPr kumimoji="0" lang="en-US" sz="1800" b="0" i="0" u="none" strike="noStrike" cap="none" normalizeH="0" baseline="0" dirty="0" err="1">
                          <a:ln>
                            <a:noFill/>
                          </a:ln>
                          <a:solidFill>
                            <a:schemeClr val="tx1"/>
                          </a:solidFill>
                          <a:effectLst/>
                          <a:latin typeface="Arial" pitchFamily="34" charset="0"/>
                          <a:cs typeface="Arial" pitchFamily="34" charset="0"/>
                        </a:rPr>
                        <a:t>intracellularly</a:t>
                      </a:r>
                      <a:r>
                        <a:rPr kumimoji="0" lang="en-US" sz="1800" b="0" i="0" u="none" strike="noStrike" cap="none" normalizeH="0" baseline="0" dirty="0">
                          <a:ln>
                            <a:noFill/>
                          </a:ln>
                          <a:solidFill>
                            <a:schemeClr val="tx1"/>
                          </a:solidFill>
                          <a:effectLst/>
                          <a:latin typeface="Arial" pitchFamily="34" charset="0"/>
                          <a:cs typeface="Arial" pitchFamily="34" charset="0"/>
                        </a:rPr>
                        <a:t> in small basal secretory granules</a:t>
                      </a:r>
                    </a:p>
                    <a:p>
                      <a:pPr marL="0" marR="0" lvl="0" indent="0" algn="l" defTabSz="914400" rtl="0" eaLnBrk="1" fontAlgn="base" latinLnBrk="0" hangingPunct="1">
                        <a:lnSpc>
                          <a:spcPct val="100000"/>
                        </a:lnSpc>
                        <a:spcBef>
                          <a:spcPct val="0"/>
                        </a:spcBef>
                        <a:spcAft>
                          <a:spcPct val="0"/>
                        </a:spcAft>
                        <a:buClrTx/>
                        <a:buSzTx/>
                        <a:buFontTx/>
                        <a:buChar char="•"/>
                        <a:tabLst/>
                      </a:pPr>
                      <a:r>
                        <a:rPr kumimoji="0" lang="en-US" sz="1800" b="0" i="0" u="none" strike="noStrike" cap="none" normalizeH="0" baseline="0" dirty="0">
                          <a:ln>
                            <a:noFill/>
                          </a:ln>
                          <a:solidFill>
                            <a:schemeClr val="tx1"/>
                          </a:solidFill>
                          <a:effectLst/>
                          <a:latin typeface="Arial" pitchFamily="34" charset="0"/>
                          <a:cs typeface="Arial" pitchFamily="34" charset="0"/>
                        </a:rPr>
                        <a:t>Secrete </a:t>
                      </a:r>
                      <a:r>
                        <a:rPr kumimoji="0" lang="en-US" sz="1800" b="0" i="0" u="none" strike="noStrike" cap="none" normalizeH="0" baseline="0" dirty="0">
                          <a:ln>
                            <a:noFill/>
                          </a:ln>
                          <a:solidFill>
                            <a:schemeClr val="tx1"/>
                          </a:solidFill>
                          <a:effectLst/>
                          <a:latin typeface="Arial Black" pitchFamily="34" charset="0"/>
                          <a:cs typeface="Arial" pitchFamily="34" charset="0"/>
                        </a:rPr>
                        <a:t>calcitonin</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103533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Black" pitchFamily="34" charset="0"/>
                          <a:cs typeface="Arial" pitchFamily="34" charset="0"/>
                        </a:rPr>
                        <a:t>Lysosomes &amp; </a:t>
                      </a:r>
                      <a:r>
                        <a:rPr kumimoji="0" lang="en-US" sz="1800" b="1" i="0" u="none" strike="noStrike" cap="none" normalizeH="0" baseline="0" dirty="0" err="1">
                          <a:ln>
                            <a:noFill/>
                          </a:ln>
                          <a:solidFill>
                            <a:schemeClr val="tx1"/>
                          </a:solidFill>
                          <a:effectLst/>
                          <a:latin typeface="Arial Black" pitchFamily="34" charset="0"/>
                          <a:cs typeface="Arial" pitchFamily="34" charset="0"/>
                        </a:rPr>
                        <a:t>phagosomes</a:t>
                      </a:r>
                      <a:endParaRPr kumimoji="0" lang="en-US" sz="1800" b="1" i="0" u="none" strike="noStrike" cap="none" normalizeH="0" baseline="0" dirty="0">
                        <a:ln>
                          <a:noFill/>
                        </a:ln>
                        <a:solidFill>
                          <a:schemeClr val="tx1"/>
                        </a:solidFill>
                        <a:effectLst/>
                        <a:latin typeface="Arial Black"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chemeClr val="tx1"/>
                        </a:solidFill>
                        <a:effectLst/>
                        <a:latin typeface="Arial Black" pitchFamily="34" charset="0"/>
                        <a:cs typeface="Arial" pitchFamily="34" charset="0"/>
                      </a:endParaRP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Black" pitchFamily="34" charset="0"/>
                          <a:cs typeface="Arial" pitchFamily="34" charset="0"/>
                        </a:rPr>
                        <a:t>abundant</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pitchFamily="34" charset="0"/>
                          <a:cs typeface="Arial" pitchFamily="34" charset="0"/>
                        </a:rPr>
                        <a:t>Few in No</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bl>
          </a:graphicData>
        </a:graphic>
      </p:graphicFrame>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عنوان 1">
            <a:extLst>
              <a:ext uri="{FF2B5EF4-FFF2-40B4-BE49-F238E27FC236}">
                <a16:creationId xmlns:a16="http://schemas.microsoft.com/office/drawing/2014/main" id="{23E0E1EE-442E-40F2-97DC-CDD739F344F5}"/>
              </a:ext>
            </a:extLst>
          </p:cNvPr>
          <p:cNvSpPr>
            <a:spLocks noGrp="1"/>
          </p:cNvSpPr>
          <p:nvPr>
            <p:ph type="title"/>
          </p:nvPr>
        </p:nvSpPr>
        <p:spPr/>
        <p:txBody>
          <a:bodyPr/>
          <a:lstStyle/>
          <a:p>
            <a:r>
              <a:rPr lang="en-US" altLang="en-US" sz="3200">
                <a:latin typeface="Arial Black" panose="020B0A04020102020204" pitchFamily="34" charset="0"/>
              </a:rPr>
              <a:t>Parafollicular cells</a:t>
            </a:r>
            <a:endParaRPr lang="ar-JO" altLang="en-US" sz="3200"/>
          </a:p>
        </p:txBody>
      </p:sp>
      <p:pic>
        <p:nvPicPr>
          <p:cNvPr id="103427" name="Picture 2">
            <a:extLst>
              <a:ext uri="{FF2B5EF4-FFF2-40B4-BE49-F238E27FC236}">
                <a16:creationId xmlns:a16="http://schemas.microsoft.com/office/drawing/2014/main" id="{01024282-3B4D-4E6C-8C9A-8F13345F4C9D}"/>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152400" y="1371600"/>
            <a:ext cx="4267200" cy="5148263"/>
          </a:xfrm>
          <a:noFill/>
        </p:spPr>
      </p:pic>
      <p:pic>
        <p:nvPicPr>
          <p:cNvPr id="103428" name="Picture 4" descr="en_C-cell VS 218 at 3181x7811">
            <a:extLst>
              <a:ext uri="{FF2B5EF4-FFF2-40B4-BE49-F238E27FC236}">
                <a16:creationId xmlns:a16="http://schemas.microsoft.com/office/drawing/2014/main" id="{D33F6DB4-E9DC-4C06-87C3-A7B31C9A6B92}"/>
              </a:ext>
            </a:extLst>
          </p:cNvPr>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4572000" y="1371600"/>
            <a:ext cx="4419600" cy="2514600"/>
          </a:xfrm>
          <a:noFill/>
        </p:spPr>
      </p:pic>
      <p:pic>
        <p:nvPicPr>
          <p:cNvPr id="103429" name="Picture 4" descr="MH-9D8">
            <a:extLst>
              <a:ext uri="{FF2B5EF4-FFF2-40B4-BE49-F238E27FC236}">
                <a16:creationId xmlns:a16="http://schemas.microsoft.com/office/drawing/2014/main" id="{2A8F49FB-B7C7-48FF-B49B-968D6ECC75A6}"/>
              </a:ext>
            </a:extLst>
          </p:cNvPr>
          <p:cNvPicPr>
            <a:picLocks noGrp="1"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4572000" y="3938588"/>
            <a:ext cx="4419600" cy="2187575"/>
          </a:xfrm>
          <a:noFill/>
          <a:ln w="19050">
            <a:solidFill>
              <a:srgbClr val="000000"/>
            </a:solidFill>
            <a:miter lim="800000"/>
            <a:headEnd/>
            <a:tailEnd/>
          </a:ln>
        </p:spPr>
      </p:pic>
      <p:sp>
        <p:nvSpPr>
          <p:cNvPr id="103430" name="مستطيل 8">
            <a:extLst>
              <a:ext uri="{FF2B5EF4-FFF2-40B4-BE49-F238E27FC236}">
                <a16:creationId xmlns:a16="http://schemas.microsoft.com/office/drawing/2014/main" id="{10680DA5-9BF4-49C3-AF98-A6606B7A9758}"/>
              </a:ext>
            </a:extLst>
          </p:cNvPr>
          <p:cNvSpPr>
            <a:spLocks noChangeArrowheads="1"/>
          </p:cNvSpPr>
          <p:nvPr/>
        </p:nvSpPr>
        <p:spPr bwMode="auto">
          <a:xfrm>
            <a:off x="4419600" y="6197600"/>
            <a:ext cx="4572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b="1">
                <a:solidFill>
                  <a:srgbClr val="000000"/>
                </a:solidFill>
              </a:rPr>
              <a:t>Immunocytochemical localization of calcitonin in C cells</a:t>
            </a:r>
            <a:endParaRPr lang="ar-JO" altLang="en-US">
              <a:solidFill>
                <a:srgbClr val="000000"/>
              </a:solidFil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عنوان 1">
            <a:extLst>
              <a:ext uri="{FF2B5EF4-FFF2-40B4-BE49-F238E27FC236}">
                <a16:creationId xmlns:a16="http://schemas.microsoft.com/office/drawing/2014/main" id="{C7F820E0-B19C-4E20-B436-6358D4803794}"/>
              </a:ext>
            </a:extLst>
          </p:cNvPr>
          <p:cNvSpPr>
            <a:spLocks noGrp="1"/>
          </p:cNvSpPr>
          <p:nvPr>
            <p:ph type="title"/>
          </p:nvPr>
        </p:nvSpPr>
        <p:spPr/>
        <p:txBody>
          <a:bodyPr/>
          <a:lstStyle/>
          <a:p>
            <a:r>
              <a:rPr lang="en-US" altLang="en-US" sz="3200">
                <a:latin typeface="Arial Black" panose="020B0A04020102020204" pitchFamily="34" charset="0"/>
              </a:rPr>
              <a:t>Parafollicular cells</a:t>
            </a:r>
            <a:endParaRPr lang="ar-JO" altLang="en-US" sz="3200">
              <a:latin typeface="Arial Black" panose="020B0A04020102020204" pitchFamily="34" charset="0"/>
            </a:endParaRPr>
          </a:p>
        </p:txBody>
      </p:sp>
      <p:pic>
        <p:nvPicPr>
          <p:cNvPr id="104451" name="Picture 4" descr=" chief cells and enteroendocrine cell ">
            <a:extLst>
              <a:ext uri="{FF2B5EF4-FFF2-40B4-BE49-F238E27FC236}">
                <a16:creationId xmlns:a16="http://schemas.microsoft.com/office/drawing/2014/main" id="{2D69D5BD-7FE3-4035-95DE-F6F3E3FF0A5D}"/>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l="15506" t="3061" r="15506" b="3061"/>
          <a:stretch>
            <a:fillRect/>
          </a:stretch>
        </p:blipFill>
        <p:spPr>
          <a:xfrm>
            <a:off x="4724400" y="1981200"/>
            <a:ext cx="4267200" cy="4095750"/>
          </a:xfrm>
          <a:noFill/>
        </p:spPr>
      </p:pic>
      <p:pic>
        <p:nvPicPr>
          <p:cNvPr id="104452" name="Picture 2">
            <a:extLst>
              <a:ext uri="{FF2B5EF4-FFF2-40B4-BE49-F238E27FC236}">
                <a16:creationId xmlns:a16="http://schemas.microsoft.com/office/drawing/2014/main" id="{70770F66-0D60-4E25-82AB-75C38F82849D}"/>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t="20918"/>
          <a:stretch>
            <a:fillRect/>
          </a:stretch>
        </p:blipFill>
        <p:spPr>
          <a:xfrm>
            <a:off x="228600" y="1981200"/>
            <a:ext cx="4267200" cy="4191000"/>
          </a:xfrm>
          <a:noFill/>
        </p:spPr>
      </p:pic>
      <p:sp>
        <p:nvSpPr>
          <p:cNvPr id="104453" name="مستطيل 6">
            <a:extLst>
              <a:ext uri="{FF2B5EF4-FFF2-40B4-BE49-F238E27FC236}">
                <a16:creationId xmlns:a16="http://schemas.microsoft.com/office/drawing/2014/main" id="{20A78B25-18B8-4B8F-945F-DC8D175B4607}"/>
              </a:ext>
            </a:extLst>
          </p:cNvPr>
          <p:cNvSpPr>
            <a:spLocks noChangeArrowheads="1"/>
          </p:cNvSpPr>
          <p:nvPr/>
        </p:nvSpPr>
        <p:spPr bwMode="auto">
          <a:xfrm>
            <a:off x="1219200" y="3886200"/>
            <a:ext cx="17526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b="1">
                <a:solidFill>
                  <a:srgbClr val="000000"/>
                </a:solidFill>
              </a:rPr>
              <a:t>Clusters of </a:t>
            </a:r>
          </a:p>
          <a:p>
            <a:pPr algn="ctr" eaLnBrk="1" hangingPunct="1"/>
            <a:r>
              <a:rPr lang="en-US" altLang="en-US" b="1">
                <a:solidFill>
                  <a:srgbClr val="000000"/>
                </a:solidFill>
              </a:rPr>
              <a:t>Parafollicular </a:t>
            </a:r>
          </a:p>
          <a:p>
            <a:pPr algn="ctr" eaLnBrk="1" hangingPunct="1"/>
            <a:r>
              <a:rPr lang="en-US" altLang="en-US" b="1">
                <a:solidFill>
                  <a:srgbClr val="000000"/>
                </a:solidFill>
              </a:rPr>
              <a:t>cells</a:t>
            </a:r>
          </a:p>
        </p:txBody>
      </p:sp>
      <p:sp>
        <p:nvSpPr>
          <p:cNvPr id="104454" name="مستطيل 7">
            <a:extLst>
              <a:ext uri="{FF2B5EF4-FFF2-40B4-BE49-F238E27FC236}">
                <a16:creationId xmlns:a16="http://schemas.microsoft.com/office/drawing/2014/main" id="{9DA9E2D1-5FBE-4F52-8C79-B2B64F5889FB}"/>
              </a:ext>
            </a:extLst>
          </p:cNvPr>
          <p:cNvSpPr>
            <a:spLocks noChangeArrowheads="1"/>
          </p:cNvSpPr>
          <p:nvPr/>
        </p:nvSpPr>
        <p:spPr bwMode="auto">
          <a:xfrm>
            <a:off x="5486400" y="2895600"/>
            <a:ext cx="4572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b="1">
                <a:solidFill>
                  <a:srgbClr val="000000"/>
                </a:solidFill>
              </a:rPr>
              <a:t>Parafollicular</a:t>
            </a:r>
          </a:p>
          <a:p>
            <a:pPr algn="ctr" eaLnBrk="1" hangingPunct="1"/>
            <a:r>
              <a:rPr lang="en-US" altLang="en-US" b="1">
                <a:solidFill>
                  <a:srgbClr val="000000"/>
                </a:solidFill>
              </a:rPr>
              <a:t>     cells</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itle 1">
            <a:extLst>
              <a:ext uri="{FF2B5EF4-FFF2-40B4-BE49-F238E27FC236}">
                <a16:creationId xmlns:a16="http://schemas.microsoft.com/office/drawing/2014/main" id="{D9259BA6-CE48-4B13-9E47-4340228D3DED}"/>
              </a:ext>
            </a:extLst>
          </p:cNvPr>
          <p:cNvSpPr>
            <a:spLocks noGrp="1"/>
          </p:cNvSpPr>
          <p:nvPr>
            <p:ph type="title"/>
          </p:nvPr>
        </p:nvSpPr>
        <p:spPr>
          <a:xfrm>
            <a:off x="457200" y="15875"/>
            <a:ext cx="8229600" cy="1143000"/>
          </a:xfrm>
        </p:spPr>
        <p:txBody>
          <a:bodyPr/>
          <a:lstStyle/>
          <a:p>
            <a:r>
              <a:rPr lang="en-US" altLang="en-US" sz="3200" b="1">
                <a:solidFill>
                  <a:srgbClr val="000000"/>
                </a:solidFill>
                <a:latin typeface="Arial Black" panose="020B0A04020102020204" pitchFamily="34" charset="0"/>
              </a:rPr>
              <a:t>Interfollicular cells</a:t>
            </a:r>
            <a:endParaRPr lang="ar-EG" altLang="en-US" sz="3200"/>
          </a:p>
        </p:txBody>
      </p:sp>
      <p:pic>
        <p:nvPicPr>
          <p:cNvPr id="105475" name="Picture 5" descr="http://www.anatomyatlases.org/MicroscopicAnatomy/Images/Plate287.jpg">
            <a:extLst>
              <a:ext uri="{FF2B5EF4-FFF2-40B4-BE49-F238E27FC236}">
                <a16:creationId xmlns:a16="http://schemas.microsoft.com/office/drawing/2014/main" id="{010217E2-01B0-4758-A6B7-C81264FCBE50}"/>
              </a:ext>
            </a:extLst>
          </p:cNvPr>
          <p:cNvPicPr>
            <a:picLocks noGrp="1" noChangeAspect="1" noChangeArrowheads="1"/>
          </p:cNvPicPr>
          <p:nvPr>
            <p:ph sz="half" idx="1"/>
          </p:nvPr>
        </p:nvPicPr>
        <p:blipFill>
          <a:blip r:embed="rId2" r:link="rId3">
            <a:lum bright="-12000" contrast="36000"/>
            <a:extLst>
              <a:ext uri="{28A0092B-C50C-407E-A947-70E740481C1C}">
                <a14:useLocalDpi xmlns:a14="http://schemas.microsoft.com/office/drawing/2010/main" val="0"/>
              </a:ext>
            </a:extLst>
          </a:blip>
          <a:srcRect/>
          <a:stretch>
            <a:fillRect/>
          </a:stretch>
        </p:blipFill>
        <p:spPr>
          <a:xfrm>
            <a:off x="152400" y="1524000"/>
            <a:ext cx="4267200" cy="4572000"/>
          </a:xfrm>
          <a:noFill/>
          <a:ln w="28575">
            <a:solidFill>
              <a:srgbClr val="000000"/>
            </a:solidFill>
            <a:miter lim="800000"/>
            <a:headEnd/>
            <a:tailEnd/>
          </a:ln>
        </p:spPr>
      </p:pic>
      <p:pic>
        <p:nvPicPr>
          <p:cNvPr id="105476" name="Content Placeholder 3" descr="thyroid2">
            <a:extLst>
              <a:ext uri="{FF2B5EF4-FFF2-40B4-BE49-F238E27FC236}">
                <a16:creationId xmlns:a16="http://schemas.microsoft.com/office/drawing/2014/main" id="{8EC892AB-8512-4889-9269-6798599C85EE}"/>
              </a:ext>
            </a:extLst>
          </p:cNvPr>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4648200" y="1447800"/>
            <a:ext cx="4343400" cy="4648200"/>
          </a:xfrm>
          <a:noFill/>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5">
            <a:extLst>
              <a:ext uri="{FF2B5EF4-FFF2-40B4-BE49-F238E27FC236}">
                <a16:creationId xmlns:a16="http://schemas.microsoft.com/office/drawing/2014/main" id="{E60B6BE5-5FD7-4027-9BF6-F791F78DE836}"/>
              </a:ext>
            </a:extLst>
          </p:cNvPr>
          <p:cNvSpPr>
            <a:spLocks noGrp="1" noChangeArrowheads="1"/>
          </p:cNvSpPr>
          <p:nvPr>
            <p:ph type="title" idx="4294967295"/>
          </p:nvPr>
        </p:nvSpPr>
        <p:spPr>
          <a:xfrm>
            <a:off x="304800" y="15875"/>
            <a:ext cx="7543800" cy="1203325"/>
          </a:xfrm>
        </p:spPr>
        <p:txBody>
          <a:bodyPr/>
          <a:lstStyle/>
          <a:p>
            <a:pPr rtl="0" eaLnBrk="1" hangingPunct="1"/>
            <a:r>
              <a:rPr lang="en-US" altLang="en-US" sz="2800">
                <a:latin typeface="Arial Black" panose="020B0A04020102020204" pitchFamily="34" charset="0"/>
              </a:rPr>
              <a:t>Correlates EM structure of follicular cells to its function.</a:t>
            </a:r>
          </a:p>
        </p:txBody>
      </p:sp>
      <p:sp>
        <p:nvSpPr>
          <p:cNvPr id="106499" name="Content Placeholder 3">
            <a:extLst>
              <a:ext uri="{FF2B5EF4-FFF2-40B4-BE49-F238E27FC236}">
                <a16:creationId xmlns:a16="http://schemas.microsoft.com/office/drawing/2014/main" id="{94A36864-558D-4B0A-A882-970FED3ED325}"/>
              </a:ext>
            </a:extLst>
          </p:cNvPr>
          <p:cNvSpPr>
            <a:spLocks noGrp="1"/>
          </p:cNvSpPr>
          <p:nvPr>
            <p:ph sz="half" idx="4294967295"/>
          </p:nvPr>
        </p:nvSpPr>
        <p:spPr>
          <a:xfrm>
            <a:off x="0" y="1600200"/>
            <a:ext cx="3124200" cy="4724400"/>
          </a:xfrm>
        </p:spPr>
        <p:txBody>
          <a:bodyPr/>
          <a:lstStyle/>
          <a:p>
            <a:pPr algn="l" rtl="0" eaLnBrk="1" hangingPunct="1"/>
            <a:r>
              <a:rPr lang="en-US" altLang="en-US" sz="2000"/>
              <a:t>  </a:t>
            </a:r>
            <a:r>
              <a:rPr lang="en-US" altLang="en-US" sz="2000" b="1">
                <a:solidFill>
                  <a:srgbClr val="CC0000"/>
                </a:solidFill>
              </a:rPr>
              <a:t>rER.</a:t>
            </a:r>
          </a:p>
          <a:p>
            <a:pPr algn="l" rtl="0" eaLnBrk="1" hangingPunct="1"/>
            <a:r>
              <a:rPr lang="en-US" altLang="en-US" sz="2000" b="1"/>
              <a:t>  </a:t>
            </a:r>
            <a:r>
              <a:rPr lang="en-US" altLang="en-US" sz="2000" b="1">
                <a:solidFill>
                  <a:srgbClr val="CC0000"/>
                </a:solidFill>
              </a:rPr>
              <a:t>Golgi apparatus</a:t>
            </a:r>
            <a:r>
              <a:rPr lang="en-US" altLang="en-US" sz="2000" b="1"/>
              <a:t>  </a:t>
            </a:r>
          </a:p>
          <a:p>
            <a:pPr algn="l" rtl="0" eaLnBrk="1" hangingPunct="1"/>
            <a:r>
              <a:rPr lang="en-US" altLang="en-US" sz="2000" b="1"/>
              <a:t> </a:t>
            </a:r>
            <a:r>
              <a:rPr lang="en-US" altLang="en-US" sz="2000" b="1">
                <a:solidFill>
                  <a:srgbClr val="CC0000"/>
                </a:solidFill>
              </a:rPr>
              <a:t>exocytotic vesicles</a:t>
            </a:r>
          </a:p>
          <a:p>
            <a:pPr algn="l" rtl="0" eaLnBrk="1" hangingPunct="1"/>
            <a:endParaRPr lang="en-US" altLang="en-US" sz="2000" b="1">
              <a:solidFill>
                <a:srgbClr val="CC0000"/>
              </a:solidFill>
            </a:endParaRPr>
          </a:p>
          <a:p>
            <a:pPr algn="l" rtl="0" eaLnBrk="1" hangingPunct="1"/>
            <a:endParaRPr lang="en-US" altLang="en-US" sz="2000" b="1">
              <a:solidFill>
                <a:srgbClr val="CC0000"/>
              </a:solidFill>
            </a:endParaRPr>
          </a:p>
          <a:p>
            <a:pPr algn="l" rtl="0" eaLnBrk="1" hangingPunct="1"/>
            <a:r>
              <a:rPr lang="en-US" altLang="en-US" sz="2000" b="1">
                <a:solidFill>
                  <a:srgbClr val="CC0000"/>
                </a:solidFill>
              </a:rPr>
              <a:t>Microvillous border</a:t>
            </a:r>
          </a:p>
          <a:p>
            <a:pPr algn="l" rtl="0" eaLnBrk="1" hangingPunct="1"/>
            <a:endParaRPr lang="en-US" altLang="en-US" sz="2000" b="1"/>
          </a:p>
          <a:p>
            <a:pPr algn="l" rtl="0" eaLnBrk="1" hangingPunct="1"/>
            <a:r>
              <a:rPr lang="en-US" altLang="en-US" sz="2000" b="1">
                <a:solidFill>
                  <a:srgbClr val="CC0000"/>
                </a:solidFill>
              </a:rPr>
              <a:t>endocytotic vesicles</a:t>
            </a:r>
            <a:r>
              <a:rPr lang="en-US" altLang="en-US" sz="2000" b="1"/>
              <a:t>.  </a:t>
            </a:r>
          </a:p>
          <a:p>
            <a:pPr algn="l" rtl="0" eaLnBrk="1" hangingPunct="1"/>
            <a:r>
              <a:rPr lang="en-US" altLang="en-US" sz="2000" b="1">
                <a:solidFill>
                  <a:srgbClr val="CC0000"/>
                </a:solidFill>
              </a:rPr>
              <a:t>lysosomes.</a:t>
            </a:r>
          </a:p>
          <a:p>
            <a:pPr algn="l" rtl="0" eaLnBrk="1" hangingPunct="1"/>
            <a:endParaRPr lang="en-US" altLang="en-US" sz="2000">
              <a:solidFill>
                <a:srgbClr val="CC0000"/>
              </a:solidFill>
            </a:endParaRPr>
          </a:p>
          <a:p>
            <a:pPr algn="l" rtl="0" eaLnBrk="1" hangingPunct="1"/>
            <a:endParaRPr lang="en-US" altLang="en-US" sz="2000"/>
          </a:p>
        </p:txBody>
      </p:sp>
      <p:sp>
        <p:nvSpPr>
          <p:cNvPr id="106500" name="Line 4">
            <a:extLst>
              <a:ext uri="{FF2B5EF4-FFF2-40B4-BE49-F238E27FC236}">
                <a16:creationId xmlns:a16="http://schemas.microsoft.com/office/drawing/2014/main" id="{3E45DE4D-B50C-4453-8272-6ECB291487C2}"/>
              </a:ext>
            </a:extLst>
          </p:cNvPr>
          <p:cNvSpPr>
            <a:spLocks noChangeShapeType="1"/>
          </p:cNvSpPr>
          <p:nvPr/>
        </p:nvSpPr>
        <p:spPr bwMode="auto">
          <a:xfrm>
            <a:off x="2057400" y="1828800"/>
            <a:ext cx="14478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6501" name="Line 5">
            <a:extLst>
              <a:ext uri="{FF2B5EF4-FFF2-40B4-BE49-F238E27FC236}">
                <a16:creationId xmlns:a16="http://schemas.microsoft.com/office/drawing/2014/main" id="{0F42F78D-7254-4D1C-B98C-05FF38658D9E}"/>
              </a:ext>
            </a:extLst>
          </p:cNvPr>
          <p:cNvSpPr>
            <a:spLocks noChangeShapeType="1"/>
          </p:cNvSpPr>
          <p:nvPr/>
        </p:nvSpPr>
        <p:spPr bwMode="auto">
          <a:xfrm>
            <a:off x="2590800" y="2209800"/>
            <a:ext cx="9906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6502" name="Line 6">
            <a:extLst>
              <a:ext uri="{FF2B5EF4-FFF2-40B4-BE49-F238E27FC236}">
                <a16:creationId xmlns:a16="http://schemas.microsoft.com/office/drawing/2014/main" id="{7CE32A0F-CC01-4E58-8003-ED4B446CA0C0}"/>
              </a:ext>
            </a:extLst>
          </p:cNvPr>
          <p:cNvSpPr>
            <a:spLocks noChangeShapeType="1"/>
          </p:cNvSpPr>
          <p:nvPr/>
        </p:nvSpPr>
        <p:spPr bwMode="auto">
          <a:xfrm>
            <a:off x="2895600" y="2590800"/>
            <a:ext cx="6096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6503" name="Line 7">
            <a:extLst>
              <a:ext uri="{FF2B5EF4-FFF2-40B4-BE49-F238E27FC236}">
                <a16:creationId xmlns:a16="http://schemas.microsoft.com/office/drawing/2014/main" id="{793BC71F-A6EE-40E3-8F2C-5A6B2087ECC6}"/>
              </a:ext>
            </a:extLst>
          </p:cNvPr>
          <p:cNvSpPr>
            <a:spLocks noChangeShapeType="1"/>
          </p:cNvSpPr>
          <p:nvPr/>
        </p:nvSpPr>
        <p:spPr bwMode="auto">
          <a:xfrm>
            <a:off x="3048000" y="4343400"/>
            <a:ext cx="7620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6504" name="Line 8">
            <a:extLst>
              <a:ext uri="{FF2B5EF4-FFF2-40B4-BE49-F238E27FC236}">
                <a16:creationId xmlns:a16="http://schemas.microsoft.com/office/drawing/2014/main" id="{8713ED63-50DB-49EE-88BE-52AE978B95BB}"/>
              </a:ext>
            </a:extLst>
          </p:cNvPr>
          <p:cNvSpPr>
            <a:spLocks noChangeShapeType="1"/>
          </p:cNvSpPr>
          <p:nvPr/>
        </p:nvSpPr>
        <p:spPr bwMode="auto">
          <a:xfrm>
            <a:off x="1981200" y="4800600"/>
            <a:ext cx="14478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6505" name="Line 9">
            <a:extLst>
              <a:ext uri="{FF2B5EF4-FFF2-40B4-BE49-F238E27FC236}">
                <a16:creationId xmlns:a16="http://schemas.microsoft.com/office/drawing/2014/main" id="{8059743A-9BD9-4DCF-9D10-5BCCAD655246}"/>
              </a:ext>
            </a:extLst>
          </p:cNvPr>
          <p:cNvSpPr>
            <a:spLocks noChangeShapeType="1"/>
          </p:cNvSpPr>
          <p:nvPr/>
        </p:nvSpPr>
        <p:spPr bwMode="auto">
          <a:xfrm flipV="1">
            <a:off x="3810000" y="3276600"/>
            <a:ext cx="0" cy="533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6506" name="Line 10">
            <a:extLst>
              <a:ext uri="{FF2B5EF4-FFF2-40B4-BE49-F238E27FC236}">
                <a16:creationId xmlns:a16="http://schemas.microsoft.com/office/drawing/2014/main" id="{CA9C4A10-AA26-4F05-92EB-6E411EDFFDBA}"/>
              </a:ext>
            </a:extLst>
          </p:cNvPr>
          <p:cNvSpPr>
            <a:spLocks noChangeShapeType="1"/>
          </p:cNvSpPr>
          <p:nvPr/>
        </p:nvSpPr>
        <p:spPr bwMode="auto">
          <a:xfrm>
            <a:off x="5867400" y="4876800"/>
            <a:ext cx="0" cy="3810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6507" name="Content Placeholder 3">
            <a:extLst>
              <a:ext uri="{FF2B5EF4-FFF2-40B4-BE49-F238E27FC236}">
                <a16:creationId xmlns:a16="http://schemas.microsoft.com/office/drawing/2014/main" id="{22873EEF-8A27-41C1-B0A9-5A35736DECA7}"/>
              </a:ext>
            </a:extLst>
          </p:cNvPr>
          <p:cNvSpPr>
            <a:spLocks/>
          </p:cNvSpPr>
          <p:nvPr/>
        </p:nvSpPr>
        <p:spPr bwMode="auto">
          <a:xfrm>
            <a:off x="3429000" y="1600200"/>
            <a:ext cx="57150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buClr>
                <a:srgbClr val="009999"/>
              </a:buClr>
              <a:buSzPct val="80000"/>
              <a:buFont typeface="Wingdings" panose="05000000000000000000" pitchFamily="2" charset="2"/>
              <a:buChar char="l"/>
            </a:pPr>
            <a:r>
              <a:rPr lang="en-US" altLang="en-US" sz="2000">
                <a:solidFill>
                  <a:srgbClr val="000000"/>
                </a:solidFill>
              </a:rPr>
              <a:t> Synthesis of thyroglobulin.</a:t>
            </a:r>
          </a:p>
          <a:p>
            <a:pPr eaLnBrk="1" hangingPunct="1">
              <a:spcBef>
                <a:spcPct val="20000"/>
              </a:spcBef>
              <a:buClr>
                <a:srgbClr val="009999"/>
              </a:buClr>
              <a:buSzPct val="80000"/>
              <a:buFont typeface="Wingdings" panose="05000000000000000000" pitchFamily="2" charset="2"/>
              <a:buChar char="l"/>
            </a:pPr>
            <a:r>
              <a:rPr lang="en-US" altLang="en-US" sz="2000">
                <a:solidFill>
                  <a:srgbClr val="000000"/>
                </a:solidFill>
              </a:rPr>
              <a:t> add carbohydrate and form the vesicles. </a:t>
            </a:r>
          </a:p>
          <a:p>
            <a:pPr eaLnBrk="1" hangingPunct="1">
              <a:spcBef>
                <a:spcPct val="20000"/>
              </a:spcBef>
              <a:buClr>
                <a:srgbClr val="009999"/>
              </a:buClr>
              <a:buSzPct val="80000"/>
              <a:buFont typeface="Wingdings" panose="05000000000000000000" pitchFamily="2" charset="2"/>
              <a:buChar char="l"/>
            </a:pPr>
            <a:r>
              <a:rPr lang="en-US" altLang="en-US" sz="2000">
                <a:solidFill>
                  <a:srgbClr val="000000"/>
                </a:solidFill>
              </a:rPr>
              <a:t>dischargeThyroglobulin into the lumen </a:t>
            </a:r>
          </a:p>
          <a:p>
            <a:pPr eaLnBrk="1" hangingPunct="1">
              <a:spcBef>
                <a:spcPct val="20000"/>
              </a:spcBef>
              <a:buClr>
                <a:srgbClr val="009999"/>
              </a:buClr>
              <a:buSzPct val="80000"/>
              <a:buFont typeface="Wingdings" panose="05000000000000000000" pitchFamily="2" charset="2"/>
              <a:buChar char="l"/>
            </a:pPr>
            <a:r>
              <a:rPr lang="en-US" altLang="en-US" sz="2000">
                <a:solidFill>
                  <a:srgbClr val="000000"/>
                </a:solidFill>
              </a:rPr>
              <a:t>Follicular cells trap the iodide and liberate it as iodine in the follicular lumen </a:t>
            </a:r>
          </a:p>
          <a:p>
            <a:pPr eaLnBrk="1" hangingPunct="1">
              <a:spcBef>
                <a:spcPct val="20000"/>
              </a:spcBef>
              <a:buClr>
                <a:srgbClr val="009999"/>
              </a:buClr>
              <a:buSzPct val="80000"/>
              <a:buFont typeface="Wingdings" panose="05000000000000000000" pitchFamily="2" charset="2"/>
              <a:buChar char="l"/>
            </a:pPr>
            <a:r>
              <a:rPr lang="en-US" altLang="en-US" sz="2000">
                <a:solidFill>
                  <a:srgbClr val="000000"/>
                </a:solidFill>
              </a:rPr>
              <a:t>Surface area </a:t>
            </a:r>
          </a:p>
          <a:p>
            <a:pPr lvl="1" eaLnBrk="1" hangingPunct="1">
              <a:spcBef>
                <a:spcPct val="20000"/>
              </a:spcBef>
              <a:buClr>
                <a:srgbClr val="BBE0E3"/>
              </a:buClr>
              <a:buSzPct val="70000"/>
              <a:buFont typeface="Wingdings" panose="05000000000000000000" pitchFamily="2" charset="2"/>
              <a:buChar char="l"/>
            </a:pPr>
            <a:r>
              <a:rPr lang="en-US" altLang="en-US" sz="2000">
                <a:solidFill>
                  <a:srgbClr val="000000"/>
                </a:solidFill>
              </a:rPr>
              <a:t> iodination takes place </a:t>
            </a:r>
            <a:r>
              <a:rPr lang="en-US" altLang="en-US" sz="2000">
                <a:solidFill>
                  <a:srgbClr val="FF0000"/>
                </a:solidFill>
                <a:latin typeface="Arial Black" panose="020B0A04020102020204" pitchFamily="34" charset="0"/>
              </a:rPr>
              <a:t>extracellularly. </a:t>
            </a:r>
          </a:p>
          <a:p>
            <a:pPr eaLnBrk="1" hangingPunct="1">
              <a:spcBef>
                <a:spcPct val="20000"/>
              </a:spcBef>
              <a:buClr>
                <a:srgbClr val="009999"/>
              </a:buClr>
              <a:buSzPct val="80000"/>
              <a:buFont typeface="Wingdings" panose="05000000000000000000" pitchFamily="2" charset="2"/>
              <a:buChar char="l"/>
            </a:pPr>
            <a:r>
              <a:rPr lang="en-US" altLang="en-US" sz="2000">
                <a:solidFill>
                  <a:srgbClr val="000000"/>
                </a:solidFill>
              </a:rPr>
              <a:t>reabsorb thyroglobulin.</a:t>
            </a:r>
          </a:p>
          <a:p>
            <a:pPr eaLnBrk="1" hangingPunct="1">
              <a:spcBef>
                <a:spcPct val="20000"/>
              </a:spcBef>
              <a:buClr>
                <a:srgbClr val="009999"/>
              </a:buClr>
              <a:buSzPct val="80000"/>
              <a:buFont typeface="Wingdings" panose="05000000000000000000" pitchFamily="2" charset="2"/>
              <a:buChar char="l"/>
            </a:pPr>
            <a:r>
              <a:rPr lang="en-US" altLang="en-US" sz="2000">
                <a:solidFill>
                  <a:srgbClr val="000000"/>
                </a:solidFill>
              </a:rPr>
              <a:t>hydrolyse thyroglobulin to thyroxine</a:t>
            </a:r>
          </a:p>
          <a:p>
            <a:pPr eaLnBrk="1" hangingPunct="1">
              <a:spcBef>
                <a:spcPct val="20000"/>
              </a:spcBef>
              <a:buClr>
                <a:srgbClr val="009999"/>
              </a:buClr>
              <a:buSzPct val="80000"/>
              <a:buFont typeface="Wingdings" panose="05000000000000000000" pitchFamily="2" charset="2"/>
              <a:buNone/>
            </a:pPr>
            <a:endParaRPr lang="en-US" altLang="en-US" sz="2000">
              <a:solidFill>
                <a:srgbClr val="000000"/>
              </a:solidFill>
            </a:endParaRPr>
          </a:p>
          <a:p>
            <a:pPr eaLnBrk="1" hangingPunct="1">
              <a:spcBef>
                <a:spcPct val="20000"/>
              </a:spcBef>
              <a:buClr>
                <a:srgbClr val="009999"/>
              </a:buClr>
              <a:buSzPct val="80000"/>
              <a:buFont typeface="Wingdings" panose="05000000000000000000" pitchFamily="2" charset="2"/>
              <a:buChar char="l"/>
            </a:pPr>
            <a:r>
              <a:rPr lang="en-US" altLang="en-US" sz="2000">
                <a:solidFill>
                  <a:srgbClr val="000000"/>
                </a:solidFill>
              </a:rPr>
              <a:t>thyroxine which is released into the fenestrated blood capillaries</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TextBox 2">
            <a:extLst>
              <a:ext uri="{FF2B5EF4-FFF2-40B4-BE49-F238E27FC236}">
                <a16:creationId xmlns:a16="http://schemas.microsoft.com/office/drawing/2014/main" id="{9BA3FD85-A3C3-40BF-99A6-17EEF1C14745}"/>
              </a:ext>
            </a:extLst>
          </p:cNvPr>
          <p:cNvSpPr txBox="1">
            <a:spLocks noChangeArrowheads="1"/>
          </p:cNvSpPr>
          <p:nvPr/>
        </p:nvSpPr>
        <p:spPr bwMode="auto">
          <a:xfrm>
            <a:off x="22225" y="15875"/>
            <a:ext cx="91440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800" b="1">
                <a:solidFill>
                  <a:srgbClr val="000000"/>
                </a:solidFill>
                <a:latin typeface="Arial Black" panose="020B0A04020102020204" pitchFamily="34" charset="0"/>
              </a:rPr>
              <a:t>Follicular cells </a:t>
            </a:r>
          </a:p>
          <a:p>
            <a:pPr algn="ctr" eaLnBrk="1" hangingPunct="1"/>
            <a:r>
              <a:rPr lang="en-US" altLang="en-US" sz="2800" b="1">
                <a:solidFill>
                  <a:srgbClr val="000000"/>
                </a:solidFill>
                <a:latin typeface="Arial Black" panose="020B0A04020102020204" pitchFamily="34" charset="0"/>
              </a:rPr>
              <a:t>synthesis of T3 &amp; T4 </a:t>
            </a:r>
          </a:p>
          <a:p>
            <a:pPr eaLnBrk="1" hangingPunct="1"/>
            <a:endParaRPr lang="en-US" altLang="en-US" sz="2800" b="1">
              <a:solidFill>
                <a:srgbClr val="FFFFFF"/>
              </a:solidFill>
            </a:endParaRPr>
          </a:p>
        </p:txBody>
      </p:sp>
      <p:pic>
        <p:nvPicPr>
          <p:cNvPr id="107523" name="Picture 5" descr="G:\endo image\Synthesis_of_the_thyroid_hormones.png">
            <a:extLst>
              <a:ext uri="{FF2B5EF4-FFF2-40B4-BE49-F238E27FC236}">
                <a16:creationId xmlns:a16="http://schemas.microsoft.com/office/drawing/2014/main" id="{16741288-D12E-4F9D-B1A2-D7A70521B8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143000"/>
            <a:ext cx="8610600"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عنوان 1">
            <a:extLst>
              <a:ext uri="{FF2B5EF4-FFF2-40B4-BE49-F238E27FC236}">
                <a16:creationId xmlns:a16="http://schemas.microsoft.com/office/drawing/2014/main" id="{5E1AC8EB-85EC-475C-A738-B8746535DCB1}"/>
              </a:ext>
            </a:extLst>
          </p:cNvPr>
          <p:cNvSpPr>
            <a:spLocks noGrp="1"/>
          </p:cNvSpPr>
          <p:nvPr>
            <p:ph type="title"/>
          </p:nvPr>
        </p:nvSpPr>
        <p:spPr>
          <a:xfrm>
            <a:off x="533400" y="-152400"/>
            <a:ext cx="8229600" cy="1143000"/>
          </a:xfrm>
        </p:spPr>
        <p:txBody>
          <a:bodyPr/>
          <a:lstStyle/>
          <a:p>
            <a:r>
              <a:rPr lang="ar-JO" altLang="en-US" sz="3600" b="1">
                <a:latin typeface="Arial Black" panose="020B0A04020102020204" pitchFamily="34" charset="0"/>
              </a:rPr>
              <a:t>The endocrine system</a:t>
            </a:r>
            <a:endParaRPr lang="ar-JO" altLang="en-US" sz="3600">
              <a:latin typeface="Arial Black" panose="020B0A04020102020204" pitchFamily="34" charset="0"/>
            </a:endParaRPr>
          </a:p>
        </p:txBody>
      </p:sp>
      <p:sp>
        <p:nvSpPr>
          <p:cNvPr id="59395" name="عنصر نائب للمحتوى 2">
            <a:extLst>
              <a:ext uri="{FF2B5EF4-FFF2-40B4-BE49-F238E27FC236}">
                <a16:creationId xmlns:a16="http://schemas.microsoft.com/office/drawing/2014/main" id="{1ABD3C6F-E217-4E6B-A6D1-1E97B348BEEC}"/>
              </a:ext>
            </a:extLst>
          </p:cNvPr>
          <p:cNvSpPr>
            <a:spLocks noGrp="1"/>
          </p:cNvSpPr>
          <p:nvPr>
            <p:ph idx="1"/>
          </p:nvPr>
        </p:nvSpPr>
        <p:spPr>
          <a:xfrm>
            <a:off x="0" y="838200"/>
            <a:ext cx="9067800" cy="6019800"/>
          </a:xfrm>
        </p:spPr>
        <p:txBody>
          <a:bodyPr/>
          <a:lstStyle/>
          <a:p>
            <a:pPr algn="l" rtl="0">
              <a:buFont typeface="Wingdings" pitchFamily="2" charset="2"/>
              <a:buChar char="q"/>
              <a:defRPr/>
            </a:pPr>
            <a:r>
              <a:rPr lang="en-US" altLang="en-US" sz="2800" dirty="0">
                <a:latin typeface="Times New Roman" pitchFamily="18" charset="0"/>
                <a:cs typeface="Times New Roman" pitchFamily="18" charset="0"/>
              </a:rPr>
              <a:t>The endocrine system is a control system of ductless</a:t>
            </a:r>
            <a:r>
              <a:rPr lang="en-US" altLang="en-US" sz="2800" u="sng" dirty="0">
                <a:solidFill>
                  <a:srgbClr val="FF0000"/>
                </a:solidFill>
                <a:latin typeface="Times New Roman" pitchFamily="18" charset="0"/>
                <a:cs typeface="Times New Roman" pitchFamily="18" charset="0"/>
              </a:rPr>
              <a:t> </a:t>
            </a:r>
            <a:r>
              <a:rPr lang="en-US" altLang="en-US" sz="2800" u="sng" dirty="0">
                <a:solidFill>
                  <a:srgbClr val="FF0000"/>
                </a:solidFill>
                <a:latin typeface="Arial Black" pitchFamily="34" charset="0"/>
                <a:cs typeface="Times New Roman" pitchFamily="18" charset="0"/>
                <a:hlinkClick r:id="rId2" tooltip="w:Gland"/>
              </a:rPr>
              <a:t>glands</a:t>
            </a:r>
            <a:r>
              <a:rPr lang="en-US" altLang="en-US" sz="2800" u="sng" dirty="0">
                <a:solidFill>
                  <a:srgbClr val="FF0000"/>
                </a:solidFill>
                <a:latin typeface="Times New Roman" pitchFamily="18" charset="0"/>
                <a:cs typeface="Times New Roman" pitchFamily="18" charset="0"/>
              </a:rPr>
              <a:t> </a:t>
            </a:r>
            <a:r>
              <a:rPr lang="en-US" altLang="en-US" sz="2800" dirty="0">
                <a:latin typeface="Times New Roman" pitchFamily="18" charset="0"/>
                <a:cs typeface="Times New Roman" pitchFamily="18" charset="0"/>
              </a:rPr>
              <a:t>that secrete hormones within specific organs. </a:t>
            </a:r>
          </a:p>
          <a:p>
            <a:pPr algn="l" rtl="0" eaLnBrk="1" fontAlgn="auto" hangingPunct="1">
              <a:spcAft>
                <a:spcPts val="0"/>
              </a:spcAft>
              <a:buFontTx/>
              <a:buNone/>
              <a:defRPr/>
            </a:pPr>
            <a:r>
              <a:rPr lang="en-US" altLang="en-US" sz="2800" dirty="0">
                <a:latin typeface="Times New Roman" pitchFamily="18" charset="0"/>
                <a:cs typeface="Times New Roman" pitchFamily="18" charset="0"/>
              </a:rPr>
              <a:t>Hormones a small chemical act as "</a:t>
            </a:r>
            <a:r>
              <a:rPr lang="en-US" altLang="en-US" sz="2800" dirty="0">
                <a:solidFill>
                  <a:srgbClr val="FF0000"/>
                </a:solidFill>
                <a:latin typeface="Arial Black" pitchFamily="34" charset="0"/>
                <a:cs typeface="Times New Roman" pitchFamily="18" charset="0"/>
              </a:rPr>
              <a:t>messengers</a:t>
            </a:r>
            <a:r>
              <a:rPr lang="en-US" altLang="en-US" sz="2800" dirty="0">
                <a:latin typeface="Times New Roman" pitchFamily="18" charset="0"/>
                <a:cs typeface="Times New Roman" pitchFamily="18" charset="0"/>
              </a:rPr>
              <a:t>," can enter the bloodstream and cause an action at </a:t>
            </a:r>
            <a:r>
              <a:rPr lang="en-US" altLang="en-US" sz="2800" b="1" u="sng" kern="1200" dirty="0">
                <a:solidFill>
                  <a:prstClr val="black"/>
                </a:solidFill>
                <a:latin typeface="Arial Black" pitchFamily="34" charset="0"/>
              </a:rPr>
              <a:t>Target cells or tissue</a:t>
            </a:r>
            <a:r>
              <a:rPr lang="en-US" altLang="en-US" sz="2800" b="1" kern="1200" dirty="0">
                <a:solidFill>
                  <a:prstClr val="black"/>
                </a:solidFill>
                <a:latin typeface="Arial Black" pitchFamily="34" charset="0"/>
              </a:rPr>
              <a:t> (</a:t>
            </a:r>
            <a:r>
              <a:rPr lang="en-US" altLang="en-US" sz="2800" b="1" kern="1200" dirty="0">
                <a:solidFill>
                  <a:prstClr val="black"/>
                </a:solidFill>
                <a:latin typeface="Times New Roman" panose="02020603050405020304" pitchFamily="18" charset="0"/>
                <a:cs typeface="Times New Roman" panose="02020603050405020304" pitchFamily="18" charset="0"/>
              </a:rPr>
              <a:t>Specific cells affected by a hormone)</a:t>
            </a:r>
          </a:p>
          <a:p>
            <a:pPr marL="0" indent="0" algn="l" rtl="0">
              <a:buFontTx/>
              <a:buNone/>
              <a:defRPr/>
            </a:pPr>
            <a:endParaRPr lang="en-US" altLang="en-US" sz="2400" dirty="0">
              <a:latin typeface="Times New Roman" pitchFamily="18" charset="0"/>
              <a:cs typeface="Times New Roman" pitchFamily="18" charset="0"/>
            </a:endParaRPr>
          </a:p>
          <a:p>
            <a:pPr marL="0" indent="0" algn="l" rtl="0">
              <a:buFontTx/>
              <a:buNone/>
              <a:defRPr/>
            </a:pPr>
            <a:r>
              <a:rPr lang="en-US" altLang="en-US" sz="2800" b="1" kern="1200" dirty="0">
                <a:solidFill>
                  <a:prstClr val="black"/>
                </a:solidFill>
                <a:latin typeface="Arial Black" pitchFamily="34" charset="0"/>
                <a:ea typeface="+mj-ea"/>
                <a:cs typeface="Times New Roman" pitchFamily="18" charset="0"/>
              </a:rPr>
              <a:t>Patterns of Hormone Action</a:t>
            </a:r>
          </a:p>
          <a:p>
            <a:pPr algn="l" rtl="0" eaLnBrk="1" fontAlgn="auto" hangingPunct="1">
              <a:spcAft>
                <a:spcPts val="0"/>
              </a:spcAft>
              <a:buFont typeface="Wingdings" pitchFamily="2" charset="2"/>
              <a:buChar char="v"/>
              <a:defRPr/>
            </a:pPr>
            <a:r>
              <a:rPr lang="en-US" altLang="en-US" sz="2400" kern="1200" dirty="0">
                <a:solidFill>
                  <a:prstClr val="black"/>
                </a:solidFill>
                <a:latin typeface="Arial Black" pitchFamily="34" charset="0"/>
              </a:rPr>
              <a:t>Endocrine: </a:t>
            </a:r>
            <a:r>
              <a:rPr lang="en-US" altLang="en-US" sz="2400" kern="1200" dirty="0">
                <a:solidFill>
                  <a:prstClr val="black"/>
                </a:solidFill>
                <a:latin typeface="Times New Roman" panose="02020603050405020304" pitchFamily="18" charset="0"/>
                <a:cs typeface="Times New Roman" panose="02020603050405020304" pitchFamily="18" charset="0"/>
              </a:rPr>
              <a:t>circulated by blood to target cells</a:t>
            </a:r>
          </a:p>
          <a:p>
            <a:pPr algn="l" rtl="0" eaLnBrk="1" fontAlgn="auto" hangingPunct="1">
              <a:spcAft>
                <a:spcPts val="0"/>
              </a:spcAft>
              <a:buFont typeface="Wingdings" pitchFamily="2" charset="2"/>
              <a:buChar char="v"/>
              <a:defRPr/>
            </a:pPr>
            <a:r>
              <a:rPr lang="en-US" altLang="en-US" sz="2400" kern="1200" dirty="0">
                <a:solidFill>
                  <a:prstClr val="black"/>
                </a:solidFill>
                <a:latin typeface="Arial Black" pitchFamily="34" charset="0"/>
              </a:rPr>
              <a:t>Paracrine: </a:t>
            </a:r>
            <a:r>
              <a:rPr lang="en-US" altLang="en-US" sz="2400" kern="1200" dirty="0">
                <a:solidFill>
                  <a:prstClr val="black"/>
                </a:solidFill>
                <a:latin typeface="Times New Roman" panose="02020603050405020304" pitchFamily="18" charset="0"/>
                <a:cs typeface="Times New Roman" panose="02020603050405020304" pitchFamily="18" charset="0"/>
              </a:rPr>
              <a:t>Hormones that affect neighboring cells</a:t>
            </a:r>
          </a:p>
          <a:p>
            <a:pPr algn="l" rtl="0" eaLnBrk="1" fontAlgn="auto" hangingPunct="1">
              <a:spcAft>
                <a:spcPts val="0"/>
              </a:spcAft>
              <a:buFont typeface="Wingdings" pitchFamily="2" charset="2"/>
              <a:buChar char="v"/>
              <a:defRPr/>
            </a:pPr>
            <a:r>
              <a:rPr lang="en-US" altLang="en-US" sz="2400" kern="1200" dirty="0" err="1">
                <a:solidFill>
                  <a:prstClr val="black"/>
                </a:solidFill>
                <a:latin typeface="Arial Black" pitchFamily="34" charset="0"/>
              </a:rPr>
              <a:t>Autocrine</a:t>
            </a:r>
            <a:r>
              <a:rPr lang="en-US" altLang="en-US" sz="2400" kern="1200" dirty="0">
                <a:solidFill>
                  <a:prstClr val="black"/>
                </a:solidFill>
                <a:latin typeface="Arial Black" pitchFamily="34" charset="0"/>
              </a:rPr>
              <a:t>:  </a:t>
            </a:r>
            <a:r>
              <a:rPr lang="en-US" altLang="en-US" sz="2400" kern="1200" dirty="0">
                <a:solidFill>
                  <a:prstClr val="black"/>
                </a:solidFill>
                <a:latin typeface="Times New Roman" panose="02020603050405020304" pitchFamily="18" charset="0"/>
                <a:cs typeface="Times New Roman" panose="02020603050405020304" pitchFamily="18" charset="0"/>
              </a:rPr>
              <a:t>Hormones that act on the cells that secrete them</a:t>
            </a:r>
          </a:p>
          <a:p>
            <a:pPr algn="l" rtl="0" eaLnBrk="1" fontAlgn="auto" hangingPunct="1">
              <a:spcAft>
                <a:spcPts val="0"/>
              </a:spcAft>
              <a:buFont typeface="Wingdings" pitchFamily="2" charset="2"/>
              <a:buChar char="v"/>
              <a:defRPr/>
            </a:pPr>
            <a:r>
              <a:rPr lang="en-US" altLang="en-US" sz="2400" kern="1200" dirty="0">
                <a:solidFill>
                  <a:prstClr val="black"/>
                </a:solidFill>
                <a:latin typeface="Arial Black" pitchFamily="34" charset="0"/>
              </a:rPr>
              <a:t>Neuroendocrine</a:t>
            </a:r>
          </a:p>
          <a:p>
            <a:pPr algn="l" rtl="0" eaLnBrk="1" fontAlgn="auto" hangingPunct="1">
              <a:spcAft>
                <a:spcPts val="0"/>
              </a:spcAft>
              <a:buFont typeface="Wingdings" pitchFamily="2" charset="2"/>
              <a:buChar char="v"/>
              <a:defRPr/>
            </a:pPr>
            <a:r>
              <a:rPr lang="en-US" altLang="en-US" sz="2400" kern="1200" dirty="0">
                <a:solidFill>
                  <a:prstClr val="black"/>
                </a:solidFill>
                <a:latin typeface="Arial Black" pitchFamily="34" charset="0"/>
              </a:rPr>
              <a:t>Neurotransmitter  </a:t>
            </a:r>
          </a:p>
          <a:p>
            <a:pPr marL="0" indent="0" algn="l" rtl="0">
              <a:buFontTx/>
              <a:buNone/>
              <a:defRPr/>
            </a:pPr>
            <a:endParaRPr lang="en-US" altLang="en-US" sz="2800" dirty="0">
              <a:latin typeface="Times New Roman" pitchFamily="18" charset="0"/>
              <a:cs typeface="Times New Roman" pitchFamily="18" charset="0"/>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9" descr="G:\endo image\images.jpg">
            <a:extLst>
              <a:ext uri="{FF2B5EF4-FFF2-40B4-BE49-F238E27FC236}">
                <a16:creationId xmlns:a16="http://schemas.microsoft.com/office/drawing/2014/main" id="{50F2C125-4A4E-4D3B-81D1-AC26907F3974}"/>
              </a:ext>
            </a:extLst>
          </p:cNvPr>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a:xfrm>
            <a:off x="5478463" y="1524000"/>
            <a:ext cx="3581400" cy="2209800"/>
          </a:xfrm>
          <a:noFill/>
        </p:spPr>
      </p:pic>
      <p:sp>
        <p:nvSpPr>
          <p:cNvPr id="8" name="مستطيل 7">
            <a:extLst>
              <a:ext uri="{FF2B5EF4-FFF2-40B4-BE49-F238E27FC236}">
                <a16:creationId xmlns:a16="http://schemas.microsoft.com/office/drawing/2014/main" id="{52A9C3B6-434E-4E2F-9D92-DDB18C41C7B7}"/>
              </a:ext>
            </a:extLst>
          </p:cNvPr>
          <p:cNvSpPr/>
          <p:nvPr/>
        </p:nvSpPr>
        <p:spPr>
          <a:xfrm>
            <a:off x="182563" y="976313"/>
            <a:ext cx="4999037" cy="1938337"/>
          </a:xfrm>
          <a:prstGeom prst="rect">
            <a:avLst/>
          </a:prstGeom>
        </p:spPr>
        <p:txBody>
          <a:bodyPr>
            <a:spAutoFit/>
          </a:bodyPr>
          <a:lstStyle/>
          <a:p>
            <a:pPr marL="342900" indent="-342900" eaLnBrk="1" hangingPunct="1">
              <a:spcBef>
                <a:spcPct val="50000"/>
              </a:spcBef>
              <a:buFontTx/>
              <a:buChar char="-"/>
              <a:defRPr/>
            </a:pPr>
            <a:r>
              <a:rPr lang="en-US" altLang="en-US" sz="2000" kern="0" dirty="0">
                <a:solidFill>
                  <a:srgbClr val="000000"/>
                </a:solidFill>
                <a:latin typeface="Arial"/>
                <a:cs typeface="Arial"/>
              </a:rPr>
              <a:t>(variable - depending on the functional state) not secreting T3/T4 (</a:t>
            </a:r>
            <a:r>
              <a:rPr lang="en-US" altLang="en-US" sz="2000" b="1" kern="0" dirty="0">
                <a:solidFill>
                  <a:srgbClr val="000000"/>
                </a:solidFill>
                <a:latin typeface="Arial"/>
                <a:cs typeface="Arial"/>
              </a:rPr>
              <a:t>inactive</a:t>
            </a:r>
            <a:r>
              <a:rPr lang="en-US" altLang="en-US" sz="2000" kern="0" dirty="0">
                <a:solidFill>
                  <a:srgbClr val="000000"/>
                </a:solidFill>
                <a:latin typeface="Arial"/>
                <a:cs typeface="Arial"/>
              </a:rPr>
              <a:t>), the epithelial cells range from low columnar to </a:t>
            </a:r>
            <a:r>
              <a:rPr lang="en-US" altLang="en-US" sz="2000" b="1" kern="0" dirty="0">
                <a:solidFill>
                  <a:srgbClr val="000000"/>
                </a:solidFill>
                <a:latin typeface="Arial"/>
                <a:cs typeface="Arial"/>
              </a:rPr>
              <a:t>cuboidal cells</a:t>
            </a:r>
            <a:r>
              <a:rPr lang="en-US" altLang="en-US" sz="2000" kern="0" dirty="0">
                <a:solidFill>
                  <a:srgbClr val="000000"/>
                </a:solidFill>
                <a:latin typeface="Arial"/>
                <a:cs typeface="Arial"/>
              </a:rPr>
              <a:t>. When </a:t>
            </a:r>
            <a:r>
              <a:rPr lang="en-US" altLang="en-US" sz="2000" b="1" kern="0" dirty="0">
                <a:solidFill>
                  <a:srgbClr val="000000"/>
                </a:solidFill>
                <a:latin typeface="Arial"/>
                <a:cs typeface="Arial"/>
              </a:rPr>
              <a:t>active</a:t>
            </a:r>
            <a:r>
              <a:rPr lang="en-US" altLang="en-US" sz="2000" kern="0" dirty="0">
                <a:solidFill>
                  <a:srgbClr val="000000"/>
                </a:solidFill>
                <a:latin typeface="Arial"/>
                <a:cs typeface="Arial"/>
              </a:rPr>
              <a:t>, the epithelial cells become tall </a:t>
            </a:r>
            <a:r>
              <a:rPr lang="en-US" altLang="en-US" sz="2000" b="1" kern="0" dirty="0">
                <a:solidFill>
                  <a:srgbClr val="000000"/>
                </a:solidFill>
                <a:latin typeface="Arial"/>
                <a:cs typeface="Arial"/>
              </a:rPr>
              <a:t>columnar cells</a:t>
            </a:r>
            <a:r>
              <a:rPr lang="en-US" altLang="en-US" sz="2000" kern="0" dirty="0">
                <a:solidFill>
                  <a:srgbClr val="000000"/>
                </a:solidFill>
                <a:latin typeface="Arial"/>
                <a:cs typeface="Arial"/>
              </a:rPr>
              <a:t>.</a:t>
            </a:r>
          </a:p>
        </p:txBody>
      </p:sp>
      <p:sp>
        <p:nvSpPr>
          <p:cNvPr id="9" name="مستطيل 8">
            <a:extLst>
              <a:ext uri="{FF2B5EF4-FFF2-40B4-BE49-F238E27FC236}">
                <a16:creationId xmlns:a16="http://schemas.microsoft.com/office/drawing/2014/main" id="{8F8B71B4-07E6-41E1-9807-00C79C30DBCB}"/>
              </a:ext>
            </a:extLst>
          </p:cNvPr>
          <p:cNvSpPr/>
          <p:nvPr/>
        </p:nvSpPr>
        <p:spPr>
          <a:xfrm>
            <a:off x="7437438" y="976313"/>
            <a:ext cx="1557337" cy="368300"/>
          </a:xfrm>
          <a:prstGeom prst="rect">
            <a:avLst/>
          </a:prstGeom>
        </p:spPr>
        <p:txBody>
          <a:bodyPr>
            <a:spAutoFit/>
          </a:bodyPr>
          <a:lstStyle/>
          <a:p>
            <a:pPr>
              <a:defRPr/>
            </a:pPr>
            <a:r>
              <a:rPr lang="en-US" altLang="en-US" b="1" dirty="0">
                <a:solidFill>
                  <a:srgbClr val="000000"/>
                </a:solidFill>
                <a:ea typeface="+mj-ea"/>
              </a:rPr>
              <a:t>Normal</a:t>
            </a:r>
            <a:endParaRPr lang="ar-JO" dirty="0"/>
          </a:p>
        </p:txBody>
      </p:sp>
      <p:pic>
        <p:nvPicPr>
          <p:cNvPr id="108549" name="Picture 4" descr="1974I10(39)C">
            <a:extLst>
              <a:ext uri="{FF2B5EF4-FFF2-40B4-BE49-F238E27FC236}">
                <a16:creationId xmlns:a16="http://schemas.microsoft.com/office/drawing/2014/main" id="{B98D80DE-31DD-45EE-BB43-2C984C1BD5FF}"/>
              </a:ext>
            </a:extLst>
          </p:cNvPr>
          <p:cNvPicPr>
            <a:picLocks noGrp="1" noChangeAspect="1" noChangeArrowheads="1"/>
          </p:cNvPicPr>
          <p:nvPr>
            <p:ph sz="quarter" idx="3"/>
          </p:nvPr>
        </p:nvPicPr>
        <p:blipFill>
          <a:blip r:embed="rId3">
            <a:extLst>
              <a:ext uri="{28A0092B-C50C-407E-A947-70E740481C1C}">
                <a14:useLocalDpi xmlns:a14="http://schemas.microsoft.com/office/drawing/2010/main" val="0"/>
              </a:ext>
            </a:extLst>
          </a:blip>
          <a:srcRect/>
          <a:stretch>
            <a:fillRect/>
          </a:stretch>
        </p:blipFill>
        <p:spPr>
          <a:xfrm>
            <a:off x="182563" y="3124200"/>
            <a:ext cx="4237037" cy="2171700"/>
          </a:xfrm>
          <a:noFill/>
        </p:spPr>
      </p:pic>
      <p:sp>
        <p:nvSpPr>
          <p:cNvPr id="11" name="مستطيل 10">
            <a:extLst>
              <a:ext uri="{FF2B5EF4-FFF2-40B4-BE49-F238E27FC236}">
                <a16:creationId xmlns:a16="http://schemas.microsoft.com/office/drawing/2014/main" id="{978C1C5B-2868-4C65-8A33-F3725A9499DD}"/>
              </a:ext>
            </a:extLst>
          </p:cNvPr>
          <p:cNvSpPr/>
          <p:nvPr/>
        </p:nvSpPr>
        <p:spPr>
          <a:xfrm>
            <a:off x="182563" y="5410200"/>
            <a:ext cx="1525587" cy="400050"/>
          </a:xfrm>
          <a:prstGeom prst="rect">
            <a:avLst/>
          </a:prstGeom>
        </p:spPr>
        <p:txBody>
          <a:bodyPr wrap="none">
            <a:spAutoFit/>
          </a:bodyPr>
          <a:lstStyle/>
          <a:p>
            <a:pPr>
              <a:defRPr/>
            </a:pPr>
            <a:r>
              <a:rPr lang="en-US" altLang="en-US" sz="2000" b="1" kern="0" dirty="0">
                <a:solidFill>
                  <a:srgbClr val="000000"/>
                </a:solidFill>
                <a:latin typeface="Arial"/>
                <a:cs typeface="Arial"/>
              </a:rPr>
              <a:t>hypoactive</a:t>
            </a:r>
            <a:endParaRPr lang="ar-JO" dirty="0"/>
          </a:p>
        </p:txBody>
      </p:sp>
      <p:pic>
        <p:nvPicPr>
          <p:cNvPr id="108551" name="Picture 4" descr="MH-9D3">
            <a:extLst>
              <a:ext uri="{FF2B5EF4-FFF2-40B4-BE49-F238E27FC236}">
                <a16:creationId xmlns:a16="http://schemas.microsoft.com/office/drawing/2014/main" id="{F7EE0A7E-212D-4DFF-B50A-CEE5DBDDD0A5}"/>
              </a:ext>
            </a:extLst>
          </p:cNvPr>
          <p:cNvPicPr>
            <a:picLocks noGrp="1" noChangeAspect="1" noChangeArrowheads="1"/>
          </p:cNvPicPr>
          <p:nvPr>
            <p:ph sz="quarter" idx="4"/>
          </p:nvPr>
        </p:nvPicPr>
        <p:blipFill>
          <a:blip r:embed="rId4">
            <a:extLst>
              <a:ext uri="{28A0092B-C50C-407E-A947-70E740481C1C}">
                <a14:useLocalDpi xmlns:a14="http://schemas.microsoft.com/office/drawing/2010/main" val="0"/>
              </a:ext>
            </a:extLst>
          </a:blip>
          <a:srcRect/>
          <a:stretch>
            <a:fillRect/>
          </a:stretch>
        </p:blipFill>
        <p:spPr>
          <a:xfrm>
            <a:off x="5591175" y="4044950"/>
            <a:ext cx="3405188" cy="2171700"/>
          </a:xfrm>
          <a:noFill/>
        </p:spPr>
      </p:pic>
      <p:sp>
        <p:nvSpPr>
          <p:cNvPr id="13" name="مستطيل 12">
            <a:extLst>
              <a:ext uri="{FF2B5EF4-FFF2-40B4-BE49-F238E27FC236}">
                <a16:creationId xmlns:a16="http://schemas.microsoft.com/office/drawing/2014/main" id="{E0018B08-682E-4C18-A65D-B64A58620392}"/>
              </a:ext>
            </a:extLst>
          </p:cNvPr>
          <p:cNvSpPr/>
          <p:nvPr/>
        </p:nvSpPr>
        <p:spPr>
          <a:xfrm>
            <a:off x="7269163" y="6257925"/>
            <a:ext cx="1609725" cy="400050"/>
          </a:xfrm>
          <a:prstGeom prst="rect">
            <a:avLst/>
          </a:prstGeom>
        </p:spPr>
        <p:txBody>
          <a:bodyPr wrap="none">
            <a:spAutoFit/>
          </a:bodyPr>
          <a:lstStyle/>
          <a:p>
            <a:pPr>
              <a:spcBef>
                <a:spcPct val="20000"/>
              </a:spcBef>
              <a:defRPr/>
            </a:pPr>
            <a:r>
              <a:rPr lang="en-US" altLang="en-US" sz="2000" b="1" kern="0" dirty="0">
                <a:solidFill>
                  <a:srgbClr val="000000"/>
                </a:solidFill>
                <a:latin typeface="Arial"/>
                <a:cs typeface="Arial"/>
              </a:rPr>
              <a:t>hyperactive</a:t>
            </a:r>
            <a:endParaRPr lang="ar-JO" altLang="en-US" sz="2000" b="1" kern="0" dirty="0">
              <a:solidFill>
                <a:srgbClr val="000000"/>
              </a:solidFill>
              <a:latin typeface="Arial"/>
              <a:cs typeface="Arial"/>
            </a:endParaRPr>
          </a:p>
        </p:txBody>
      </p:sp>
      <p:sp>
        <p:nvSpPr>
          <p:cNvPr id="14" name="مستطيل 13">
            <a:extLst>
              <a:ext uri="{FF2B5EF4-FFF2-40B4-BE49-F238E27FC236}">
                <a16:creationId xmlns:a16="http://schemas.microsoft.com/office/drawing/2014/main" id="{D860FF84-7659-4094-80F6-9D091309F74B}"/>
              </a:ext>
            </a:extLst>
          </p:cNvPr>
          <p:cNvSpPr/>
          <p:nvPr/>
        </p:nvSpPr>
        <p:spPr>
          <a:xfrm>
            <a:off x="762000" y="22225"/>
            <a:ext cx="8116888" cy="522288"/>
          </a:xfrm>
          <a:prstGeom prst="rect">
            <a:avLst/>
          </a:prstGeom>
        </p:spPr>
        <p:txBody>
          <a:bodyPr>
            <a:spAutoFit/>
          </a:bodyPr>
          <a:lstStyle/>
          <a:p>
            <a:pPr>
              <a:defRPr/>
            </a:pPr>
            <a:r>
              <a:rPr lang="en-US" altLang="en-US" sz="2800" b="1" kern="0" dirty="0">
                <a:solidFill>
                  <a:srgbClr val="000000"/>
                </a:solidFill>
                <a:latin typeface="Arial Black" pitchFamily="34" charset="0"/>
                <a:ea typeface="+mj-ea"/>
                <a:cs typeface="Arial"/>
              </a:rPr>
              <a:t>Functional states of thyroid follicles</a:t>
            </a:r>
            <a:endParaRPr lang="ar-JO" dirty="0"/>
          </a:p>
        </p:txBody>
      </p:sp>
    </p:spTree>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7" name="مستطيل 1">
            <a:extLst>
              <a:ext uri="{FF2B5EF4-FFF2-40B4-BE49-F238E27FC236}">
                <a16:creationId xmlns:a16="http://schemas.microsoft.com/office/drawing/2014/main" id="{0740F23A-885C-418A-BA02-0D2BF54EC0D3}"/>
              </a:ext>
            </a:extLst>
          </p:cNvPr>
          <p:cNvSpPr>
            <a:spLocks noChangeArrowheads="1"/>
          </p:cNvSpPr>
          <p:nvPr/>
        </p:nvSpPr>
        <p:spPr bwMode="auto">
          <a:xfrm>
            <a:off x="15875" y="304800"/>
            <a:ext cx="8823325" cy="59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lnSpc>
                <a:spcPct val="90000"/>
              </a:lnSpc>
              <a:defRPr/>
            </a:pPr>
            <a:r>
              <a:rPr lang="en-US" altLang="en-US" sz="2800" b="1" dirty="0">
                <a:solidFill>
                  <a:srgbClr val="000000"/>
                </a:solidFill>
                <a:latin typeface="Arial Black" pitchFamily="34" charset="0"/>
              </a:rPr>
              <a:t>Pathology of thyroid glands </a:t>
            </a:r>
          </a:p>
          <a:p>
            <a:pPr eaLnBrk="1" hangingPunct="1">
              <a:lnSpc>
                <a:spcPct val="90000"/>
              </a:lnSpc>
              <a:defRPr/>
            </a:pPr>
            <a:endParaRPr lang="en-US" altLang="en-US" b="1" dirty="0">
              <a:solidFill>
                <a:srgbClr val="000000"/>
              </a:solidFill>
            </a:endParaRPr>
          </a:p>
          <a:p>
            <a:pPr marL="285750" indent="-285750" eaLnBrk="1" hangingPunct="1">
              <a:lnSpc>
                <a:spcPct val="90000"/>
              </a:lnSpc>
              <a:buFont typeface="Wingdings" pitchFamily="2" charset="2"/>
              <a:buChar char="q"/>
              <a:defRPr/>
            </a:pPr>
            <a:r>
              <a:rPr lang="en-US" altLang="en-US" sz="2400" b="1" dirty="0">
                <a:solidFill>
                  <a:srgbClr val="000000"/>
                </a:solidFill>
              </a:rPr>
              <a:t>Iodine deficiency goiter</a:t>
            </a:r>
          </a:p>
          <a:p>
            <a:pPr lvl="1" eaLnBrk="1" hangingPunct="1">
              <a:lnSpc>
                <a:spcPct val="90000"/>
              </a:lnSpc>
              <a:defRPr/>
            </a:pPr>
            <a:r>
              <a:rPr lang="en-US" altLang="en-US" sz="2400" dirty="0">
                <a:solidFill>
                  <a:srgbClr val="000000"/>
                </a:solidFill>
              </a:rPr>
              <a:t>Hypertrophy of thyroid gland</a:t>
            </a:r>
          </a:p>
          <a:p>
            <a:pPr eaLnBrk="1" hangingPunct="1">
              <a:lnSpc>
                <a:spcPct val="90000"/>
              </a:lnSpc>
              <a:defRPr/>
            </a:pPr>
            <a:r>
              <a:rPr lang="en-US" altLang="en-US" sz="2400" dirty="0">
                <a:solidFill>
                  <a:srgbClr val="000000"/>
                </a:solidFill>
              </a:rPr>
              <a:t>	↓ iodine in diet →↓ T3 &amp;T4 →↑ TSH</a:t>
            </a:r>
          </a:p>
          <a:p>
            <a:pPr marL="285750" indent="-285750" eaLnBrk="1" hangingPunct="1">
              <a:lnSpc>
                <a:spcPct val="90000"/>
              </a:lnSpc>
              <a:buFont typeface="Wingdings" pitchFamily="2" charset="2"/>
              <a:buChar char="q"/>
              <a:defRPr/>
            </a:pPr>
            <a:endParaRPr lang="en-US" altLang="en-US" sz="2400" dirty="0">
              <a:solidFill>
                <a:srgbClr val="000000"/>
              </a:solidFill>
            </a:endParaRPr>
          </a:p>
          <a:p>
            <a:pPr marL="285750" indent="-285750" eaLnBrk="1" hangingPunct="1">
              <a:lnSpc>
                <a:spcPct val="90000"/>
              </a:lnSpc>
              <a:buFont typeface="Wingdings" pitchFamily="2" charset="2"/>
              <a:buChar char="q"/>
              <a:defRPr/>
            </a:pPr>
            <a:r>
              <a:rPr lang="en-US" altLang="en-US" sz="2400" b="1" dirty="0">
                <a:solidFill>
                  <a:srgbClr val="000000"/>
                </a:solidFill>
              </a:rPr>
              <a:t>Hypothyroidism</a:t>
            </a:r>
          </a:p>
          <a:p>
            <a:pPr eaLnBrk="1" hangingPunct="1">
              <a:lnSpc>
                <a:spcPct val="90000"/>
              </a:lnSpc>
              <a:defRPr/>
            </a:pPr>
            <a:endParaRPr lang="en-US" altLang="en-US" sz="2400" b="1" dirty="0">
              <a:solidFill>
                <a:srgbClr val="000000"/>
              </a:solidFill>
            </a:endParaRPr>
          </a:p>
          <a:p>
            <a:pPr marL="342900" indent="-342900" eaLnBrk="1" hangingPunct="1">
              <a:lnSpc>
                <a:spcPct val="90000"/>
              </a:lnSpc>
              <a:buFont typeface="Wingdings" pitchFamily="2" charset="2"/>
              <a:buChar char="Ø"/>
              <a:defRPr/>
            </a:pPr>
            <a:r>
              <a:rPr lang="en-US" altLang="en-US" sz="2400" dirty="0">
                <a:solidFill>
                  <a:srgbClr val="000000"/>
                </a:solidFill>
              </a:rPr>
              <a:t>In children → cretinism (dwarf &amp; mental retardation)</a:t>
            </a:r>
          </a:p>
          <a:p>
            <a:pPr marL="342900" indent="-342900" eaLnBrk="1" hangingPunct="1">
              <a:lnSpc>
                <a:spcPct val="90000"/>
              </a:lnSpc>
              <a:buFont typeface="Wingdings" pitchFamily="2" charset="2"/>
              <a:buChar char="Ø"/>
              <a:defRPr/>
            </a:pPr>
            <a:r>
              <a:rPr lang="en-US" altLang="en-US" sz="2400" dirty="0">
                <a:solidFill>
                  <a:srgbClr val="000000"/>
                </a:solidFill>
              </a:rPr>
              <a:t>In adults → myxedema</a:t>
            </a:r>
          </a:p>
          <a:p>
            <a:pPr eaLnBrk="1" hangingPunct="1">
              <a:lnSpc>
                <a:spcPct val="90000"/>
              </a:lnSpc>
              <a:defRPr/>
            </a:pPr>
            <a:endParaRPr lang="en-US" altLang="en-US" sz="2400" dirty="0">
              <a:solidFill>
                <a:srgbClr val="000000"/>
              </a:solidFill>
            </a:endParaRPr>
          </a:p>
          <a:p>
            <a:pPr marL="285750" indent="-285750" eaLnBrk="1" hangingPunct="1">
              <a:lnSpc>
                <a:spcPct val="90000"/>
              </a:lnSpc>
              <a:buFont typeface="Wingdings" pitchFamily="2" charset="2"/>
              <a:buChar char="q"/>
              <a:defRPr/>
            </a:pPr>
            <a:endParaRPr lang="en-US" altLang="en-US" sz="2400" dirty="0">
              <a:solidFill>
                <a:srgbClr val="000000"/>
              </a:solidFill>
            </a:endParaRPr>
          </a:p>
          <a:p>
            <a:pPr marL="285750" indent="-285750" eaLnBrk="1" hangingPunct="1">
              <a:lnSpc>
                <a:spcPct val="90000"/>
              </a:lnSpc>
              <a:buFont typeface="Wingdings" pitchFamily="2" charset="2"/>
              <a:buChar char="q"/>
              <a:defRPr/>
            </a:pPr>
            <a:r>
              <a:rPr lang="en-US" altLang="en-US" sz="2400" b="1" dirty="0">
                <a:solidFill>
                  <a:srgbClr val="000000"/>
                </a:solidFill>
              </a:rPr>
              <a:t>Hyperthyroidism (thyrotoxicosis)</a:t>
            </a:r>
          </a:p>
          <a:p>
            <a:pPr eaLnBrk="1" hangingPunct="1">
              <a:lnSpc>
                <a:spcPct val="90000"/>
              </a:lnSpc>
              <a:defRPr/>
            </a:pPr>
            <a:r>
              <a:rPr lang="en-US" altLang="en-US" sz="2400" dirty="0">
                <a:solidFill>
                  <a:srgbClr val="000000"/>
                </a:solidFill>
              </a:rPr>
              <a:t> </a:t>
            </a:r>
            <a:r>
              <a:rPr lang="en-US" altLang="en-US" sz="2400" b="1" dirty="0">
                <a:solidFill>
                  <a:srgbClr val="000000"/>
                </a:solidFill>
              </a:rPr>
              <a:t>Grave’s disease</a:t>
            </a:r>
            <a:r>
              <a:rPr lang="en-US" altLang="en-US" sz="2400" dirty="0">
                <a:solidFill>
                  <a:srgbClr val="000000"/>
                </a:solidFill>
              </a:rPr>
              <a:t> or </a:t>
            </a:r>
            <a:r>
              <a:rPr lang="en-US" altLang="en-US" sz="2400" b="1" dirty="0">
                <a:solidFill>
                  <a:srgbClr val="000000"/>
                </a:solidFill>
              </a:rPr>
              <a:t>exophthalmic goiter</a:t>
            </a:r>
          </a:p>
          <a:p>
            <a:pPr eaLnBrk="1" hangingPunct="1">
              <a:lnSpc>
                <a:spcPct val="90000"/>
              </a:lnSpc>
              <a:defRPr/>
            </a:pPr>
            <a:endParaRPr lang="en-US" altLang="en-US" sz="2400" b="1" dirty="0">
              <a:solidFill>
                <a:srgbClr val="000000"/>
              </a:solidFill>
            </a:endParaRPr>
          </a:p>
          <a:p>
            <a:pPr marL="342900" indent="-342900" eaLnBrk="1" hangingPunct="1">
              <a:lnSpc>
                <a:spcPct val="90000"/>
              </a:lnSpc>
              <a:buFont typeface="Wingdings" pitchFamily="2" charset="2"/>
              <a:buChar char="q"/>
              <a:defRPr/>
            </a:pPr>
            <a:r>
              <a:rPr lang="en-US" altLang="en-US" sz="2400" dirty="0">
                <a:solidFill>
                  <a:srgbClr val="000000"/>
                </a:solidFill>
              </a:rPr>
              <a:t>autoimmune disorder</a:t>
            </a:r>
          </a:p>
          <a:p>
            <a:pPr marL="285750" indent="-285750" eaLnBrk="1" hangingPunct="1">
              <a:lnSpc>
                <a:spcPct val="90000"/>
              </a:lnSpc>
              <a:buFont typeface="Wingdings" pitchFamily="2" charset="2"/>
              <a:buChar char="q"/>
              <a:defRPr/>
            </a:pPr>
            <a:endParaRPr lang="en-US" altLang="en-US" sz="2400" dirty="0">
              <a:solidFill>
                <a:srgbClr val="000000"/>
              </a:solidFill>
            </a:endParaRPr>
          </a:p>
          <a:p>
            <a:pPr eaLnBrk="1" hangingPunct="1">
              <a:lnSpc>
                <a:spcPct val="90000"/>
              </a:lnSpc>
              <a:defRPr/>
            </a:pPr>
            <a:endParaRPr lang="en-US" altLang="en-US" dirty="0">
              <a:solidFill>
                <a:srgbClr val="000000"/>
              </a:solidFil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a:extLst>
              <a:ext uri="{FF2B5EF4-FFF2-40B4-BE49-F238E27FC236}">
                <a16:creationId xmlns:a16="http://schemas.microsoft.com/office/drawing/2014/main" id="{886ABC3C-FB47-4843-AB4D-EDA16607DB8B}"/>
              </a:ext>
            </a:extLst>
          </p:cNvPr>
          <p:cNvSpPr>
            <a:spLocks noGrp="1" noChangeArrowheads="1"/>
          </p:cNvSpPr>
          <p:nvPr>
            <p:ph type="title"/>
          </p:nvPr>
        </p:nvSpPr>
        <p:spPr>
          <a:xfrm>
            <a:off x="457200" y="-33338"/>
            <a:ext cx="8229600" cy="947738"/>
          </a:xfrm>
        </p:spPr>
        <p:txBody>
          <a:bodyPr/>
          <a:lstStyle/>
          <a:p>
            <a:pPr eaLnBrk="1" hangingPunct="1"/>
            <a:r>
              <a:rPr lang="en-US" altLang="en-US" sz="3600">
                <a:latin typeface="Berlin Sans FB Demi" panose="020E0802020502020306" pitchFamily="34" charset="0"/>
              </a:rPr>
              <a:t>Parathyroid gland</a:t>
            </a:r>
          </a:p>
        </p:txBody>
      </p:sp>
      <p:pic>
        <p:nvPicPr>
          <p:cNvPr id="110595" name="Picture 4" descr="pth">
            <a:extLst>
              <a:ext uri="{FF2B5EF4-FFF2-40B4-BE49-F238E27FC236}">
                <a16:creationId xmlns:a16="http://schemas.microsoft.com/office/drawing/2014/main" id="{0523B089-8DCD-4EDC-98E6-8C35B9D90F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38725" y="2057400"/>
            <a:ext cx="3762375" cy="309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596" name="Picture 1">
            <a:extLst>
              <a:ext uri="{FF2B5EF4-FFF2-40B4-BE49-F238E27FC236}">
                <a16:creationId xmlns:a16="http://schemas.microsoft.com/office/drawing/2014/main" id="{B151BAE7-C32A-4DF3-A2CF-C4599EA3BFA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082675"/>
            <a:ext cx="4648200" cy="394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478E4AEA-92C6-4700-A191-A2306AA440B0}"/>
              </a:ext>
            </a:extLst>
          </p:cNvPr>
          <p:cNvSpPr>
            <a:spLocks noGrp="1"/>
          </p:cNvSpPr>
          <p:nvPr>
            <p:ph type="title"/>
          </p:nvPr>
        </p:nvSpPr>
        <p:spPr>
          <a:xfrm>
            <a:off x="457200" y="274638"/>
            <a:ext cx="8229600" cy="639762"/>
          </a:xfrm>
        </p:spPr>
        <p:txBody>
          <a:bodyPr/>
          <a:lstStyle/>
          <a:p>
            <a:pPr rtl="0" eaLnBrk="1" hangingPunct="1">
              <a:spcBef>
                <a:spcPct val="50000"/>
              </a:spcBef>
              <a:defRPr/>
            </a:pPr>
            <a:r>
              <a:rPr lang="en-US" altLang="en-US" sz="3200" b="1" kern="1200" dirty="0">
                <a:solidFill>
                  <a:srgbClr val="000000"/>
                </a:solidFill>
                <a:latin typeface="Arial Black" pitchFamily="34" charset="0"/>
                <a:ea typeface="+mn-ea"/>
              </a:rPr>
              <a:t>Structure of </a:t>
            </a:r>
            <a:r>
              <a:rPr lang="en-US" altLang="en-US" sz="3200" dirty="0">
                <a:solidFill>
                  <a:srgbClr val="000000"/>
                </a:solidFill>
                <a:latin typeface="Arial Black" pitchFamily="34" charset="0"/>
              </a:rPr>
              <a:t>parathyroid gland</a:t>
            </a:r>
            <a:r>
              <a:rPr lang="en-US" altLang="en-US" sz="3200" kern="1200" dirty="0">
                <a:solidFill>
                  <a:srgbClr val="000000"/>
                </a:solidFill>
                <a:latin typeface="Arial Black" pitchFamily="34" charset="0"/>
                <a:ea typeface="+mn-ea"/>
              </a:rPr>
              <a:t> </a:t>
            </a:r>
            <a:br>
              <a:rPr lang="ar-JO" altLang="en-US" sz="3200" kern="1200" dirty="0">
                <a:solidFill>
                  <a:srgbClr val="000000"/>
                </a:solidFill>
                <a:latin typeface="Arial Black" pitchFamily="34" charset="0"/>
                <a:ea typeface="+mn-ea"/>
              </a:rPr>
            </a:br>
            <a:endParaRPr lang="ar-JO" dirty="0"/>
          </a:p>
        </p:txBody>
      </p:sp>
      <p:sp>
        <p:nvSpPr>
          <p:cNvPr id="3" name="عنصر نائب للمحتوى 2">
            <a:extLst>
              <a:ext uri="{FF2B5EF4-FFF2-40B4-BE49-F238E27FC236}">
                <a16:creationId xmlns:a16="http://schemas.microsoft.com/office/drawing/2014/main" id="{80AD708A-B61C-4434-B333-6F276927ACEB}"/>
              </a:ext>
            </a:extLst>
          </p:cNvPr>
          <p:cNvSpPr>
            <a:spLocks noGrp="1"/>
          </p:cNvSpPr>
          <p:nvPr>
            <p:ph idx="1"/>
          </p:nvPr>
        </p:nvSpPr>
        <p:spPr>
          <a:xfrm>
            <a:off x="304800" y="838200"/>
            <a:ext cx="5562600" cy="5181600"/>
          </a:xfrm>
        </p:spPr>
        <p:txBody>
          <a:bodyPr/>
          <a:lstStyle/>
          <a:p>
            <a:pPr algn="l" rtl="0" eaLnBrk="1" hangingPunct="1">
              <a:buFont typeface="Wingdings" panose="05000000000000000000" pitchFamily="2" charset="2"/>
              <a:buChar char="q"/>
              <a:defRPr/>
            </a:pPr>
            <a:r>
              <a:rPr lang="en-US" altLang="en-US" sz="2400" b="1" dirty="0" err="1">
                <a:solidFill>
                  <a:srgbClr val="FF0000"/>
                </a:solidFill>
                <a:latin typeface="Arial Black" panose="020B0A04020102020204" pitchFamily="34" charset="0"/>
              </a:rPr>
              <a:t>Stroma</a:t>
            </a:r>
            <a:r>
              <a:rPr lang="en-US" altLang="en-US" sz="2400" b="1" dirty="0">
                <a:solidFill>
                  <a:srgbClr val="FF0000"/>
                </a:solidFill>
                <a:latin typeface="Arial Black" panose="020B0A04020102020204" pitchFamily="34" charset="0"/>
              </a:rPr>
              <a:t> </a:t>
            </a:r>
          </a:p>
          <a:p>
            <a:pPr marL="0" indent="0" algn="l" rtl="0" eaLnBrk="1" hangingPunct="1">
              <a:buFontTx/>
              <a:buNone/>
              <a:defRPr/>
            </a:pPr>
            <a:r>
              <a:rPr lang="en-US" altLang="en-US" sz="2400" dirty="0">
                <a:solidFill>
                  <a:srgbClr val="000000"/>
                </a:solidFill>
                <a:latin typeface="Times New Roman" pitchFamily="18" charset="0"/>
                <a:cs typeface="Times New Roman" pitchFamily="18" charset="0"/>
              </a:rPr>
              <a:t>Each parathyroid gland is surrounded by a thin </a:t>
            </a:r>
            <a:r>
              <a:rPr lang="en-US" altLang="en-US" sz="2400" b="1" dirty="0">
                <a:solidFill>
                  <a:srgbClr val="000000"/>
                </a:solidFill>
                <a:latin typeface="Times New Roman" pitchFamily="18" charset="0"/>
                <a:cs typeface="Times New Roman" pitchFamily="18" charset="0"/>
              </a:rPr>
              <a:t>connective tissue capsule</a:t>
            </a:r>
            <a:r>
              <a:rPr lang="en-US" altLang="en-US" sz="2400" dirty="0">
                <a:solidFill>
                  <a:srgbClr val="000000"/>
                </a:solidFill>
                <a:latin typeface="Times New Roman" pitchFamily="18" charset="0"/>
                <a:cs typeface="Times New Roman" pitchFamily="18" charset="0"/>
              </a:rPr>
              <a:t>, </a:t>
            </a:r>
            <a:r>
              <a:rPr lang="en-US" altLang="en-US" sz="2400" b="1" dirty="0">
                <a:solidFill>
                  <a:srgbClr val="000000"/>
                </a:solidFill>
                <a:latin typeface="Times New Roman" pitchFamily="18" charset="0"/>
                <a:cs typeface="Times New Roman" pitchFamily="18" charset="0"/>
              </a:rPr>
              <a:t>delicate connective tissue septa , </a:t>
            </a:r>
            <a:r>
              <a:rPr lang="en-US" altLang="en-US" sz="2400" dirty="0">
                <a:solidFill>
                  <a:srgbClr val="000000"/>
                </a:solidFill>
                <a:latin typeface="Times New Roman" pitchFamily="18" charset="0"/>
                <a:cs typeface="Times New Roman" pitchFamily="18" charset="0"/>
              </a:rPr>
              <a:t>a considerable number of </a:t>
            </a:r>
            <a:r>
              <a:rPr lang="en-US" altLang="en-US" sz="2400" b="1" dirty="0">
                <a:solidFill>
                  <a:srgbClr val="FF0000"/>
                </a:solidFill>
                <a:latin typeface="Arial Black" pitchFamily="34" charset="0"/>
                <a:cs typeface="Times New Roman" pitchFamily="18" charset="0"/>
              </a:rPr>
              <a:t>fat cells </a:t>
            </a:r>
            <a:r>
              <a:rPr lang="en-US" altLang="en-US" sz="2400" dirty="0">
                <a:solidFill>
                  <a:srgbClr val="000000"/>
                </a:solidFill>
                <a:latin typeface="Times New Roman" pitchFamily="18" charset="0"/>
                <a:cs typeface="Times New Roman" pitchFamily="18" charset="0"/>
              </a:rPr>
              <a:t>infiltrate the gland</a:t>
            </a:r>
          </a:p>
          <a:p>
            <a:pPr marL="0" indent="0" algn="l" rtl="0" eaLnBrk="1" hangingPunct="1">
              <a:buFontTx/>
              <a:buNone/>
              <a:defRPr/>
            </a:pPr>
            <a:endParaRPr lang="en-US" altLang="en-US" sz="1800" dirty="0">
              <a:solidFill>
                <a:srgbClr val="000000"/>
              </a:solidFill>
            </a:endParaRPr>
          </a:p>
          <a:p>
            <a:pPr algn="l" rtl="0" eaLnBrk="1" hangingPunct="1">
              <a:buFont typeface="Wingdings" panose="05000000000000000000" pitchFamily="2" charset="2"/>
              <a:buChar char="q"/>
              <a:defRPr/>
            </a:pPr>
            <a:r>
              <a:rPr lang="en-US" altLang="en-US" sz="2400" b="1" dirty="0">
                <a:solidFill>
                  <a:srgbClr val="FF0000"/>
                </a:solidFill>
                <a:latin typeface="Arial Black" panose="020B0A04020102020204" pitchFamily="34" charset="0"/>
              </a:rPr>
              <a:t>Parenchymal cells</a:t>
            </a:r>
          </a:p>
          <a:p>
            <a:pPr marL="0" indent="0" algn="l" rtl="0">
              <a:buClr>
                <a:srgbClr val="009999"/>
              </a:buClr>
              <a:buSzPct val="80000"/>
              <a:buFontTx/>
              <a:buNone/>
              <a:defRPr/>
            </a:pPr>
            <a:r>
              <a:rPr lang="en-US" sz="2400" dirty="0">
                <a:solidFill>
                  <a:srgbClr val="000000"/>
                </a:solidFill>
                <a:latin typeface="Times New Roman" pitchFamily="18" charset="0"/>
                <a:cs typeface="Times New Roman" pitchFamily="18" charset="0"/>
              </a:rPr>
              <a:t>Two types of cells </a:t>
            </a:r>
            <a:r>
              <a:rPr lang="en-US" altLang="en-US" sz="2400" dirty="0">
                <a:solidFill>
                  <a:srgbClr val="000000"/>
                </a:solidFill>
                <a:latin typeface="Times New Roman" pitchFamily="18" charset="0"/>
                <a:cs typeface="Times New Roman" pitchFamily="18" charset="0"/>
              </a:rPr>
              <a:t>arranged in anastomosing </a:t>
            </a:r>
            <a:r>
              <a:rPr lang="en-US" altLang="en-US" sz="2400" b="1" dirty="0">
                <a:solidFill>
                  <a:srgbClr val="FF0000"/>
                </a:solidFill>
                <a:latin typeface="Times New Roman" pitchFamily="18" charset="0"/>
                <a:cs typeface="Times New Roman" pitchFamily="18" charset="0"/>
              </a:rPr>
              <a:t>cords</a:t>
            </a:r>
            <a:r>
              <a:rPr lang="en-US" altLang="en-US" sz="2400" dirty="0">
                <a:solidFill>
                  <a:srgbClr val="FF0000"/>
                </a:solidFill>
                <a:latin typeface="Times New Roman" pitchFamily="18" charset="0"/>
                <a:cs typeface="Times New Roman" pitchFamily="18" charset="0"/>
              </a:rPr>
              <a:t> </a:t>
            </a:r>
            <a:r>
              <a:rPr lang="en-US" altLang="en-US" sz="2400" dirty="0">
                <a:solidFill>
                  <a:srgbClr val="000000"/>
                </a:solidFill>
                <a:latin typeface="Times New Roman" pitchFamily="18" charset="0"/>
                <a:cs typeface="Times New Roman" pitchFamily="18" charset="0"/>
              </a:rPr>
              <a:t>surrounded by abundant </a:t>
            </a:r>
            <a:r>
              <a:rPr lang="en-US" altLang="en-US" sz="2400" b="1" dirty="0">
                <a:solidFill>
                  <a:srgbClr val="000000"/>
                </a:solidFill>
                <a:latin typeface="Times New Roman" pitchFamily="18" charset="0"/>
                <a:cs typeface="Times New Roman" pitchFamily="18" charset="0"/>
              </a:rPr>
              <a:t>capillaries</a:t>
            </a:r>
            <a:endParaRPr lang="en-US" altLang="en-US" sz="2400" dirty="0">
              <a:solidFill>
                <a:srgbClr val="000000"/>
              </a:solidFill>
              <a:latin typeface="Times New Roman" pitchFamily="18" charset="0"/>
              <a:cs typeface="Times New Roman" pitchFamily="18" charset="0"/>
            </a:endParaRPr>
          </a:p>
          <a:p>
            <a:pPr algn="l" rtl="0">
              <a:buClr>
                <a:srgbClr val="009999"/>
              </a:buClr>
              <a:buSzPct val="80000"/>
              <a:buFont typeface="Wingdings" pitchFamily="2" charset="2"/>
              <a:buChar char="v"/>
              <a:defRPr/>
            </a:pPr>
            <a:r>
              <a:rPr lang="en-US" sz="2400" dirty="0">
                <a:solidFill>
                  <a:srgbClr val="000000"/>
                </a:solidFill>
                <a:latin typeface="Arial Black" pitchFamily="34" charset="0"/>
              </a:rPr>
              <a:t>Chief cells</a:t>
            </a:r>
          </a:p>
          <a:p>
            <a:pPr algn="l" rtl="0">
              <a:buClr>
                <a:srgbClr val="009999"/>
              </a:buClr>
              <a:buSzPct val="80000"/>
              <a:buFont typeface="Wingdings" pitchFamily="2" charset="2"/>
              <a:buChar char="v"/>
              <a:defRPr/>
            </a:pPr>
            <a:r>
              <a:rPr lang="en-US" sz="2400" dirty="0" err="1">
                <a:solidFill>
                  <a:srgbClr val="000000"/>
                </a:solidFill>
                <a:latin typeface="Arial Black" pitchFamily="34" charset="0"/>
              </a:rPr>
              <a:t>Oxyphil</a:t>
            </a:r>
            <a:r>
              <a:rPr lang="en-US" sz="2400" dirty="0">
                <a:solidFill>
                  <a:srgbClr val="000000"/>
                </a:solidFill>
                <a:latin typeface="Arial Black" pitchFamily="34" charset="0"/>
              </a:rPr>
              <a:t> cells </a:t>
            </a:r>
          </a:p>
          <a:p>
            <a:pPr algn="l" rtl="0" eaLnBrk="1" hangingPunct="1">
              <a:buFont typeface="Wingdings" panose="05000000000000000000" pitchFamily="2" charset="2"/>
              <a:buChar char="q"/>
              <a:defRPr/>
            </a:pPr>
            <a:endParaRPr lang="en-US" altLang="en-US" sz="2400" b="1" dirty="0">
              <a:solidFill>
                <a:srgbClr val="FF0000"/>
              </a:solidFill>
              <a:latin typeface="Arial Black" panose="020B0A04020102020204" pitchFamily="34" charset="0"/>
            </a:endParaRPr>
          </a:p>
          <a:p>
            <a:pPr marL="0" indent="0" algn="l" rtl="0" eaLnBrk="1" hangingPunct="1">
              <a:buFontTx/>
              <a:buNone/>
              <a:defRPr/>
            </a:pPr>
            <a:r>
              <a:rPr lang="en-US" altLang="en-US" sz="2400" b="1" dirty="0">
                <a:solidFill>
                  <a:srgbClr val="FF0000"/>
                </a:solidFill>
                <a:latin typeface="Arial Black" panose="020B0A04020102020204" pitchFamily="34" charset="0"/>
              </a:rPr>
              <a:t> </a:t>
            </a:r>
          </a:p>
          <a:p>
            <a:pPr>
              <a:defRPr/>
            </a:pPr>
            <a:endParaRPr lang="ar-JO" dirty="0"/>
          </a:p>
        </p:txBody>
      </p:sp>
      <p:pic>
        <p:nvPicPr>
          <p:cNvPr id="111620" name="Picture 23" descr="G:\endo image\thyroid-gland-23-638.jpg">
            <a:extLst>
              <a:ext uri="{FF2B5EF4-FFF2-40B4-BE49-F238E27FC236}">
                <a16:creationId xmlns:a16="http://schemas.microsoft.com/office/drawing/2014/main" id="{43CCD9AE-B487-412F-8FF4-60D1B290FB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0600" y="3810000"/>
            <a:ext cx="4191000" cy="291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621" name="Picture 4" descr="1992G23(50)CL">
            <a:extLst>
              <a:ext uri="{FF2B5EF4-FFF2-40B4-BE49-F238E27FC236}">
                <a16:creationId xmlns:a16="http://schemas.microsoft.com/office/drawing/2014/main" id="{91E5990B-2BF9-4076-986D-605ED0CBCD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914400"/>
            <a:ext cx="31242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4" descr="1992G23(50)CL">
            <a:extLst>
              <a:ext uri="{FF2B5EF4-FFF2-40B4-BE49-F238E27FC236}">
                <a16:creationId xmlns:a16="http://schemas.microsoft.com/office/drawing/2014/main" id="{3B52E03D-1C8F-402E-8B36-7946EF581810}"/>
              </a:ext>
            </a:extLst>
          </p:cNvPr>
          <p:cNvPicPr>
            <a:picLocks noGrp="1" noChangeAspect="1" noChangeArrowheads="1"/>
          </p:cNvPicPr>
          <p:nvPr>
            <p:ph sz="quarter" idx="4"/>
          </p:nvPr>
        </p:nvPicPr>
        <p:blipFill>
          <a:blip r:embed="rId2">
            <a:extLst>
              <a:ext uri="{28A0092B-C50C-407E-A947-70E740481C1C}">
                <a14:useLocalDpi xmlns:a14="http://schemas.microsoft.com/office/drawing/2010/main" val="0"/>
              </a:ext>
            </a:extLst>
          </a:blip>
          <a:srcRect/>
          <a:stretch>
            <a:fillRect/>
          </a:stretch>
        </p:blipFill>
        <p:spPr>
          <a:xfrm>
            <a:off x="1066800" y="4038600"/>
            <a:ext cx="4419600" cy="2590800"/>
          </a:xfrm>
          <a:noFill/>
        </p:spPr>
      </p:pic>
      <p:pic>
        <p:nvPicPr>
          <p:cNvPr id="112643" name="Picture 9" descr="C:\Users\MCC\Desktop\صورة1.png">
            <a:extLst>
              <a:ext uri="{FF2B5EF4-FFF2-40B4-BE49-F238E27FC236}">
                <a16:creationId xmlns:a16="http://schemas.microsoft.com/office/drawing/2014/main" id="{3A9F8F2D-7DE6-4C96-8D81-7306A1B805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238" y="228600"/>
            <a:ext cx="4230687"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44" name="Picture 23" descr="G:\endo image\thyroid-gland-23-638.jpg">
            <a:extLst>
              <a:ext uri="{FF2B5EF4-FFF2-40B4-BE49-F238E27FC236}">
                <a16:creationId xmlns:a16="http://schemas.microsoft.com/office/drawing/2014/main" id="{1F741850-EE80-4BB1-B18F-4CC93A8AC93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5800" y="228600"/>
            <a:ext cx="44958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6978" name="Group 2">
            <a:extLst>
              <a:ext uri="{FF2B5EF4-FFF2-40B4-BE49-F238E27FC236}">
                <a16:creationId xmlns:a16="http://schemas.microsoft.com/office/drawing/2014/main" id="{17F3858E-2481-4C95-8A1A-0690E0F857FA}"/>
              </a:ext>
            </a:extLst>
          </p:cNvPr>
          <p:cNvGraphicFramePr>
            <a:graphicFrameLocks noGrp="1"/>
          </p:cNvGraphicFramePr>
          <p:nvPr/>
        </p:nvGraphicFramePr>
        <p:xfrm>
          <a:off x="228600" y="457200"/>
          <a:ext cx="8686800" cy="6019800"/>
        </p:xfrm>
        <a:graphic>
          <a:graphicData uri="http://schemas.openxmlformats.org/drawingml/2006/table">
            <a:tbl>
              <a:tblPr/>
              <a:tblGrid>
                <a:gridCol w="2156265">
                  <a:extLst>
                    <a:ext uri="{9D8B030D-6E8A-4147-A177-3AD203B41FA5}">
                      <a16:colId xmlns:a16="http://schemas.microsoft.com/office/drawing/2014/main" val="20000"/>
                    </a:ext>
                  </a:extLst>
                </a:gridCol>
                <a:gridCol w="3432800">
                  <a:extLst>
                    <a:ext uri="{9D8B030D-6E8A-4147-A177-3AD203B41FA5}">
                      <a16:colId xmlns:a16="http://schemas.microsoft.com/office/drawing/2014/main" val="20001"/>
                    </a:ext>
                  </a:extLst>
                </a:gridCol>
                <a:gridCol w="3097735">
                  <a:extLst>
                    <a:ext uri="{9D8B030D-6E8A-4147-A177-3AD203B41FA5}">
                      <a16:colId xmlns:a16="http://schemas.microsoft.com/office/drawing/2014/main" val="20002"/>
                    </a:ext>
                  </a:extLst>
                </a:gridCol>
              </a:tblGrid>
              <a:tr h="1307248">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chemeClr val="folHlink"/>
                        </a:solidFill>
                        <a:effectLst/>
                        <a:latin typeface="Arial" pitchFamily="34" charset="0"/>
                        <a:cs typeface="Arial" pitchFamily="34" charset="0"/>
                      </a:endParaRPr>
                    </a:p>
                  </a:txBody>
                  <a:tcPr marL="91435" marR="91435" marT="45708" marB="4570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chemeClr val="tx1"/>
                          </a:solidFill>
                          <a:effectLst/>
                          <a:latin typeface="Arial Black" pitchFamily="34" charset="0"/>
                          <a:cs typeface="Arial" pitchFamily="34" charset="0"/>
                        </a:rPr>
                        <a:t>Chief cells (principal)</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dirty="0">
                        <a:ln>
                          <a:noFill/>
                        </a:ln>
                        <a:solidFill>
                          <a:schemeClr val="tx1"/>
                        </a:solidFill>
                        <a:effectLst/>
                        <a:latin typeface="Arial Black" pitchFamily="34" charset="0"/>
                        <a:cs typeface="Arial" pitchFamily="34" charset="0"/>
                      </a:endParaRPr>
                    </a:p>
                  </a:txBody>
                  <a:tcPr marL="91435" marR="91435"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err="1">
                          <a:ln>
                            <a:noFill/>
                          </a:ln>
                          <a:solidFill>
                            <a:schemeClr val="tx1"/>
                          </a:solidFill>
                          <a:effectLst/>
                          <a:latin typeface="Arial Black" pitchFamily="34" charset="0"/>
                          <a:cs typeface="Arial" pitchFamily="34" charset="0"/>
                        </a:rPr>
                        <a:t>Oxyphil</a:t>
                      </a:r>
                      <a:r>
                        <a:rPr kumimoji="0" lang="en-US" sz="2400" b="1" i="0" u="none" strike="noStrike" cap="none" normalizeH="0" baseline="0" dirty="0">
                          <a:ln>
                            <a:noFill/>
                          </a:ln>
                          <a:solidFill>
                            <a:schemeClr val="tx1"/>
                          </a:solidFill>
                          <a:effectLst/>
                          <a:latin typeface="Arial Black" pitchFamily="34" charset="0"/>
                          <a:cs typeface="Arial" pitchFamily="34" charset="0"/>
                        </a:rPr>
                        <a:t> cells</a:t>
                      </a:r>
                    </a:p>
                  </a:txBody>
                  <a:tcPr marL="91435" marR="91435" marT="45708" marB="4570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7854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Black" pitchFamily="34" charset="0"/>
                          <a:cs typeface="Arial" pitchFamily="34" charset="0"/>
                        </a:rPr>
                        <a:t>size</a:t>
                      </a:r>
                    </a:p>
                  </a:txBody>
                  <a:tcPr marL="91435" marR="91435" marT="45708" marB="4570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pitchFamily="34" charset="0"/>
                          <a:cs typeface="Arial" pitchFamily="34" charset="0"/>
                        </a:rPr>
                        <a:t>Small polygonal</a:t>
                      </a:r>
                    </a:p>
                  </a:txBody>
                  <a:tcPr marL="91435" marR="91435"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pitchFamily="34" charset="0"/>
                          <a:cs typeface="Arial" pitchFamily="34" charset="0"/>
                        </a:rPr>
                        <a:t>Large polygonal</a:t>
                      </a:r>
                    </a:p>
                  </a:txBody>
                  <a:tcPr marL="91435" marR="91435" marT="45708" marB="4570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7854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Black" pitchFamily="34" charset="0"/>
                          <a:cs typeface="Arial" pitchFamily="34" charset="0"/>
                        </a:rPr>
                        <a:t>number</a:t>
                      </a:r>
                    </a:p>
                  </a:txBody>
                  <a:tcPr marL="91435" marR="91435" marT="45708" marB="4570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pitchFamily="34" charset="0"/>
                          <a:cs typeface="Arial" pitchFamily="34" charset="0"/>
                        </a:rPr>
                        <a:t>numerous</a:t>
                      </a:r>
                    </a:p>
                  </a:txBody>
                  <a:tcPr marL="91435" marR="91435"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pitchFamily="34" charset="0"/>
                          <a:cs typeface="Arial" pitchFamily="34" charset="0"/>
                        </a:rPr>
                        <a:t>few</a:t>
                      </a:r>
                    </a:p>
                  </a:txBody>
                  <a:tcPr marL="91435" marR="91435" marT="45708" marB="4570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7854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Black" pitchFamily="34" charset="0"/>
                          <a:cs typeface="Arial" pitchFamily="34" charset="0"/>
                        </a:rPr>
                        <a:t>Stain </a:t>
                      </a:r>
                    </a:p>
                  </a:txBody>
                  <a:tcPr marL="91435" marR="91435" marT="45708" marB="4570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pitchFamily="34" charset="0"/>
                          <a:cs typeface="Arial" pitchFamily="34" charset="0"/>
                        </a:rPr>
                        <a:t>Faint acidophilic </a:t>
                      </a:r>
                    </a:p>
                  </a:txBody>
                  <a:tcPr marL="91435" marR="91435"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pitchFamily="34" charset="0"/>
                          <a:cs typeface="Arial" pitchFamily="34" charset="0"/>
                        </a:rPr>
                        <a:t>Deep acidophilic</a:t>
                      </a:r>
                    </a:p>
                  </a:txBody>
                  <a:tcPr marL="91435" marR="91435" marT="45708" marB="4570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7854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Black" pitchFamily="34" charset="0"/>
                          <a:cs typeface="Arial" pitchFamily="34" charset="0"/>
                        </a:rPr>
                        <a:t>nucleus</a:t>
                      </a:r>
                    </a:p>
                  </a:txBody>
                  <a:tcPr marL="91435" marR="91435" marT="45708" marB="4570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pitchFamily="34" charset="0"/>
                          <a:cs typeface="Arial" pitchFamily="34" charset="0"/>
                        </a:rPr>
                        <a:t>Large vesicular</a:t>
                      </a:r>
                    </a:p>
                  </a:txBody>
                  <a:tcPr marL="91435" marR="91435"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pitchFamily="34" charset="0"/>
                          <a:cs typeface="Arial" pitchFamily="34" charset="0"/>
                        </a:rPr>
                        <a:t>Small dense</a:t>
                      </a:r>
                    </a:p>
                  </a:txBody>
                  <a:tcPr marL="91435" marR="91435" marT="45708" marB="4570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7854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err="1">
                          <a:ln>
                            <a:noFill/>
                          </a:ln>
                          <a:solidFill>
                            <a:schemeClr val="tx1"/>
                          </a:solidFill>
                          <a:effectLst/>
                          <a:latin typeface="Arial Black" pitchFamily="34" charset="0"/>
                          <a:cs typeface="Arial" pitchFamily="34" charset="0"/>
                        </a:rPr>
                        <a:t>rER</a:t>
                      </a:r>
                      <a:endParaRPr kumimoji="0" lang="en-US" sz="2000" b="1" i="0" u="none" strike="noStrike" cap="none" normalizeH="0" baseline="0" dirty="0">
                        <a:ln>
                          <a:noFill/>
                        </a:ln>
                        <a:solidFill>
                          <a:schemeClr val="tx1"/>
                        </a:solidFill>
                        <a:effectLst/>
                        <a:latin typeface="Arial Black" pitchFamily="34" charset="0"/>
                        <a:cs typeface="Arial" pitchFamily="34" charset="0"/>
                      </a:endParaRPr>
                    </a:p>
                  </a:txBody>
                  <a:tcPr marL="91435" marR="91435" marT="45708" marB="4570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pitchFamily="34" charset="0"/>
                          <a:cs typeface="Arial" pitchFamily="34" charset="0"/>
                        </a:rPr>
                        <a:t>more</a:t>
                      </a:r>
                    </a:p>
                  </a:txBody>
                  <a:tcPr marL="91435" marR="91435"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pitchFamily="34" charset="0"/>
                          <a:cs typeface="Arial" pitchFamily="34" charset="0"/>
                        </a:rPr>
                        <a:t>sparse</a:t>
                      </a:r>
                    </a:p>
                  </a:txBody>
                  <a:tcPr marL="91435" marR="91435" marT="45708" marB="4570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7854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Black" pitchFamily="34" charset="0"/>
                          <a:cs typeface="Arial" pitchFamily="34" charset="0"/>
                        </a:rPr>
                        <a:t>Function </a:t>
                      </a:r>
                    </a:p>
                  </a:txBody>
                  <a:tcPr marL="91435" marR="91435" marT="45708" marB="4570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pitchFamily="34" charset="0"/>
                          <a:cs typeface="Arial" pitchFamily="34" charset="0"/>
                        </a:rPr>
                        <a:t>Parathyroid hormone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pitchFamily="34" charset="0"/>
                          <a:cs typeface="Arial" pitchFamily="34" charset="0"/>
                        </a:rPr>
                        <a:t>(↑ Blood Ca level)</a:t>
                      </a:r>
                    </a:p>
                  </a:txBody>
                  <a:tcPr marL="91435" marR="91435"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Black" pitchFamily="34" charset="0"/>
                          <a:cs typeface="Arial" pitchFamily="34" charset="0"/>
                        </a:rPr>
                        <a:t>unknown</a:t>
                      </a:r>
                    </a:p>
                  </a:txBody>
                  <a:tcPr marL="91435" marR="91435" marT="45708" marB="4570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bl>
          </a:graphicData>
        </a:graphic>
      </p:graphicFrame>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عنوان 1">
            <a:extLst>
              <a:ext uri="{FF2B5EF4-FFF2-40B4-BE49-F238E27FC236}">
                <a16:creationId xmlns:a16="http://schemas.microsoft.com/office/drawing/2014/main" id="{D64D062F-9696-4C34-BF81-93CFCCAF2CF8}"/>
              </a:ext>
            </a:extLst>
          </p:cNvPr>
          <p:cNvSpPr>
            <a:spLocks noGrp="1"/>
          </p:cNvSpPr>
          <p:nvPr>
            <p:ph type="title"/>
          </p:nvPr>
        </p:nvSpPr>
        <p:spPr>
          <a:xfrm>
            <a:off x="457200" y="274638"/>
            <a:ext cx="8229600" cy="639762"/>
          </a:xfrm>
        </p:spPr>
        <p:txBody>
          <a:bodyPr/>
          <a:lstStyle/>
          <a:p>
            <a:r>
              <a:rPr lang="en-US" altLang="en-US" sz="3600">
                <a:solidFill>
                  <a:srgbClr val="000000"/>
                </a:solidFill>
                <a:latin typeface="Arial Black" panose="020B0A04020102020204" pitchFamily="34" charset="0"/>
              </a:rPr>
              <a:t>Parathyroid gland in old people</a:t>
            </a:r>
            <a:endParaRPr lang="ar-JO" altLang="en-US"/>
          </a:p>
        </p:txBody>
      </p:sp>
      <p:sp>
        <p:nvSpPr>
          <p:cNvPr id="114691" name="عنصر نائب للمحتوى 2">
            <a:extLst>
              <a:ext uri="{FF2B5EF4-FFF2-40B4-BE49-F238E27FC236}">
                <a16:creationId xmlns:a16="http://schemas.microsoft.com/office/drawing/2014/main" id="{996063AA-AA83-42CB-8CB8-C970E910B7A2}"/>
              </a:ext>
            </a:extLst>
          </p:cNvPr>
          <p:cNvSpPr>
            <a:spLocks noGrp="1"/>
          </p:cNvSpPr>
          <p:nvPr>
            <p:ph sz="half" idx="1"/>
          </p:nvPr>
        </p:nvSpPr>
        <p:spPr>
          <a:xfrm>
            <a:off x="228600" y="1295400"/>
            <a:ext cx="4038600" cy="4525963"/>
          </a:xfrm>
        </p:spPr>
        <p:txBody>
          <a:bodyPr/>
          <a:lstStyle/>
          <a:p>
            <a:pPr algn="l" rtl="0">
              <a:buFont typeface="Wingdings" panose="05000000000000000000" pitchFamily="2" charset="2"/>
              <a:buChar char="q"/>
            </a:pPr>
            <a:r>
              <a:rPr lang="en-US" altLang="en-US">
                <a:latin typeface="Times New Roman" panose="02020603050405020304" pitchFamily="18" charset="0"/>
                <a:cs typeface="Times New Roman" panose="02020603050405020304" pitchFamily="18" charset="0"/>
              </a:rPr>
              <a:t>Increase number of fat cells </a:t>
            </a:r>
          </a:p>
          <a:p>
            <a:pPr algn="l" rtl="0">
              <a:buFont typeface="Wingdings" panose="05000000000000000000" pitchFamily="2" charset="2"/>
              <a:buChar char="q"/>
            </a:pPr>
            <a:r>
              <a:rPr lang="en-US" altLang="en-US">
                <a:latin typeface="Times New Roman" panose="02020603050405020304" pitchFamily="18" charset="0"/>
                <a:cs typeface="Times New Roman" panose="02020603050405020304" pitchFamily="18" charset="0"/>
              </a:rPr>
              <a:t>Increase number of oxyphil cells </a:t>
            </a:r>
            <a:endParaRPr lang="ar-JO" altLang="en-US">
              <a:latin typeface="Times New Roman" panose="02020603050405020304" pitchFamily="18" charset="0"/>
              <a:cs typeface="Times New Roman" panose="02020603050405020304" pitchFamily="18" charset="0"/>
            </a:endParaRPr>
          </a:p>
        </p:txBody>
      </p:sp>
      <p:pic>
        <p:nvPicPr>
          <p:cNvPr id="114692" name="Picture 5" descr="http://www.lab.anhb.uwa.edu.au/mb140/CorePages/Endocrines/Images/pty10he.jpg">
            <a:extLst>
              <a:ext uri="{FF2B5EF4-FFF2-40B4-BE49-F238E27FC236}">
                <a16:creationId xmlns:a16="http://schemas.microsoft.com/office/drawing/2014/main" id="{DE49EE7F-4D97-45C1-A426-2E536FF13884}"/>
              </a:ext>
            </a:extLst>
          </p:cNvPr>
          <p:cNvPicPr>
            <a:picLocks noGrp="1" noChangeAspect="1" noChangeArrowheads="1"/>
          </p:cNvPicPr>
          <p:nvPr>
            <p:ph sz="half" idx="2"/>
          </p:nvPr>
        </p:nvPicPr>
        <p:blipFill>
          <a:blip r:embed="rId2" r:link="rId3">
            <a:lum bright="-12000" contrast="36000"/>
            <a:extLst>
              <a:ext uri="{28A0092B-C50C-407E-A947-70E740481C1C}">
                <a14:useLocalDpi xmlns:a14="http://schemas.microsoft.com/office/drawing/2010/main" val="0"/>
              </a:ext>
            </a:extLst>
          </a:blip>
          <a:srcRect/>
          <a:stretch>
            <a:fillRect/>
          </a:stretch>
        </p:blipFill>
        <p:spPr>
          <a:xfrm>
            <a:off x="4114800" y="1373188"/>
            <a:ext cx="4800600" cy="5027612"/>
          </a:xfrm>
          <a:noFill/>
          <a:ln w="19050">
            <a:solidFill>
              <a:srgbClr val="000000"/>
            </a:solidFill>
            <a:miter lim="800000"/>
            <a:headEnd/>
            <a:tailEnd/>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a:extLst>
              <a:ext uri="{FF2B5EF4-FFF2-40B4-BE49-F238E27FC236}">
                <a16:creationId xmlns:a16="http://schemas.microsoft.com/office/drawing/2014/main" id="{431A0C3E-8430-40AC-8470-2FB5670FD047}"/>
              </a:ext>
            </a:extLst>
          </p:cNvPr>
          <p:cNvSpPr>
            <a:spLocks noGrp="1" noChangeArrowheads="1"/>
          </p:cNvSpPr>
          <p:nvPr>
            <p:ph type="title" idx="4294967295"/>
          </p:nvPr>
        </p:nvSpPr>
        <p:spPr>
          <a:xfrm>
            <a:off x="0" y="0"/>
            <a:ext cx="9144000" cy="685800"/>
          </a:xfrm>
        </p:spPr>
        <p:txBody>
          <a:bodyPr/>
          <a:lstStyle/>
          <a:p>
            <a:pPr eaLnBrk="1" hangingPunct="1"/>
            <a:r>
              <a:rPr lang="en-US" altLang="en-US" sz="2800">
                <a:latin typeface="Arial Black" panose="020B0A04020102020204" pitchFamily="34" charset="0"/>
              </a:rPr>
              <a:t>Regulation of blood calcium level</a:t>
            </a:r>
          </a:p>
        </p:txBody>
      </p:sp>
      <p:sp>
        <p:nvSpPr>
          <p:cNvPr id="33795" name="Rectangle 3">
            <a:extLst>
              <a:ext uri="{FF2B5EF4-FFF2-40B4-BE49-F238E27FC236}">
                <a16:creationId xmlns:a16="http://schemas.microsoft.com/office/drawing/2014/main" id="{DC363834-F65D-4AD7-9F09-CFC5086FA04E}"/>
              </a:ext>
            </a:extLst>
          </p:cNvPr>
          <p:cNvSpPr>
            <a:spLocks noGrp="1" noChangeArrowheads="1"/>
          </p:cNvSpPr>
          <p:nvPr>
            <p:ph type="body" idx="4294967295"/>
          </p:nvPr>
        </p:nvSpPr>
        <p:spPr>
          <a:xfrm>
            <a:off x="152400" y="762000"/>
            <a:ext cx="8839200" cy="5943600"/>
          </a:xfrm>
        </p:spPr>
        <p:txBody>
          <a:bodyPr/>
          <a:lstStyle/>
          <a:p>
            <a:pPr marL="609600" indent="-609600" algn="l" rtl="0" eaLnBrk="1" hangingPunct="1">
              <a:buFont typeface="Wingdings" pitchFamily="2" charset="2"/>
              <a:buNone/>
              <a:defRPr/>
            </a:pPr>
            <a:r>
              <a:rPr lang="en-US" sz="2400" dirty="0"/>
              <a:t>	↓ Blood </a:t>
            </a:r>
            <a:r>
              <a:rPr lang="en-US" sz="2400" dirty="0" err="1"/>
              <a:t>Ca</a:t>
            </a:r>
            <a:r>
              <a:rPr lang="en-US" sz="2400" dirty="0"/>
              <a:t> level              ↑ PTH → ↑ Blood </a:t>
            </a:r>
            <a:r>
              <a:rPr lang="en-US" sz="2400" dirty="0" err="1"/>
              <a:t>Ca</a:t>
            </a:r>
            <a:r>
              <a:rPr lang="en-US" sz="2400" dirty="0"/>
              <a:t> level</a:t>
            </a:r>
          </a:p>
          <a:p>
            <a:pPr marL="609600" indent="-609600" algn="l" rtl="0" eaLnBrk="1" hangingPunct="1">
              <a:buFont typeface="Wingdings" pitchFamily="2" charset="2"/>
              <a:buNone/>
              <a:defRPr/>
            </a:pPr>
            <a:r>
              <a:rPr lang="en-US" sz="2400" dirty="0"/>
              <a:t>through:</a:t>
            </a:r>
          </a:p>
          <a:p>
            <a:pPr marL="609600" indent="-609600" algn="l" rtl="0" eaLnBrk="1" hangingPunct="1">
              <a:buFontTx/>
              <a:buAutoNum type="arabicPeriod"/>
              <a:defRPr/>
            </a:pPr>
            <a:r>
              <a:rPr lang="en-US" sz="2400" dirty="0">
                <a:latin typeface="Arial Black" pitchFamily="34" charset="0"/>
              </a:rPr>
              <a:t>bone: </a:t>
            </a:r>
            <a:r>
              <a:rPr lang="en-US" sz="2400" dirty="0"/>
              <a:t>↑  osteoclasts</a:t>
            </a:r>
          </a:p>
          <a:p>
            <a:pPr marL="609600" indent="-609600" algn="l" rtl="0" eaLnBrk="1" hangingPunct="1">
              <a:buFontTx/>
              <a:buAutoNum type="arabicPeriod"/>
              <a:defRPr/>
            </a:pPr>
            <a:r>
              <a:rPr lang="en-US" sz="2400" dirty="0">
                <a:latin typeface="Arial Black" pitchFamily="34" charset="0"/>
              </a:rPr>
              <a:t>kidney: </a:t>
            </a:r>
            <a:r>
              <a:rPr lang="en-US" sz="2400" dirty="0"/>
              <a:t>↑ </a:t>
            </a:r>
            <a:r>
              <a:rPr lang="en-US" sz="2400" dirty="0" err="1"/>
              <a:t>Ca</a:t>
            </a:r>
            <a:r>
              <a:rPr lang="en-US" sz="2400" dirty="0"/>
              <a:t> reabsorption </a:t>
            </a:r>
          </a:p>
          <a:p>
            <a:pPr marL="609600" indent="-609600" algn="l" rtl="0" eaLnBrk="1" hangingPunct="1">
              <a:buFontTx/>
              <a:buAutoNum type="arabicPeriod"/>
              <a:defRPr/>
            </a:pPr>
            <a:r>
              <a:rPr lang="en-US" sz="2400" dirty="0">
                <a:latin typeface="Arial Black" pitchFamily="34" charset="0"/>
              </a:rPr>
              <a:t>intestine: </a:t>
            </a:r>
            <a:r>
              <a:rPr lang="en-US" sz="2400" dirty="0"/>
              <a:t>↑ </a:t>
            </a:r>
            <a:r>
              <a:rPr lang="en-US" sz="2400" dirty="0" err="1"/>
              <a:t>Ca</a:t>
            </a:r>
            <a:r>
              <a:rPr lang="en-US" sz="2400" dirty="0"/>
              <a:t> absorption</a:t>
            </a:r>
          </a:p>
          <a:p>
            <a:pPr marL="0" indent="0" algn="l" rtl="0" eaLnBrk="1" hangingPunct="1">
              <a:buFontTx/>
              <a:buNone/>
              <a:defRPr/>
            </a:pPr>
            <a:r>
              <a:rPr lang="en-US" sz="2400" dirty="0"/>
              <a:t>↑↑ Blood </a:t>
            </a:r>
            <a:r>
              <a:rPr lang="en-US" sz="2400" dirty="0" err="1"/>
              <a:t>Ca</a:t>
            </a:r>
            <a:r>
              <a:rPr lang="en-US" sz="2400" dirty="0"/>
              <a:t> level           ↑   Calcitonin                 ↓↓ </a:t>
            </a:r>
            <a:r>
              <a:rPr lang="en-US" sz="2400" dirty="0" err="1"/>
              <a:t>Ca</a:t>
            </a:r>
            <a:r>
              <a:rPr lang="en-US" sz="2400" dirty="0"/>
              <a:t> level by  ↓activity of osteoclast </a:t>
            </a:r>
          </a:p>
          <a:p>
            <a:pPr marL="609600" indent="-609600" algn="l" rtl="0" eaLnBrk="1" hangingPunct="1">
              <a:spcBef>
                <a:spcPct val="0"/>
              </a:spcBef>
              <a:buFontTx/>
              <a:buNone/>
              <a:defRPr/>
            </a:pPr>
            <a:r>
              <a:rPr lang="en-US" altLang="en-US" sz="2400" b="1" kern="1200" dirty="0">
                <a:solidFill>
                  <a:srgbClr val="000000"/>
                </a:solidFill>
                <a:latin typeface="Arial Black" pitchFamily="34" charset="0"/>
              </a:rPr>
              <a:t>Hyperparathyroidism</a:t>
            </a:r>
          </a:p>
          <a:p>
            <a:pPr marL="609600" indent="-609600" algn="l" rtl="0" eaLnBrk="1" hangingPunct="1">
              <a:spcBef>
                <a:spcPct val="0"/>
              </a:spcBef>
              <a:buFontTx/>
              <a:buNone/>
              <a:defRPr/>
            </a:pPr>
            <a:r>
              <a:rPr lang="en-US" altLang="en-US" sz="2400" kern="1200" dirty="0">
                <a:solidFill>
                  <a:srgbClr val="000000"/>
                </a:solidFill>
              </a:rPr>
              <a:t>Increase parathyroid hormone →</a:t>
            </a:r>
          </a:p>
          <a:p>
            <a:pPr marL="609600" indent="-609600" algn="l" rtl="0" eaLnBrk="1" hangingPunct="1">
              <a:spcBef>
                <a:spcPct val="0"/>
              </a:spcBef>
              <a:buFontTx/>
              <a:buAutoNum type="arabicPeriod"/>
              <a:defRPr/>
            </a:pPr>
            <a:r>
              <a:rPr lang="en-US" altLang="en-US" sz="2400" kern="1200" dirty="0">
                <a:solidFill>
                  <a:srgbClr val="000000"/>
                </a:solidFill>
              </a:rPr>
              <a:t>bone  fracture</a:t>
            </a:r>
          </a:p>
          <a:p>
            <a:pPr marL="609600" indent="-609600" algn="l" rtl="0" eaLnBrk="1" hangingPunct="1">
              <a:spcBef>
                <a:spcPct val="0"/>
              </a:spcBef>
              <a:buFontTx/>
              <a:buAutoNum type="arabicPeriod"/>
              <a:defRPr/>
            </a:pPr>
            <a:r>
              <a:rPr lang="en-US" altLang="en-US" sz="2400" kern="1200" dirty="0">
                <a:solidFill>
                  <a:srgbClr val="000000"/>
                </a:solidFill>
              </a:rPr>
              <a:t>Calcification of several organ</a:t>
            </a:r>
          </a:p>
          <a:p>
            <a:pPr marL="609600" indent="-609600" algn="l" rtl="0" eaLnBrk="1" hangingPunct="1">
              <a:spcBef>
                <a:spcPct val="0"/>
              </a:spcBef>
              <a:buFontTx/>
              <a:buNone/>
              <a:defRPr/>
            </a:pPr>
            <a:r>
              <a:rPr lang="en-US" altLang="en-US" sz="2400" b="1" kern="1200" dirty="0" err="1">
                <a:solidFill>
                  <a:srgbClr val="000000"/>
                </a:solidFill>
                <a:latin typeface="Arial Black" pitchFamily="34" charset="0"/>
              </a:rPr>
              <a:t>Hypoparathyroidism</a:t>
            </a:r>
            <a:endParaRPr lang="en-US" altLang="en-US" sz="2400" b="1" kern="1200" dirty="0">
              <a:solidFill>
                <a:srgbClr val="000000"/>
              </a:solidFill>
              <a:latin typeface="Arial Black" pitchFamily="34" charset="0"/>
            </a:endParaRPr>
          </a:p>
          <a:p>
            <a:pPr marL="609600" indent="-609600" algn="l" rtl="0" eaLnBrk="1" hangingPunct="1">
              <a:spcBef>
                <a:spcPct val="0"/>
              </a:spcBef>
              <a:buFontTx/>
              <a:buNone/>
              <a:defRPr/>
            </a:pPr>
            <a:r>
              <a:rPr lang="en-US" altLang="en-US" sz="2400" kern="1200" dirty="0">
                <a:solidFill>
                  <a:srgbClr val="000000"/>
                </a:solidFill>
              </a:rPr>
              <a:t>Decrease  parathyroid hormone →:</a:t>
            </a:r>
          </a:p>
          <a:p>
            <a:pPr marL="609600" indent="-609600" algn="l" rtl="0" eaLnBrk="1" hangingPunct="1">
              <a:spcBef>
                <a:spcPct val="0"/>
              </a:spcBef>
              <a:buFontTx/>
              <a:buAutoNum type="arabicPeriod"/>
              <a:defRPr/>
            </a:pPr>
            <a:r>
              <a:rPr lang="en-US" altLang="en-US" sz="2400" kern="1200" dirty="0">
                <a:solidFill>
                  <a:srgbClr val="000000"/>
                </a:solidFill>
              </a:rPr>
              <a:t>bones become denser</a:t>
            </a:r>
          </a:p>
          <a:p>
            <a:pPr marL="609600" indent="-609600" algn="l" rtl="0" eaLnBrk="1" hangingPunct="1">
              <a:spcBef>
                <a:spcPct val="0"/>
              </a:spcBef>
              <a:buFontTx/>
              <a:buAutoNum type="arabicPeriod"/>
              <a:defRPr/>
            </a:pPr>
            <a:r>
              <a:rPr lang="en-US" altLang="en-US" sz="2400" kern="1200" dirty="0">
                <a:solidFill>
                  <a:srgbClr val="000000"/>
                </a:solidFill>
              </a:rPr>
              <a:t> ↑ excitability of nervous system → </a:t>
            </a:r>
            <a:r>
              <a:rPr lang="en-US" altLang="en-US" sz="2400" kern="1200" dirty="0" err="1">
                <a:solidFill>
                  <a:srgbClr val="000000"/>
                </a:solidFill>
              </a:rPr>
              <a:t>tetany</a:t>
            </a:r>
            <a:endParaRPr lang="en-US" altLang="en-US" sz="2400" kern="1200" dirty="0">
              <a:solidFill>
                <a:srgbClr val="000000"/>
              </a:solidFill>
            </a:endParaRPr>
          </a:p>
          <a:p>
            <a:pPr marL="609600" indent="-609600" algn="l" rtl="0" eaLnBrk="1" hangingPunct="1">
              <a:spcBef>
                <a:spcPct val="0"/>
              </a:spcBef>
              <a:buFontTx/>
              <a:buAutoNum type="arabicPeriod"/>
              <a:defRPr/>
            </a:pPr>
            <a:endParaRPr lang="en-US" altLang="en-US" sz="3600" kern="1200" dirty="0">
              <a:solidFill>
                <a:srgbClr val="000000"/>
              </a:solidFill>
            </a:endParaRPr>
          </a:p>
          <a:p>
            <a:pPr marL="609600" indent="-609600" algn="l" rtl="0" eaLnBrk="1" hangingPunct="1">
              <a:buFont typeface="Wingdings" pitchFamily="2" charset="2"/>
              <a:buNone/>
              <a:defRPr/>
            </a:pPr>
            <a:endParaRPr lang="en-US" dirty="0"/>
          </a:p>
        </p:txBody>
      </p:sp>
      <p:sp>
        <p:nvSpPr>
          <p:cNvPr id="115716" name="Right Arrow 1">
            <a:extLst>
              <a:ext uri="{FF2B5EF4-FFF2-40B4-BE49-F238E27FC236}">
                <a16:creationId xmlns:a16="http://schemas.microsoft.com/office/drawing/2014/main" id="{85AD30E6-5935-4730-9A7A-CCC051026116}"/>
              </a:ext>
            </a:extLst>
          </p:cNvPr>
          <p:cNvSpPr>
            <a:spLocks noChangeArrowheads="1"/>
          </p:cNvSpPr>
          <p:nvPr/>
        </p:nvSpPr>
        <p:spPr bwMode="auto">
          <a:xfrm>
            <a:off x="2717800" y="2992438"/>
            <a:ext cx="685800" cy="269875"/>
          </a:xfrm>
          <a:prstGeom prst="rightArrow">
            <a:avLst>
              <a:gd name="adj1" fmla="val 50000"/>
              <a:gd name="adj2" fmla="val 50082"/>
            </a:avLst>
          </a:prstGeom>
          <a:solidFill>
            <a:schemeClr val="accent1"/>
          </a:solidFill>
          <a:ln w="9525" algn="ctr">
            <a:solidFill>
              <a:schemeClr val="tx1"/>
            </a:solidFill>
            <a:round/>
            <a:headEnd/>
            <a:tailEnd/>
          </a:ln>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rtl="1" eaLnBrk="1" hangingPunct="1"/>
            <a:endParaRPr lang="ar-EG" altLang="en-US">
              <a:solidFill>
                <a:srgbClr val="000000"/>
              </a:solidFill>
            </a:endParaRPr>
          </a:p>
        </p:txBody>
      </p:sp>
      <p:sp>
        <p:nvSpPr>
          <p:cNvPr id="115717" name="Right Arrow 2">
            <a:extLst>
              <a:ext uri="{FF2B5EF4-FFF2-40B4-BE49-F238E27FC236}">
                <a16:creationId xmlns:a16="http://schemas.microsoft.com/office/drawing/2014/main" id="{C29BC24E-5BE7-4169-A275-27EB0FE91577}"/>
              </a:ext>
            </a:extLst>
          </p:cNvPr>
          <p:cNvSpPr>
            <a:spLocks noChangeArrowheads="1"/>
          </p:cNvSpPr>
          <p:nvPr/>
        </p:nvSpPr>
        <p:spPr bwMode="auto">
          <a:xfrm>
            <a:off x="3394075" y="787400"/>
            <a:ext cx="711200" cy="404813"/>
          </a:xfrm>
          <a:prstGeom prst="rightArrow">
            <a:avLst>
              <a:gd name="adj1" fmla="val 50000"/>
              <a:gd name="adj2" fmla="val 49843"/>
            </a:avLst>
          </a:prstGeom>
          <a:solidFill>
            <a:schemeClr val="accent1"/>
          </a:solidFill>
          <a:ln w="9525" algn="ctr">
            <a:solidFill>
              <a:schemeClr val="tx1"/>
            </a:solidFill>
            <a:round/>
            <a:headEnd/>
            <a:tailEnd/>
          </a:ln>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rtl="1" eaLnBrk="1" hangingPunct="1"/>
            <a:endParaRPr lang="ar-EG" altLang="en-US">
              <a:solidFill>
                <a:srgbClr val="000000"/>
              </a:solidFill>
            </a:endParaRPr>
          </a:p>
        </p:txBody>
      </p:sp>
      <p:sp>
        <p:nvSpPr>
          <p:cNvPr id="115718" name="Right Arrow 3">
            <a:extLst>
              <a:ext uri="{FF2B5EF4-FFF2-40B4-BE49-F238E27FC236}">
                <a16:creationId xmlns:a16="http://schemas.microsoft.com/office/drawing/2014/main" id="{54B60DCA-5DE1-4E08-96F6-643CB58D88CC}"/>
              </a:ext>
            </a:extLst>
          </p:cNvPr>
          <p:cNvSpPr>
            <a:spLocks noChangeArrowheads="1"/>
          </p:cNvSpPr>
          <p:nvPr/>
        </p:nvSpPr>
        <p:spPr bwMode="auto">
          <a:xfrm flipV="1">
            <a:off x="5424488" y="2995613"/>
            <a:ext cx="838200" cy="320675"/>
          </a:xfrm>
          <a:prstGeom prst="rightArrow">
            <a:avLst>
              <a:gd name="adj1" fmla="val 50000"/>
              <a:gd name="adj2" fmla="val 49990"/>
            </a:avLst>
          </a:prstGeom>
          <a:solidFill>
            <a:schemeClr val="accent1"/>
          </a:solidFill>
          <a:ln w="9525" algn="ctr">
            <a:solidFill>
              <a:schemeClr val="tx1"/>
            </a:solidFill>
            <a:round/>
            <a:headEnd/>
            <a:tailEnd/>
          </a:ln>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rtl="1" eaLnBrk="1" hangingPunct="1"/>
            <a:endParaRPr lang="ar-EG" altLang="en-US">
              <a:solidFill>
                <a:srgbClr val="000000"/>
              </a:solidFil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Title 1">
            <a:extLst>
              <a:ext uri="{FF2B5EF4-FFF2-40B4-BE49-F238E27FC236}">
                <a16:creationId xmlns:a16="http://schemas.microsoft.com/office/drawing/2014/main" id="{BC298BC2-C8E0-4B96-8DFA-EC41926DF649}"/>
              </a:ext>
            </a:extLst>
          </p:cNvPr>
          <p:cNvSpPr>
            <a:spLocks noGrp="1"/>
          </p:cNvSpPr>
          <p:nvPr>
            <p:ph type="title"/>
          </p:nvPr>
        </p:nvSpPr>
        <p:spPr>
          <a:xfrm>
            <a:off x="115888" y="0"/>
            <a:ext cx="8229600" cy="1143000"/>
          </a:xfrm>
        </p:spPr>
        <p:txBody>
          <a:bodyPr/>
          <a:lstStyle/>
          <a:p>
            <a:r>
              <a:rPr lang="en-US" altLang="en-US" sz="3200" b="1">
                <a:latin typeface="Berlin Sans FB Demi" panose="020E0802020502020306" pitchFamily="34" charset="0"/>
              </a:rPr>
              <a:t>ADRENAL GLANDS </a:t>
            </a:r>
            <a:br>
              <a:rPr lang="en-US" altLang="en-US" sz="3200" b="1">
                <a:latin typeface="Berlin Sans FB Demi" panose="020E0802020502020306" pitchFamily="34" charset="0"/>
              </a:rPr>
            </a:br>
            <a:r>
              <a:rPr lang="en-US" altLang="en-US" sz="3200">
                <a:latin typeface="Arial Black" panose="020B0A04020102020204" pitchFamily="34" charset="0"/>
              </a:rPr>
              <a:t>or </a:t>
            </a:r>
            <a:r>
              <a:rPr lang="en-US" altLang="en-US" sz="3200" b="1">
                <a:latin typeface="Arial Black" panose="020B0A04020102020204" pitchFamily="34" charset="0"/>
              </a:rPr>
              <a:t>suprarenal gland</a:t>
            </a:r>
            <a:endParaRPr lang="ar-EG" altLang="en-US" sz="3200">
              <a:latin typeface="Arial Black" panose="020B0A04020102020204" pitchFamily="34" charset="0"/>
            </a:endParaRPr>
          </a:p>
        </p:txBody>
      </p:sp>
      <p:pic>
        <p:nvPicPr>
          <p:cNvPr id="116739" name="Picture 4" descr="018">
            <a:extLst>
              <a:ext uri="{FF2B5EF4-FFF2-40B4-BE49-F238E27FC236}">
                <a16:creationId xmlns:a16="http://schemas.microsoft.com/office/drawing/2014/main" id="{6125C228-58E0-4A35-91CE-751FEB64FDA2}"/>
              </a:ext>
            </a:extLst>
          </p:cNvPr>
          <p:cNvPicPr>
            <a:picLocks noGrp="1" noChangeAspect="1" noChangeArrowheads="1"/>
          </p:cNvPicPr>
          <p:nvPr>
            <p:ph sz="quarter" idx="2"/>
          </p:nvPr>
        </p:nvPicPr>
        <p:blipFill>
          <a:blip r:embed="rId2">
            <a:extLst>
              <a:ext uri="{28A0092B-C50C-407E-A947-70E740481C1C}">
                <a14:useLocalDpi xmlns:a14="http://schemas.microsoft.com/office/drawing/2010/main" val="0"/>
              </a:ext>
            </a:extLst>
          </a:blip>
          <a:srcRect/>
          <a:stretch>
            <a:fillRect/>
          </a:stretch>
        </p:blipFill>
        <p:spPr>
          <a:xfrm>
            <a:off x="304800" y="4191000"/>
            <a:ext cx="4191000" cy="2432050"/>
          </a:xfrm>
          <a:noFill/>
        </p:spPr>
      </p:pic>
      <p:pic>
        <p:nvPicPr>
          <p:cNvPr id="116740" name="Picture 8" descr="illu_adrenal_gland">
            <a:extLst>
              <a:ext uri="{FF2B5EF4-FFF2-40B4-BE49-F238E27FC236}">
                <a16:creationId xmlns:a16="http://schemas.microsoft.com/office/drawing/2014/main" id="{3955D94E-0A56-4F66-B24B-B6E41722B932}"/>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l="18443" t="13423" r="7150" b="3355"/>
          <a:stretch>
            <a:fillRect/>
          </a:stretch>
        </p:blipFill>
        <p:spPr>
          <a:xfrm>
            <a:off x="457200" y="1371600"/>
            <a:ext cx="3810000" cy="2743200"/>
          </a:xfrm>
          <a:noFill/>
        </p:spPr>
      </p:pic>
      <p:pic>
        <p:nvPicPr>
          <p:cNvPr id="116741" name="Picture 12" descr="C:\Users\MCC\Desktop\صورة1.jpg">
            <a:extLst>
              <a:ext uri="{FF2B5EF4-FFF2-40B4-BE49-F238E27FC236}">
                <a16:creationId xmlns:a16="http://schemas.microsoft.com/office/drawing/2014/main" id="{008BB642-5B1C-4291-AAE3-B0774B3A5A0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3000" y="1219200"/>
            <a:ext cx="4010025" cy="540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2" descr="G:\endo image\flat,1000x1000,075,f.jpg">
            <a:extLst>
              <a:ext uri="{FF2B5EF4-FFF2-40B4-BE49-F238E27FC236}">
                <a16:creationId xmlns:a16="http://schemas.microsoft.com/office/drawing/2014/main" id="{51824DD5-B393-41B9-89D5-A890093B30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304800"/>
            <a:ext cx="8686800" cy="632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6" descr="177497">
            <a:extLst>
              <a:ext uri="{FF2B5EF4-FFF2-40B4-BE49-F238E27FC236}">
                <a16:creationId xmlns:a16="http://schemas.microsoft.com/office/drawing/2014/main" id="{49E4767B-1491-4E36-AE04-B6A1E7645303}"/>
              </a:ext>
            </a:extLst>
          </p:cNvPr>
          <p:cNvPicPr>
            <a:picLocks noGrp="1" noChangeAspect="1" noChangeArrowheads="1"/>
          </p:cNvPicPr>
          <p:nvPr>
            <p:ph type="clipArt" sz="half" idx="2"/>
          </p:nvPr>
        </p:nvPicPr>
        <p:blipFill>
          <a:blip r:embed="rId2">
            <a:extLst>
              <a:ext uri="{28A0092B-C50C-407E-A947-70E740481C1C}">
                <a14:useLocalDpi xmlns:a14="http://schemas.microsoft.com/office/drawing/2010/main" val="0"/>
              </a:ext>
            </a:extLst>
          </a:blip>
          <a:srcRect/>
          <a:stretch>
            <a:fillRect/>
          </a:stretch>
        </p:blipFill>
        <p:spPr>
          <a:xfrm>
            <a:off x="139700" y="1219200"/>
            <a:ext cx="4660900" cy="5038725"/>
          </a:xfrm>
          <a:noFill/>
          <a:extLs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2707" name="Picture 4" descr="1990C26(2)">
            <a:extLst>
              <a:ext uri="{FF2B5EF4-FFF2-40B4-BE49-F238E27FC236}">
                <a16:creationId xmlns:a16="http://schemas.microsoft.com/office/drawing/2014/main" id="{34EFC082-CDFC-4B46-879A-82CD18513F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2057400"/>
            <a:ext cx="41148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عنصر نائب للمحتوى 2">
            <a:extLst>
              <a:ext uri="{FF2B5EF4-FFF2-40B4-BE49-F238E27FC236}">
                <a16:creationId xmlns:a16="http://schemas.microsoft.com/office/drawing/2014/main" id="{327F9350-D90D-47B2-9E55-A731B04F22E8}"/>
              </a:ext>
            </a:extLst>
          </p:cNvPr>
          <p:cNvSpPr>
            <a:spLocks noGrp="1"/>
          </p:cNvSpPr>
          <p:nvPr>
            <p:ph sz="half" idx="1"/>
          </p:nvPr>
        </p:nvSpPr>
        <p:spPr>
          <a:xfrm>
            <a:off x="0" y="152400"/>
            <a:ext cx="4876800" cy="3581400"/>
          </a:xfrm>
        </p:spPr>
        <p:txBody>
          <a:bodyPr/>
          <a:lstStyle/>
          <a:p>
            <a:pPr algn="l" rtl="0" eaLnBrk="1" hangingPunct="1">
              <a:spcBef>
                <a:spcPct val="50000"/>
              </a:spcBef>
            </a:pPr>
            <a:r>
              <a:rPr lang="en-US" altLang="en-US" sz="2000">
                <a:solidFill>
                  <a:srgbClr val="FF0000"/>
                </a:solidFill>
                <a:latin typeface="Arial Black" panose="020B0A04020102020204" pitchFamily="34" charset="0"/>
              </a:rPr>
              <a:t>Stroma : </a:t>
            </a:r>
            <a:r>
              <a:rPr lang="en-US" altLang="en-US" sz="2000">
                <a:solidFill>
                  <a:srgbClr val="000000"/>
                </a:solidFill>
                <a:latin typeface="Arial Black" panose="020B0A04020102020204" pitchFamily="34" charset="0"/>
              </a:rPr>
              <a:t>The gland </a:t>
            </a:r>
            <a:r>
              <a:rPr lang="en-US" altLang="en-US" sz="2000">
                <a:solidFill>
                  <a:srgbClr val="000000"/>
                </a:solidFill>
              </a:rPr>
              <a:t>is surrounded by a </a:t>
            </a:r>
            <a:r>
              <a:rPr lang="en-US" altLang="en-US" sz="2000" b="1">
                <a:solidFill>
                  <a:srgbClr val="000000"/>
                </a:solidFill>
              </a:rPr>
              <a:t>thick connective tissue capsule</a:t>
            </a:r>
            <a:r>
              <a:rPr lang="en-US" altLang="en-US" sz="2000">
                <a:solidFill>
                  <a:srgbClr val="000000"/>
                </a:solidFill>
              </a:rPr>
              <a:t>. </a:t>
            </a:r>
          </a:p>
          <a:p>
            <a:pPr algn="l" rtl="0" eaLnBrk="1" hangingPunct="1">
              <a:spcBef>
                <a:spcPct val="50000"/>
              </a:spcBef>
              <a:buFontTx/>
              <a:buChar char="-"/>
            </a:pPr>
            <a:r>
              <a:rPr lang="en-US" altLang="en-US" sz="2000">
                <a:solidFill>
                  <a:srgbClr val="000000"/>
                </a:solidFill>
              </a:rPr>
              <a:t>Vessels and nerves reach the medulla by way of connective tissue </a:t>
            </a:r>
            <a:r>
              <a:rPr lang="en-US" altLang="en-US" sz="2000" b="1">
                <a:solidFill>
                  <a:srgbClr val="000000"/>
                </a:solidFill>
              </a:rPr>
              <a:t>trabeculae</a:t>
            </a:r>
            <a:r>
              <a:rPr lang="en-US" altLang="en-US" sz="2000">
                <a:solidFill>
                  <a:srgbClr val="000000"/>
                </a:solidFill>
              </a:rPr>
              <a:t> which extend from the capsule towards the medulla.</a:t>
            </a:r>
          </a:p>
          <a:p>
            <a:pPr algn="l" rtl="0" eaLnBrk="1" hangingPunct="1">
              <a:spcBef>
                <a:spcPct val="50000"/>
              </a:spcBef>
            </a:pPr>
            <a:r>
              <a:rPr lang="en-US" altLang="en-US" sz="2000">
                <a:solidFill>
                  <a:srgbClr val="FF0000"/>
                </a:solidFill>
                <a:latin typeface="Arial Black" panose="020B0A04020102020204" pitchFamily="34" charset="0"/>
              </a:rPr>
              <a:t>Parenchyma : </a:t>
            </a:r>
            <a:r>
              <a:rPr lang="en-US" altLang="en-US" sz="2000">
                <a:solidFill>
                  <a:srgbClr val="000000"/>
                </a:solidFill>
                <a:latin typeface="Arial Black" panose="020B0A04020102020204" pitchFamily="34" charset="0"/>
              </a:rPr>
              <a:t>consist of </a:t>
            </a:r>
          </a:p>
          <a:p>
            <a:pPr algn="l" rtl="0" eaLnBrk="1" hangingPunct="1">
              <a:spcBef>
                <a:spcPct val="50000"/>
              </a:spcBef>
            </a:pPr>
            <a:r>
              <a:rPr lang="en-US" altLang="en-US" sz="2000">
                <a:solidFill>
                  <a:srgbClr val="000000"/>
                </a:solidFill>
              </a:rPr>
              <a:t>outer </a:t>
            </a:r>
            <a:r>
              <a:rPr lang="en-US" altLang="en-US" sz="2000" b="1">
                <a:solidFill>
                  <a:srgbClr val="000000"/>
                </a:solidFill>
              </a:rPr>
              <a:t>cortex</a:t>
            </a:r>
            <a:r>
              <a:rPr lang="en-US" altLang="en-US" sz="2000">
                <a:solidFill>
                  <a:srgbClr val="000000"/>
                </a:solidFill>
              </a:rPr>
              <a:t> (the main part)</a:t>
            </a:r>
          </a:p>
          <a:p>
            <a:pPr algn="l" rtl="0" eaLnBrk="1" hangingPunct="1">
              <a:spcBef>
                <a:spcPct val="50000"/>
              </a:spcBef>
            </a:pPr>
            <a:r>
              <a:rPr lang="en-US" altLang="en-US" sz="2000">
                <a:solidFill>
                  <a:srgbClr val="000000"/>
                </a:solidFill>
              </a:rPr>
              <a:t> inner </a:t>
            </a:r>
            <a:r>
              <a:rPr lang="en-US" altLang="en-US" sz="2000" b="1">
                <a:solidFill>
                  <a:srgbClr val="000000"/>
                </a:solidFill>
              </a:rPr>
              <a:t>medulla</a:t>
            </a:r>
            <a:r>
              <a:rPr lang="en-US" altLang="en-US" sz="2000">
                <a:solidFill>
                  <a:srgbClr val="000000"/>
                </a:solidFill>
              </a:rPr>
              <a:t> </a:t>
            </a:r>
            <a:r>
              <a:rPr lang="en-US" altLang="en-US" sz="2000" b="1">
                <a:solidFill>
                  <a:srgbClr val="000000"/>
                </a:solidFill>
              </a:rPr>
              <a:t>10%</a:t>
            </a:r>
            <a:r>
              <a:rPr lang="en-US" altLang="en-US" sz="2000">
                <a:solidFill>
                  <a:srgbClr val="000000"/>
                </a:solidFill>
              </a:rPr>
              <a:t> </a:t>
            </a:r>
          </a:p>
          <a:p>
            <a:pPr algn="l" rtl="0"/>
            <a:endParaRPr lang="ar-JO" altLang="en-US" sz="1800"/>
          </a:p>
        </p:txBody>
      </p:sp>
      <p:graphicFrame>
        <p:nvGraphicFramePr>
          <p:cNvPr id="6" name="جدول 5">
            <a:extLst>
              <a:ext uri="{FF2B5EF4-FFF2-40B4-BE49-F238E27FC236}">
                <a16:creationId xmlns:a16="http://schemas.microsoft.com/office/drawing/2014/main" id="{6123C718-A92E-4DEF-9CF1-D4BF441063AA}"/>
              </a:ext>
            </a:extLst>
          </p:cNvPr>
          <p:cNvGraphicFramePr>
            <a:graphicFrameLocks noGrp="1"/>
          </p:cNvGraphicFramePr>
          <p:nvPr/>
        </p:nvGraphicFramePr>
        <p:xfrm>
          <a:off x="304800" y="4038600"/>
          <a:ext cx="8458200" cy="2667000"/>
        </p:xfrm>
        <a:graphic>
          <a:graphicData uri="http://schemas.openxmlformats.org/drawingml/2006/table">
            <a:tbl>
              <a:tblPr/>
              <a:tblGrid>
                <a:gridCol w="2044392">
                  <a:extLst>
                    <a:ext uri="{9D8B030D-6E8A-4147-A177-3AD203B41FA5}">
                      <a16:colId xmlns:a16="http://schemas.microsoft.com/office/drawing/2014/main" val="20000"/>
                    </a:ext>
                  </a:extLst>
                </a:gridCol>
                <a:gridCol w="3312143">
                  <a:extLst>
                    <a:ext uri="{9D8B030D-6E8A-4147-A177-3AD203B41FA5}">
                      <a16:colId xmlns:a16="http://schemas.microsoft.com/office/drawing/2014/main" val="20001"/>
                    </a:ext>
                  </a:extLst>
                </a:gridCol>
                <a:gridCol w="3101665">
                  <a:extLst>
                    <a:ext uri="{9D8B030D-6E8A-4147-A177-3AD203B41FA5}">
                      <a16:colId xmlns:a16="http://schemas.microsoft.com/office/drawing/2014/main" val="20002"/>
                    </a:ext>
                  </a:extLst>
                </a:gridCol>
              </a:tblGrid>
              <a:tr h="696424">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chemeClr val="folHlink"/>
                        </a:solidFill>
                        <a:effectLst/>
                        <a:latin typeface="Arial" pitchFamily="34" charset="0"/>
                        <a:cs typeface="Arial"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chemeClr val="tx1"/>
                          </a:solidFill>
                          <a:effectLst/>
                          <a:latin typeface="Arial" pitchFamily="34" charset="0"/>
                          <a:cs typeface="Arial" pitchFamily="34" charset="0"/>
                        </a:rPr>
                        <a:t>Cortex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chemeClr val="tx1"/>
                          </a:solidFill>
                          <a:effectLst/>
                          <a:latin typeface="Arial" pitchFamily="34" charset="0"/>
                          <a:cs typeface="Arial" pitchFamily="34" charset="0"/>
                        </a:rPr>
                        <a:t>Medulla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52249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err="1">
                          <a:ln>
                            <a:noFill/>
                          </a:ln>
                          <a:solidFill>
                            <a:schemeClr val="tx1"/>
                          </a:solidFill>
                          <a:effectLst/>
                          <a:latin typeface="Arial" pitchFamily="34" charset="0"/>
                          <a:cs typeface="Arial" pitchFamily="34" charset="0"/>
                        </a:rPr>
                        <a:t>Colour</a:t>
                      </a:r>
                      <a:endParaRPr kumimoji="0" lang="en-US" sz="1800" b="1" i="0" u="none" strike="noStrike" cap="none" normalizeH="0" baseline="0" dirty="0">
                        <a:ln>
                          <a:noFill/>
                        </a:ln>
                        <a:solidFill>
                          <a:schemeClr val="tx1"/>
                        </a:solidFill>
                        <a:effectLst/>
                        <a:latin typeface="Arial" pitchFamily="34" charset="0"/>
                        <a:cs typeface="Arial"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pitchFamily="34" charset="0"/>
                          <a:cs typeface="Arial" pitchFamily="34" charset="0"/>
                        </a:rPr>
                        <a:t>Yellow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pitchFamily="34" charset="0"/>
                          <a:cs typeface="Arial" pitchFamily="34" charset="0"/>
                        </a:rPr>
                        <a:t>Reddish-brown</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52326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pitchFamily="34" charset="0"/>
                          <a:cs typeface="Arial" pitchFamily="34" charset="0"/>
                        </a:rPr>
                        <a:t>Position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pitchFamily="34" charset="0"/>
                          <a:cs typeface="Arial" pitchFamily="34" charset="0"/>
                        </a:rPr>
                        <a:t>Peripheral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pitchFamily="34" charset="0"/>
                          <a:cs typeface="Arial" pitchFamily="34" charset="0"/>
                        </a:rPr>
                        <a:t>Central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92482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pitchFamily="34" charset="0"/>
                          <a:cs typeface="Arial" pitchFamily="34" charset="0"/>
                        </a:rPr>
                        <a:t>Origin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err="1">
                          <a:ln>
                            <a:noFill/>
                          </a:ln>
                          <a:solidFill>
                            <a:schemeClr val="tx1"/>
                          </a:solidFill>
                          <a:effectLst/>
                          <a:latin typeface="Arial" pitchFamily="34" charset="0"/>
                          <a:cs typeface="Arial" pitchFamily="34" charset="0"/>
                        </a:rPr>
                        <a:t>Coelomic</a:t>
                      </a:r>
                      <a:r>
                        <a:rPr kumimoji="0" lang="en-US" sz="1800" b="1" i="0" u="none" strike="noStrike" cap="none" normalizeH="0" baseline="0" dirty="0">
                          <a:ln>
                            <a:noFill/>
                          </a:ln>
                          <a:solidFill>
                            <a:schemeClr val="tx1"/>
                          </a:solidFill>
                          <a:effectLst/>
                          <a:latin typeface="Arial" pitchFamily="34" charset="0"/>
                          <a:cs typeface="Arial" pitchFamily="34" charset="0"/>
                        </a:rPr>
                        <a:t> mesoderm (</a:t>
                      </a:r>
                      <a:r>
                        <a:rPr kumimoji="0" lang="en-US" sz="1800" b="1" i="0" u="none" strike="noStrike" cap="none" normalizeH="0" baseline="0" dirty="0">
                          <a:ln>
                            <a:noFill/>
                          </a:ln>
                          <a:solidFill>
                            <a:schemeClr val="tx1"/>
                          </a:solidFill>
                          <a:effectLst/>
                          <a:latin typeface="Arial Black" pitchFamily="34" charset="0"/>
                          <a:cs typeface="Arial" pitchFamily="34" charset="0"/>
                        </a:rPr>
                        <a:t>mesodermal)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pitchFamily="34" charset="0"/>
                          <a:cs typeface="Arial" pitchFamily="34" charset="0"/>
                        </a:rPr>
                        <a:t>Neural crest (</a:t>
                      </a:r>
                      <a:r>
                        <a:rPr kumimoji="0" lang="en-US" sz="1800" b="1" i="0" u="none" strike="noStrike" cap="none" normalizeH="0" baseline="0" dirty="0">
                          <a:ln>
                            <a:noFill/>
                          </a:ln>
                          <a:solidFill>
                            <a:schemeClr val="tx1"/>
                          </a:solidFill>
                          <a:effectLst/>
                          <a:latin typeface="Arial Black" pitchFamily="34" charset="0"/>
                          <a:cs typeface="Arial" pitchFamily="34" charset="0"/>
                        </a:rPr>
                        <a:t>ectodermal)</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pic>
        <p:nvPicPr>
          <p:cNvPr id="118809" name="Picture 15" descr="G:\endo image\231_orientation.jpg">
            <a:extLst>
              <a:ext uri="{FF2B5EF4-FFF2-40B4-BE49-F238E27FC236}">
                <a16:creationId xmlns:a16="http://schemas.microsoft.com/office/drawing/2014/main" id="{CDB86C45-C015-48E8-BA18-148D07EB33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4400" y="457200"/>
            <a:ext cx="43434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Title 1">
            <a:extLst>
              <a:ext uri="{FF2B5EF4-FFF2-40B4-BE49-F238E27FC236}">
                <a16:creationId xmlns:a16="http://schemas.microsoft.com/office/drawing/2014/main" id="{A55373DB-C3F6-4EB5-99B6-1224A66E5E2A}"/>
              </a:ext>
            </a:extLst>
          </p:cNvPr>
          <p:cNvSpPr>
            <a:spLocks noGrp="1"/>
          </p:cNvSpPr>
          <p:nvPr>
            <p:ph type="title"/>
          </p:nvPr>
        </p:nvSpPr>
        <p:spPr>
          <a:xfrm>
            <a:off x="381000" y="30163"/>
            <a:ext cx="8229600" cy="487362"/>
          </a:xfrm>
        </p:spPr>
        <p:txBody>
          <a:bodyPr/>
          <a:lstStyle/>
          <a:p>
            <a:r>
              <a:rPr lang="en-US" altLang="en-US" sz="3200" b="1">
                <a:latin typeface="Arial Black" panose="020B0A04020102020204" pitchFamily="34" charset="0"/>
              </a:rPr>
              <a:t>Zones of the cortex</a:t>
            </a:r>
            <a:endParaRPr lang="ar-EG" altLang="en-US"/>
          </a:p>
        </p:txBody>
      </p:sp>
      <p:sp>
        <p:nvSpPr>
          <p:cNvPr id="3" name="Content Placeholder 2">
            <a:extLst>
              <a:ext uri="{FF2B5EF4-FFF2-40B4-BE49-F238E27FC236}">
                <a16:creationId xmlns:a16="http://schemas.microsoft.com/office/drawing/2014/main" id="{FEED153A-BA46-4C3A-AD1A-0C113C4DA3A0}"/>
              </a:ext>
            </a:extLst>
          </p:cNvPr>
          <p:cNvSpPr>
            <a:spLocks noGrp="1"/>
          </p:cNvSpPr>
          <p:nvPr>
            <p:ph sz="half" idx="1"/>
          </p:nvPr>
        </p:nvSpPr>
        <p:spPr>
          <a:xfrm>
            <a:off x="0" y="609600"/>
            <a:ext cx="9144000" cy="6248400"/>
          </a:xfrm>
        </p:spPr>
        <p:txBody>
          <a:bodyPr/>
          <a:lstStyle/>
          <a:p>
            <a:pPr algn="l" rtl="0" eaLnBrk="1" hangingPunct="1">
              <a:buFontTx/>
              <a:buAutoNum type="arabicPeriod"/>
              <a:defRPr/>
            </a:pPr>
            <a:r>
              <a:rPr lang="en-US" altLang="en-US" sz="2400" b="1" dirty="0" err="1">
                <a:latin typeface="Times New Roman" pitchFamily="18" charset="0"/>
                <a:cs typeface="Times New Roman" pitchFamily="18" charset="0"/>
              </a:rPr>
              <a:t>zona</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glomerulosa</a:t>
            </a:r>
            <a:r>
              <a:rPr lang="en-US" altLang="en-US" sz="2400" dirty="0">
                <a:latin typeface="Times New Roman" pitchFamily="18" charset="0"/>
                <a:cs typeface="Times New Roman" pitchFamily="18" charset="0"/>
              </a:rPr>
              <a:t> (</a:t>
            </a:r>
            <a:r>
              <a:rPr lang="en-US" altLang="en-US" sz="2400" b="1" dirty="0">
                <a:latin typeface="Times New Roman" pitchFamily="18" charset="0"/>
                <a:cs typeface="Times New Roman" pitchFamily="18" charset="0"/>
              </a:rPr>
              <a:t>15%) </a:t>
            </a:r>
            <a:r>
              <a:rPr lang="en-US" altLang="en-US" sz="2400" dirty="0">
                <a:latin typeface="Times New Roman" pitchFamily="18" charset="0"/>
                <a:cs typeface="Times New Roman" pitchFamily="18" charset="0"/>
              </a:rPr>
              <a:t>/</a:t>
            </a:r>
            <a:r>
              <a:rPr lang="en-US" altLang="en-US" sz="2400" b="1" dirty="0">
                <a:latin typeface="Times New Roman" pitchFamily="18" charset="0"/>
                <a:cs typeface="Times New Roman" pitchFamily="18" charset="0"/>
              </a:rPr>
              <a:t>small rounded</a:t>
            </a:r>
            <a:r>
              <a:rPr lang="en-US" altLang="en-US" sz="2400" dirty="0">
                <a:latin typeface="Times New Roman" pitchFamily="18" charset="0"/>
                <a:cs typeface="Times New Roman" pitchFamily="18" charset="0"/>
              </a:rPr>
              <a:t> cells </a:t>
            </a:r>
            <a:r>
              <a:rPr lang="en-US" altLang="en-US" sz="2400" b="1" dirty="0">
                <a:latin typeface="Times New Roman" pitchFamily="18" charset="0"/>
                <a:cs typeface="Times New Roman" pitchFamily="18" charset="0"/>
              </a:rPr>
              <a:t>groups</a:t>
            </a:r>
            <a:r>
              <a:rPr lang="en-US" altLang="en-US" sz="2400" dirty="0">
                <a:latin typeface="Times New Roman" pitchFamily="18" charset="0"/>
                <a:cs typeface="Times New Roman" pitchFamily="18" charset="0"/>
              </a:rPr>
              <a:t> (</a:t>
            </a:r>
            <a:r>
              <a:rPr lang="en-US" altLang="en-US" sz="2400" b="1" dirty="0">
                <a:latin typeface="Times New Roman" pitchFamily="18" charset="0"/>
                <a:cs typeface="Times New Roman" pitchFamily="18" charset="0"/>
              </a:rPr>
              <a:t>clusters</a:t>
            </a:r>
            <a:r>
              <a:rPr lang="en-US" altLang="en-US" sz="2400" dirty="0">
                <a:latin typeface="Times New Roman" pitchFamily="18" charset="0"/>
                <a:cs typeface="Times New Roman" pitchFamily="18" charset="0"/>
              </a:rPr>
              <a:t>) or </a:t>
            </a:r>
            <a:r>
              <a:rPr lang="en-US" altLang="en-US" sz="2400" b="1" dirty="0">
                <a:latin typeface="Times New Roman" pitchFamily="18" charset="0"/>
                <a:cs typeface="Times New Roman" pitchFamily="18" charset="0"/>
              </a:rPr>
              <a:t>curved columns</a:t>
            </a:r>
            <a:r>
              <a:rPr lang="en-US" altLang="en-US" sz="2400" dirty="0">
                <a:latin typeface="Times New Roman" pitchFamily="18" charset="0"/>
                <a:cs typeface="Times New Roman" pitchFamily="18" charset="0"/>
              </a:rPr>
              <a:t>. The </a:t>
            </a:r>
            <a:r>
              <a:rPr lang="en-US" altLang="en-US" sz="2400" b="1" dirty="0">
                <a:latin typeface="Times New Roman" pitchFamily="18" charset="0"/>
                <a:cs typeface="Times New Roman" pitchFamily="18" charset="0"/>
              </a:rPr>
              <a:t>smallest</a:t>
            </a:r>
            <a:r>
              <a:rPr lang="en-US" altLang="en-US" sz="2400" dirty="0">
                <a:latin typeface="Times New Roman" pitchFamily="18" charset="0"/>
                <a:cs typeface="Times New Roman" pitchFamily="18" charset="0"/>
              </a:rPr>
              <a:t> cells, their </a:t>
            </a:r>
            <a:r>
              <a:rPr lang="en-US" altLang="en-US" sz="2400" b="1" dirty="0">
                <a:latin typeface="Times New Roman" pitchFamily="18" charset="0"/>
                <a:cs typeface="Times New Roman" pitchFamily="18" charset="0"/>
              </a:rPr>
              <a:t>nuclei</a:t>
            </a:r>
            <a:r>
              <a:rPr lang="en-US" altLang="en-US" sz="2400" dirty="0">
                <a:latin typeface="Times New Roman" pitchFamily="18" charset="0"/>
                <a:cs typeface="Times New Roman" pitchFamily="18" charset="0"/>
              </a:rPr>
              <a:t> are </a:t>
            </a:r>
            <a:r>
              <a:rPr lang="en-US" altLang="en-US" sz="2400" b="1" dirty="0">
                <a:latin typeface="Times New Roman" pitchFamily="18" charset="0"/>
                <a:cs typeface="Times New Roman" pitchFamily="18" charset="0"/>
              </a:rPr>
              <a:t>dark and round</a:t>
            </a:r>
            <a:r>
              <a:rPr lang="en-US" altLang="en-US" sz="2400" dirty="0">
                <a:latin typeface="Times New Roman" pitchFamily="18" charset="0"/>
                <a:cs typeface="Times New Roman" pitchFamily="18" charset="0"/>
              </a:rPr>
              <a:t>, and the cytoplasm is </a:t>
            </a:r>
            <a:r>
              <a:rPr lang="en-US" altLang="en-US" sz="2400" b="1" dirty="0">
                <a:latin typeface="Times New Roman" pitchFamily="18" charset="0"/>
                <a:cs typeface="Times New Roman" pitchFamily="18" charset="0"/>
              </a:rPr>
              <a:t>light basophilic</a:t>
            </a:r>
            <a:r>
              <a:rPr lang="en-US" altLang="en-US" sz="2400" dirty="0">
                <a:latin typeface="Times New Roman" pitchFamily="18" charset="0"/>
                <a:cs typeface="Times New Roman" pitchFamily="18" charset="0"/>
              </a:rPr>
              <a:t>// </a:t>
            </a:r>
            <a:r>
              <a:rPr lang="en-US" altLang="en-US" sz="2400" b="1" dirty="0">
                <a:latin typeface="Times New Roman" pitchFamily="18" charset="0"/>
                <a:cs typeface="Times New Roman" pitchFamily="18" charset="0"/>
              </a:rPr>
              <a:t>not </a:t>
            </a:r>
            <a:r>
              <a:rPr lang="en-US" altLang="en-US" sz="2400" dirty="0">
                <a:latin typeface="Times New Roman" pitchFamily="18" charset="0"/>
                <a:cs typeface="Times New Roman" pitchFamily="18" charset="0"/>
              </a:rPr>
              <a:t>influenced by </a:t>
            </a:r>
            <a:r>
              <a:rPr lang="en-US" altLang="en-US" sz="2400" b="1" dirty="0">
                <a:latin typeface="Times New Roman" pitchFamily="18" charset="0"/>
                <a:cs typeface="Times New Roman" pitchFamily="18" charset="0"/>
              </a:rPr>
              <a:t>ACTH</a:t>
            </a:r>
            <a:r>
              <a:rPr lang="en-US" altLang="en-US" sz="2400" dirty="0">
                <a:latin typeface="Times New Roman" pitchFamily="18" charset="0"/>
                <a:cs typeface="Times New Roman" pitchFamily="18" charset="0"/>
              </a:rPr>
              <a:t>// </a:t>
            </a:r>
            <a:r>
              <a:rPr lang="en-US" altLang="en-US" sz="2400" b="1" dirty="0">
                <a:latin typeface="Times New Roman" pitchFamily="18" charset="0"/>
                <a:cs typeface="Times New Roman" pitchFamily="18" charset="0"/>
              </a:rPr>
              <a:t>mineralocorticoid</a:t>
            </a:r>
            <a:r>
              <a:rPr lang="en-US" altLang="en-US" sz="2400" dirty="0">
                <a:latin typeface="Times New Roman" pitchFamily="18" charset="0"/>
                <a:cs typeface="Times New Roman" pitchFamily="18" charset="0"/>
              </a:rPr>
              <a:t>   </a:t>
            </a:r>
          </a:p>
          <a:p>
            <a:pPr marL="0" indent="0" algn="l" rtl="0" eaLnBrk="1" hangingPunct="1">
              <a:buFontTx/>
              <a:buNone/>
              <a:defRPr/>
            </a:pPr>
            <a:r>
              <a:rPr lang="en-US" altLang="en-US" sz="2400" b="1" dirty="0">
                <a:latin typeface="Times New Roman" pitchFamily="18" charset="0"/>
                <a:cs typeface="Times New Roman" pitchFamily="18" charset="0"/>
              </a:rPr>
              <a:t>2- </a:t>
            </a:r>
            <a:r>
              <a:rPr lang="en-US" altLang="en-US" sz="2400" b="1" dirty="0" err="1">
                <a:latin typeface="Times New Roman" pitchFamily="18" charset="0"/>
                <a:cs typeface="Times New Roman" pitchFamily="18" charset="0"/>
              </a:rPr>
              <a:t>zona</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fasciculata</a:t>
            </a:r>
            <a:r>
              <a:rPr lang="en-US" altLang="en-US" sz="2400" dirty="0">
                <a:latin typeface="Times New Roman" pitchFamily="18" charset="0"/>
                <a:cs typeface="Times New Roman" pitchFamily="18" charset="0"/>
              </a:rPr>
              <a:t> </a:t>
            </a:r>
            <a:r>
              <a:rPr lang="en-US" altLang="en-US" sz="2400" b="1" dirty="0">
                <a:latin typeface="Times New Roman" pitchFamily="18" charset="0"/>
                <a:cs typeface="Times New Roman" pitchFamily="18" charset="0"/>
              </a:rPr>
              <a:t>(65%) </a:t>
            </a:r>
            <a:r>
              <a:rPr lang="en-US" altLang="en-US" sz="2400" dirty="0">
                <a:latin typeface="Times New Roman" pitchFamily="18" charset="0"/>
                <a:cs typeface="Times New Roman" pitchFamily="18" charset="0"/>
              </a:rPr>
              <a:t>consists of </a:t>
            </a:r>
            <a:r>
              <a:rPr lang="en-US" altLang="en-US" sz="2400" b="1" dirty="0">
                <a:latin typeface="Times New Roman" pitchFamily="18" charset="0"/>
                <a:cs typeface="Times New Roman" pitchFamily="18" charset="0"/>
              </a:rPr>
              <a:t>radially</a:t>
            </a:r>
            <a:r>
              <a:rPr lang="en-US" altLang="en-US" sz="2400" dirty="0">
                <a:latin typeface="Times New Roman" pitchFamily="18" charset="0"/>
                <a:cs typeface="Times New Roman" pitchFamily="18" charset="0"/>
              </a:rPr>
              <a:t> arranged cell </a:t>
            </a:r>
            <a:r>
              <a:rPr lang="en-US" altLang="en-US" sz="2400" b="1" dirty="0">
                <a:latin typeface="Times New Roman" pitchFamily="18" charset="0"/>
                <a:cs typeface="Times New Roman" pitchFamily="18" charset="0"/>
              </a:rPr>
              <a:t>cords</a:t>
            </a:r>
            <a:r>
              <a:rPr lang="en-US" altLang="en-US" sz="2400" dirty="0">
                <a:latin typeface="Times New Roman" pitchFamily="18" charset="0"/>
                <a:cs typeface="Times New Roman" pitchFamily="18" charset="0"/>
              </a:rPr>
              <a:t> separated by </a:t>
            </a:r>
            <a:r>
              <a:rPr lang="en-US" altLang="en-US" sz="2400" b="1" dirty="0">
                <a:latin typeface="Times New Roman" pitchFamily="18" charset="0"/>
                <a:cs typeface="Times New Roman" pitchFamily="18" charset="0"/>
              </a:rPr>
              <a:t>fenestrated sinusoid capillaries</a:t>
            </a:r>
            <a:r>
              <a:rPr lang="en-US" altLang="en-US" sz="2400" dirty="0">
                <a:latin typeface="Times New Roman" pitchFamily="18" charset="0"/>
                <a:cs typeface="Times New Roman" pitchFamily="18" charset="0"/>
              </a:rPr>
              <a:t>. The </a:t>
            </a:r>
            <a:r>
              <a:rPr lang="en-US" altLang="en-US" sz="2400" b="1" dirty="0">
                <a:latin typeface="Times New Roman" pitchFamily="18" charset="0"/>
                <a:cs typeface="Times New Roman" pitchFamily="18" charset="0"/>
              </a:rPr>
              <a:t>nucleus</a:t>
            </a:r>
            <a:r>
              <a:rPr lang="en-US" altLang="en-US" sz="2400" dirty="0">
                <a:latin typeface="Times New Roman" pitchFamily="18" charset="0"/>
                <a:cs typeface="Times New Roman" pitchFamily="18" charset="0"/>
              </a:rPr>
              <a:t> is </a:t>
            </a:r>
            <a:r>
              <a:rPr lang="en-US" altLang="en-US" sz="2400" b="1" dirty="0">
                <a:latin typeface="Times New Roman" pitchFamily="18" charset="0"/>
                <a:cs typeface="Times New Roman" pitchFamily="18" charset="0"/>
              </a:rPr>
              <a:t>light</a:t>
            </a:r>
            <a:r>
              <a:rPr lang="en-US" altLang="en-US" sz="2400" dirty="0">
                <a:latin typeface="Times New Roman" pitchFamily="18" charset="0"/>
                <a:cs typeface="Times New Roman" pitchFamily="18" charset="0"/>
              </a:rPr>
              <a:t> and typically located </a:t>
            </a:r>
            <a:r>
              <a:rPr lang="en-US" altLang="en-US" sz="2400" b="1" dirty="0">
                <a:latin typeface="Times New Roman" pitchFamily="18" charset="0"/>
                <a:cs typeface="Times New Roman" pitchFamily="18" charset="0"/>
              </a:rPr>
              <a:t>centrally</a:t>
            </a:r>
            <a:r>
              <a:rPr lang="en-US" altLang="en-US" sz="2400" dirty="0">
                <a:latin typeface="Times New Roman" pitchFamily="18" charset="0"/>
                <a:cs typeface="Times New Roman" pitchFamily="18" charset="0"/>
              </a:rPr>
              <a:t>. The </a:t>
            </a:r>
            <a:r>
              <a:rPr lang="en-US" altLang="en-US" sz="2400" b="1" dirty="0">
                <a:latin typeface="Times New Roman" pitchFamily="18" charset="0"/>
                <a:cs typeface="Times New Roman" pitchFamily="18" charset="0"/>
              </a:rPr>
              <a:t>cytoplasm</a:t>
            </a:r>
            <a:r>
              <a:rPr lang="en-US" altLang="en-US" sz="2400" dirty="0">
                <a:latin typeface="Times New Roman" pitchFamily="18" charset="0"/>
                <a:cs typeface="Times New Roman" pitchFamily="18" charset="0"/>
              </a:rPr>
              <a:t> is also</a:t>
            </a:r>
            <a:r>
              <a:rPr lang="en-US" altLang="en-US" sz="2400" b="1" dirty="0">
                <a:latin typeface="Times New Roman" pitchFamily="18" charset="0"/>
                <a:cs typeface="Times New Roman" pitchFamily="18" charset="0"/>
              </a:rPr>
              <a:t> light</a:t>
            </a:r>
            <a:r>
              <a:rPr lang="en-US" altLang="en-US" sz="2400" dirty="0">
                <a:latin typeface="Times New Roman" pitchFamily="18" charset="0"/>
                <a:cs typeface="Times New Roman" pitchFamily="18" charset="0"/>
              </a:rPr>
              <a:t> and often has a characteristic </a:t>
            </a:r>
            <a:r>
              <a:rPr lang="en-US" altLang="en-US" sz="2400" b="1" dirty="0">
                <a:latin typeface="Times New Roman" pitchFamily="18" charset="0"/>
                <a:cs typeface="Times New Roman" pitchFamily="18" charset="0"/>
              </a:rPr>
              <a:t>foamy or spongy appearance</a:t>
            </a:r>
            <a:r>
              <a:rPr lang="en-US" altLang="en-US" sz="2400" dirty="0">
                <a:latin typeface="Times New Roman" pitchFamily="18" charset="0"/>
                <a:cs typeface="Times New Roman" pitchFamily="18" charset="0"/>
              </a:rPr>
              <a:t> (</a:t>
            </a:r>
            <a:r>
              <a:rPr lang="en-US" altLang="en-US" sz="2400" b="1" dirty="0">
                <a:latin typeface="Times New Roman" pitchFamily="18" charset="0"/>
                <a:cs typeface="Times New Roman" pitchFamily="18" charset="0"/>
              </a:rPr>
              <a:t>lipid droplets)</a:t>
            </a:r>
            <a:r>
              <a:rPr lang="en-US" altLang="en-US" sz="2400"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spongiocytes</a:t>
            </a:r>
            <a:r>
              <a:rPr lang="en-US" altLang="en-US" sz="2400" dirty="0">
                <a:latin typeface="Times New Roman" pitchFamily="18" charset="0"/>
                <a:cs typeface="Times New Roman" pitchFamily="18" charset="0"/>
              </a:rPr>
              <a:t>// </a:t>
            </a:r>
            <a:r>
              <a:rPr lang="en-US" altLang="en-US" sz="2400" b="1" dirty="0">
                <a:latin typeface="Times New Roman" pitchFamily="18" charset="0"/>
                <a:cs typeface="Times New Roman" pitchFamily="18" charset="0"/>
              </a:rPr>
              <a:t>glucocorticoids</a:t>
            </a:r>
          </a:p>
          <a:p>
            <a:pPr marL="0" indent="0" algn="justLow" rtl="0" eaLnBrk="1" hangingPunct="1">
              <a:spcBef>
                <a:spcPct val="50000"/>
              </a:spcBef>
              <a:buSzPct val="100000"/>
              <a:buFontTx/>
              <a:buNone/>
              <a:defRPr/>
            </a:pPr>
            <a:r>
              <a:rPr lang="en-US" altLang="en-US" sz="2400" b="1" dirty="0">
                <a:latin typeface="Times New Roman" pitchFamily="18" charset="0"/>
                <a:cs typeface="Times New Roman" pitchFamily="18" charset="0"/>
              </a:rPr>
              <a:t>3- </a:t>
            </a:r>
            <a:r>
              <a:rPr lang="en-US" altLang="en-US" sz="2400" b="1" dirty="0" err="1">
                <a:latin typeface="Times New Roman" pitchFamily="18" charset="0"/>
                <a:cs typeface="Times New Roman" pitchFamily="18" charset="0"/>
              </a:rPr>
              <a:t>zona</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reticularis</a:t>
            </a:r>
            <a:r>
              <a:rPr lang="en-US" altLang="en-US" sz="2400" b="1" dirty="0">
                <a:latin typeface="Times New Roman" pitchFamily="18" charset="0"/>
                <a:cs typeface="Times New Roman" pitchFamily="18" charset="0"/>
              </a:rPr>
              <a:t> (7%)</a:t>
            </a:r>
            <a:r>
              <a:rPr lang="en-US" altLang="en-US" sz="2400" dirty="0">
                <a:latin typeface="Times New Roman" pitchFamily="18" charset="0"/>
                <a:cs typeface="Times New Roman" pitchFamily="18" charset="0"/>
              </a:rPr>
              <a:t>. </a:t>
            </a:r>
          </a:p>
          <a:p>
            <a:pPr marL="609600" indent="-609600" algn="l" rtl="0" eaLnBrk="1" hangingPunct="1">
              <a:defRPr/>
            </a:pPr>
            <a:r>
              <a:rPr lang="en-US" sz="2400" dirty="0">
                <a:solidFill>
                  <a:srgbClr val="C00000"/>
                </a:solidFill>
                <a:latin typeface="Times New Roman" pitchFamily="18" charset="0"/>
                <a:cs typeface="Times New Roman" pitchFamily="18" charset="0"/>
              </a:rPr>
              <a:t>Outer cells</a:t>
            </a:r>
            <a:r>
              <a:rPr lang="en-US" sz="2400" dirty="0">
                <a:solidFill>
                  <a:srgbClr val="FFFF00"/>
                </a:solidFill>
                <a:latin typeface="Times New Roman" pitchFamily="18" charset="0"/>
                <a:cs typeface="Times New Roman" pitchFamily="18" charset="0"/>
              </a:rPr>
              <a:t>:</a:t>
            </a:r>
            <a:r>
              <a:rPr lang="en-US" sz="2400" dirty="0">
                <a:latin typeface="Times New Roman" pitchFamily="18" charset="0"/>
                <a:cs typeface="Times New Roman" pitchFamily="18" charset="0"/>
              </a:rPr>
              <a:t> like </a:t>
            </a:r>
            <a:r>
              <a:rPr lang="en-US" sz="2400" dirty="0" err="1">
                <a:latin typeface="Times New Roman" pitchFamily="18" charset="0"/>
                <a:cs typeface="Times New Roman" pitchFamily="18" charset="0"/>
              </a:rPr>
              <a:t>zona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fasciculata</a:t>
            </a:r>
            <a:r>
              <a:rPr lang="en-US" sz="2400" dirty="0">
                <a:latin typeface="Times New Roman" pitchFamily="18" charset="0"/>
                <a:cs typeface="Times New Roman" pitchFamily="18" charset="0"/>
              </a:rPr>
              <a:t> but with fewer lipid droplets</a:t>
            </a:r>
          </a:p>
          <a:p>
            <a:pPr marL="609600" indent="-609600" algn="l" rtl="0" eaLnBrk="1" hangingPunct="1">
              <a:defRPr/>
            </a:pPr>
            <a:r>
              <a:rPr lang="en-US" sz="2400" dirty="0">
                <a:solidFill>
                  <a:srgbClr val="C00000"/>
                </a:solidFill>
                <a:latin typeface="Times New Roman" pitchFamily="18" charset="0"/>
                <a:cs typeface="Times New Roman" pitchFamily="18" charset="0"/>
              </a:rPr>
              <a:t>Inner cells: </a:t>
            </a:r>
            <a:r>
              <a:rPr lang="en-US" sz="2400" dirty="0">
                <a:latin typeface="Times New Roman" pitchFamily="18" charset="0"/>
                <a:cs typeface="Times New Roman" pitchFamily="18" charset="0"/>
              </a:rPr>
              <a:t>two types:</a:t>
            </a:r>
          </a:p>
          <a:p>
            <a:pPr marL="609600" indent="-609600" algn="l" rtl="0" eaLnBrk="1" hangingPunct="1">
              <a:buFontTx/>
              <a:buAutoNum type="arabicPeriod"/>
              <a:defRPr/>
            </a:pPr>
            <a:r>
              <a:rPr lang="en-US" sz="2400" dirty="0">
                <a:solidFill>
                  <a:srgbClr val="C00000"/>
                </a:solidFill>
                <a:latin typeface="Times New Roman" pitchFamily="18" charset="0"/>
                <a:cs typeface="Times New Roman" pitchFamily="18" charset="0"/>
              </a:rPr>
              <a:t>Dark cells: </a:t>
            </a:r>
            <a:r>
              <a:rPr lang="en-US" sz="2400" dirty="0" err="1">
                <a:latin typeface="Times New Roman" pitchFamily="18" charset="0"/>
                <a:cs typeface="Times New Roman" pitchFamily="18" charset="0"/>
              </a:rPr>
              <a:t>pyknotic</a:t>
            </a:r>
            <a:r>
              <a:rPr lang="en-US" sz="2400" dirty="0">
                <a:latin typeface="Times New Roman" pitchFamily="18" charset="0"/>
                <a:cs typeface="Times New Roman" pitchFamily="18" charset="0"/>
              </a:rPr>
              <a:t> nuclei, excess </a:t>
            </a:r>
            <a:r>
              <a:rPr lang="en-US" sz="2400" dirty="0" err="1">
                <a:latin typeface="Times New Roman" pitchFamily="18" charset="0"/>
                <a:cs typeface="Times New Roman" pitchFamily="18" charset="0"/>
              </a:rPr>
              <a:t>lipofucsin</a:t>
            </a:r>
            <a:r>
              <a:rPr lang="en-US" sz="2400" dirty="0">
                <a:latin typeface="Times New Roman" pitchFamily="18" charset="0"/>
                <a:cs typeface="Times New Roman" pitchFamily="18" charset="0"/>
              </a:rPr>
              <a:t> pigment suggesting cellular degeneration.</a:t>
            </a:r>
          </a:p>
          <a:p>
            <a:pPr marL="609600" indent="-609600" algn="l" rtl="0" eaLnBrk="1" hangingPunct="1">
              <a:buFontTx/>
              <a:buAutoNum type="arabicPeriod"/>
              <a:defRPr/>
            </a:pPr>
            <a:r>
              <a:rPr lang="en-US" sz="2400" dirty="0">
                <a:solidFill>
                  <a:srgbClr val="C00000"/>
                </a:solidFill>
                <a:latin typeface="Times New Roman" pitchFamily="18" charset="0"/>
                <a:cs typeface="Times New Roman" pitchFamily="18" charset="0"/>
              </a:rPr>
              <a:t>Light cells: </a:t>
            </a:r>
            <a:r>
              <a:rPr lang="en-US" sz="2400" dirty="0">
                <a:latin typeface="Times New Roman" pitchFamily="18" charset="0"/>
                <a:cs typeface="Times New Roman" pitchFamily="18" charset="0"/>
              </a:rPr>
              <a:t>pale with pale staining nuclei</a:t>
            </a:r>
          </a:p>
          <a:p>
            <a:pPr marL="0" indent="0" algn="justLow" rtl="0" eaLnBrk="1" hangingPunct="1">
              <a:spcBef>
                <a:spcPct val="50000"/>
              </a:spcBef>
              <a:buSzPct val="100000"/>
              <a:buFontTx/>
              <a:buNone/>
              <a:defRPr/>
            </a:pPr>
            <a:endParaRPr lang="en-US" altLang="en-US" sz="2400" dirty="0">
              <a:latin typeface="Times New Roman" pitchFamily="18" charset="0"/>
              <a:cs typeface="Times New Roman" pitchFamily="18" charset="0"/>
            </a:endParaRPr>
          </a:p>
          <a:p>
            <a:pPr algn="justLow" rtl="0" eaLnBrk="1" hangingPunct="1">
              <a:spcBef>
                <a:spcPct val="50000"/>
              </a:spcBef>
              <a:buSzPct val="100000"/>
              <a:defRPr/>
            </a:pPr>
            <a:endParaRPr lang="en-US" altLang="en-US" sz="2000" dirty="0"/>
          </a:p>
          <a:p>
            <a:pPr algn="justLow" rtl="0" eaLnBrk="1" hangingPunct="1">
              <a:spcBef>
                <a:spcPct val="50000"/>
              </a:spcBef>
              <a:buSzPct val="100000"/>
              <a:defRPr/>
            </a:pPr>
            <a:endParaRPr lang="en-US" altLang="en-US" sz="2000" dirty="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Title 1">
            <a:extLst>
              <a:ext uri="{FF2B5EF4-FFF2-40B4-BE49-F238E27FC236}">
                <a16:creationId xmlns:a16="http://schemas.microsoft.com/office/drawing/2014/main" id="{A3156444-F2A7-481F-BA07-AEFA8442436A}"/>
              </a:ext>
            </a:extLst>
          </p:cNvPr>
          <p:cNvSpPr>
            <a:spLocks noGrp="1"/>
          </p:cNvSpPr>
          <p:nvPr>
            <p:ph type="title" sz="quarter"/>
          </p:nvPr>
        </p:nvSpPr>
        <p:spPr>
          <a:xfrm>
            <a:off x="609600" y="0"/>
            <a:ext cx="7543800" cy="1143000"/>
          </a:xfrm>
        </p:spPr>
        <p:txBody>
          <a:bodyPr/>
          <a:lstStyle/>
          <a:p>
            <a:r>
              <a:rPr lang="en-US" altLang="en-US" sz="2800" b="1">
                <a:latin typeface="Arial Black" panose="020B0A04020102020204" pitchFamily="34" charset="0"/>
              </a:rPr>
              <a:t>Zones of the cortex</a:t>
            </a:r>
            <a:endParaRPr lang="ar-EG" altLang="en-US" sz="2800">
              <a:latin typeface="Arial Black" panose="020B0A04020102020204" pitchFamily="34" charset="0"/>
            </a:endParaRPr>
          </a:p>
        </p:txBody>
      </p:sp>
      <p:pic>
        <p:nvPicPr>
          <p:cNvPr id="120835" name="Picture 5" descr="cenfrm">
            <a:extLst>
              <a:ext uri="{FF2B5EF4-FFF2-40B4-BE49-F238E27FC236}">
                <a16:creationId xmlns:a16="http://schemas.microsoft.com/office/drawing/2014/main" id="{4B9E2C7F-5FBD-46B5-96BA-DD956E858F06}"/>
              </a:ext>
            </a:extLst>
          </p:cNvPr>
          <p:cNvPicPr>
            <a:picLocks noGrp="1" noChangeAspect="1" noChangeArrowheads="1"/>
          </p:cNvPicPr>
          <p:nvPr>
            <p:ph sz="quarter" idx="3"/>
          </p:nvPr>
        </p:nvPicPr>
        <p:blipFill>
          <a:blip r:embed="rId2">
            <a:extLst>
              <a:ext uri="{28A0092B-C50C-407E-A947-70E740481C1C}">
                <a14:useLocalDpi xmlns:a14="http://schemas.microsoft.com/office/drawing/2010/main" val="0"/>
              </a:ext>
            </a:extLst>
          </a:blip>
          <a:srcRect/>
          <a:stretch>
            <a:fillRect/>
          </a:stretch>
        </p:blipFill>
        <p:spPr>
          <a:xfrm>
            <a:off x="141288" y="4038600"/>
            <a:ext cx="4305300" cy="2590800"/>
          </a:xfrm>
          <a:noFill/>
        </p:spPr>
      </p:pic>
      <p:sp>
        <p:nvSpPr>
          <p:cNvPr id="120836" name="عنصر نائب للمحتوى 1">
            <a:extLst>
              <a:ext uri="{FF2B5EF4-FFF2-40B4-BE49-F238E27FC236}">
                <a16:creationId xmlns:a16="http://schemas.microsoft.com/office/drawing/2014/main" id="{25B82C3F-2B24-45BE-947A-A444004BC94F}"/>
              </a:ext>
            </a:extLst>
          </p:cNvPr>
          <p:cNvSpPr>
            <a:spLocks noGrp="1"/>
          </p:cNvSpPr>
          <p:nvPr>
            <p:ph sz="quarter" idx="1"/>
          </p:nvPr>
        </p:nvSpPr>
        <p:spPr/>
        <p:txBody>
          <a:bodyPr/>
          <a:lstStyle/>
          <a:p>
            <a:endParaRPr lang="ar-JO" altLang="en-US"/>
          </a:p>
        </p:txBody>
      </p:sp>
      <p:pic>
        <p:nvPicPr>
          <p:cNvPr id="120837" name="Content Placeholder 3">
            <a:extLst>
              <a:ext uri="{FF2B5EF4-FFF2-40B4-BE49-F238E27FC236}">
                <a16:creationId xmlns:a16="http://schemas.microsoft.com/office/drawing/2014/main" id="{4D05EDF0-1202-475B-845C-D5500828F42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762000"/>
            <a:ext cx="4141788"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0838" name="Content Placeholder 5">
            <a:extLst>
              <a:ext uri="{FF2B5EF4-FFF2-40B4-BE49-F238E27FC236}">
                <a16:creationId xmlns:a16="http://schemas.microsoft.com/office/drawing/2014/main" id="{D19D1F92-D68F-4EE5-B047-0E22AFAEDFC3}"/>
              </a:ext>
            </a:extLst>
          </p:cNvPr>
          <p:cNvPicPr>
            <a:picLocks noGrp="1" noChangeAspect="1"/>
          </p:cNvPicPr>
          <p:nvPr>
            <p:ph sz="quarter" idx="2"/>
          </p:nvPr>
        </p:nvPicPr>
        <p:blipFill>
          <a:blip r:embed="rId4">
            <a:extLst>
              <a:ext uri="{28A0092B-C50C-407E-A947-70E740481C1C}">
                <a14:useLocalDpi xmlns:a14="http://schemas.microsoft.com/office/drawing/2010/main" val="0"/>
              </a:ext>
            </a:extLst>
          </a:blip>
          <a:srcRect/>
          <a:stretch>
            <a:fillRect/>
          </a:stretch>
        </p:blipFill>
        <p:spPr>
          <a:xfrm>
            <a:off x="4689475" y="971550"/>
            <a:ext cx="4267200" cy="2705100"/>
          </a:xfrm>
        </p:spPr>
      </p:pic>
      <p:pic>
        <p:nvPicPr>
          <p:cNvPr id="120839" name="Content Placeholder 4">
            <a:extLst>
              <a:ext uri="{FF2B5EF4-FFF2-40B4-BE49-F238E27FC236}">
                <a16:creationId xmlns:a16="http://schemas.microsoft.com/office/drawing/2014/main" id="{ED652F08-2D62-4D03-BCC8-5AC90265EEAB}"/>
              </a:ext>
            </a:extLst>
          </p:cNvPr>
          <p:cNvPicPr>
            <a:picLocks noGrp="1" noChangeAspect="1"/>
          </p:cNvPicPr>
          <p:nvPr>
            <p:ph sz="quarter" idx="4"/>
          </p:nvPr>
        </p:nvPicPr>
        <p:blipFill>
          <a:blip r:embed="rId5">
            <a:extLst>
              <a:ext uri="{28A0092B-C50C-407E-A947-70E740481C1C}">
                <a14:useLocalDpi xmlns:a14="http://schemas.microsoft.com/office/drawing/2010/main" val="0"/>
              </a:ext>
            </a:extLst>
          </a:blip>
          <a:srcRect/>
          <a:stretch>
            <a:fillRect/>
          </a:stretch>
        </p:blipFill>
        <p:spPr>
          <a:xfrm>
            <a:off x="4803775" y="3840163"/>
            <a:ext cx="4038600" cy="2781300"/>
          </a:xfrm>
        </p:spPr>
      </p:pic>
      <p:sp>
        <p:nvSpPr>
          <p:cNvPr id="120840" name="مستطيل 4">
            <a:extLst>
              <a:ext uri="{FF2B5EF4-FFF2-40B4-BE49-F238E27FC236}">
                <a16:creationId xmlns:a16="http://schemas.microsoft.com/office/drawing/2014/main" id="{8E9C27DA-7236-4722-8F7E-2CA88F67740A}"/>
              </a:ext>
            </a:extLst>
          </p:cNvPr>
          <p:cNvSpPr>
            <a:spLocks noChangeArrowheads="1"/>
          </p:cNvSpPr>
          <p:nvPr/>
        </p:nvSpPr>
        <p:spPr bwMode="auto">
          <a:xfrm>
            <a:off x="1371600" y="1676400"/>
            <a:ext cx="457200" cy="533400"/>
          </a:xfrm>
          <a:prstGeom prst="rect">
            <a:avLst/>
          </a:prstGeom>
          <a:solidFill>
            <a:schemeClr val="accent1"/>
          </a:solidFill>
          <a:ln w="9525" algn="ctr">
            <a:solidFill>
              <a:schemeClr val="tx1"/>
            </a:solidFill>
            <a:round/>
            <a:headEnd/>
            <a:tailEnd/>
          </a:ln>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rtl="1" eaLnBrk="1" hangingPunct="1"/>
            <a:r>
              <a:rPr lang="en-US" altLang="en-US" sz="2400" b="1">
                <a:latin typeface="Arial Black" panose="020B0A04020102020204" pitchFamily="34" charset="0"/>
              </a:rPr>
              <a:t>G</a:t>
            </a:r>
            <a:endParaRPr lang="ar-JO" altLang="en-US" sz="2400" b="1">
              <a:latin typeface="Arial Black" panose="020B0A04020102020204" pitchFamily="34" charset="0"/>
            </a:endParaRPr>
          </a:p>
        </p:txBody>
      </p:sp>
      <p:sp>
        <p:nvSpPr>
          <p:cNvPr id="120841" name="مستطيل 5">
            <a:extLst>
              <a:ext uri="{FF2B5EF4-FFF2-40B4-BE49-F238E27FC236}">
                <a16:creationId xmlns:a16="http://schemas.microsoft.com/office/drawing/2014/main" id="{37EBEF6C-A78D-4458-9589-31CC09F5F4F4}"/>
              </a:ext>
            </a:extLst>
          </p:cNvPr>
          <p:cNvSpPr>
            <a:spLocks noChangeArrowheads="1"/>
          </p:cNvSpPr>
          <p:nvPr/>
        </p:nvSpPr>
        <p:spPr bwMode="auto">
          <a:xfrm>
            <a:off x="6823075" y="2324100"/>
            <a:ext cx="381000" cy="419100"/>
          </a:xfrm>
          <a:prstGeom prst="rect">
            <a:avLst/>
          </a:prstGeom>
          <a:solidFill>
            <a:schemeClr val="accent1"/>
          </a:solidFill>
          <a:ln w="9525" algn="ctr">
            <a:solidFill>
              <a:schemeClr val="tx1"/>
            </a:solidFill>
            <a:round/>
            <a:headEnd/>
            <a:tailEnd/>
          </a:ln>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rtl="1" eaLnBrk="1" hangingPunct="1"/>
            <a:r>
              <a:rPr lang="en-US" altLang="en-US" sz="2400" b="1">
                <a:latin typeface="Arial Black" panose="020B0A04020102020204" pitchFamily="34" charset="0"/>
              </a:rPr>
              <a:t>F</a:t>
            </a:r>
            <a:endParaRPr lang="ar-JO" altLang="en-US" sz="2400" b="1">
              <a:latin typeface="Arial Black" panose="020B0A04020102020204" pitchFamily="34" charset="0"/>
            </a:endParaRPr>
          </a:p>
        </p:txBody>
      </p:sp>
      <p:sp>
        <p:nvSpPr>
          <p:cNvPr id="120842" name="مستطيل 6">
            <a:extLst>
              <a:ext uri="{FF2B5EF4-FFF2-40B4-BE49-F238E27FC236}">
                <a16:creationId xmlns:a16="http://schemas.microsoft.com/office/drawing/2014/main" id="{6302BE17-9883-41E1-8510-DEDA6BD0F5CC}"/>
              </a:ext>
            </a:extLst>
          </p:cNvPr>
          <p:cNvSpPr>
            <a:spLocks noChangeArrowheads="1"/>
          </p:cNvSpPr>
          <p:nvPr/>
        </p:nvSpPr>
        <p:spPr bwMode="auto">
          <a:xfrm>
            <a:off x="5638800" y="4572000"/>
            <a:ext cx="3905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rtl="1" eaLnBrk="1" hangingPunct="1"/>
            <a:r>
              <a:rPr lang="en-US" altLang="en-US" sz="2400" b="1">
                <a:latin typeface="Arial Black" panose="020B0A04020102020204" pitchFamily="34" charset="0"/>
              </a:rPr>
              <a:t>F</a:t>
            </a:r>
            <a:endParaRPr lang="ar-JO" altLang="en-US" sz="2400" b="1">
              <a:latin typeface="Arial Black" panose="020B0A04020102020204" pitchFamily="34" charset="0"/>
            </a:endParaRPr>
          </a:p>
        </p:txBody>
      </p:sp>
      <p:sp>
        <p:nvSpPr>
          <p:cNvPr id="120843" name="مستطيل 16">
            <a:extLst>
              <a:ext uri="{FF2B5EF4-FFF2-40B4-BE49-F238E27FC236}">
                <a16:creationId xmlns:a16="http://schemas.microsoft.com/office/drawing/2014/main" id="{AC556283-2624-4006-B916-574D09B15DF1}"/>
              </a:ext>
            </a:extLst>
          </p:cNvPr>
          <p:cNvSpPr>
            <a:spLocks noChangeArrowheads="1"/>
          </p:cNvSpPr>
          <p:nvPr/>
        </p:nvSpPr>
        <p:spPr bwMode="auto">
          <a:xfrm flipH="1">
            <a:off x="2590800" y="4802188"/>
            <a:ext cx="661988" cy="461962"/>
          </a:xfrm>
          <a:prstGeom prst="rect">
            <a:avLst/>
          </a:prstGeom>
          <a:solidFill>
            <a:schemeClr val="accent1"/>
          </a:solidFill>
          <a:ln w="9525" algn="ctr">
            <a:solidFill>
              <a:schemeClr val="tx1"/>
            </a:solidFill>
            <a:round/>
            <a:headEnd/>
            <a:tailEnd/>
          </a:ln>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rtl="1" eaLnBrk="1" hangingPunct="1"/>
            <a:r>
              <a:rPr lang="en-US" altLang="en-US" b="1">
                <a:latin typeface="Arial Black" panose="020B0A04020102020204" pitchFamily="34" charset="0"/>
              </a:rPr>
              <a:t>R</a:t>
            </a:r>
            <a:endParaRPr lang="ar-JO" altLang="en-US" b="1">
              <a:latin typeface="Arial Black" panose="020B0A04020102020204" pitchFamily="34" charset="0"/>
            </a:endParaRPr>
          </a:p>
        </p:txBody>
      </p:sp>
    </p:spTree>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4082" name="Group 2">
            <a:extLst>
              <a:ext uri="{FF2B5EF4-FFF2-40B4-BE49-F238E27FC236}">
                <a16:creationId xmlns:a16="http://schemas.microsoft.com/office/drawing/2014/main" id="{EE7081DC-D5B1-4307-A2B0-DA1C14EE149E}"/>
              </a:ext>
            </a:extLst>
          </p:cNvPr>
          <p:cNvGraphicFramePr>
            <a:graphicFrameLocks noGrp="1"/>
          </p:cNvGraphicFramePr>
          <p:nvPr>
            <p:ph idx="4294967295"/>
          </p:nvPr>
        </p:nvGraphicFramePr>
        <p:xfrm>
          <a:off x="134938" y="457200"/>
          <a:ext cx="8856662" cy="5287963"/>
        </p:xfrm>
        <a:graphic>
          <a:graphicData uri="http://schemas.openxmlformats.org/drawingml/2006/table">
            <a:tbl>
              <a:tblPr/>
              <a:tblGrid>
                <a:gridCol w="2151531">
                  <a:extLst>
                    <a:ext uri="{9D8B030D-6E8A-4147-A177-3AD203B41FA5}">
                      <a16:colId xmlns:a16="http://schemas.microsoft.com/office/drawing/2014/main" val="20000"/>
                    </a:ext>
                  </a:extLst>
                </a:gridCol>
                <a:gridCol w="2501969">
                  <a:extLst>
                    <a:ext uri="{9D8B030D-6E8A-4147-A177-3AD203B41FA5}">
                      <a16:colId xmlns:a16="http://schemas.microsoft.com/office/drawing/2014/main" val="20001"/>
                    </a:ext>
                  </a:extLst>
                </a:gridCol>
                <a:gridCol w="2493982">
                  <a:extLst>
                    <a:ext uri="{9D8B030D-6E8A-4147-A177-3AD203B41FA5}">
                      <a16:colId xmlns:a16="http://schemas.microsoft.com/office/drawing/2014/main" val="20002"/>
                    </a:ext>
                  </a:extLst>
                </a:gridCol>
                <a:gridCol w="1709181">
                  <a:extLst>
                    <a:ext uri="{9D8B030D-6E8A-4147-A177-3AD203B41FA5}">
                      <a16:colId xmlns:a16="http://schemas.microsoft.com/office/drawing/2014/main" val="20003"/>
                    </a:ext>
                  </a:extLst>
                </a:gridCol>
              </a:tblGrid>
              <a:tr h="990659">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Arial Black" pitchFamily="34" charset="0"/>
                          <a:cs typeface="Arial" pitchFamily="34" charset="0"/>
                        </a:rPr>
                        <a:t>Cortex </a:t>
                      </a:r>
                    </a:p>
                  </a:txBody>
                  <a:tcPr marL="91434" marR="91434"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Arial Black" pitchFamily="34" charset="0"/>
                          <a:cs typeface="Arial" pitchFamily="34" charset="0"/>
                        </a:rPr>
                        <a:t>Z. </a:t>
                      </a:r>
                      <a:r>
                        <a:rPr kumimoji="0" lang="en-US" sz="2000" b="0" i="0" u="none" strike="noStrike" cap="none" normalizeH="0" baseline="0" dirty="0" err="1">
                          <a:ln>
                            <a:noFill/>
                          </a:ln>
                          <a:solidFill>
                            <a:schemeClr val="tx1"/>
                          </a:solidFill>
                          <a:effectLst/>
                          <a:latin typeface="Arial Black" pitchFamily="34" charset="0"/>
                          <a:cs typeface="Arial" pitchFamily="34" charset="0"/>
                        </a:rPr>
                        <a:t>Glomerulosa</a:t>
                      </a:r>
                      <a:r>
                        <a:rPr kumimoji="0" lang="en-US" sz="2000" b="0" i="0" u="none" strike="noStrike" cap="none" normalizeH="0" baseline="0" dirty="0">
                          <a:ln>
                            <a:noFill/>
                          </a:ln>
                          <a:solidFill>
                            <a:schemeClr val="tx1"/>
                          </a:solidFill>
                          <a:effectLst/>
                          <a:latin typeface="Arial Black" pitchFamily="34" charset="0"/>
                          <a:cs typeface="Arial" pitchFamily="34" charset="0"/>
                        </a:rPr>
                        <a:t> </a:t>
                      </a:r>
                    </a:p>
                  </a:txBody>
                  <a:tcPr marL="91434" marR="91434"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Arial Black" pitchFamily="34" charset="0"/>
                          <a:cs typeface="Arial" pitchFamily="34" charset="0"/>
                        </a:rPr>
                        <a:t>Z. </a:t>
                      </a:r>
                      <a:r>
                        <a:rPr kumimoji="0" lang="en-US" sz="2000" b="0" i="0" u="none" strike="noStrike" cap="none" normalizeH="0" baseline="0" dirty="0" err="1">
                          <a:ln>
                            <a:noFill/>
                          </a:ln>
                          <a:solidFill>
                            <a:schemeClr val="tx1"/>
                          </a:solidFill>
                          <a:effectLst/>
                          <a:latin typeface="Arial Black" pitchFamily="34" charset="0"/>
                          <a:cs typeface="Arial" pitchFamily="34" charset="0"/>
                        </a:rPr>
                        <a:t>Fasciculata</a:t>
                      </a:r>
                      <a:endParaRPr kumimoji="0" lang="en-US" sz="2000" b="0" i="0" u="none" strike="noStrike" cap="none" normalizeH="0" baseline="0" dirty="0">
                        <a:ln>
                          <a:noFill/>
                        </a:ln>
                        <a:solidFill>
                          <a:schemeClr val="tx1"/>
                        </a:solidFill>
                        <a:effectLst/>
                        <a:latin typeface="Arial Black"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err="1">
                          <a:ln>
                            <a:noFill/>
                          </a:ln>
                          <a:solidFill>
                            <a:schemeClr val="tx1"/>
                          </a:solidFill>
                          <a:effectLst/>
                          <a:latin typeface="Arial Black" pitchFamily="34" charset="0"/>
                          <a:cs typeface="Arial" pitchFamily="34" charset="0"/>
                        </a:rPr>
                        <a:t>Spongiocytes</a:t>
                      </a:r>
                      <a:r>
                        <a:rPr kumimoji="0" lang="en-US" sz="2000" b="0" i="0" u="none" strike="noStrike" cap="none" normalizeH="0" baseline="0" dirty="0">
                          <a:ln>
                            <a:noFill/>
                          </a:ln>
                          <a:solidFill>
                            <a:schemeClr val="tx1"/>
                          </a:solidFill>
                          <a:effectLst/>
                          <a:latin typeface="Arial Black" pitchFamily="34" charset="0"/>
                          <a:cs typeface="Arial" pitchFamily="34" charset="0"/>
                        </a:rPr>
                        <a:t>  </a:t>
                      </a:r>
                    </a:p>
                  </a:txBody>
                  <a:tcPr marL="91434" marR="91434"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Arial Black" pitchFamily="34" charset="0"/>
                          <a:cs typeface="Arial" pitchFamily="34" charset="0"/>
                        </a:rPr>
                        <a:t>Z. </a:t>
                      </a:r>
                      <a:r>
                        <a:rPr kumimoji="0" lang="en-US" sz="2000" b="0" i="0" u="none" strike="noStrike" cap="none" normalizeH="0" baseline="0" dirty="0" err="1">
                          <a:ln>
                            <a:noFill/>
                          </a:ln>
                          <a:solidFill>
                            <a:schemeClr val="tx1"/>
                          </a:solidFill>
                          <a:effectLst/>
                          <a:latin typeface="Arial Black" pitchFamily="34" charset="0"/>
                          <a:cs typeface="Arial" pitchFamily="34" charset="0"/>
                        </a:rPr>
                        <a:t>Reticularis</a:t>
                      </a:r>
                      <a:r>
                        <a:rPr kumimoji="0" lang="en-US" sz="2000" b="0" i="0" u="none" strike="noStrike" cap="none" normalizeH="0" baseline="0" dirty="0">
                          <a:ln>
                            <a:noFill/>
                          </a:ln>
                          <a:solidFill>
                            <a:schemeClr val="tx1"/>
                          </a:solidFill>
                          <a:effectLst/>
                          <a:latin typeface="Arial Black" pitchFamily="34" charset="0"/>
                          <a:cs typeface="Arial" pitchFamily="34" charset="0"/>
                        </a:rPr>
                        <a:t> </a:t>
                      </a:r>
                    </a:p>
                  </a:txBody>
                  <a:tcPr marL="91434" marR="91434"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57947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Arial Black" pitchFamily="34" charset="0"/>
                          <a:cs typeface="Arial" pitchFamily="34" charset="0"/>
                        </a:rPr>
                        <a:t>% of volume</a:t>
                      </a:r>
                    </a:p>
                  </a:txBody>
                  <a:tcPr marL="91434" marR="91434"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Arial" pitchFamily="34" charset="0"/>
                          <a:cs typeface="Arial" pitchFamily="34" charset="0"/>
                        </a:rPr>
                        <a:t>15%</a:t>
                      </a:r>
                    </a:p>
                  </a:txBody>
                  <a:tcPr marL="91434" marR="91434"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Arial" pitchFamily="34" charset="0"/>
                          <a:cs typeface="Arial" pitchFamily="34" charset="0"/>
                        </a:rPr>
                        <a:t>65%</a:t>
                      </a:r>
                    </a:p>
                  </a:txBody>
                  <a:tcPr marL="91434" marR="91434"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Arial" pitchFamily="34" charset="0"/>
                          <a:cs typeface="Arial" pitchFamily="34" charset="0"/>
                        </a:rPr>
                        <a:t>7%</a:t>
                      </a:r>
                    </a:p>
                  </a:txBody>
                  <a:tcPr marL="91434" marR="91434"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61553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Arial Black" pitchFamily="34" charset="0"/>
                          <a:cs typeface="Arial" pitchFamily="34" charset="0"/>
                        </a:rPr>
                        <a:t>Shape of cells</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Arial Black" pitchFamily="34" charset="0"/>
                          <a:cs typeface="Arial" pitchFamily="34" charset="0"/>
                        </a:rPr>
                        <a:t>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Arial Black" pitchFamily="34" charset="0"/>
                          <a:cs typeface="Arial" pitchFamily="34" charset="0"/>
                        </a:rPr>
                        <a:t>Arrangement</a:t>
                      </a:r>
                    </a:p>
                  </a:txBody>
                  <a:tcPr marL="91434" marR="91434"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Arial" pitchFamily="34" charset="0"/>
                          <a:cs typeface="Arial" pitchFamily="34" charset="0"/>
                        </a:rPr>
                        <a:t>Columnar or pyramidal cells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Arial" pitchFamily="34" charset="0"/>
                          <a:cs typeface="Arial" pitchFamily="34" charset="0"/>
                        </a:rPr>
                        <a:t>Closely packed rounded or arched clusters</a:t>
                      </a:r>
                    </a:p>
                  </a:txBody>
                  <a:tcPr marL="91434" marR="91434"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Arial" pitchFamily="34" charset="0"/>
                          <a:cs typeface="Arial" pitchFamily="34" charset="0"/>
                        </a:rPr>
                        <a:t>Polyhedral </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Arial" pitchFamily="34" charset="0"/>
                          <a:cs typeface="Arial" pitchFamily="34" charset="0"/>
                        </a:rPr>
                        <a:t>Cords 1 or 2 cell thick</a:t>
                      </a:r>
                    </a:p>
                  </a:txBody>
                  <a:tcPr marL="91434" marR="91434"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Arial" pitchFamily="34" charset="0"/>
                          <a:cs typeface="Arial" pitchFamily="34" charset="0"/>
                        </a:rPr>
                        <a:t>Polyhedral</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err="1">
                          <a:ln>
                            <a:noFill/>
                          </a:ln>
                          <a:solidFill>
                            <a:schemeClr val="tx1"/>
                          </a:solidFill>
                          <a:effectLst/>
                          <a:latin typeface="Arial" pitchFamily="34" charset="0"/>
                          <a:cs typeface="Arial" pitchFamily="34" charset="0"/>
                        </a:rPr>
                        <a:t>Anastmosing</a:t>
                      </a:r>
                      <a:r>
                        <a:rPr kumimoji="0" lang="en-US" sz="2000" b="0" i="0" u="none" strike="noStrike" cap="none" normalizeH="0" baseline="0" dirty="0">
                          <a:ln>
                            <a:noFill/>
                          </a:ln>
                          <a:solidFill>
                            <a:schemeClr val="tx1"/>
                          </a:solidFill>
                          <a:effectLst/>
                          <a:latin typeface="Arial" pitchFamily="34" charset="0"/>
                          <a:cs typeface="Arial" pitchFamily="34" charset="0"/>
                        </a:rPr>
                        <a:t> Irregular cords</a:t>
                      </a:r>
                    </a:p>
                  </a:txBody>
                  <a:tcPr marL="91434" marR="91434"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97954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Arial Black" pitchFamily="34" charset="0"/>
                          <a:cs typeface="Arial" pitchFamily="34" charset="0"/>
                        </a:rPr>
                        <a:t>Cytoplasm</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Arial Black" pitchFamily="34" charset="0"/>
                          <a:cs typeface="Arial" pitchFamily="34" charset="0"/>
                        </a:rPr>
                        <a:t>(Acidophilic)</a:t>
                      </a:r>
                    </a:p>
                  </a:txBody>
                  <a:tcPr marL="91434" marR="91434"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Arial" pitchFamily="34" charset="0"/>
                          <a:cs typeface="Arial" pitchFamily="34" charset="0"/>
                        </a:rPr>
                        <a:t>Slightly vacuolated</a:t>
                      </a:r>
                    </a:p>
                  </a:txBody>
                  <a:tcPr marL="91434" marR="91434"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Arial" pitchFamily="34" charset="0"/>
                          <a:cs typeface="Arial" pitchFamily="34" charset="0"/>
                        </a:rPr>
                        <a:t>Numerous vacuoles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Arial" pitchFamily="34" charset="0"/>
                          <a:cs typeface="Arial" pitchFamily="34" charset="0"/>
                        </a:rPr>
                        <a:t>(spongiocytes)</a:t>
                      </a:r>
                    </a:p>
                  </a:txBody>
                  <a:tcPr marL="91434" marR="91434"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Arial" pitchFamily="34" charset="0"/>
                          <a:cs typeface="Arial" pitchFamily="34" charset="0"/>
                        </a:rPr>
                        <a:t>less</a:t>
                      </a:r>
                    </a:p>
                  </a:txBody>
                  <a:tcPr marL="91434" marR="91434"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71124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Black" pitchFamily="34" charset="0"/>
                          <a:cs typeface="Arial" pitchFamily="34" charset="0"/>
                        </a:rPr>
                        <a:t>Lipid droplets</a:t>
                      </a:r>
                    </a:p>
                  </a:txBody>
                  <a:tcPr marL="91434" marR="91434"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Arial" pitchFamily="34" charset="0"/>
                          <a:cs typeface="Arial" pitchFamily="34" charset="0"/>
                        </a:rPr>
                        <a:t>few</a:t>
                      </a:r>
                    </a:p>
                  </a:txBody>
                  <a:tcPr marL="91434" marR="91434"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Arial" pitchFamily="34" charset="0"/>
                          <a:cs typeface="Arial" pitchFamily="34" charset="0"/>
                        </a:rPr>
                        <a:t>numerous</a:t>
                      </a:r>
                    </a:p>
                  </a:txBody>
                  <a:tcPr marL="91434" marR="91434"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Arial" pitchFamily="34" charset="0"/>
                          <a:cs typeface="Arial" pitchFamily="34" charset="0"/>
                        </a:rPr>
                        <a:t>less</a:t>
                      </a:r>
                    </a:p>
                  </a:txBody>
                  <a:tcPr marL="91434" marR="91434"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41150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Arial Black" pitchFamily="34" charset="0"/>
                          <a:cs typeface="Arial" pitchFamily="34" charset="0"/>
                        </a:rPr>
                        <a:t>Function </a:t>
                      </a:r>
                    </a:p>
                  </a:txBody>
                  <a:tcPr marL="91434" marR="91434"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100" b="0" i="0" u="none" strike="noStrike" cap="none" normalizeH="0" baseline="0" dirty="0">
                          <a:ln>
                            <a:noFill/>
                          </a:ln>
                          <a:solidFill>
                            <a:schemeClr val="tx1"/>
                          </a:solidFill>
                          <a:effectLst/>
                          <a:latin typeface="Arial" pitchFamily="34" charset="0"/>
                          <a:cs typeface="Arial" pitchFamily="34" charset="0"/>
                        </a:rPr>
                        <a:t>mineralocorticoids</a:t>
                      </a:r>
                    </a:p>
                  </a:txBody>
                  <a:tcPr marL="91434" marR="91434"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Arial" pitchFamily="34" charset="0"/>
                          <a:cs typeface="Arial" pitchFamily="34" charset="0"/>
                        </a:rPr>
                        <a:t>glucocorticoids</a:t>
                      </a:r>
                    </a:p>
                  </a:txBody>
                  <a:tcPr marL="91434" marR="91434"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pitchFamily="34" charset="0"/>
                          <a:cs typeface="Arial" pitchFamily="34" charset="0"/>
                        </a:rPr>
                        <a:t>Sex hormones</a:t>
                      </a:r>
                    </a:p>
                  </a:txBody>
                  <a:tcPr marL="91434" marR="91434"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Title 1">
            <a:extLst>
              <a:ext uri="{FF2B5EF4-FFF2-40B4-BE49-F238E27FC236}">
                <a16:creationId xmlns:a16="http://schemas.microsoft.com/office/drawing/2014/main" id="{58A6DDBB-9582-492D-9047-44710652B2BF}"/>
              </a:ext>
            </a:extLst>
          </p:cNvPr>
          <p:cNvSpPr>
            <a:spLocks noGrp="1"/>
          </p:cNvSpPr>
          <p:nvPr>
            <p:ph type="title"/>
          </p:nvPr>
        </p:nvSpPr>
        <p:spPr>
          <a:xfrm>
            <a:off x="457200" y="274638"/>
            <a:ext cx="8229600" cy="868362"/>
          </a:xfrm>
        </p:spPr>
        <p:txBody>
          <a:bodyPr/>
          <a:lstStyle/>
          <a:p>
            <a:r>
              <a:rPr lang="en-US" altLang="en-US" sz="3200">
                <a:latin typeface="Arial Black" panose="020B0A04020102020204" pitchFamily="34" charset="0"/>
              </a:rPr>
              <a:t>Cells in adrenal cortex are </a:t>
            </a:r>
            <a:br>
              <a:rPr lang="en-US" altLang="en-US" sz="3200">
                <a:latin typeface="Arial Black" panose="020B0A04020102020204" pitchFamily="34" charset="0"/>
              </a:rPr>
            </a:br>
            <a:r>
              <a:rPr lang="en-US" altLang="en-US" sz="3200">
                <a:solidFill>
                  <a:srgbClr val="FF0000"/>
                </a:solidFill>
                <a:latin typeface="Arial Black" panose="020B0A04020102020204" pitchFamily="34" charset="0"/>
              </a:rPr>
              <a:t>steroid secreting cells</a:t>
            </a:r>
            <a:endParaRPr lang="ar-EG" altLang="en-US" sz="3200">
              <a:latin typeface="Arial Black" panose="020B0A04020102020204" pitchFamily="34" charset="0"/>
            </a:endParaRPr>
          </a:p>
        </p:txBody>
      </p:sp>
      <p:sp>
        <p:nvSpPr>
          <p:cNvPr id="122883" name="Content Placeholder 2">
            <a:extLst>
              <a:ext uri="{FF2B5EF4-FFF2-40B4-BE49-F238E27FC236}">
                <a16:creationId xmlns:a16="http://schemas.microsoft.com/office/drawing/2014/main" id="{A66850DA-73AC-4317-A611-0DA892CFF126}"/>
              </a:ext>
            </a:extLst>
          </p:cNvPr>
          <p:cNvSpPr>
            <a:spLocks noGrp="1"/>
          </p:cNvSpPr>
          <p:nvPr>
            <p:ph sz="half" idx="1"/>
          </p:nvPr>
        </p:nvSpPr>
        <p:spPr>
          <a:xfrm>
            <a:off x="228600" y="1371600"/>
            <a:ext cx="4114800" cy="5029200"/>
          </a:xfrm>
        </p:spPr>
        <p:txBody>
          <a:bodyPr/>
          <a:lstStyle/>
          <a:p>
            <a:pPr algn="l" rtl="0" eaLnBrk="1" hangingPunct="1"/>
            <a:r>
              <a:rPr lang="en-US" altLang="en-US" sz="2800">
                <a:latin typeface="Times New Roman" panose="02020603050405020304" pitchFamily="18" charset="0"/>
                <a:cs typeface="Times New Roman" panose="02020603050405020304" pitchFamily="18" charset="0"/>
              </a:rPr>
              <a:t>Extensive smooth ER</a:t>
            </a:r>
          </a:p>
          <a:p>
            <a:pPr algn="l" rtl="0" eaLnBrk="1" hangingPunct="1"/>
            <a:r>
              <a:rPr lang="en-US" altLang="en-US" sz="2800">
                <a:latin typeface="Times New Roman" panose="02020603050405020304" pitchFamily="18" charset="0"/>
                <a:cs typeface="Times New Roman" panose="02020603050405020304" pitchFamily="18" charset="0"/>
              </a:rPr>
              <a:t> Mitochondria with</a:t>
            </a:r>
          </a:p>
          <a:p>
            <a:pPr algn="l" rtl="0" eaLnBrk="1" hangingPunct="1"/>
            <a:r>
              <a:rPr lang="en-US" altLang="en-US" sz="2800">
                <a:latin typeface="Times New Roman" panose="02020603050405020304" pitchFamily="18" charset="0"/>
                <a:cs typeface="Times New Roman" panose="02020603050405020304" pitchFamily="18" charset="0"/>
              </a:rPr>
              <a:t>  tubular cristae</a:t>
            </a:r>
          </a:p>
          <a:p>
            <a:pPr algn="l" rtl="0" eaLnBrk="1" hangingPunct="1"/>
            <a:r>
              <a:rPr lang="en-US" altLang="en-US" sz="2800">
                <a:latin typeface="Times New Roman" panose="02020603050405020304" pitchFamily="18" charset="0"/>
                <a:cs typeface="Times New Roman" panose="02020603050405020304" pitchFamily="18" charset="0"/>
              </a:rPr>
              <a:t> Golgi apparatus</a:t>
            </a:r>
          </a:p>
          <a:p>
            <a:pPr algn="l" rtl="0" eaLnBrk="1" hangingPunct="1"/>
            <a:r>
              <a:rPr lang="en-US" altLang="en-US" sz="2800">
                <a:latin typeface="Times New Roman" panose="02020603050405020304" pitchFamily="18" charset="0"/>
                <a:cs typeface="Times New Roman" panose="02020603050405020304" pitchFamily="18" charset="0"/>
              </a:rPr>
              <a:t> Lipid droplets</a:t>
            </a:r>
          </a:p>
          <a:p>
            <a:pPr algn="l" rtl="0" eaLnBrk="1" hangingPunct="1"/>
            <a:r>
              <a:rPr lang="en-US" altLang="en-US" sz="2800">
                <a:latin typeface="Times New Roman" panose="02020603050405020304" pitchFamily="18" charset="0"/>
                <a:cs typeface="Times New Roman" panose="02020603050405020304" pitchFamily="18" charset="0"/>
              </a:rPr>
              <a:t>Spongiocytes in zona fasiculata</a:t>
            </a:r>
            <a:br>
              <a:rPr lang="en-US" altLang="en-US" sz="2800">
                <a:latin typeface="Times New Roman" panose="02020603050405020304" pitchFamily="18" charset="0"/>
                <a:cs typeface="Times New Roman" panose="02020603050405020304" pitchFamily="18" charset="0"/>
              </a:rPr>
            </a:br>
            <a:r>
              <a:rPr lang="en-US" altLang="en-US" sz="2800">
                <a:latin typeface="Times New Roman" panose="02020603050405020304" pitchFamily="18" charset="0"/>
                <a:cs typeface="Times New Roman" panose="02020603050405020304" pitchFamily="18" charset="0"/>
              </a:rPr>
              <a:t>(highly vacuolated cells due to lipid droplets)</a:t>
            </a:r>
            <a:endParaRPr lang="en-US" altLang="en-US" sz="2800" i="1">
              <a:solidFill>
                <a:srgbClr val="66FF33"/>
              </a:solidFill>
              <a:latin typeface="Times New Roman" panose="02020603050405020304" pitchFamily="18" charset="0"/>
              <a:cs typeface="Times New Roman" panose="02020603050405020304" pitchFamily="18" charset="0"/>
            </a:endParaRPr>
          </a:p>
          <a:p>
            <a:endParaRPr lang="ar-EG" altLang="en-US" sz="2800"/>
          </a:p>
        </p:txBody>
      </p:sp>
      <p:pic>
        <p:nvPicPr>
          <p:cNvPr id="122884" name="Picture 4" descr="024">
            <a:extLst>
              <a:ext uri="{FF2B5EF4-FFF2-40B4-BE49-F238E27FC236}">
                <a16:creationId xmlns:a16="http://schemas.microsoft.com/office/drawing/2014/main" id="{210A3E77-71A7-4400-B4E3-B55F9D0296DB}"/>
              </a:ext>
            </a:extLst>
          </p:cNvPr>
          <p:cNvPicPr>
            <a:picLocks noGrp="1" noChangeAspect="1" noChangeArrowheads="1"/>
          </p:cNvPicPr>
          <p:nvPr>
            <p:ph sz="quarter" idx="2"/>
          </p:nvPr>
        </p:nvPicPr>
        <p:blipFill>
          <a:blip r:embed="rId2">
            <a:extLst>
              <a:ext uri="{28A0092B-C50C-407E-A947-70E740481C1C}">
                <a14:useLocalDpi xmlns:a14="http://schemas.microsoft.com/office/drawing/2010/main" val="0"/>
              </a:ext>
            </a:extLst>
          </a:blip>
          <a:srcRect/>
          <a:stretch>
            <a:fillRect/>
          </a:stretch>
        </p:blipFill>
        <p:spPr>
          <a:xfrm>
            <a:off x="4572000" y="1600200"/>
            <a:ext cx="4191000" cy="2286000"/>
          </a:xfrm>
          <a:noFill/>
        </p:spPr>
      </p:pic>
      <p:pic>
        <p:nvPicPr>
          <p:cNvPr id="122885" name="Picture 2">
            <a:extLst>
              <a:ext uri="{FF2B5EF4-FFF2-40B4-BE49-F238E27FC236}">
                <a16:creationId xmlns:a16="http://schemas.microsoft.com/office/drawing/2014/main" id="{3F29F9AD-711C-41E6-8C42-FE7A600AFAFC}"/>
              </a:ext>
            </a:extLst>
          </p:cNvPr>
          <p:cNvPicPr>
            <a:picLocks noGrp="1" noChangeAspect="1" noChangeArrowheads="1"/>
          </p:cNvPicPr>
          <p:nvPr>
            <p:ph sz="quarter" idx="3"/>
          </p:nvPr>
        </p:nvPicPr>
        <p:blipFill>
          <a:blip r:embed="rId3">
            <a:extLst>
              <a:ext uri="{28A0092B-C50C-407E-A947-70E740481C1C}">
                <a14:useLocalDpi xmlns:a14="http://schemas.microsoft.com/office/drawing/2010/main" val="0"/>
              </a:ext>
            </a:extLst>
          </a:blip>
          <a:srcRect/>
          <a:stretch>
            <a:fillRect/>
          </a:stretch>
        </p:blipFill>
        <p:spPr>
          <a:xfrm>
            <a:off x="4572000" y="4114800"/>
            <a:ext cx="4267200" cy="2362200"/>
          </a:xfrm>
          <a:noFill/>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E77585DB-A142-4903-8BAB-3C394A72C880}"/>
              </a:ext>
            </a:extLst>
          </p:cNvPr>
          <p:cNvSpPr>
            <a:spLocks noGrp="1"/>
          </p:cNvSpPr>
          <p:nvPr>
            <p:ph type="title"/>
          </p:nvPr>
        </p:nvSpPr>
        <p:spPr>
          <a:xfrm>
            <a:off x="457200" y="92075"/>
            <a:ext cx="8229600" cy="487363"/>
          </a:xfrm>
        </p:spPr>
        <p:txBody>
          <a:bodyPr/>
          <a:lstStyle/>
          <a:p>
            <a:pPr>
              <a:defRPr/>
            </a:pPr>
            <a:r>
              <a:rPr lang="en-US" altLang="en-US" sz="3200" kern="1200" dirty="0">
                <a:solidFill>
                  <a:srgbClr val="000000"/>
                </a:solidFill>
                <a:latin typeface="Arial Black" pitchFamily="34" charset="0"/>
              </a:rPr>
              <a:t>Adrenal medulla</a:t>
            </a:r>
            <a:endParaRPr lang="ar-JO" dirty="0"/>
          </a:p>
        </p:txBody>
      </p:sp>
      <p:sp>
        <p:nvSpPr>
          <p:cNvPr id="3" name="عنصر نائب للمحتوى 2">
            <a:extLst>
              <a:ext uri="{FF2B5EF4-FFF2-40B4-BE49-F238E27FC236}">
                <a16:creationId xmlns:a16="http://schemas.microsoft.com/office/drawing/2014/main" id="{F2FD7719-6134-4ED8-B5B3-037865BC7188}"/>
              </a:ext>
            </a:extLst>
          </p:cNvPr>
          <p:cNvSpPr>
            <a:spLocks noGrp="1"/>
          </p:cNvSpPr>
          <p:nvPr>
            <p:ph sz="half" idx="1"/>
          </p:nvPr>
        </p:nvSpPr>
        <p:spPr>
          <a:xfrm>
            <a:off x="152400" y="608013"/>
            <a:ext cx="5029200" cy="6356350"/>
          </a:xfrm>
        </p:spPr>
        <p:txBody>
          <a:bodyPr/>
          <a:lstStyle/>
          <a:p>
            <a:pPr algn="l" rtl="0" eaLnBrk="1" hangingPunct="1">
              <a:spcBef>
                <a:spcPct val="0"/>
              </a:spcBef>
              <a:buFontTx/>
              <a:buNone/>
              <a:defRPr/>
            </a:pPr>
            <a:r>
              <a:rPr lang="en-US" altLang="en-US" sz="1800" kern="1200" dirty="0">
                <a:solidFill>
                  <a:srgbClr val="000000"/>
                </a:solidFill>
              </a:rPr>
              <a:t>-</a:t>
            </a:r>
            <a:r>
              <a:rPr lang="en-US" altLang="en-US" sz="2000" kern="1200" dirty="0">
                <a:solidFill>
                  <a:srgbClr val="000000"/>
                </a:solidFill>
              </a:rPr>
              <a:t>not sharply </a:t>
            </a:r>
            <a:r>
              <a:rPr lang="en-US" altLang="en-US" sz="2000" b="1" kern="1200" dirty="0">
                <a:solidFill>
                  <a:srgbClr val="000000"/>
                </a:solidFill>
              </a:rPr>
              <a:t>delimited</a:t>
            </a:r>
            <a:r>
              <a:rPr lang="en-US" altLang="en-US" sz="2000" kern="1200" dirty="0">
                <a:solidFill>
                  <a:srgbClr val="000000"/>
                </a:solidFill>
              </a:rPr>
              <a:t> from the cortex. </a:t>
            </a:r>
          </a:p>
          <a:p>
            <a:pPr algn="l" rtl="0" eaLnBrk="1" hangingPunct="1">
              <a:spcBef>
                <a:spcPct val="0"/>
              </a:spcBef>
              <a:buFontTx/>
              <a:buNone/>
              <a:defRPr/>
            </a:pPr>
            <a:r>
              <a:rPr lang="en-US" altLang="en-US" sz="2000" kern="1200" dirty="0">
                <a:solidFill>
                  <a:srgbClr val="000000"/>
                </a:solidFill>
              </a:rPr>
              <a:t>-Cells are arranged in </a:t>
            </a:r>
            <a:r>
              <a:rPr lang="en-US" altLang="en-US" sz="2000" b="1" kern="1200" dirty="0">
                <a:solidFill>
                  <a:srgbClr val="000000"/>
                </a:solidFill>
              </a:rPr>
              <a:t>strands or small clusters</a:t>
            </a:r>
            <a:r>
              <a:rPr lang="en-US" altLang="en-US" sz="2000" kern="1200" dirty="0">
                <a:solidFill>
                  <a:srgbClr val="000000"/>
                </a:solidFill>
              </a:rPr>
              <a:t> with capillaries and </a:t>
            </a:r>
            <a:r>
              <a:rPr lang="en-US" altLang="en-US" sz="2000" kern="1200" dirty="0" err="1">
                <a:solidFill>
                  <a:srgbClr val="000000"/>
                </a:solidFill>
              </a:rPr>
              <a:t>venules</a:t>
            </a:r>
            <a:r>
              <a:rPr lang="en-US" altLang="en-US" sz="2000" kern="1200" dirty="0">
                <a:solidFill>
                  <a:srgbClr val="000000"/>
                </a:solidFill>
              </a:rPr>
              <a:t>, weakly </a:t>
            </a:r>
            <a:r>
              <a:rPr lang="en-US" altLang="en-US" sz="2000" b="1" kern="1200" dirty="0">
                <a:solidFill>
                  <a:srgbClr val="000000"/>
                </a:solidFill>
              </a:rPr>
              <a:t>basophilic</a:t>
            </a:r>
            <a:r>
              <a:rPr lang="en-US" altLang="en-US" sz="2000" kern="1200" dirty="0">
                <a:solidFill>
                  <a:srgbClr val="000000"/>
                </a:solidFill>
              </a:rPr>
              <a:t>.</a:t>
            </a:r>
          </a:p>
          <a:p>
            <a:pPr algn="l" rtl="0" eaLnBrk="1" hangingPunct="1">
              <a:spcBef>
                <a:spcPct val="0"/>
              </a:spcBef>
              <a:buFontTx/>
              <a:buNone/>
              <a:defRPr/>
            </a:pPr>
            <a:r>
              <a:rPr lang="en-US" altLang="en-US" sz="2000" kern="1200" dirty="0">
                <a:solidFill>
                  <a:srgbClr val="000000"/>
                </a:solidFill>
              </a:rPr>
              <a:t>-</a:t>
            </a:r>
            <a:r>
              <a:rPr lang="en-US" altLang="en-US" sz="2000" b="1" kern="1200" dirty="0" err="1">
                <a:solidFill>
                  <a:srgbClr val="000000"/>
                </a:solidFill>
              </a:rPr>
              <a:t>chromaffin</a:t>
            </a:r>
            <a:r>
              <a:rPr lang="en-US" altLang="en-US" sz="2000" b="1" kern="1200" dirty="0">
                <a:solidFill>
                  <a:srgbClr val="000000"/>
                </a:solidFill>
              </a:rPr>
              <a:t> cells,</a:t>
            </a:r>
            <a:r>
              <a:rPr lang="en-US" altLang="en-US" sz="2000" kern="1200" dirty="0">
                <a:solidFill>
                  <a:srgbClr val="000000"/>
                </a:solidFill>
              </a:rPr>
              <a:t> granules of these cells can be stained with </a:t>
            </a:r>
            <a:r>
              <a:rPr lang="en-US" altLang="en-US" sz="2000" b="1" kern="1200" dirty="0">
                <a:solidFill>
                  <a:srgbClr val="000000"/>
                </a:solidFill>
              </a:rPr>
              <a:t>potassium </a:t>
            </a:r>
            <a:r>
              <a:rPr lang="en-US" altLang="en-US" sz="2000" b="1" kern="1200" dirty="0" err="1">
                <a:solidFill>
                  <a:srgbClr val="000000"/>
                </a:solidFill>
              </a:rPr>
              <a:t>bichromate</a:t>
            </a:r>
            <a:r>
              <a:rPr lang="en-US" altLang="en-US" sz="2000" kern="1200" dirty="0">
                <a:solidFill>
                  <a:srgbClr val="000000"/>
                </a:solidFill>
              </a:rPr>
              <a:t>.</a:t>
            </a:r>
          </a:p>
          <a:p>
            <a:pPr algn="l" rtl="0" eaLnBrk="1" hangingPunct="1">
              <a:spcBef>
                <a:spcPct val="0"/>
              </a:spcBef>
              <a:buFontTx/>
              <a:buNone/>
              <a:defRPr/>
            </a:pPr>
            <a:r>
              <a:rPr lang="en-US" altLang="en-US" sz="2000" kern="1200" dirty="0">
                <a:solidFill>
                  <a:srgbClr val="000000"/>
                </a:solidFill>
              </a:rPr>
              <a:t>-</a:t>
            </a:r>
            <a:r>
              <a:rPr lang="en-US" altLang="en-US" sz="2000" b="1" kern="1200" dirty="0" err="1">
                <a:solidFill>
                  <a:srgbClr val="000000"/>
                </a:solidFill>
              </a:rPr>
              <a:t>Catecholamines</a:t>
            </a:r>
            <a:r>
              <a:rPr lang="en-US" altLang="en-US" sz="2000" kern="1200" dirty="0">
                <a:solidFill>
                  <a:srgbClr val="000000"/>
                </a:solidFill>
              </a:rPr>
              <a:t> </a:t>
            </a:r>
            <a:r>
              <a:rPr lang="en-US" altLang="en-US" sz="2000" b="1" kern="1200" dirty="0">
                <a:solidFill>
                  <a:srgbClr val="000000"/>
                </a:solidFill>
              </a:rPr>
              <a:t>adrenaline</a:t>
            </a:r>
            <a:r>
              <a:rPr lang="en-US" altLang="en-US" sz="2000" kern="1200" dirty="0">
                <a:solidFill>
                  <a:srgbClr val="000000"/>
                </a:solidFill>
              </a:rPr>
              <a:t> and </a:t>
            </a:r>
            <a:r>
              <a:rPr lang="en-US" altLang="en-US" sz="2000" b="1" kern="1200" dirty="0">
                <a:solidFill>
                  <a:srgbClr val="000000"/>
                </a:solidFill>
              </a:rPr>
              <a:t>noradrenaline</a:t>
            </a:r>
            <a:endParaRPr lang="en-US" altLang="en-US" sz="2000" kern="1200" dirty="0">
              <a:solidFill>
                <a:srgbClr val="000000"/>
              </a:solidFill>
            </a:endParaRPr>
          </a:p>
          <a:p>
            <a:pPr algn="l" rtl="0" eaLnBrk="1" hangingPunct="1">
              <a:spcBef>
                <a:spcPct val="0"/>
              </a:spcBef>
              <a:buFontTx/>
              <a:buNone/>
              <a:defRPr/>
            </a:pPr>
            <a:r>
              <a:rPr lang="en-US" altLang="en-US" sz="2000" kern="1200" dirty="0">
                <a:solidFill>
                  <a:srgbClr val="000000"/>
                </a:solidFill>
              </a:rPr>
              <a:t>-</a:t>
            </a:r>
            <a:r>
              <a:rPr lang="en-US" altLang="en-US" sz="2000" kern="1200" dirty="0" err="1">
                <a:solidFill>
                  <a:srgbClr val="000000"/>
                </a:solidFill>
              </a:rPr>
              <a:t>Chromaffin</a:t>
            </a:r>
            <a:r>
              <a:rPr lang="en-US" altLang="en-US" sz="2000" kern="1200" dirty="0">
                <a:solidFill>
                  <a:srgbClr val="000000"/>
                </a:solidFill>
              </a:rPr>
              <a:t> cells are, like </a:t>
            </a:r>
            <a:r>
              <a:rPr lang="en-US" altLang="en-US" sz="2000" b="1" kern="1200" dirty="0">
                <a:solidFill>
                  <a:srgbClr val="000000"/>
                </a:solidFill>
              </a:rPr>
              <a:t>ganglion cells</a:t>
            </a:r>
            <a:r>
              <a:rPr lang="en-US" altLang="en-US" sz="2000" kern="1200" dirty="0">
                <a:solidFill>
                  <a:srgbClr val="000000"/>
                </a:solidFill>
              </a:rPr>
              <a:t> of the PNS, derived from </a:t>
            </a:r>
            <a:r>
              <a:rPr lang="en-US" altLang="en-US" sz="2000" b="1" kern="1200" dirty="0">
                <a:solidFill>
                  <a:srgbClr val="000000"/>
                </a:solidFill>
              </a:rPr>
              <a:t>neural crest</a:t>
            </a:r>
            <a:r>
              <a:rPr lang="en-US" altLang="en-US" sz="2000" kern="1200" dirty="0">
                <a:solidFill>
                  <a:srgbClr val="000000"/>
                </a:solidFill>
              </a:rPr>
              <a:t> cells.</a:t>
            </a:r>
          </a:p>
          <a:p>
            <a:pPr algn="l" rtl="0" eaLnBrk="1" hangingPunct="1">
              <a:spcBef>
                <a:spcPct val="0"/>
              </a:spcBef>
              <a:buFontTx/>
              <a:buNone/>
              <a:defRPr/>
            </a:pPr>
            <a:endParaRPr lang="en-US" altLang="en-US" sz="2000" b="1" kern="1200" dirty="0">
              <a:solidFill>
                <a:srgbClr val="000000"/>
              </a:solidFill>
            </a:endParaRPr>
          </a:p>
          <a:p>
            <a:pPr algn="l" rtl="0" eaLnBrk="1" hangingPunct="1">
              <a:spcBef>
                <a:spcPct val="0"/>
              </a:spcBef>
              <a:buFontTx/>
              <a:buNone/>
              <a:defRPr/>
            </a:pPr>
            <a:r>
              <a:rPr lang="en-US" altLang="en-US" sz="2000" b="1" kern="1200" dirty="0">
                <a:solidFill>
                  <a:srgbClr val="000000"/>
                </a:solidFill>
              </a:rPr>
              <a:t>It includes </a:t>
            </a:r>
            <a:r>
              <a:rPr lang="en-US" altLang="en-US" sz="2000" b="1" kern="1200" dirty="0">
                <a:solidFill>
                  <a:srgbClr val="FF0000"/>
                </a:solidFill>
              </a:rPr>
              <a:t>3</a:t>
            </a:r>
            <a:r>
              <a:rPr lang="en-US" altLang="en-US" sz="2000" b="1" kern="1200" dirty="0">
                <a:solidFill>
                  <a:srgbClr val="000000"/>
                </a:solidFill>
              </a:rPr>
              <a:t> types of cells:</a:t>
            </a:r>
          </a:p>
          <a:p>
            <a:pPr algn="l" rtl="0" eaLnBrk="1" hangingPunct="1">
              <a:spcBef>
                <a:spcPct val="0"/>
              </a:spcBef>
              <a:buFontTx/>
              <a:buNone/>
              <a:defRPr/>
            </a:pPr>
            <a:endParaRPr lang="en-US" altLang="en-US" sz="2000" b="1" kern="1200" dirty="0">
              <a:solidFill>
                <a:srgbClr val="000000"/>
              </a:solidFill>
            </a:endParaRPr>
          </a:p>
          <a:p>
            <a:pPr algn="l" rtl="0" eaLnBrk="1" hangingPunct="1">
              <a:spcBef>
                <a:spcPct val="0"/>
              </a:spcBef>
              <a:buFontTx/>
              <a:buNone/>
              <a:defRPr/>
            </a:pPr>
            <a:r>
              <a:rPr lang="en-US" altLang="en-US" sz="2000" b="1" kern="1200" dirty="0">
                <a:solidFill>
                  <a:srgbClr val="000000"/>
                </a:solidFill>
              </a:rPr>
              <a:t>   1- </a:t>
            </a:r>
            <a:r>
              <a:rPr lang="en-US" altLang="en-US" sz="2000" b="1" kern="1200" dirty="0" err="1">
                <a:solidFill>
                  <a:srgbClr val="000000"/>
                </a:solidFill>
              </a:rPr>
              <a:t>Chromaffin</a:t>
            </a:r>
            <a:r>
              <a:rPr lang="en-US" altLang="en-US" sz="2000" b="1" kern="1200" dirty="0">
                <a:solidFill>
                  <a:srgbClr val="000000"/>
                </a:solidFill>
              </a:rPr>
              <a:t> cells</a:t>
            </a:r>
          </a:p>
          <a:p>
            <a:pPr algn="l" rtl="0" eaLnBrk="1" hangingPunct="1">
              <a:spcBef>
                <a:spcPct val="0"/>
              </a:spcBef>
              <a:buFontTx/>
              <a:buNone/>
              <a:defRPr/>
            </a:pPr>
            <a:endParaRPr lang="en-US" altLang="en-US" sz="2000" b="1" kern="1200" dirty="0">
              <a:solidFill>
                <a:srgbClr val="000000"/>
              </a:solidFill>
            </a:endParaRPr>
          </a:p>
          <a:p>
            <a:pPr algn="l" rtl="0" eaLnBrk="1" hangingPunct="1">
              <a:spcBef>
                <a:spcPct val="0"/>
              </a:spcBef>
              <a:buFontTx/>
              <a:buNone/>
              <a:defRPr/>
            </a:pPr>
            <a:r>
              <a:rPr lang="en-US" altLang="en-US" sz="2000" b="1" kern="1200" dirty="0">
                <a:solidFill>
                  <a:srgbClr val="000000"/>
                </a:solidFill>
              </a:rPr>
              <a:t>   2- Sympathetic ganglion cells</a:t>
            </a:r>
          </a:p>
          <a:p>
            <a:pPr algn="l" rtl="0" eaLnBrk="1" hangingPunct="1">
              <a:spcBef>
                <a:spcPct val="0"/>
              </a:spcBef>
              <a:buFontTx/>
              <a:buNone/>
              <a:defRPr/>
            </a:pPr>
            <a:endParaRPr lang="en-US" altLang="en-US" sz="2000" b="1" kern="1200" dirty="0">
              <a:solidFill>
                <a:srgbClr val="000000"/>
              </a:solidFill>
            </a:endParaRPr>
          </a:p>
          <a:p>
            <a:pPr algn="l" rtl="0" eaLnBrk="1" hangingPunct="1">
              <a:spcBef>
                <a:spcPct val="0"/>
              </a:spcBef>
              <a:buFontTx/>
              <a:buNone/>
              <a:defRPr/>
            </a:pPr>
            <a:r>
              <a:rPr lang="en-US" altLang="en-US" sz="2000" b="1" kern="1200" dirty="0">
                <a:solidFill>
                  <a:srgbClr val="000000"/>
                </a:solidFill>
              </a:rPr>
              <a:t>   3- Lymphocyte like cells</a:t>
            </a:r>
          </a:p>
        </p:txBody>
      </p:sp>
      <p:pic>
        <p:nvPicPr>
          <p:cNvPr id="123908" name="Picture 3" descr="C:\Users\MCC\Desktop\صورة2.png">
            <a:extLst>
              <a:ext uri="{FF2B5EF4-FFF2-40B4-BE49-F238E27FC236}">
                <a16:creationId xmlns:a16="http://schemas.microsoft.com/office/drawing/2014/main" id="{F201FB29-BC4D-4EE0-9DBC-818019B2CF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3000" y="898525"/>
            <a:ext cx="4114800" cy="577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909" name="Picture 4" descr="C:\Users\MCC\Desktop\صورة3.png">
            <a:extLst>
              <a:ext uri="{FF2B5EF4-FFF2-40B4-BE49-F238E27FC236}">
                <a16:creationId xmlns:a16="http://schemas.microsoft.com/office/drawing/2014/main" id="{78B13043-5182-4A79-96FC-021A0E2B85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0200" y="3962400"/>
            <a:ext cx="3627438" cy="270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a:extLst>
              <a:ext uri="{FF2B5EF4-FFF2-40B4-BE49-F238E27FC236}">
                <a16:creationId xmlns:a16="http://schemas.microsoft.com/office/drawing/2014/main" id="{9D43D4F1-7D43-45AF-A3BC-2C6FEF34C5E3}"/>
              </a:ext>
            </a:extLst>
          </p:cNvPr>
          <p:cNvSpPr>
            <a:spLocks noGrp="1"/>
          </p:cNvSpPr>
          <p:nvPr>
            <p:ph type="title" sz="quarter"/>
          </p:nvPr>
        </p:nvSpPr>
        <p:spPr>
          <a:xfrm>
            <a:off x="838200" y="152400"/>
            <a:ext cx="7924800" cy="1143000"/>
          </a:xfrm>
        </p:spPr>
        <p:txBody>
          <a:bodyPr/>
          <a:lstStyle/>
          <a:p>
            <a:r>
              <a:rPr lang="en-US" altLang="en-US" sz="6000"/>
              <a:t> </a:t>
            </a:r>
            <a:r>
              <a:rPr lang="en-US" altLang="en-US" sz="2800">
                <a:solidFill>
                  <a:schemeClr val="tx1"/>
                </a:solidFill>
                <a:latin typeface="Arial Black" panose="020B0A04020102020204" pitchFamily="34" charset="0"/>
              </a:rPr>
              <a:t>Chromaffin cells</a:t>
            </a:r>
            <a:br>
              <a:rPr lang="en-US" altLang="en-US" sz="2800">
                <a:solidFill>
                  <a:schemeClr val="tx1"/>
                </a:solidFill>
                <a:latin typeface="Arial Black" panose="020B0A04020102020204" pitchFamily="34" charset="0"/>
              </a:rPr>
            </a:br>
            <a:r>
              <a:rPr lang="en-US" altLang="en-US" sz="2400">
                <a:solidFill>
                  <a:schemeClr val="tx1"/>
                </a:solidFill>
                <a:latin typeface="Arial Black" panose="020B0A04020102020204" pitchFamily="34" charset="0"/>
              </a:rPr>
              <a:t>epinephrine cells  &amp; nor epinephrine cells</a:t>
            </a:r>
            <a:endParaRPr lang="ar-EG" altLang="en-US" sz="2400"/>
          </a:p>
        </p:txBody>
      </p:sp>
      <p:sp>
        <p:nvSpPr>
          <p:cNvPr id="124931" name="Content Placeholder 4">
            <a:extLst>
              <a:ext uri="{FF2B5EF4-FFF2-40B4-BE49-F238E27FC236}">
                <a16:creationId xmlns:a16="http://schemas.microsoft.com/office/drawing/2014/main" id="{E9C5F791-57AB-410F-86E5-E80E9FB108C8}"/>
              </a:ext>
            </a:extLst>
          </p:cNvPr>
          <p:cNvSpPr>
            <a:spLocks noGrp="1"/>
          </p:cNvSpPr>
          <p:nvPr>
            <p:ph sz="quarter" idx="3"/>
          </p:nvPr>
        </p:nvSpPr>
        <p:spPr>
          <a:xfrm>
            <a:off x="228600" y="3848100"/>
            <a:ext cx="4343400" cy="3009900"/>
          </a:xfrm>
        </p:spPr>
        <p:txBody>
          <a:bodyPr/>
          <a:lstStyle/>
          <a:p>
            <a:pPr algn="l" rtl="0" eaLnBrk="1" hangingPunct="1">
              <a:buFontTx/>
              <a:buNone/>
            </a:pPr>
            <a:r>
              <a:rPr lang="en-US" altLang="en-US" sz="2400">
                <a:latin typeface="Arial Black" panose="020B0A04020102020204" pitchFamily="34" charset="0"/>
              </a:rPr>
              <a:t>LM: </a:t>
            </a:r>
            <a:r>
              <a:rPr lang="en-US" altLang="en-US" sz="2400">
                <a:latin typeface="Times New Roman" panose="02020603050405020304" pitchFamily="18" charset="0"/>
                <a:cs typeface="Times New Roman" panose="02020603050405020304" pitchFamily="18" charset="0"/>
              </a:rPr>
              <a:t>large ovoid cells </a:t>
            </a:r>
            <a:endParaRPr lang="en-US" altLang="en-US" sz="2400">
              <a:latin typeface="Arial Black" panose="020B0A04020102020204" pitchFamily="34" charset="0"/>
            </a:endParaRPr>
          </a:p>
          <a:p>
            <a:pPr algn="l" rtl="0" eaLnBrk="1" hangingPunct="1">
              <a:buFont typeface="Wingdings" panose="05000000000000000000" pitchFamily="2" charset="2"/>
              <a:buNone/>
            </a:pPr>
            <a:r>
              <a:rPr lang="en-US" altLang="en-US" sz="2400">
                <a:latin typeface="Times New Roman" panose="02020603050405020304" pitchFamily="18" charset="0"/>
                <a:cs typeface="Times New Roman" panose="02020603050405020304" pitchFamily="18" charset="0"/>
              </a:rPr>
              <a:t>large spherical nuclei </a:t>
            </a:r>
          </a:p>
          <a:p>
            <a:pPr algn="l" rtl="0" eaLnBrk="1" hangingPunct="1"/>
            <a:r>
              <a:rPr lang="en-US" altLang="en-US" sz="2400">
                <a:latin typeface="Times New Roman" panose="02020603050405020304" pitchFamily="18" charset="0"/>
                <a:cs typeface="Times New Roman" panose="02020603050405020304" pitchFamily="18" charset="0"/>
              </a:rPr>
              <a:t> </a:t>
            </a:r>
            <a:r>
              <a:rPr lang="en-US" altLang="en-US" sz="2400">
                <a:solidFill>
                  <a:srgbClr val="FF0000"/>
                </a:solidFill>
                <a:latin typeface="Times New Roman" panose="02020603050405020304" pitchFamily="18" charset="0"/>
                <a:cs typeface="Times New Roman" panose="02020603050405020304" pitchFamily="18" charset="0"/>
              </a:rPr>
              <a:t>pale basophilic </a:t>
            </a:r>
            <a:r>
              <a:rPr lang="en-US" altLang="en-US" sz="2400">
                <a:latin typeface="Times New Roman" panose="02020603050405020304" pitchFamily="18" charset="0"/>
                <a:cs typeface="Times New Roman" panose="02020603050405020304" pitchFamily="18" charset="0"/>
              </a:rPr>
              <a:t>cytoplasm</a:t>
            </a:r>
          </a:p>
          <a:p>
            <a:pPr algn="l" rtl="0" eaLnBrk="1" hangingPunct="1"/>
            <a:r>
              <a:rPr lang="en-US" altLang="en-US" sz="2400">
                <a:latin typeface="Times New Roman" panose="02020603050405020304" pitchFamily="18" charset="0"/>
                <a:cs typeface="Times New Roman" panose="02020603050405020304" pitchFamily="18" charset="0"/>
              </a:rPr>
              <a:t> arranged in rounded groups</a:t>
            </a:r>
          </a:p>
          <a:p>
            <a:pPr algn="l" rtl="0" eaLnBrk="1" hangingPunct="1">
              <a:buFont typeface="Wingdings" panose="05000000000000000000" pitchFamily="2" charset="2"/>
              <a:buNone/>
            </a:pPr>
            <a:r>
              <a:rPr lang="en-US" altLang="en-US" sz="2400">
                <a:latin typeface="Times New Roman" panose="02020603050405020304" pitchFamily="18" charset="0"/>
                <a:cs typeface="Times New Roman" panose="02020603050405020304" pitchFamily="18" charset="0"/>
              </a:rPr>
              <a:t>     or short cords intimately</a:t>
            </a:r>
          </a:p>
          <a:p>
            <a:pPr algn="l" rtl="0" eaLnBrk="1" hangingPunct="1">
              <a:buFont typeface="Wingdings" panose="05000000000000000000" pitchFamily="2" charset="2"/>
              <a:buNone/>
            </a:pPr>
            <a:r>
              <a:rPr lang="en-US" altLang="en-US" sz="2400">
                <a:latin typeface="Times New Roman" panose="02020603050405020304" pitchFamily="18" charset="0"/>
                <a:cs typeface="Times New Roman" panose="02020603050405020304" pitchFamily="18" charset="0"/>
              </a:rPr>
              <a:t>     related to BVs</a:t>
            </a:r>
          </a:p>
          <a:p>
            <a:endParaRPr lang="ar-EG" altLang="en-US"/>
          </a:p>
        </p:txBody>
      </p:sp>
      <p:sp>
        <p:nvSpPr>
          <p:cNvPr id="124932" name="Content Placeholder 5">
            <a:extLst>
              <a:ext uri="{FF2B5EF4-FFF2-40B4-BE49-F238E27FC236}">
                <a16:creationId xmlns:a16="http://schemas.microsoft.com/office/drawing/2014/main" id="{D9CEFC63-5E9E-4421-9084-537E1FCB067F}"/>
              </a:ext>
            </a:extLst>
          </p:cNvPr>
          <p:cNvSpPr>
            <a:spLocks noGrp="1"/>
          </p:cNvSpPr>
          <p:nvPr>
            <p:ph sz="quarter" idx="4"/>
          </p:nvPr>
        </p:nvSpPr>
        <p:spPr>
          <a:xfrm>
            <a:off x="4800600" y="6172200"/>
            <a:ext cx="4229100" cy="457200"/>
          </a:xfrm>
        </p:spPr>
        <p:txBody>
          <a:bodyPr/>
          <a:lstStyle/>
          <a:p>
            <a:pPr marL="0" indent="0" algn="l" rtl="0" eaLnBrk="1" hangingPunct="1">
              <a:buFontTx/>
              <a:buNone/>
            </a:pPr>
            <a:r>
              <a:rPr lang="en-US" altLang="en-US" sz="2400" b="1">
                <a:solidFill>
                  <a:srgbClr val="000000"/>
                </a:solidFill>
                <a:latin typeface="Arial Black" panose="020B0A04020102020204" pitchFamily="34" charset="0"/>
              </a:rPr>
              <a:t>Chromaffin reaction </a:t>
            </a:r>
            <a:endParaRPr lang="en-US" altLang="en-US" sz="2400">
              <a:latin typeface="Arial Black" panose="020B0A04020102020204" pitchFamily="34" charset="0"/>
            </a:endParaRPr>
          </a:p>
        </p:txBody>
      </p:sp>
      <p:pic>
        <p:nvPicPr>
          <p:cNvPr id="124933" name="Picture 4" descr="histo_medvein">
            <a:extLst>
              <a:ext uri="{FF2B5EF4-FFF2-40B4-BE49-F238E27FC236}">
                <a16:creationId xmlns:a16="http://schemas.microsoft.com/office/drawing/2014/main" id="{32211A82-4378-4B12-86E9-7A79F4CF60D3}"/>
              </a:ext>
            </a:extLst>
          </p:cNvPr>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a:xfrm>
            <a:off x="152400" y="1447800"/>
            <a:ext cx="4191000" cy="2362200"/>
          </a:xfrm>
          <a:noFill/>
        </p:spPr>
      </p:pic>
      <p:pic>
        <p:nvPicPr>
          <p:cNvPr id="124934" name="Picture 6" descr="Fig03F">
            <a:extLst>
              <a:ext uri="{FF2B5EF4-FFF2-40B4-BE49-F238E27FC236}">
                <a16:creationId xmlns:a16="http://schemas.microsoft.com/office/drawing/2014/main" id="{CEA616FE-7422-48A7-8FE5-12C518DCA540}"/>
              </a:ext>
            </a:extLst>
          </p:cNvPr>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4572000" y="1447800"/>
            <a:ext cx="4419600" cy="4267200"/>
          </a:xfrm>
          <a:noFill/>
        </p:spPr>
      </p:pic>
    </p:spTree>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7">
            <a:extLst>
              <a:ext uri="{FF2B5EF4-FFF2-40B4-BE49-F238E27FC236}">
                <a16:creationId xmlns:a16="http://schemas.microsoft.com/office/drawing/2014/main" id="{7F1BC54E-2C9E-4D85-A3FA-FE1806CEEE15}"/>
              </a:ext>
            </a:extLst>
          </p:cNvPr>
          <p:cNvSpPr>
            <a:spLocks noGrp="1" noChangeArrowheads="1"/>
          </p:cNvSpPr>
          <p:nvPr>
            <p:ph type="title" idx="4294967295"/>
          </p:nvPr>
        </p:nvSpPr>
        <p:spPr>
          <a:xfrm>
            <a:off x="0" y="0"/>
            <a:ext cx="9144000" cy="1219200"/>
          </a:xfrm>
        </p:spPr>
        <p:txBody>
          <a:bodyPr/>
          <a:lstStyle/>
          <a:p>
            <a:pPr eaLnBrk="1" hangingPunct="1"/>
            <a:r>
              <a:rPr lang="en-US" altLang="en-US" sz="2800" b="1">
                <a:solidFill>
                  <a:schemeClr val="tx1"/>
                </a:solidFill>
                <a:latin typeface="Arial Black" panose="020B0A04020102020204" pitchFamily="34" charset="0"/>
              </a:rPr>
              <a:t>Granules of epinephrine  &amp; norepinephrine  </a:t>
            </a:r>
          </a:p>
        </p:txBody>
      </p:sp>
      <p:graphicFrame>
        <p:nvGraphicFramePr>
          <p:cNvPr id="197635" name="Group 3">
            <a:extLst>
              <a:ext uri="{FF2B5EF4-FFF2-40B4-BE49-F238E27FC236}">
                <a16:creationId xmlns:a16="http://schemas.microsoft.com/office/drawing/2014/main" id="{2C5E1247-50CD-459F-98F8-24E445D09D5C}"/>
              </a:ext>
            </a:extLst>
          </p:cNvPr>
          <p:cNvGraphicFramePr>
            <a:graphicFrameLocks noGrp="1"/>
          </p:cNvGraphicFramePr>
          <p:nvPr>
            <p:ph idx="4294967295"/>
          </p:nvPr>
        </p:nvGraphicFramePr>
        <p:xfrm>
          <a:off x="0" y="1598613"/>
          <a:ext cx="8763000" cy="5259387"/>
        </p:xfrm>
        <a:graphic>
          <a:graphicData uri="http://schemas.openxmlformats.org/drawingml/2006/table">
            <a:tbl>
              <a:tblPr/>
              <a:tblGrid>
                <a:gridCol w="2743200">
                  <a:extLst>
                    <a:ext uri="{9D8B030D-6E8A-4147-A177-3AD203B41FA5}">
                      <a16:colId xmlns:a16="http://schemas.microsoft.com/office/drawing/2014/main" val="20000"/>
                    </a:ext>
                  </a:extLst>
                </a:gridCol>
                <a:gridCol w="3429000">
                  <a:extLst>
                    <a:ext uri="{9D8B030D-6E8A-4147-A177-3AD203B41FA5}">
                      <a16:colId xmlns:a16="http://schemas.microsoft.com/office/drawing/2014/main" val="20001"/>
                    </a:ext>
                  </a:extLst>
                </a:gridCol>
                <a:gridCol w="2590800">
                  <a:extLst>
                    <a:ext uri="{9D8B030D-6E8A-4147-A177-3AD203B41FA5}">
                      <a16:colId xmlns:a16="http://schemas.microsoft.com/office/drawing/2014/main" val="20002"/>
                    </a:ext>
                  </a:extLst>
                </a:gridCol>
              </a:tblGrid>
              <a:tr h="107686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Black" pitchFamily="34" charset="0"/>
                          <a:cs typeface="Arial" pitchFamily="34" charset="0"/>
                        </a:rPr>
                        <a:t>Granules in: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pitchFamily="34" charset="0"/>
                          <a:cs typeface="Arial" pitchFamily="34" charset="0"/>
                        </a:rPr>
                        <a:t>Epinephrine-secreting cells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pitchFamily="34" charset="0"/>
                          <a:cs typeface="Arial" pitchFamily="34" charset="0"/>
                        </a:rPr>
                        <a:t>Norepinephrine-secreting cells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70755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Black" pitchFamily="34" charset="0"/>
                          <a:cs typeface="Arial" pitchFamily="34" charset="0"/>
                        </a:rPr>
                        <a:t>Size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pitchFamily="34" charset="0"/>
                          <a:cs typeface="Arial" pitchFamily="34" charset="0"/>
                        </a:rPr>
                        <a:t>Small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pitchFamily="34" charset="0"/>
                          <a:cs typeface="Arial" pitchFamily="34" charset="0"/>
                        </a:rPr>
                        <a:t>larger</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89048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Black" pitchFamily="34" charset="0"/>
                          <a:cs typeface="Arial" pitchFamily="34" charset="0"/>
                        </a:rPr>
                        <a:t>Contents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pitchFamily="34" charset="0"/>
                          <a:cs typeface="Arial" pitchFamily="34" charset="0"/>
                        </a:rPr>
                        <a:t>Fill the granule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pitchFamily="34" charset="0"/>
                          <a:cs typeface="Arial" pitchFamily="34" charset="0"/>
                        </a:rPr>
                        <a:t>Do not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584479">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pitchFamily="34" charset="0"/>
                        <a:cs typeface="Arial"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algn="l" rtl="0" eaLnBrk="1" hangingPunct="1">
                        <a:buFont typeface="Wingdings" pitchFamily="2" charset="2"/>
                        <a:buNone/>
                      </a:pPr>
                      <a:r>
                        <a:rPr lang="en-US" altLang="en-US" sz="2400" b="1" dirty="0">
                          <a:latin typeface="Arial Black" pitchFamily="34" charset="0"/>
                        </a:rPr>
                        <a:t>E M </a:t>
                      </a:r>
                    </a:p>
                    <a:p>
                      <a:pPr algn="l" rtl="0" eaLnBrk="1" hangingPunct="1">
                        <a:buFont typeface="Wingdings" pitchFamily="2" charset="2"/>
                        <a:buNone/>
                      </a:pPr>
                      <a:r>
                        <a:rPr lang="en-US" altLang="en-US" sz="1800" b="1" dirty="0"/>
                        <a:t>protein synthesizing cells:</a:t>
                      </a:r>
                    </a:p>
                    <a:p>
                      <a:pPr algn="l" rtl="0" eaLnBrk="1" hangingPunct="1"/>
                      <a:r>
                        <a:rPr lang="en-US" altLang="en-US" sz="1800" dirty="0" err="1"/>
                        <a:t>rER</a:t>
                      </a:r>
                      <a:endParaRPr lang="en-US" altLang="en-US" sz="1800" dirty="0"/>
                    </a:p>
                    <a:p>
                      <a:pPr algn="l" rtl="0" eaLnBrk="1" hangingPunct="1"/>
                      <a:r>
                        <a:rPr lang="en-US" altLang="en-US" sz="1800" dirty="0"/>
                        <a:t>mitochondria </a:t>
                      </a:r>
                    </a:p>
                    <a:p>
                      <a:pPr algn="l" rtl="0" eaLnBrk="1" hangingPunct="1"/>
                      <a:r>
                        <a:rPr lang="en-US" altLang="en-US" sz="1800" dirty="0"/>
                        <a:t>prominent Golgi</a:t>
                      </a:r>
                    </a:p>
                    <a:p>
                      <a:pPr algn="l" rtl="0" eaLnBrk="1" hangingPunct="1"/>
                      <a:r>
                        <a:rPr lang="en-US" altLang="en-US" sz="1800" dirty="0"/>
                        <a:t>membrane-limited electron-dense granules of either epinephrine or norepinephrine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chemeClr val="tx1"/>
                        </a:solidFill>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pic>
        <p:nvPicPr>
          <p:cNvPr id="125977" name="Picture 29">
            <a:extLst>
              <a:ext uri="{FF2B5EF4-FFF2-40B4-BE49-F238E27FC236}">
                <a16:creationId xmlns:a16="http://schemas.microsoft.com/office/drawing/2014/main" id="{96164EA5-1439-4B57-85A9-F251FAE51C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200" y="4170363"/>
            <a:ext cx="2667000" cy="2306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5978" name="Picture 30">
            <a:extLst>
              <a:ext uri="{FF2B5EF4-FFF2-40B4-BE49-F238E27FC236}">
                <a16:creationId xmlns:a16="http://schemas.microsoft.com/office/drawing/2014/main" id="{A651DF1B-8CE0-40BB-8AC0-F9A27C2D3C1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400" y="4170363"/>
            <a:ext cx="2667000" cy="2459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Title 1">
            <a:extLst>
              <a:ext uri="{FF2B5EF4-FFF2-40B4-BE49-F238E27FC236}">
                <a16:creationId xmlns:a16="http://schemas.microsoft.com/office/drawing/2014/main" id="{4DBDC532-A948-4700-A42D-97944A3DB7B1}"/>
              </a:ext>
            </a:extLst>
          </p:cNvPr>
          <p:cNvSpPr>
            <a:spLocks noGrp="1"/>
          </p:cNvSpPr>
          <p:nvPr>
            <p:ph type="title"/>
          </p:nvPr>
        </p:nvSpPr>
        <p:spPr/>
        <p:txBody>
          <a:bodyPr/>
          <a:lstStyle/>
          <a:p>
            <a:r>
              <a:rPr lang="en-US" altLang="en-US" sz="3600" b="1">
                <a:latin typeface="Arial Black" panose="020B0A04020102020204" pitchFamily="34" charset="0"/>
              </a:rPr>
              <a:t>Function of adrenal medulla</a:t>
            </a:r>
            <a:endParaRPr lang="ar-EG" altLang="en-US" sz="3600">
              <a:latin typeface="Arial Black" panose="020B0A04020102020204" pitchFamily="34" charset="0"/>
            </a:endParaRPr>
          </a:p>
        </p:txBody>
      </p:sp>
      <p:sp>
        <p:nvSpPr>
          <p:cNvPr id="126979" name="Content Placeholder 2">
            <a:extLst>
              <a:ext uri="{FF2B5EF4-FFF2-40B4-BE49-F238E27FC236}">
                <a16:creationId xmlns:a16="http://schemas.microsoft.com/office/drawing/2014/main" id="{D5ECC3A8-4575-45F5-AC60-B4A370E9F0E3}"/>
              </a:ext>
            </a:extLst>
          </p:cNvPr>
          <p:cNvSpPr>
            <a:spLocks noGrp="1"/>
          </p:cNvSpPr>
          <p:nvPr>
            <p:ph sz="half" idx="1"/>
          </p:nvPr>
        </p:nvSpPr>
        <p:spPr>
          <a:xfrm>
            <a:off x="228600" y="1600200"/>
            <a:ext cx="4495800" cy="4525963"/>
          </a:xfrm>
        </p:spPr>
        <p:txBody>
          <a:bodyPr/>
          <a:lstStyle/>
          <a:p>
            <a:pPr algn="l" rtl="0"/>
            <a:r>
              <a:rPr lang="en-US" altLang="en-US" sz="2400"/>
              <a:t>epinephrine and norepinephrine → vasoconstriction, hypertension, ↑ heart rate &amp; metabolic rate</a:t>
            </a:r>
          </a:p>
          <a:p>
            <a:pPr algn="l" rtl="0"/>
            <a:r>
              <a:rPr lang="en-US" altLang="en-US" sz="2400">
                <a:solidFill>
                  <a:srgbClr val="881802"/>
                </a:solidFill>
                <a:latin typeface="Arial Black" panose="020B0A04020102020204" pitchFamily="34" charset="0"/>
              </a:rPr>
              <a:t>Clinical hints of medulla</a:t>
            </a:r>
            <a:endParaRPr lang="en-US" altLang="en-US" sz="2400">
              <a:latin typeface="Arial Black" panose="020B0A04020102020204" pitchFamily="34" charset="0"/>
            </a:endParaRPr>
          </a:p>
          <a:p>
            <a:pPr algn="ctr" eaLnBrk="1" hangingPunct="1">
              <a:buFont typeface="Wingdings" panose="05000000000000000000" pitchFamily="2" charset="2"/>
              <a:buNone/>
            </a:pPr>
            <a:r>
              <a:rPr lang="en-US" altLang="en-US" sz="2400">
                <a:solidFill>
                  <a:srgbClr val="881802"/>
                </a:solidFill>
              </a:rPr>
              <a:t>Pheochromocytoma </a:t>
            </a:r>
          </a:p>
          <a:p>
            <a:pPr algn="ctr" eaLnBrk="1" hangingPunct="1">
              <a:buFont typeface="Wingdings" panose="05000000000000000000" pitchFamily="2" charset="2"/>
              <a:buNone/>
            </a:pPr>
            <a:r>
              <a:rPr lang="en-US" altLang="en-US" sz="2400">
                <a:solidFill>
                  <a:srgbClr val="881802"/>
                </a:solidFill>
              </a:rPr>
              <a:t>(tumour of chromaffin cells) </a:t>
            </a:r>
          </a:p>
          <a:p>
            <a:pPr algn="ctr" eaLnBrk="1" hangingPunct="1">
              <a:buFont typeface="Wingdings" panose="05000000000000000000" pitchFamily="2" charset="2"/>
              <a:buNone/>
            </a:pPr>
            <a:r>
              <a:rPr lang="en-US" altLang="en-US" sz="2400"/>
              <a:t>→ paroxysmal elevation of BP</a:t>
            </a:r>
          </a:p>
          <a:p>
            <a:endParaRPr lang="ar-EG" altLang="en-US"/>
          </a:p>
        </p:txBody>
      </p:sp>
      <p:pic>
        <p:nvPicPr>
          <p:cNvPr id="126980" name="Picture 3" descr="fight-or-flight-response">
            <a:extLst>
              <a:ext uri="{FF2B5EF4-FFF2-40B4-BE49-F238E27FC236}">
                <a16:creationId xmlns:a16="http://schemas.microsoft.com/office/drawing/2014/main" id="{D56AE862-D8EB-43D5-8369-C3654A44A28B}"/>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4648200" y="1600200"/>
            <a:ext cx="4419600" cy="4495800"/>
          </a:xfrm>
          <a:noFill/>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Title 1">
            <a:extLst>
              <a:ext uri="{FF2B5EF4-FFF2-40B4-BE49-F238E27FC236}">
                <a16:creationId xmlns:a16="http://schemas.microsoft.com/office/drawing/2014/main" id="{9E4F5B2F-ECB1-40D6-BE7C-7FC69B41050F}"/>
              </a:ext>
            </a:extLst>
          </p:cNvPr>
          <p:cNvSpPr>
            <a:spLocks noGrp="1"/>
          </p:cNvSpPr>
          <p:nvPr>
            <p:ph type="title"/>
          </p:nvPr>
        </p:nvSpPr>
        <p:spPr>
          <a:xfrm>
            <a:off x="381000" y="36513"/>
            <a:ext cx="8229600" cy="725487"/>
          </a:xfrm>
        </p:spPr>
        <p:txBody>
          <a:bodyPr/>
          <a:lstStyle/>
          <a:p>
            <a:r>
              <a:rPr lang="en-US" altLang="en-US" sz="2800">
                <a:latin typeface="Arial Black" panose="020B0A04020102020204" pitchFamily="34" charset="0"/>
              </a:rPr>
              <a:t>Blood supply of adrenal gland</a:t>
            </a:r>
            <a:r>
              <a:rPr lang="en-US" altLang="en-US" sz="2800"/>
              <a:t> </a:t>
            </a:r>
          </a:p>
        </p:txBody>
      </p:sp>
      <p:sp>
        <p:nvSpPr>
          <p:cNvPr id="128003" name="Content Placeholder 2">
            <a:extLst>
              <a:ext uri="{FF2B5EF4-FFF2-40B4-BE49-F238E27FC236}">
                <a16:creationId xmlns:a16="http://schemas.microsoft.com/office/drawing/2014/main" id="{F79D0F44-DD99-430B-B10F-2BEF92E896BB}"/>
              </a:ext>
            </a:extLst>
          </p:cNvPr>
          <p:cNvSpPr>
            <a:spLocks noGrp="1"/>
          </p:cNvSpPr>
          <p:nvPr>
            <p:ph sz="half" idx="1"/>
          </p:nvPr>
        </p:nvSpPr>
        <p:spPr>
          <a:xfrm>
            <a:off x="76200" y="838200"/>
            <a:ext cx="5105400" cy="5943600"/>
          </a:xfrm>
        </p:spPr>
        <p:txBody>
          <a:bodyPr/>
          <a:lstStyle/>
          <a:p>
            <a:pPr algn="l" rtl="0" eaLnBrk="1" hangingPunct="1"/>
            <a:r>
              <a:rPr lang="en-US" altLang="en-US" sz="2000">
                <a:latin typeface="Times New Roman" panose="02020603050405020304" pitchFamily="18" charset="0"/>
                <a:cs typeface="Times New Roman" panose="02020603050405020304" pitchFamily="18" charset="0"/>
              </a:rPr>
              <a:t>The adrenal glands are supplied by several arteries ,these arteries can be divided into: </a:t>
            </a:r>
          </a:p>
          <a:p>
            <a:pPr algn="l" rtl="0" eaLnBrk="1" hangingPunct="1">
              <a:buFont typeface="Wingdings" panose="05000000000000000000" pitchFamily="2" charset="2"/>
              <a:buChar char="v"/>
            </a:pPr>
            <a:r>
              <a:rPr lang="en-US" altLang="en-US" sz="2000" b="1">
                <a:solidFill>
                  <a:srgbClr val="FF0000"/>
                </a:solidFill>
                <a:latin typeface="Arial Black" panose="020B0A04020102020204" pitchFamily="34" charset="0"/>
                <a:cs typeface="Times New Roman" panose="02020603050405020304" pitchFamily="18" charset="0"/>
              </a:rPr>
              <a:t>Cortical arteries</a:t>
            </a:r>
            <a:r>
              <a:rPr lang="en-US" altLang="en-US" sz="2000" b="1">
                <a:latin typeface="Times New Roman" panose="02020603050405020304" pitchFamily="18" charset="0"/>
                <a:cs typeface="Times New Roman" panose="02020603050405020304" pitchFamily="18" charset="0"/>
              </a:rPr>
              <a:t>,</a:t>
            </a:r>
            <a:r>
              <a:rPr lang="en-US" altLang="en-US" sz="2000">
                <a:latin typeface="Times New Roman" panose="02020603050405020304" pitchFamily="18" charset="0"/>
                <a:cs typeface="Times New Roman" panose="02020603050405020304" pitchFamily="18" charset="0"/>
              </a:rPr>
              <a:t> arteries that irrigate the capsule; branching into capillaries that irrigate the gland cells of the cortex and that eventually reach the medullary capillaries; </a:t>
            </a:r>
          </a:p>
          <a:p>
            <a:pPr algn="l" rtl="0" eaLnBrk="1" hangingPunct="1">
              <a:buFont typeface="Wingdings" panose="05000000000000000000" pitchFamily="2" charset="2"/>
              <a:buChar char="v"/>
            </a:pPr>
            <a:r>
              <a:rPr lang="en-US" altLang="en-US" sz="2000" b="1">
                <a:solidFill>
                  <a:srgbClr val="FF0000"/>
                </a:solidFill>
                <a:latin typeface="Arial Black" panose="020B0A04020102020204" pitchFamily="34" charset="0"/>
                <a:cs typeface="Times New Roman" panose="02020603050405020304" pitchFamily="18" charset="0"/>
              </a:rPr>
              <a:t>medullary arteries</a:t>
            </a:r>
            <a:r>
              <a:rPr lang="en-US" altLang="en-US" sz="2000" b="1">
                <a:latin typeface="Times New Roman" panose="02020603050405020304" pitchFamily="18" charset="0"/>
                <a:cs typeface="Times New Roman" panose="02020603050405020304" pitchFamily="18" charset="0"/>
              </a:rPr>
              <a:t>, </a:t>
            </a:r>
            <a:r>
              <a:rPr lang="en-US" altLang="en-US" sz="2000">
                <a:latin typeface="Times New Roman" panose="02020603050405020304" pitchFamily="18" charset="0"/>
                <a:cs typeface="Times New Roman" panose="02020603050405020304" pitchFamily="18" charset="0"/>
              </a:rPr>
              <a:t>which pass through the cortex and form an extensive capillary network in the medulla. </a:t>
            </a:r>
          </a:p>
          <a:p>
            <a:pPr algn="l" rtl="0" eaLnBrk="1" hangingPunct="1"/>
            <a:r>
              <a:rPr lang="en-US" altLang="en-US" sz="2000">
                <a:latin typeface="Times New Roman" panose="02020603050405020304" pitchFamily="18" charset="0"/>
                <a:cs typeface="Times New Roman" panose="02020603050405020304" pitchFamily="18" charset="0"/>
              </a:rPr>
              <a:t>The cells of the medulla are, thus, bathed with both arterial blood from the medullary arteries and venous blood originating from the capillaries of the cortex. </a:t>
            </a:r>
          </a:p>
          <a:p>
            <a:pPr algn="l" rtl="0" eaLnBrk="1" hangingPunct="1"/>
            <a:r>
              <a:rPr lang="en-US" altLang="en-US" sz="2000">
                <a:latin typeface="Times New Roman" panose="02020603050405020304" pitchFamily="18" charset="0"/>
                <a:cs typeface="Times New Roman" panose="02020603050405020304" pitchFamily="18" charset="0"/>
              </a:rPr>
              <a:t>Capillaries of the medulla, together with capillaries that supply the cortex, form the medullary veins, which join to constitute the </a:t>
            </a:r>
            <a:r>
              <a:rPr lang="en-US" altLang="en-US" sz="2000" b="1">
                <a:latin typeface="Times New Roman" panose="02020603050405020304" pitchFamily="18" charset="0"/>
                <a:cs typeface="Times New Roman" panose="02020603050405020304" pitchFamily="18" charset="0"/>
              </a:rPr>
              <a:t>adrenal</a:t>
            </a:r>
            <a:r>
              <a:rPr lang="en-US" altLang="en-US" sz="2000">
                <a:latin typeface="Times New Roman" panose="02020603050405020304" pitchFamily="18" charset="0"/>
                <a:cs typeface="Times New Roman" panose="02020603050405020304" pitchFamily="18" charset="0"/>
              </a:rPr>
              <a:t> or </a:t>
            </a:r>
            <a:r>
              <a:rPr lang="en-US" altLang="en-US" sz="2000" b="1">
                <a:latin typeface="Times New Roman" panose="02020603050405020304" pitchFamily="18" charset="0"/>
                <a:cs typeface="Times New Roman" panose="02020603050405020304" pitchFamily="18" charset="0"/>
              </a:rPr>
              <a:t>suprarenal vein</a:t>
            </a:r>
            <a:endParaRPr lang="en-US" altLang="en-US" sz="2000">
              <a:latin typeface="Times New Roman" panose="02020603050405020304" pitchFamily="18" charset="0"/>
              <a:cs typeface="Times New Roman" panose="02020603050405020304" pitchFamily="18" charset="0"/>
            </a:endParaRPr>
          </a:p>
          <a:p>
            <a:pPr algn="l" rtl="0" eaLnBrk="1" hangingPunct="1"/>
            <a:endParaRPr lang="en-US" altLang="en-US" sz="1600">
              <a:latin typeface="Times New Roman" panose="02020603050405020304" pitchFamily="18" charset="0"/>
              <a:cs typeface="Times New Roman" panose="02020603050405020304" pitchFamily="18" charset="0"/>
            </a:endParaRPr>
          </a:p>
          <a:p>
            <a:pPr algn="l" rtl="0" eaLnBrk="1" hangingPunct="1"/>
            <a:endParaRPr lang="en-US" altLang="en-US" sz="1600">
              <a:latin typeface="Times New Roman" panose="02020603050405020304" pitchFamily="18" charset="0"/>
              <a:cs typeface="Times New Roman" panose="02020603050405020304" pitchFamily="18" charset="0"/>
            </a:endParaRPr>
          </a:p>
          <a:p>
            <a:pPr algn="l" rtl="0" eaLnBrk="1" hangingPunct="1"/>
            <a:endParaRPr lang="en-US" altLang="en-US" sz="1600">
              <a:latin typeface="Times New Roman" panose="02020603050405020304" pitchFamily="18" charset="0"/>
              <a:cs typeface="Times New Roman" panose="02020603050405020304" pitchFamily="18" charset="0"/>
            </a:endParaRPr>
          </a:p>
          <a:p>
            <a:pPr algn="l" rtl="0" eaLnBrk="1" hangingPunct="1"/>
            <a:endParaRPr lang="en-US" altLang="en-US" sz="1600">
              <a:latin typeface="Times New Roman" panose="02020603050405020304" pitchFamily="18" charset="0"/>
              <a:cs typeface="Times New Roman" panose="02020603050405020304" pitchFamily="18" charset="0"/>
            </a:endParaRPr>
          </a:p>
          <a:p>
            <a:pPr algn="l" rtl="0"/>
            <a:endParaRPr lang="en-US" altLang="en-US" sz="1800">
              <a:latin typeface="Times New Roman" panose="02020603050405020304" pitchFamily="18" charset="0"/>
              <a:cs typeface="Times New Roman" panose="02020603050405020304" pitchFamily="18" charset="0"/>
            </a:endParaRPr>
          </a:p>
        </p:txBody>
      </p:sp>
      <p:pic>
        <p:nvPicPr>
          <p:cNvPr id="128004" name="Picture 5" descr="Mammalian Adrenal Gland">
            <a:extLst>
              <a:ext uri="{FF2B5EF4-FFF2-40B4-BE49-F238E27FC236}">
                <a16:creationId xmlns:a16="http://schemas.microsoft.com/office/drawing/2014/main" id="{6B406B67-F02E-4350-90F7-E3F543AF6801}"/>
              </a:ext>
            </a:extLst>
          </p:cNvPr>
          <p:cNvPicPr>
            <a:picLocks noGrp="1" noChangeAspect="1" noChangeArrowheads="1"/>
          </p:cNvPicPr>
          <p:nvPr>
            <p:ph sz="half" idx="2"/>
          </p:nvPr>
        </p:nvPicPr>
        <p:blipFill>
          <a:blip r:embed="rId2" r:link="rId3">
            <a:lum bright="-6000" contrast="18000"/>
            <a:extLst>
              <a:ext uri="{28A0092B-C50C-407E-A947-70E740481C1C}">
                <a14:useLocalDpi xmlns:a14="http://schemas.microsoft.com/office/drawing/2010/main" val="0"/>
              </a:ext>
            </a:extLst>
          </a:blip>
          <a:srcRect t="7291" r="5225" b="5225"/>
          <a:stretch>
            <a:fillRect/>
          </a:stretch>
        </p:blipFill>
        <p:spPr>
          <a:xfrm>
            <a:off x="5334000" y="1143000"/>
            <a:ext cx="3795713" cy="4602163"/>
          </a:xfrm>
          <a:noFill/>
          <a:ln w="12700">
            <a:solidFill>
              <a:srgbClr val="000000"/>
            </a:solidFill>
            <a:miter lim="800000"/>
            <a:headEnd/>
            <a:tailEnd/>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a:extLst>
              <a:ext uri="{FF2B5EF4-FFF2-40B4-BE49-F238E27FC236}">
                <a16:creationId xmlns:a16="http://schemas.microsoft.com/office/drawing/2014/main" id="{BA02A578-8492-4417-B8A3-3DB4EED57FFD}"/>
              </a:ext>
            </a:extLst>
          </p:cNvPr>
          <p:cNvSpPr>
            <a:spLocks noGrp="1"/>
          </p:cNvSpPr>
          <p:nvPr>
            <p:ph idx="1"/>
          </p:nvPr>
        </p:nvSpPr>
        <p:spPr>
          <a:xfrm>
            <a:off x="228600" y="304800"/>
            <a:ext cx="8610600" cy="6324600"/>
          </a:xfrm>
        </p:spPr>
        <p:txBody>
          <a:bodyPr/>
          <a:lstStyle/>
          <a:p>
            <a:pPr marL="0" indent="0" algn="l" rtl="0">
              <a:buFont typeface="Arial" panose="020B0604020202020204" pitchFamily="34" charset="0"/>
              <a:buNone/>
              <a:defRPr/>
            </a:pPr>
            <a:r>
              <a:rPr lang="en-US" altLang="en-US" sz="2800" kern="0" dirty="0">
                <a:solidFill>
                  <a:srgbClr val="000000"/>
                </a:solidFill>
                <a:latin typeface="Times New Roman" pitchFamily="18" charset="0"/>
                <a:cs typeface="Times New Roman" pitchFamily="18" charset="0"/>
              </a:rPr>
              <a:t>Hormones can be </a:t>
            </a:r>
            <a:r>
              <a:rPr lang="en-US" altLang="en-US" sz="2800" kern="0" dirty="0">
                <a:solidFill>
                  <a:srgbClr val="FF0000"/>
                </a:solidFill>
                <a:latin typeface="Arial Black" pitchFamily="34" charset="0"/>
                <a:cs typeface="Times New Roman" pitchFamily="18" charset="0"/>
              </a:rPr>
              <a:t>chemically</a:t>
            </a:r>
            <a:r>
              <a:rPr lang="en-US" altLang="en-US" sz="2800" kern="0" dirty="0">
                <a:solidFill>
                  <a:srgbClr val="000000"/>
                </a:solidFill>
                <a:latin typeface="Times New Roman" pitchFamily="18" charset="0"/>
                <a:cs typeface="Times New Roman" pitchFamily="18" charset="0"/>
              </a:rPr>
              <a:t> classified </a:t>
            </a:r>
            <a:r>
              <a:rPr lang="en-US" altLang="en-US" sz="2800" b="1" kern="0" dirty="0">
                <a:solidFill>
                  <a:srgbClr val="FF0000"/>
                </a:solidFill>
                <a:latin typeface="Times New Roman" pitchFamily="18" charset="0"/>
                <a:cs typeface="Times New Roman" pitchFamily="18" charset="0"/>
                <a:hlinkClick r:id="rId2" tooltip="Into (does not exist)"/>
              </a:rPr>
              <a:t>into</a:t>
            </a:r>
            <a:r>
              <a:rPr lang="en-US" altLang="en-US" sz="2800" b="1" kern="0" dirty="0">
                <a:solidFill>
                  <a:srgbClr val="FF0000"/>
                </a:solidFill>
                <a:latin typeface="Times New Roman" pitchFamily="18" charset="0"/>
                <a:cs typeface="Times New Roman" pitchFamily="18" charset="0"/>
              </a:rPr>
              <a:t> </a:t>
            </a:r>
            <a:r>
              <a:rPr lang="en-US" altLang="en-US" sz="2800" b="1" kern="0" dirty="0">
                <a:solidFill>
                  <a:srgbClr val="FF0000"/>
                </a:solidFill>
                <a:latin typeface="Arial Black" pitchFamily="34" charset="0"/>
                <a:cs typeface="Times New Roman" pitchFamily="18" charset="0"/>
              </a:rPr>
              <a:t>four groups: </a:t>
            </a:r>
          </a:p>
          <a:p>
            <a:pPr algn="l" rtl="0">
              <a:buFontTx/>
              <a:buAutoNum type="arabicPeriod"/>
              <a:defRPr/>
            </a:pPr>
            <a:r>
              <a:rPr lang="en-US" altLang="en-US" sz="2800" b="1" kern="0" dirty="0">
                <a:solidFill>
                  <a:srgbClr val="000000"/>
                </a:solidFill>
                <a:latin typeface="Times New Roman" pitchFamily="18" charset="0"/>
                <a:cs typeface="Times New Roman" pitchFamily="18" charset="0"/>
              </a:rPr>
              <a:t>Amino acid-derived</a:t>
            </a:r>
            <a:r>
              <a:rPr lang="en-US" altLang="en-US" sz="2800" kern="0" dirty="0">
                <a:solidFill>
                  <a:srgbClr val="000000"/>
                </a:solidFill>
                <a:latin typeface="Times New Roman" pitchFamily="18" charset="0"/>
                <a:cs typeface="Times New Roman" pitchFamily="18" charset="0"/>
              </a:rPr>
              <a:t>: Hormones that are modified amino acids.</a:t>
            </a:r>
          </a:p>
          <a:p>
            <a:pPr algn="l" rtl="0">
              <a:buFontTx/>
              <a:buAutoNum type="arabicPeriod"/>
              <a:defRPr/>
            </a:pPr>
            <a:r>
              <a:rPr lang="en-US" altLang="en-US" sz="2800" b="1" kern="0" dirty="0">
                <a:solidFill>
                  <a:srgbClr val="000000"/>
                </a:solidFill>
                <a:latin typeface="Times New Roman" pitchFamily="18" charset="0"/>
                <a:cs typeface="Times New Roman" pitchFamily="18" charset="0"/>
              </a:rPr>
              <a:t>Polypeptide and proteins</a:t>
            </a:r>
          </a:p>
          <a:p>
            <a:pPr algn="l" rtl="0">
              <a:buFontTx/>
              <a:buAutoNum type="arabicPeriod"/>
              <a:defRPr/>
            </a:pPr>
            <a:r>
              <a:rPr lang="en-US" altLang="en-US" sz="2800" b="1" kern="0" dirty="0">
                <a:solidFill>
                  <a:srgbClr val="000000"/>
                </a:solidFill>
                <a:latin typeface="Times New Roman" pitchFamily="18" charset="0"/>
                <a:cs typeface="Times New Roman" pitchFamily="18" charset="0"/>
              </a:rPr>
              <a:t>Steroids</a:t>
            </a:r>
            <a:r>
              <a:rPr lang="en-US" altLang="en-US" sz="2800" kern="0" dirty="0">
                <a:solidFill>
                  <a:srgbClr val="000000"/>
                </a:solidFill>
                <a:latin typeface="Times New Roman" pitchFamily="18" charset="0"/>
                <a:cs typeface="Times New Roman" pitchFamily="18" charset="0"/>
              </a:rPr>
              <a:t>: Hormones that are lipids synthesized from cholesterol. </a:t>
            </a:r>
          </a:p>
          <a:p>
            <a:pPr algn="l" rtl="0">
              <a:buFontTx/>
              <a:buAutoNum type="arabicPeriod"/>
              <a:defRPr/>
            </a:pPr>
            <a:r>
              <a:rPr lang="en-US" altLang="en-US" sz="2800" b="1" kern="0" dirty="0">
                <a:solidFill>
                  <a:srgbClr val="000000"/>
                </a:solidFill>
                <a:latin typeface="Times New Roman" pitchFamily="18" charset="0"/>
                <a:cs typeface="Times New Roman" pitchFamily="18" charset="0"/>
              </a:rPr>
              <a:t>Eicosanoids</a:t>
            </a:r>
            <a:r>
              <a:rPr lang="en-US" altLang="en-US" sz="2800" kern="0" dirty="0">
                <a:solidFill>
                  <a:srgbClr val="000000"/>
                </a:solidFill>
                <a:latin typeface="Times New Roman" pitchFamily="18" charset="0"/>
                <a:cs typeface="Times New Roman" pitchFamily="18" charset="0"/>
              </a:rPr>
              <a:t>: Are lipids synthesized from the fatty acid chains of phospholipids found in plasma membrane</a:t>
            </a:r>
            <a:r>
              <a:rPr lang="en-US" altLang="en-US" sz="2800" kern="0" dirty="0">
                <a:solidFill>
                  <a:srgbClr val="000000"/>
                </a:solidFill>
                <a:latin typeface="Arial"/>
                <a:cs typeface="Arial"/>
              </a:rPr>
              <a:t>.</a:t>
            </a:r>
          </a:p>
          <a:p>
            <a:pPr algn="l" rtl="0">
              <a:defRPr/>
            </a:pPr>
            <a:endParaRPr lang="ar-JO" dirty="0"/>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Text Placeholder 2">
            <a:extLst>
              <a:ext uri="{FF2B5EF4-FFF2-40B4-BE49-F238E27FC236}">
                <a16:creationId xmlns:a16="http://schemas.microsoft.com/office/drawing/2014/main" id="{123DCEF7-33CD-429E-B993-CBB2D9C39807}"/>
              </a:ext>
            </a:extLst>
          </p:cNvPr>
          <p:cNvSpPr>
            <a:spLocks noGrp="1"/>
          </p:cNvSpPr>
          <p:nvPr>
            <p:ph type="body" idx="1"/>
          </p:nvPr>
        </p:nvSpPr>
        <p:spPr>
          <a:xfrm>
            <a:off x="1143000" y="-152400"/>
            <a:ext cx="6172200" cy="639763"/>
          </a:xfrm>
        </p:spPr>
        <p:txBody>
          <a:bodyPr/>
          <a:lstStyle/>
          <a:p>
            <a:pPr algn="ctr"/>
            <a:r>
              <a:rPr lang="en-US" altLang="en-US" sz="2800">
                <a:solidFill>
                  <a:srgbClr val="FF0000"/>
                </a:solidFill>
                <a:latin typeface="Arial Black" panose="020B0A04020102020204" pitchFamily="34" charset="0"/>
              </a:rPr>
              <a:t>Control of the Adrenal Cortex</a:t>
            </a:r>
          </a:p>
        </p:txBody>
      </p:sp>
      <p:sp>
        <p:nvSpPr>
          <p:cNvPr id="4" name="Content Placeholder 3">
            <a:extLst>
              <a:ext uri="{FF2B5EF4-FFF2-40B4-BE49-F238E27FC236}">
                <a16:creationId xmlns:a16="http://schemas.microsoft.com/office/drawing/2014/main" id="{15F81047-C3F4-418C-BD53-4C6D60C108B6}"/>
              </a:ext>
            </a:extLst>
          </p:cNvPr>
          <p:cNvSpPr>
            <a:spLocks noGrp="1"/>
          </p:cNvSpPr>
          <p:nvPr>
            <p:ph sz="half" idx="2"/>
          </p:nvPr>
        </p:nvSpPr>
        <p:spPr>
          <a:xfrm>
            <a:off x="152400" y="533400"/>
            <a:ext cx="8839200" cy="6324600"/>
          </a:xfrm>
        </p:spPr>
        <p:txBody>
          <a:bodyPr/>
          <a:lstStyle/>
          <a:p>
            <a:pPr algn="l" rtl="0">
              <a:defRPr/>
            </a:pPr>
            <a:r>
              <a:rPr lang="en-US" altLang="en-US" dirty="0">
                <a:latin typeface="Times New Roman" panose="02020603050405020304" pitchFamily="18" charset="0"/>
                <a:cs typeface="Times New Roman" panose="02020603050405020304" pitchFamily="18" charset="0"/>
              </a:rPr>
              <a:t>The secretion of glucocorticoids is controlled initially through the release of </a:t>
            </a:r>
            <a:r>
              <a:rPr lang="en-US" altLang="en-US" dirty="0" err="1">
                <a:latin typeface="Times New Roman" panose="02020603050405020304" pitchFamily="18" charset="0"/>
                <a:cs typeface="Times New Roman" panose="02020603050405020304" pitchFamily="18" charset="0"/>
              </a:rPr>
              <a:t>corticotropin</a:t>
            </a:r>
            <a:r>
              <a:rPr lang="en-US" altLang="en-US" dirty="0">
                <a:latin typeface="Times New Roman" panose="02020603050405020304" pitchFamily="18" charset="0"/>
                <a:cs typeface="Times New Roman" panose="02020603050405020304" pitchFamily="18" charset="0"/>
              </a:rPr>
              <a:t>-releasing hormone in the median eminence, followed by secretion of (ACTH, </a:t>
            </a:r>
            <a:r>
              <a:rPr lang="en-US" altLang="en-US" dirty="0" err="1">
                <a:latin typeface="Times New Roman" panose="02020603050405020304" pitchFamily="18" charset="0"/>
                <a:cs typeface="Times New Roman" panose="02020603050405020304" pitchFamily="18" charset="0"/>
              </a:rPr>
              <a:t>corticotropin</a:t>
            </a:r>
            <a:r>
              <a:rPr lang="en-US" altLang="en-US" dirty="0">
                <a:latin typeface="Times New Roman" panose="02020603050405020304" pitchFamily="18" charset="0"/>
                <a:cs typeface="Times New Roman" panose="02020603050405020304" pitchFamily="18" charset="0"/>
              </a:rPr>
              <a:t>) by the pars </a:t>
            </a:r>
            <a:r>
              <a:rPr lang="en-US" altLang="en-US" dirty="0" err="1">
                <a:latin typeface="Times New Roman" panose="02020603050405020304" pitchFamily="18" charset="0"/>
                <a:cs typeface="Times New Roman" panose="02020603050405020304" pitchFamily="18" charset="0"/>
              </a:rPr>
              <a:t>distalis</a:t>
            </a:r>
            <a:r>
              <a:rPr lang="en-US" altLang="en-US" dirty="0">
                <a:latin typeface="Times New Roman" panose="02020603050405020304" pitchFamily="18" charset="0"/>
                <a:cs typeface="Times New Roman" panose="02020603050405020304" pitchFamily="18" charset="0"/>
              </a:rPr>
              <a:t> of the hypophysis</a:t>
            </a:r>
          </a:p>
          <a:p>
            <a:pPr algn="l" rtl="0" eaLnBrk="1" hangingPunct="1">
              <a:defRPr/>
            </a:pPr>
            <a:r>
              <a:rPr lang="en-US" altLang="en-US" dirty="0">
                <a:latin typeface="Times New Roman" panose="02020603050405020304" pitchFamily="18" charset="0"/>
                <a:cs typeface="Times New Roman" panose="02020603050405020304" pitchFamily="18" charset="0"/>
              </a:rPr>
              <a:t>Free glucocorticoids may then inhibit ACTH secretion. The degree of pituitary inhibition is proportionate to the concentration of circulating glucocorticoids; inhibition is exerted at both the pituitary and hypothalamic levels</a:t>
            </a:r>
          </a:p>
          <a:p>
            <a:pPr algn="l" rtl="0" eaLnBrk="1" hangingPunct="1">
              <a:defRPr/>
            </a:pPr>
            <a:r>
              <a:rPr lang="en-US" altLang="en-US" dirty="0">
                <a:latin typeface="Times New Roman" panose="02020603050405020304" pitchFamily="18" charset="0"/>
                <a:cs typeface="Times New Roman" panose="02020603050405020304" pitchFamily="18" charset="0"/>
              </a:rPr>
              <a:t>Aldosterone secretion is controlled primarily by renin-angiotensin and secondarily by ACTH.</a:t>
            </a:r>
          </a:p>
          <a:p>
            <a:pPr marL="0" indent="0" algn="l" rtl="0" eaLnBrk="1" hangingPunct="1">
              <a:buFontTx/>
              <a:buNone/>
              <a:defRPr/>
            </a:pPr>
            <a:r>
              <a:rPr lang="en-US" b="1" dirty="0"/>
              <a:t>MEDICAL APPLICATION</a:t>
            </a:r>
            <a:endParaRPr lang="en-US" altLang="en-US" dirty="0">
              <a:latin typeface="Times New Roman" panose="02020603050405020304" pitchFamily="18" charset="0"/>
              <a:cs typeface="Times New Roman" panose="02020603050405020304" pitchFamily="18" charset="0"/>
            </a:endParaRPr>
          </a:p>
          <a:p>
            <a:pPr algn="l" rtl="0" eaLnBrk="1" fontAlgn="auto" hangingPunct="1">
              <a:spcAft>
                <a:spcPts val="0"/>
              </a:spcAft>
              <a:defRPr/>
            </a:pPr>
            <a:r>
              <a:rPr lang="en-US" sz="2000" dirty="0">
                <a:latin typeface="Times New Roman" panose="02020603050405020304" pitchFamily="18" charset="0"/>
                <a:cs typeface="Times New Roman" panose="02020603050405020304" pitchFamily="18" charset="0"/>
              </a:rPr>
              <a:t>Because of the feedback mechanism of adrenal cortex control, patients who are treated with corticoids for long periods should never stop taking these hormones suddenly:</a:t>
            </a:r>
          </a:p>
          <a:p>
            <a:pPr algn="l" rtl="0" eaLnBrk="1" fontAlgn="auto" hangingPunct="1">
              <a:spcAft>
                <a:spcPts val="0"/>
              </a:spcAft>
              <a:defRPr/>
            </a:pPr>
            <a:r>
              <a:rPr lang="en-US" sz="2000" dirty="0">
                <a:latin typeface="Times New Roman" panose="02020603050405020304" pitchFamily="18" charset="0"/>
                <a:cs typeface="Times New Roman" panose="02020603050405020304" pitchFamily="18" charset="0"/>
              </a:rPr>
              <a:t>secretion of ACTH in these patients is inhibited, and thus the cortex will not be induced to produce corticoids, causing a severe misbalance in the levels of sodium and potassium.</a:t>
            </a:r>
          </a:p>
          <a:p>
            <a:pPr eaLnBrk="1" fontAlgn="auto" hangingPunct="1">
              <a:spcAft>
                <a:spcPts val="0"/>
              </a:spcAft>
              <a:defRPr/>
            </a:pPr>
            <a:endParaRPr lang="en-US" sz="2000" dirty="0"/>
          </a:p>
          <a:p>
            <a:pPr algn="l" rtl="0" eaLnBrk="1" hangingPunct="1">
              <a:defRPr/>
            </a:pPr>
            <a:endParaRPr lang="en-US" altLang="en-US" sz="2000" dirty="0">
              <a:latin typeface="Times New Roman" panose="02020603050405020304" pitchFamily="18" charset="0"/>
              <a:cs typeface="Times New Roman" panose="02020603050405020304" pitchFamily="18" charset="0"/>
            </a:endParaRPr>
          </a:p>
          <a:p>
            <a:pPr algn="l" rtl="0">
              <a:defRPr/>
            </a:pPr>
            <a:endParaRPr lang="en-US" altLang="en-US" sz="2000" dirty="0">
              <a:latin typeface="Times New Roman" panose="02020603050405020304" pitchFamily="18" charset="0"/>
              <a:cs typeface="Times New Roman" panose="02020603050405020304" pitchFamily="18" charset="0"/>
            </a:endParaRPr>
          </a:p>
          <a:p>
            <a:pPr algn="l" rtl="0">
              <a:defRPr/>
            </a:pPr>
            <a:endParaRPr lang="en-US" sz="2000" dirty="0"/>
          </a:p>
        </p:txBody>
      </p:sp>
      <p:sp>
        <p:nvSpPr>
          <p:cNvPr id="2" name="نجمة ذات 5 نقاط 1">
            <a:extLst>
              <a:ext uri="{FF2B5EF4-FFF2-40B4-BE49-F238E27FC236}">
                <a16:creationId xmlns:a16="http://schemas.microsoft.com/office/drawing/2014/main" id="{138B10A1-AB21-4F1B-A2DB-3FCBA0BEFAB7}"/>
              </a:ext>
            </a:extLst>
          </p:cNvPr>
          <p:cNvSpPr/>
          <p:nvPr/>
        </p:nvSpPr>
        <p:spPr bwMode="auto">
          <a:xfrm>
            <a:off x="0" y="3565525"/>
            <a:ext cx="609600" cy="609600"/>
          </a:xfrm>
          <a:prstGeom prst="star5">
            <a:avLst/>
          </a:prstGeom>
          <a:solidFill>
            <a:srgbClr val="FF0000"/>
          </a:solidFill>
          <a:ln w="9525" cap="flat" cmpd="sng" algn="ctr">
            <a:solidFill>
              <a:schemeClr val="tx1"/>
            </a:solidFill>
            <a:prstDash val="solid"/>
            <a:round/>
            <a:headEnd type="none" w="med" len="med"/>
            <a:tailEnd type="none" w="med" len="med"/>
          </a:ln>
          <a:effectLst/>
        </p:spPr>
        <p:txBody>
          <a:bodyPr rtlCol="1"/>
          <a:lstStyle/>
          <a:p>
            <a:pPr rtl="1" eaLnBrk="1" hangingPunct="1">
              <a:defRPr/>
            </a:pPr>
            <a:endParaRPr lang="ar-JO">
              <a:solidFill>
                <a:srgbClr val="FF0000"/>
              </a:solidFill>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42277B56-2908-4A31-B0F7-3650D7456E6B}"/>
              </a:ext>
            </a:extLst>
          </p:cNvPr>
          <p:cNvSpPr>
            <a:spLocks noGrp="1"/>
          </p:cNvSpPr>
          <p:nvPr>
            <p:ph type="title"/>
          </p:nvPr>
        </p:nvSpPr>
        <p:spPr>
          <a:xfrm>
            <a:off x="457200" y="274638"/>
            <a:ext cx="8229600" cy="868362"/>
          </a:xfrm>
        </p:spPr>
        <p:txBody>
          <a:bodyPr/>
          <a:lstStyle/>
          <a:p>
            <a:pPr>
              <a:spcBef>
                <a:spcPct val="20000"/>
              </a:spcBef>
              <a:defRPr/>
            </a:pPr>
            <a:r>
              <a:rPr lang="en-US" altLang="en-US" sz="2800" b="1" dirty="0">
                <a:solidFill>
                  <a:srgbClr val="FF0000"/>
                </a:solidFill>
                <a:latin typeface="Arial Black" pitchFamily="34" charset="0"/>
                <a:ea typeface="+mn-ea"/>
              </a:rPr>
              <a:t>Control of adrenal Medulla</a:t>
            </a:r>
            <a:endParaRPr lang="ar-JO" sz="2800" dirty="0">
              <a:latin typeface="Arial Black" pitchFamily="34" charset="0"/>
            </a:endParaRPr>
          </a:p>
        </p:txBody>
      </p:sp>
      <p:sp>
        <p:nvSpPr>
          <p:cNvPr id="3" name="عنصر نائب للمحتوى 2">
            <a:extLst>
              <a:ext uri="{FF2B5EF4-FFF2-40B4-BE49-F238E27FC236}">
                <a16:creationId xmlns:a16="http://schemas.microsoft.com/office/drawing/2014/main" id="{1DAB4AEA-21FD-46A0-9883-C613884AEE7F}"/>
              </a:ext>
            </a:extLst>
          </p:cNvPr>
          <p:cNvSpPr>
            <a:spLocks noGrp="1"/>
          </p:cNvSpPr>
          <p:nvPr>
            <p:ph idx="1"/>
          </p:nvPr>
        </p:nvSpPr>
        <p:spPr>
          <a:xfrm>
            <a:off x="228600" y="1371600"/>
            <a:ext cx="8686800" cy="4525963"/>
          </a:xfrm>
        </p:spPr>
        <p:txBody>
          <a:bodyPr/>
          <a:lstStyle/>
          <a:p>
            <a:pPr algn="l" rtl="0" eaLnBrk="1" hangingPunct="1">
              <a:defRPr/>
            </a:pPr>
            <a:r>
              <a:rPr lang="en-US" sz="2400" dirty="0">
                <a:solidFill>
                  <a:srgbClr val="000000"/>
                </a:solidFill>
                <a:latin typeface="Times New Roman" panose="02020603050405020304" pitchFamily="18" charset="0"/>
                <a:cs typeface="Times New Roman" panose="02020603050405020304" pitchFamily="18" charset="0"/>
              </a:rPr>
              <a:t>The adrenal medullary cells are innervated by cholinergic endings of preganglionic sympathetic neurons. </a:t>
            </a:r>
            <a:endParaRPr lang="en-US" altLang="en-US" sz="2400" dirty="0">
              <a:solidFill>
                <a:srgbClr val="000000"/>
              </a:solidFill>
              <a:latin typeface="Times New Roman" panose="02020603050405020304" pitchFamily="18" charset="0"/>
              <a:cs typeface="Times New Roman" panose="02020603050405020304" pitchFamily="18" charset="0"/>
            </a:endParaRPr>
          </a:p>
          <a:p>
            <a:pPr algn="l" rtl="0" eaLnBrk="1" hangingPunct="1">
              <a:defRPr/>
            </a:pPr>
            <a:r>
              <a:rPr lang="en-US" altLang="en-US" sz="2400" dirty="0">
                <a:solidFill>
                  <a:srgbClr val="000000"/>
                </a:solidFill>
                <a:latin typeface="Times New Roman" panose="02020603050405020304" pitchFamily="18" charset="0"/>
                <a:cs typeface="Times New Roman" panose="02020603050405020304" pitchFamily="18" charset="0"/>
              </a:rPr>
              <a:t>Epinephrine and norepinephrine are secreted in large quantities in response to intense emotional reactions, such as fright, that are part of an alarm reaction</a:t>
            </a:r>
          </a:p>
          <a:p>
            <a:pPr marL="0" indent="0" algn="l" rtl="0" eaLnBrk="1" hangingPunct="1">
              <a:buFontTx/>
              <a:buNone/>
              <a:defRPr/>
            </a:pPr>
            <a:r>
              <a:rPr lang="en-US" altLang="en-US" sz="2400" dirty="0">
                <a:solidFill>
                  <a:srgbClr val="000000"/>
                </a:solidFill>
                <a:latin typeface="Times New Roman" panose="02020603050405020304" pitchFamily="18" charset="0"/>
                <a:cs typeface="Times New Roman" panose="02020603050405020304" pitchFamily="18" charset="0"/>
              </a:rPr>
              <a:t> (the fight-or-flight response). </a:t>
            </a:r>
          </a:p>
          <a:p>
            <a:pPr algn="l" rtl="0" eaLnBrk="1" hangingPunct="1">
              <a:defRPr/>
            </a:pPr>
            <a:r>
              <a:rPr lang="en-US" altLang="en-US" sz="2400" dirty="0">
                <a:solidFill>
                  <a:srgbClr val="000000"/>
                </a:solidFill>
                <a:latin typeface="Times New Roman" panose="02020603050405020304" pitchFamily="18" charset="0"/>
                <a:cs typeface="Times New Roman" panose="02020603050405020304" pitchFamily="18" charset="0"/>
              </a:rPr>
              <a:t>Secretion of these substances is mediated by the preganglionic fibers that innervate medullary cells</a:t>
            </a:r>
            <a:r>
              <a:rPr lang="en-US" altLang="en-US" sz="2400" dirty="0">
                <a:solidFill>
                  <a:srgbClr val="000000"/>
                </a:solidFill>
              </a:rPr>
              <a:t>. </a:t>
            </a:r>
            <a:endParaRPr lang="en-US" altLang="en-US" sz="2400" dirty="0">
              <a:solidFill>
                <a:srgbClr val="000000"/>
              </a:solidFill>
              <a:latin typeface="Times New Roman" panose="02020603050405020304" pitchFamily="18" charset="0"/>
              <a:cs typeface="Times New Roman" panose="02020603050405020304" pitchFamily="18" charset="0"/>
            </a:endParaRPr>
          </a:p>
          <a:p>
            <a:pPr algn="l" rtl="0" eaLnBrk="1" fontAlgn="auto" hangingPunct="1">
              <a:spcAft>
                <a:spcPts val="0"/>
              </a:spcAft>
              <a:defRPr/>
            </a:pPr>
            <a:r>
              <a:rPr lang="en-US" sz="2400" dirty="0">
                <a:solidFill>
                  <a:srgbClr val="FF0000"/>
                </a:solidFill>
                <a:latin typeface="Times New Roman" panose="02020603050405020304" pitchFamily="18" charset="0"/>
                <a:cs typeface="Times New Roman" panose="02020603050405020304" pitchFamily="18" charset="0"/>
              </a:rPr>
              <a:t>Glucocorticoids</a:t>
            </a:r>
            <a:r>
              <a:rPr lang="en-US" sz="2400" dirty="0">
                <a:solidFill>
                  <a:srgbClr val="000000"/>
                </a:solidFill>
                <a:latin typeface="Times New Roman" panose="02020603050405020304" pitchFamily="18" charset="0"/>
                <a:cs typeface="Times New Roman" panose="02020603050405020304" pitchFamily="18" charset="0"/>
              </a:rPr>
              <a:t> produced in the cortex, which reach the medulla through capillaries that bathe cells of the cortex, constitute another mechanism of control. </a:t>
            </a:r>
          </a:p>
          <a:p>
            <a:pPr eaLnBrk="1" hangingPunct="1">
              <a:defRPr/>
            </a:pPr>
            <a:endParaRPr lang="en-US" altLang="en-US" sz="2400" dirty="0">
              <a:solidFill>
                <a:srgbClr val="000000"/>
              </a:solidFill>
            </a:endParaRPr>
          </a:p>
          <a:p>
            <a:pPr algn="l" rtl="0">
              <a:defRPr/>
            </a:pPr>
            <a:endParaRPr lang="ar-JO" dirty="0"/>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عنوان 1">
            <a:extLst>
              <a:ext uri="{FF2B5EF4-FFF2-40B4-BE49-F238E27FC236}">
                <a16:creationId xmlns:a16="http://schemas.microsoft.com/office/drawing/2014/main" id="{7FC89CF6-5476-4E2F-8605-4874C01140BB}"/>
              </a:ext>
            </a:extLst>
          </p:cNvPr>
          <p:cNvSpPr>
            <a:spLocks noGrp="1"/>
          </p:cNvSpPr>
          <p:nvPr>
            <p:ph type="title"/>
          </p:nvPr>
        </p:nvSpPr>
        <p:spPr>
          <a:xfrm>
            <a:off x="533400" y="0"/>
            <a:ext cx="8229600" cy="685800"/>
          </a:xfrm>
        </p:spPr>
        <p:txBody>
          <a:bodyPr/>
          <a:lstStyle/>
          <a:p>
            <a:r>
              <a:rPr lang="en-US" altLang="en-US" sz="3200" b="1">
                <a:solidFill>
                  <a:srgbClr val="000000"/>
                </a:solidFill>
                <a:latin typeface="Berlin Sans FB Demi" panose="020E0802020502020306" pitchFamily="34" charset="0"/>
              </a:rPr>
              <a:t>PANCREAS</a:t>
            </a:r>
            <a:endParaRPr lang="ar-JO" altLang="en-US">
              <a:latin typeface="Berlin Sans FB Demi" panose="020E0802020502020306" pitchFamily="34" charset="0"/>
            </a:endParaRPr>
          </a:p>
        </p:txBody>
      </p:sp>
      <p:pic>
        <p:nvPicPr>
          <p:cNvPr id="131075" name="Picture 3" descr="G:\photo endo\Pancreatic-Model-of-Exocrine-and-Endocrine-Function-Locations.jpg">
            <a:extLst>
              <a:ext uri="{FF2B5EF4-FFF2-40B4-BE49-F238E27FC236}">
                <a16:creationId xmlns:a16="http://schemas.microsoft.com/office/drawing/2014/main" id="{C4052C8E-EE14-4F75-A3FB-C9D402D3B1A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3962400"/>
            <a:ext cx="71628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076" name="Picture 2" descr="G:\photo endo\1820_The_Pancreas.jpg">
            <a:extLst>
              <a:ext uri="{FF2B5EF4-FFF2-40B4-BE49-F238E27FC236}">
                <a16:creationId xmlns:a16="http://schemas.microsoft.com/office/drawing/2014/main" id="{586D59B8-243E-4651-8267-1AB5BD5D0E96}"/>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457200" y="990600"/>
            <a:ext cx="8077200" cy="2819400"/>
          </a:xfrm>
          <a:noFill/>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عنوان 1">
            <a:extLst>
              <a:ext uri="{FF2B5EF4-FFF2-40B4-BE49-F238E27FC236}">
                <a16:creationId xmlns:a16="http://schemas.microsoft.com/office/drawing/2014/main" id="{E350655D-F772-4119-8949-0DFED6085938}"/>
              </a:ext>
            </a:extLst>
          </p:cNvPr>
          <p:cNvSpPr>
            <a:spLocks noGrp="1"/>
          </p:cNvSpPr>
          <p:nvPr>
            <p:ph type="title"/>
          </p:nvPr>
        </p:nvSpPr>
        <p:spPr>
          <a:xfrm>
            <a:off x="457200" y="152400"/>
            <a:ext cx="8229600" cy="487363"/>
          </a:xfrm>
        </p:spPr>
        <p:txBody>
          <a:bodyPr/>
          <a:lstStyle/>
          <a:p>
            <a:r>
              <a:rPr lang="en-US" altLang="en-US" sz="3200" b="1">
                <a:solidFill>
                  <a:srgbClr val="000000"/>
                </a:solidFill>
                <a:latin typeface="Berlin Sans FB Demi" panose="020E0802020502020306" pitchFamily="34" charset="0"/>
              </a:rPr>
              <a:t>PANCREAS</a:t>
            </a:r>
            <a:endParaRPr lang="ar-JO" altLang="en-US"/>
          </a:p>
        </p:txBody>
      </p:sp>
      <p:sp>
        <p:nvSpPr>
          <p:cNvPr id="3" name="عنصر نائب للمحتوى 2">
            <a:extLst>
              <a:ext uri="{FF2B5EF4-FFF2-40B4-BE49-F238E27FC236}">
                <a16:creationId xmlns:a16="http://schemas.microsoft.com/office/drawing/2014/main" id="{237CBC6B-4A3B-4902-8610-DAF45450B3C9}"/>
              </a:ext>
            </a:extLst>
          </p:cNvPr>
          <p:cNvSpPr>
            <a:spLocks noGrp="1"/>
          </p:cNvSpPr>
          <p:nvPr>
            <p:ph idx="1"/>
          </p:nvPr>
        </p:nvSpPr>
        <p:spPr>
          <a:xfrm>
            <a:off x="228600" y="762000"/>
            <a:ext cx="8686800" cy="5943600"/>
          </a:xfrm>
        </p:spPr>
        <p:txBody>
          <a:bodyPr/>
          <a:lstStyle/>
          <a:p>
            <a:pPr algn="l" rtl="0" eaLnBrk="1" hangingPunct="1">
              <a:buFont typeface="Wingdings" pitchFamily="2" charset="2"/>
              <a:buChar char="q"/>
              <a:defRPr/>
            </a:pPr>
            <a:r>
              <a:rPr lang="en-US" altLang="en-US" sz="2400" dirty="0">
                <a:solidFill>
                  <a:srgbClr val="000000"/>
                </a:solidFill>
                <a:latin typeface="Times New Roman" pitchFamily="18" charset="0"/>
                <a:cs typeface="Times New Roman" pitchFamily="18" charset="0"/>
              </a:rPr>
              <a:t>Exocrine and endocrine gland. </a:t>
            </a:r>
          </a:p>
          <a:p>
            <a:pPr algn="l" rtl="0" eaLnBrk="1" hangingPunct="1">
              <a:buFont typeface="Wingdings" pitchFamily="2" charset="2"/>
              <a:buChar char="q"/>
              <a:defRPr/>
            </a:pPr>
            <a:r>
              <a:rPr lang="en-US" altLang="en-US" sz="2400" dirty="0">
                <a:solidFill>
                  <a:srgbClr val="000000"/>
                </a:solidFill>
                <a:latin typeface="Times New Roman" pitchFamily="18" charset="0"/>
                <a:cs typeface="Times New Roman" pitchFamily="18" charset="0"/>
              </a:rPr>
              <a:t>The exocrine part produces pancreatic juice.</a:t>
            </a:r>
          </a:p>
          <a:p>
            <a:pPr algn="l" rtl="0" eaLnBrk="1" hangingPunct="1">
              <a:buFont typeface="Wingdings" pitchFamily="2" charset="2"/>
              <a:buChar char="q"/>
              <a:defRPr/>
            </a:pPr>
            <a:r>
              <a:rPr lang="en-US" altLang="en-US" sz="2400" dirty="0">
                <a:solidFill>
                  <a:srgbClr val="000000"/>
                </a:solidFill>
                <a:latin typeface="Times New Roman" pitchFamily="18" charset="0"/>
                <a:cs typeface="Times New Roman" pitchFamily="18" charset="0"/>
              </a:rPr>
              <a:t> The endocrine part, ~1% , consists of the cells of the </a:t>
            </a:r>
            <a:r>
              <a:rPr lang="en-US" altLang="en-US" sz="2400" b="1" dirty="0">
                <a:solidFill>
                  <a:srgbClr val="000000"/>
                </a:solidFill>
                <a:latin typeface="Times New Roman" pitchFamily="18" charset="0"/>
                <a:cs typeface="Times New Roman" pitchFamily="18" charset="0"/>
              </a:rPr>
              <a:t>islands of Langerhans</a:t>
            </a:r>
            <a:r>
              <a:rPr lang="en-US" altLang="en-US" sz="2400" dirty="0">
                <a:solidFill>
                  <a:srgbClr val="000000"/>
                </a:solidFill>
                <a:latin typeface="Times New Roman" pitchFamily="18" charset="0"/>
                <a:cs typeface="Times New Roman" pitchFamily="18" charset="0"/>
              </a:rPr>
              <a:t>. </a:t>
            </a:r>
          </a:p>
          <a:p>
            <a:pPr marL="0" indent="0" algn="l" rtl="0" eaLnBrk="1" fontAlgn="auto" hangingPunct="1">
              <a:spcAft>
                <a:spcPts val="0"/>
              </a:spcAft>
              <a:buFontTx/>
              <a:buNone/>
              <a:defRPr/>
            </a:pPr>
            <a:r>
              <a:rPr lang="en-US" sz="2800" b="1" u="sng" kern="1200" dirty="0">
                <a:solidFill>
                  <a:srgbClr val="FF0000"/>
                </a:solidFill>
                <a:latin typeface="Times New Roman" panose="02020603050405020304" pitchFamily="18" charset="0"/>
                <a:cs typeface="Times New Roman" panose="02020603050405020304" pitchFamily="18" charset="0"/>
              </a:rPr>
              <a:t>Endocrine part:</a:t>
            </a:r>
            <a:r>
              <a:rPr lang="en-US" sz="2800" kern="1200" dirty="0">
                <a:solidFill>
                  <a:srgbClr val="FF0000"/>
                </a:solidFill>
                <a:latin typeface="Times New Roman" panose="02020603050405020304" pitchFamily="18" charset="0"/>
                <a:cs typeface="Times New Roman" panose="02020603050405020304" pitchFamily="18" charset="0"/>
              </a:rPr>
              <a:t> </a:t>
            </a:r>
            <a:r>
              <a:rPr lang="en-US" sz="2800" b="1" u="sng" kern="1200" dirty="0">
                <a:solidFill>
                  <a:prstClr val="black"/>
                </a:solidFill>
                <a:latin typeface="Times New Roman" panose="02020603050405020304" pitchFamily="18" charset="0"/>
                <a:cs typeface="Times New Roman" panose="02020603050405020304" pitchFamily="18" charset="0"/>
              </a:rPr>
              <a:t>Islets of Langerhans</a:t>
            </a:r>
            <a:endParaRPr lang="en-US" sz="2800" kern="1200" dirty="0">
              <a:solidFill>
                <a:srgbClr val="FF0000"/>
              </a:solidFill>
              <a:latin typeface="Times New Roman" panose="02020603050405020304" pitchFamily="18" charset="0"/>
              <a:cs typeface="Times New Roman" panose="02020603050405020304" pitchFamily="18" charset="0"/>
            </a:endParaRPr>
          </a:p>
          <a:p>
            <a:pPr marL="0" indent="0" algn="l" rtl="0" eaLnBrk="1" fontAlgn="auto" hangingPunct="1">
              <a:spcAft>
                <a:spcPts val="0"/>
              </a:spcAft>
              <a:buFontTx/>
              <a:buNone/>
              <a:defRPr/>
            </a:pPr>
            <a:r>
              <a:rPr lang="en-US" sz="2400" kern="1200" dirty="0">
                <a:solidFill>
                  <a:prstClr val="black"/>
                </a:solidFill>
                <a:latin typeface="Times New Roman" panose="02020603050405020304" pitchFamily="18" charset="0"/>
                <a:cs typeface="Times New Roman" panose="02020603050405020304" pitchFamily="18" charset="0"/>
              </a:rPr>
              <a:t>Masses of pale staining cells scattered between the pancreatic </a:t>
            </a:r>
            <a:r>
              <a:rPr lang="en-US" sz="2400" kern="1200" dirty="0" err="1">
                <a:solidFill>
                  <a:prstClr val="black"/>
                </a:solidFill>
                <a:latin typeface="Times New Roman" panose="02020603050405020304" pitchFamily="18" charset="0"/>
                <a:cs typeface="Times New Roman" panose="02020603050405020304" pitchFamily="18" charset="0"/>
              </a:rPr>
              <a:t>acini</a:t>
            </a:r>
            <a:endParaRPr lang="en-US" sz="2400" kern="1200" dirty="0">
              <a:solidFill>
                <a:prstClr val="black"/>
              </a:solidFill>
              <a:latin typeface="Times New Roman" panose="02020603050405020304" pitchFamily="18" charset="0"/>
              <a:cs typeface="Times New Roman" panose="02020603050405020304" pitchFamily="18" charset="0"/>
            </a:endParaRPr>
          </a:p>
          <a:p>
            <a:pPr algn="l" rtl="0" eaLnBrk="1" fontAlgn="auto" hangingPunct="1">
              <a:spcAft>
                <a:spcPts val="0"/>
              </a:spcAft>
              <a:buFont typeface="Arial" pitchFamily="34" charset="0"/>
              <a:buChar char="•"/>
              <a:defRPr/>
            </a:pPr>
            <a:r>
              <a:rPr lang="en-US" sz="2400" kern="1200" dirty="0">
                <a:solidFill>
                  <a:prstClr val="black"/>
                </a:solidFill>
                <a:latin typeface="Times New Roman" panose="02020603050405020304" pitchFamily="18" charset="0"/>
                <a:cs typeface="Times New Roman" panose="02020603050405020304" pitchFamily="18" charset="0"/>
              </a:rPr>
              <a:t>They are more in the </a:t>
            </a:r>
            <a:r>
              <a:rPr lang="en-US" sz="2400" b="1" kern="1200" dirty="0">
                <a:solidFill>
                  <a:srgbClr val="FF0000"/>
                </a:solidFill>
                <a:latin typeface="Times New Roman" panose="02020603050405020304" pitchFamily="18" charset="0"/>
                <a:cs typeface="Times New Roman" panose="02020603050405020304" pitchFamily="18" charset="0"/>
              </a:rPr>
              <a:t>tail</a:t>
            </a:r>
            <a:r>
              <a:rPr lang="en-US" sz="2400" kern="1200" dirty="0">
                <a:solidFill>
                  <a:prstClr val="black"/>
                </a:solidFill>
                <a:latin typeface="Times New Roman" panose="02020603050405020304" pitchFamily="18" charset="0"/>
                <a:cs typeface="Times New Roman" panose="02020603050405020304" pitchFamily="18" charset="0"/>
              </a:rPr>
              <a:t> than head of pancreas</a:t>
            </a:r>
          </a:p>
          <a:p>
            <a:pPr algn="l" rtl="0" eaLnBrk="1" fontAlgn="auto" hangingPunct="1">
              <a:spcAft>
                <a:spcPts val="0"/>
              </a:spcAft>
              <a:buFont typeface="Arial" pitchFamily="34" charset="0"/>
              <a:buChar char="•"/>
              <a:defRPr/>
            </a:pPr>
            <a:r>
              <a:rPr lang="en-US" sz="2400" kern="1200" dirty="0">
                <a:solidFill>
                  <a:prstClr val="black"/>
                </a:solidFill>
                <a:latin typeface="Times New Roman" panose="02020603050405020304" pitchFamily="18" charset="0"/>
                <a:cs typeface="Times New Roman" panose="02020603050405020304" pitchFamily="18" charset="0"/>
              </a:rPr>
              <a:t>The cells are separated by fenestrated </a:t>
            </a:r>
          </a:p>
          <a:p>
            <a:pPr algn="l" rtl="0" eaLnBrk="1" fontAlgn="auto" hangingPunct="1">
              <a:spcAft>
                <a:spcPts val="0"/>
              </a:spcAft>
              <a:buFontTx/>
              <a:buNone/>
              <a:defRPr/>
            </a:pPr>
            <a:r>
              <a:rPr lang="en-US" sz="2400" kern="1200" dirty="0">
                <a:solidFill>
                  <a:prstClr val="black"/>
                </a:solidFill>
                <a:latin typeface="Times New Roman" panose="02020603050405020304" pitchFamily="18" charset="0"/>
                <a:cs typeface="Times New Roman" panose="02020603050405020304" pitchFamily="18" charset="0"/>
              </a:rPr>
              <a:t>      capillaries (highly vascularized)</a:t>
            </a:r>
          </a:p>
          <a:p>
            <a:pPr algn="l" rtl="0" eaLnBrk="1" fontAlgn="auto" hangingPunct="1">
              <a:spcAft>
                <a:spcPts val="0"/>
              </a:spcAft>
              <a:buFont typeface="Arial" pitchFamily="34" charset="0"/>
              <a:buChar char="•"/>
              <a:defRPr/>
            </a:pPr>
            <a:r>
              <a:rPr lang="en-US" sz="2400" kern="1200" dirty="0">
                <a:solidFill>
                  <a:prstClr val="black"/>
                </a:solidFill>
                <a:latin typeface="Times New Roman" panose="02020603050405020304" pitchFamily="18" charset="0"/>
                <a:cs typeface="Times New Roman" panose="02020603050405020304" pitchFamily="18" charset="0"/>
              </a:rPr>
              <a:t>Cells of islets of Langerhans are</a:t>
            </a:r>
          </a:p>
          <a:p>
            <a:pPr marL="0" indent="0" algn="l" rtl="0" eaLnBrk="1" fontAlgn="auto" hangingPunct="1">
              <a:spcAft>
                <a:spcPts val="0"/>
              </a:spcAft>
              <a:buFontTx/>
              <a:buNone/>
              <a:defRPr/>
            </a:pPr>
            <a:r>
              <a:rPr lang="en-US" sz="2400" kern="1200" dirty="0">
                <a:solidFill>
                  <a:prstClr val="black"/>
                </a:solidFill>
                <a:latin typeface="Times New Roman" panose="02020603050405020304" pitchFamily="18" charset="0"/>
                <a:cs typeface="Times New Roman" panose="02020603050405020304" pitchFamily="18" charset="0"/>
              </a:rPr>
              <a:t>    Alpha, Beta, Delta, F (PP) cells</a:t>
            </a:r>
          </a:p>
          <a:p>
            <a:pPr marL="0" indent="0" algn="l" rtl="0">
              <a:buFontTx/>
              <a:buNone/>
              <a:defRPr/>
            </a:pPr>
            <a:endParaRPr lang="ar-JO" sz="2800" dirty="0">
              <a:latin typeface="Arial Black" pitchFamily="34" charset="0"/>
            </a:endParaRPr>
          </a:p>
        </p:txBody>
      </p:sp>
      <p:pic>
        <p:nvPicPr>
          <p:cNvPr id="132100" name="Picture 2">
            <a:extLst>
              <a:ext uri="{FF2B5EF4-FFF2-40B4-BE49-F238E27FC236}">
                <a16:creationId xmlns:a16="http://schemas.microsoft.com/office/drawing/2014/main" id="{A475DF1E-4E19-4BB2-BFFC-1373F6AD40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6400" y="4191000"/>
            <a:ext cx="3522663" cy="2486025"/>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1" name="Content Placeholder 2">
            <a:extLst>
              <a:ext uri="{FF2B5EF4-FFF2-40B4-BE49-F238E27FC236}">
                <a16:creationId xmlns:a16="http://schemas.microsoft.com/office/drawing/2014/main" id="{766CD488-7250-44EE-874F-8FC54AD14724}"/>
              </a:ext>
            </a:extLst>
          </p:cNvPr>
          <p:cNvSpPr>
            <a:spLocks noGrp="1"/>
          </p:cNvSpPr>
          <p:nvPr>
            <p:ph sz="half" idx="1"/>
          </p:nvPr>
        </p:nvSpPr>
        <p:spPr>
          <a:xfrm>
            <a:off x="-19050" y="157163"/>
            <a:ext cx="4667250" cy="6548437"/>
          </a:xfrm>
        </p:spPr>
        <p:txBody>
          <a:bodyPr/>
          <a:lstStyle/>
          <a:p>
            <a:pPr algn="l" rtl="0" eaLnBrk="1" hangingPunct="1">
              <a:buFont typeface="Wingdings" pitchFamily="2" charset="2"/>
              <a:buChar char="q"/>
              <a:defRPr/>
            </a:pPr>
            <a:r>
              <a:rPr lang="en-US" sz="2800" dirty="0">
                <a:solidFill>
                  <a:srgbClr val="000000"/>
                </a:solidFill>
                <a:latin typeface="Arial Black" pitchFamily="34" charset="0"/>
              </a:rPr>
              <a:t>Structure :</a:t>
            </a:r>
            <a:r>
              <a:rPr lang="en-US" altLang="en-US" sz="2400" dirty="0">
                <a:solidFill>
                  <a:srgbClr val="000000"/>
                </a:solidFill>
                <a:latin typeface="Times New Roman" pitchFamily="18" charset="0"/>
                <a:cs typeface="Times New Roman" pitchFamily="18" charset="0"/>
              </a:rPr>
              <a:t>of the </a:t>
            </a:r>
            <a:r>
              <a:rPr lang="en-US" altLang="en-US" sz="2400" b="1" dirty="0">
                <a:solidFill>
                  <a:srgbClr val="000000"/>
                </a:solidFill>
                <a:latin typeface="Times New Roman" pitchFamily="18" charset="0"/>
                <a:cs typeface="Times New Roman" pitchFamily="18" charset="0"/>
              </a:rPr>
              <a:t>islands of Langerhans</a:t>
            </a:r>
            <a:r>
              <a:rPr lang="en-US" altLang="en-US" sz="2400" dirty="0">
                <a:solidFill>
                  <a:srgbClr val="000000"/>
                </a:solidFill>
                <a:latin typeface="Times New Roman" pitchFamily="18" charset="0"/>
                <a:cs typeface="Times New Roman" pitchFamily="18" charset="0"/>
              </a:rPr>
              <a:t>. </a:t>
            </a:r>
            <a:endParaRPr lang="en-US" sz="2800" dirty="0">
              <a:solidFill>
                <a:srgbClr val="000000"/>
              </a:solidFill>
              <a:latin typeface="Arial Black" pitchFamily="34" charset="0"/>
            </a:endParaRPr>
          </a:p>
          <a:p>
            <a:pPr marL="0" indent="0" algn="l" rtl="0">
              <a:buFontTx/>
              <a:buNone/>
              <a:defRPr/>
            </a:pPr>
            <a:r>
              <a:rPr lang="en-US" sz="2800" dirty="0" err="1">
                <a:solidFill>
                  <a:srgbClr val="FF0000"/>
                </a:solidFill>
                <a:latin typeface="Arial Black" pitchFamily="34" charset="0"/>
              </a:rPr>
              <a:t>Stroma</a:t>
            </a:r>
            <a:r>
              <a:rPr lang="en-US" sz="2800" dirty="0">
                <a:solidFill>
                  <a:srgbClr val="FF0000"/>
                </a:solidFill>
                <a:latin typeface="Arial Black" pitchFamily="34" charset="0"/>
              </a:rPr>
              <a:t>: </a:t>
            </a:r>
          </a:p>
          <a:p>
            <a:pPr marL="0" indent="0" algn="l" rtl="0" eaLnBrk="1" hangingPunct="1">
              <a:buFontTx/>
              <a:buNone/>
              <a:defRPr/>
            </a:pPr>
            <a:r>
              <a:rPr lang="en-US" altLang="en-US" sz="2400" dirty="0">
                <a:solidFill>
                  <a:srgbClr val="000000"/>
                </a:solidFill>
                <a:latin typeface="Times New Roman" pitchFamily="18" charset="0"/>
                <a:cs typeface="Times New Roman" pitchFamily="18" charset="0"/>
              </a:rPr>
              <a:t>Surrounded by </a:t>
            </a:r>
            <a:r>
              <a:rPr lang="en-US" altLang="en-US" sz="2400" b="1" dirty="0">
                <a:solidFill>
                  <a:srgbClr val="000000"/>
                </a:solidFill>
                <a:latin typeface="Times New Roman" pitchFamily="18" charset="0"/>
                <a:cs typeface="Times New Roman" pitchFamily="18" charset="0"/>
              </a:rPr>
              <a:t>thin </a:t>
            </a:r>
            <a:r>
              <a:rPr lang="en-US" altLang="en-US" sz="2400" dirty="0">
                <a:solidFill>
                  <a:srgbClr val="000000"/>
                </a:solidFill>
                <a:latin typeface="Times New Roman" pitchFamily="18" charset="0"/>
                <a:cs typeface="Times New Roman" pitchFamily="18" charset="0"/>
              </a:rPr>
              <a:t>capsule</a:t>
            </a:r>
          </a:p>
          <a:p>
            <a:pPr marL="0" indent="0" algn="l" rtl="0" eaLnBrk="1" hangingPunct="1">
              <a:buFontTx/>
              <a:buNone/>
              <a:defRPr/>
            </a:pPr>
            <a:r>
              <a:rPr lang="en-US" altLang="en-US" sz="2400" dirty="0">
                <a:solidFill>
                  <a:srgbClr val="FF0000"/>
                </a:solidFill>
                <a:latin typeface="Arial Black" pitchFamily="34" charset="0"/>
                <a:cs typeface="Times New Roman" pitchFamily="18" charset="0"/>
              </a:rPr>
              <a:t>Parenchyma </a:t>
            </a:r>
          </a:p>
          <a:p>
            <a:pPr marL="0" indent="0" algn="l" rtl="0" eaLnBrk="1" hangingPunct="1">
              <a:buFontTx/>
              <a:buNone/>
              <a:defRPr/>
            </a:pPr>
            <a:r>
              <a:rPr lang="en-US" altLang="en-US" sz="2400" b="1" dirty="0">
                <a:solidFill>
                  <a:srgbClr val="000000"/>
                </a:solidFill>
                <a:latin typeface="Times New Roman" pitchFamily="18" charset="0"/>
                <a:cs typeface="Times New Roman" pitchFamily="18" charset="0"/>
              </a:rPr>
              <a:t>cellular composition of the islands</a:t>
            </a:r>
            <a:r>
              <a:rPr lang="en-US" altLang="en-US" sz="2400" dirty="0">
                <a:solidFill>
                  <a:srgbClr val="000000"/>
                </a:solidFill>
                <a:latin typeface="Times New Roman" pitchFamily="18" charset="0"/>
                <a:cs typeface="Times New Roman" pitchFamily="18" charset="0"/>
              </a:rPr>
              <a:t> </a:t>
            </a:r>
            <a:endParaRPr lang="en-US" altLang="en-US" sz="2400" b="1" dirty="0">
              <a:solidFill>
                <a:srgbClr val="000000"/>
              </a:solidFill>
              <a:latin typeface="Times New Roman" pitchFamily="18" charset="0"/>
              <a:cs typeface="Times New Roman" pitchFamily="18" charset="0"/>
            </a:endParaRPr>
          </a:p>
          <a:p>
            <a:pPr algn="l" rtl="0" eaLnBrk="1" hangingPunct="1">
              <a:buFont typeface="Wingdings" pitchFamily="2" charset="2"/>
              <a:buChar char="q"/>
              <a:defRPr/>
            </a:pPr>
            <a:r>
              <a:rPr lang="en-US" altLang="en-US" sz="2400" b="1" dirty="0">
                <a:solidFill>
                  <a:srgbClr val="000000"/>
                </a:solidFill>
                <a:latin typeface="Times New Roman" pitchFamily="18" charset="0"/>
                <a:cs typeface="Times New Roman" pitchFamily="18" charset="0"/>
              </a:rPr>
              <a:t> 70% beta-cells</a:t>
            </a:r>
            <a:r>
              <a:rPr lang="en-US" altLang="en-US" sz="2400" dirty="0">
                <a:solidFill>
                  <a:srgbClr val="000000"/>
                </a:solidFill>
                <a:latin typeface="Times New Roman" pitchFamily="18" charset="0"/>
                <a:cs typeface="Times New Roman" pitchFamily="18" charset="0"/>
              </a:rPr>
              <a:t>, </a:t>
            </a:r>
            <a:r>
              <a:rPr lang="en-US" altLang="en-US" sz="2400" b="1" dirty="0">
                <a:solidFill>
                  <a:srgbClr val="000000"/>
                </a:solidFill>
                <a:latin typeface="Times New Roman" pitchFamily="18" charset="0"/>
                <a:cs typeface="Times New Roman" pitchFamily="18" charset="0"/>
              </a:rPr>
              <a:t>insulin</a:t>
            </a:r>
            <a:r>
              <a:rPr lang="en-US" altLang="en-US" sz="2400" dirty="0">
                <a:solidFill>
                  <a:srgbClr val="000000"/>
                </a:solidFill>
                <a:latin typeface="Times New Roman" pitchFamily="18" charset="0"/>
                <a:cs typeface="Times New Roman" pitchFamily="18" charset="0"/>
              </a:rPr>
              <a:t>. Insulin stimulates </a:t>
            </a:r>
          </a:p>
          <a:p>
            <a:pPr algn="l" rtl="0" eaLnBrk="1" hangingPunct="1">
              <a:buFont typeface="Wingdings" pitchFamily="2" charset="2"/>
              <a:buChar char="q"/>
              <a:defRPr/>
            </a:pPr>
            <a:r>
              <a:rPr lang="en-US" altLang="en-US" sz="2400" b="1" dirty="0">
                <a:solidFill>
                  <a:srgbClr val="000000"/>
                </a:solidFill>
                <a:latin typeface="Times New Roman" pitchFamily="18" charset="0"/>
                <a:cs typeface="Times New Roman" pitchFamily="18" charset="0"/>
              </a:rPr>
              <a:t>20% alpha-cells</a:t>
            </a:r>
            <a:r>
              <a:rPr lang="en-US" altLang="en-US" sz="2400" dirty="0">
                <a:solidFill>
                  <a:srgbClr val="000000"/>
                </a:solidFill>
                <a:latin typeface="Times New Roman" pitchFamily="18" charset="0"/>
                <a:cs typeface="Times New Roman" pitchFamily="18" charset="0"/>
              </a:rPr>
              <a:t>, </a:t>
            </a:r>
            <a:r>
              <a:rPr lang="en-US" altLang="en-US" sz="2400" b="1" dirty="0">
                <a:solidFill>
                  <a:srgbClr val="000000"/>
                </a:solidFill>
                <a:latin typeface="Times New Roman" pitchFamily="18" charset="0"/>
                <a:cs typeface="Times New Roman" pitchFamily="18" charset="0"/>
              </a:rPr>
              <a:t>glucagon</a:t>
            </a:r>
            <a:r>
              <a:rPr lang="en-US" altLang="en-US" sz="2400" dirty="0">
                <a:solidFill>
                  <a:srgbClr val="000000"/>
                </a:solidFill>
                <a:latin typeface="Times New Roman" pitchFamily="18" charset="0"/>
                <a:cs typeface="Times New Roman" pitchFamily="18" charset="0"/>
              </a:rPr>
              <a:t>. </a:t>
            </a:r>
          </a:p>
          <a:p>
            <a:pPr algn="l" rtl="0" eaLnBrk="1" hangingPunct="1">
              <a:buFont typeface="Wingdings" pitchFamily="2" charset="2"/>
              <a:buChar char="q"/>
              <a:defRPr/>
            </a:pPr>
            <a:r>
              <a:rPr lang="en-US" altLang="en-US" sz="2400" b="1" dirty="0">
                <a:solidFill>
                  <a:srgbClr val="000000"/>
                </a:solidFill>
                <a:latin typeface="Times New Roman" pitchFamily="18" charset="0"/>
                <a:cs typeface="Times New Roman" pitchFamily="18" charset="0"/>
              </a:rPr>
              <a:t>5- 10 % delta-cells</a:t>
            </a:r>
            <a:r>
              <a:rPr lang="en-US" altLang="en-US" sz="2400" dirty="0">
                <a:solidFill>
                  <a:srgbClr val="000000"/>
                </a:solidFill>
                <a:latin typeface="Times New Roman" pitchFamily="18" charset="0"/>
                <a:cs typeface="Times New Roman" pitchFamily="18" charset="0"/>
              </a:rPr>
              <a:t> which secrete</a:t>
            </a:r>
            <a:r>
              <a:rPr lang="en-US" altLang="en-US" sz="2400" b="1" dirty="0">
                <a:solidFill>
                  <a:srgbClr val="000000"/>
                </a:solidFill>
                <a:latin typeface="Times New Roman" pitchFamily="18" charset="0"/>
                <a:cs typeface="Times New Roman" pitchFamily="18" charset="0"/>
              </a:rPr>
              <a:t> </a:t>
            </a:r>
            <a:r>
              <a:rPr lang="en-US" altLang="en-US" sz="2400" b="1" dirty="0" err="1">
                <a:solidFill>
                  <a:srgbClr val="000000"/>
                </a:solidFill>
                <a:latin typeface="Times New Roman" pitchFamily="18" charset="0"/>
                <a:cs typeface="Times New Roman" pitchFamily="18" charset="0"/>
              </a:rPr>
              <a:t>somatostatin</a:t>
            </a:r>
            <a:r>
              <a:rPr lang="en-US" altLang="en-US" sz="2400" dirty="0">
                <a:solidFill>
                  <a:srgbClr val="000000"/>
                </a:solidFill>
                <a:latin typeface="Times New Roman" pitchFamily="18" charset="0"/>
                <a:cs typeface="Times New Roman" pitchFamily="18" charset="0"/>
              </a:rPr>
              <a:t>, </a:t>
            </a:r>
          </a:p>
          <a:p>
            <a:pPr algn="l" rtl="0" eaLnBrk="1" hangingPunct="1">
              <a:buFont typeface="Wingdings" pitchFamily="2" charset="2"/>
              <a:buChar char="q"/>
              <a:defRPr/>
            </a:pPr>
            <a:r>
              <a:rPr lang="en-US" altLang="en-US" sz="2400" b="1" dirty="0">
                <a:solidFill>
                  <a:srgbClr val="000000"/>
                </a:solidFill>
                <a:latin typeface="Times New Roman" pitchFamily="18" charset="0"/>
                <a:cs typeface="Times New Roman" pitchFamily="18" charset="0"/>
              </a:rPr>
              <a:t>F- cells (PP)</a:t>
            </a:r>
            <a:endParaRPr lang="ar-EG" altLang="en-US" sz="2400" b="1" dirty="0">
              <a:solidFill>
                <a:srgbClr val="000000"/>
              </a:solidFill>
              <a:latin typeface="Times New Roman" pitchFamily="18" charset="0"/>
              <a:cs typeface="Times New Roman" pitchFamily="18" charset="0"/>
            </a:endParaRPr>
          </a:p>
          <a:p>
            <a:pPr algn="l" rtl="0" eaLnBrk="1" hangingPunct="1">
              <a:buFont typeface="Wingdings" pitchFamily="2" charset="2"/>
              <a:buChar char="q"/>
              <a:defRPr/>
            </a:pPr>
            <a:endParaRPr lang="ar-EG" altLang="en-US" sz="2400" b="1" dirty="0">
              <a:latin typeface="Times New Roman" pitchFamily="18" charset="0"/>
              <a:cs typeface="Times New Roman" pitchFamily="18" charset="0"/>
            </a:endParaRPr>
          </a:p>
        </p:txBody>
      </p:sp>
      <p:sp>
        <p:nvSpPr>
          <p:cNvPr id="133123" name="Content Placeholder 3">
            <a:extLst>
              <a:ext uri="{FF2B5EF4-FFF2-40B4-BE49-F238E27FC236}">
                <a16:creationId xmlns:a16="http://schemas.microsoft.com/office/drawing/2014/main" id="{1F0E23F0-DB7E-47A1-B052-98F8509124B7}"/>
              </a:ext>
            </a:extLst>
          </p:cNvPr>
          <p:cNvSpPr>
            <a:spLocks noGrp="1"/>
          </p:cNvSpPr>
          <p:nvPr>
            <p:ph sz="quarter" idx="2"/>
          </p:nvPr>
        </p:nvSpPr>
        <p:spPr/>
        <p:txBody>
          <a:bodyPr/>
          <a:lstStyle/>
          <a:p>
            <a:endParaRPr lang="ar-EG" altLang="en-US"/>
          </a:p>
        </p:txBody>
      </p:sp>
      <p:grpSp>
        <p:nvGrpSpPr>
          <p:cNvPr id="133124" name="Group 7">
            <a:extLst>
              <a:ext uri="{FF2B5EF4-FFF2-40B4-BE49-F238E27FC236}">
                <a16:creationId xmlns:a16="http://schemas.microsoft.com/office/drawing/2014/main" id="{C058BDA9-BA9E-4BE0-81C4-21F00024B29D}"/>
              </a:ext>
            </a:extLst>
          </p:cNvPr>
          <p:cNvGrpSpPr>
            <a:grpSpLocks/>
          </p:cNvGrpSpPr>
          <p:nvPr/>
        </p:nvGrpSpPr>
        <p:grpSpPr bwMode="auto">
          <a:xfrm>
            <a:off x="4629150" y="3314700"/>
            <a:ext cx="4362450" cy="3124200"/>
            <a:chOff x="3012" y="618"/>
            <a:chExt cx="2748" cy="2812"/>
          </a:xfrm>
        </p:grpSpPr>
        <p:pic>
          <p:nvPicPr>
            <p:cNvPr id="133126" name="Picture 5" descr="http://www.lab.anhb.uwa.edu.au/mb140/CorePages/Liver/Images/pan20he.jpg">
              <a:extLst>
                <a:ext uri="{FF2B5EF4-FFF2-40B4-BE49-F238E27FC236}">
                  <a16:creationId xmlns:a16="http://schemas.microsoft.com/office/drawing/2014/main" id="{EB7B8E42-3768-484D-9984-A272B903F6AC}"/>
                </a:ext>
              </a:extLst>
            </p:cNvPr>
            <p:cNvPicPr>
              <a:picLocks noChangeAspect="1" noChangeArrowheads="1"/>
            </p:cNvPicPr>
            <p:nvPr/>
          </p:nvPicPr>
          <p:blipFill>
            <a:blip r:embed="rId2" r:link="rId3">
              <a:lum bright="6000" contrast="18000"/>
              <a:extLst>
                <a:ext uri="{28A0092B-C50C-407E-A947-70E740481C1C}">
                  <a14:useLocalDpi xmlns:a14="http://schemas.microsoft.com/office/drawing/2010/main" val="0"/>
                </a:ext>
              </a:extLst>
            </a:blip>
            <a:srcRect/>
            <a:stretch>
              <a:fillRect/>
            </a:stretch>
          </p:blipFill>
          <p:spPr bwMode="auto">
            <a:xfrm>
              <a:off x="3012" y="618"/>
              <a:ext cx="2748" cy="2812"/>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33127" name="Oval 6">
              <a:extLst>
                <a:ext uri="{FF2B5EF4-FFF2-40B4-BE49-F238E27FC236}">
                  <a16:creationId xmlns:a16="http://schemas.microsoft.com/office/drawing/2014/main" id="{42D3D4A0-2459-40EE-B739-0CD8B7D42B3E}"/>
                </a:ext>
              </a:extLst>
            </p:cNvPr>
            <p:cNvSpPr>
              <a:spLocks noChangeArrowheads="1"/>
            </p:cNvSpPr>
            <p:nvPr/>
          </p:nvSpPr>
          <p:spPr bwMode="auto">
            <a:xfrm>
              <a:off x="3470" y="1752"/>
              <a:ext cx="1905" cy="1633"/>
            </a:xfrm>
            <a:prstGeom prst="ellipse">
              <a:avLst/>
            </a:prstGeom>
            <a:solidFill>
              <a:schemeClr val="accent1">
                <a:alpha val="0"/>
              </a:schemeClr>
            </a:solidFill>
            <a:ln w="76200">
              <a:solidFill>
                <a:schemeClr val="folHlink"/>
              </a:solidFill>
              <a:prstDash val="dash"/>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rtl="1" eaLnBrk="1" hangingPunct="1"/>
              <a:endParaRPr lang="en-US" altLang="en-US">
                <a:solidFill>
                  <a:srgbClr val="000000"/>
                </a:solidFill>
              </a:endParaRPr>
            </a:p>
          </p:txBody>
        </p:sp>
      </p:grpSp>
      <p:pic>
        <p:nvPicPr>
          <p:cNvPr id="133125" name="Picture 9" descr="G:\endo image\quiz5.jpg">
            <a:extLst>
              <a:ext uri="{FF2B5EF4-FFF2-40B4-BE49-F238E27FC236}">
                <a16:creationId xmlns:a16="http://schemas.microsoft.com/office/drawing/2014/main" id="{59951F9B-BF56-4E56-8484-EB24CE9A47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8200" y="112713"/>
            <a:ext cx="4343400" cy="310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a:extLst>
              <a:ext uri="{FF2B5EF4-FFF2-40B4-BE49-F238E27FC236}">
                <a16:creationId xmlns:a16="http://schemas.microsoft.com/office/drawing/2014/main" id="{68D9352C-B5F9-421F-8483-A317904D2DFE}"/>
              </a:ext>
            </a:extLst>
          </p:cNvPr>
          <p:cNvSpPr>
            <a:spLocks noGrp="1"/>
          </p:cNvSpPr>
          <p:nvPr>
            <p:ph idx="1"/>
          </p:nvPr>
        </p:nvSpPr>
        <p:spPr>
          <a:xfrm>
            <a:off x="152400" y="152400"/>
            <a:ext cx="8839200" cy="6629400"/>
          </a:xfrm>
        </p:spPr>
        <p:txBody>
          <a:bodyPr/>
          <a:lstStyle/>
          <a:p>
            <a:pPr marL="0" indent="0" algn="l" rtl="0" eaLnBrk="1" fontAlgn="auto" hangingPunct="1">
              <a:spcAft>
                <a:spcPts val="0"/>
              </a:spcAft>
              <a:buFontTx/>
              <a:buNone/>
              <a:defRPr/>
            </a:pPr>
            <a:r>
              <a:rPr lang="en-US" sz="2800" b="1" u="sng" kern="1200" dirty="0">
                <a:solidFill>
                  <a:srgbClr val="FF0000"/>
                </a:solidFill>
                <a:latin typeface="Times New Roman" panose="02020603050405020304" pitchFamily="18" charset="0"/>
                <a:cs typeface="Times New Roman" panose="02020603050405020304" pitchFamily="18" charset="0"/>
              </a:rPr>
              <a:t>Beta (B) cells (70%): </a:t>
            </a:r>
          </a:p>
          <a:p>
            <a:pPr algn="l" rtl="0" eaLnBrk="1" fontAlgn="auto" hangingPunct="1">
              <a:spcAft>
                <a:spcPts val="0"/>
              </a:spcAft>
              <a:buFont typeface="Arial" pitchFamily="34" charset="0"/>
              <a:buChar char="•"/>
              <a:defRPr/>
            </a:pPr>
            <a:r>
              <a:rPr lang="en-US" sz="2400" kern="1200" dirty="0">
                <a:solidFill>
                  <a:prstClr val="black"/>
                </a:solidFill>
                <a:latin typeface="Times New Roman" panose="02020603050405020304" pitchFamily="18" charset="0"/>
                <a:cs typeface="Times New Roman" panose="02020603050405020304" pitchFamily="18" charset="0"/>
              </a:rPr>
              <a:t>Produce </a:t>
            </a:r>
            <a:r>
              <a:rPr lang="en-US" sz="2400" b="1" kern="1200" dirty="0">
                <a:solidFill>
                  <a:srgbClr val="FF0000"/>
                </a:solidFill>
                <a:latin typeface="Times New Roman" panose="02020603050405020304" pitchFamily="18" charset="0"/>
                <a:cs typeface="Times New Roman" panose="02020603050405020304" pitchFamily="18" charset="0"/>
              </a:rPr>
              <a:t>insulin</a:t>
            </a:r>
            <a:r>
              <a:rPr lang="en-US" sz="2400" kern="1200" dirty="0">
                <a:solidFill>
                  <a:prstClr val="black"/>
                </a:solidFill>
                <a:latin typeface="Times New Roman" panose="02020603050405020304" pitchFamily="18" charset="0"/>
                <a:cs typeface="Times New Roman" panose="02020603050405020304" pitchFamily="18" charset="0"/>
              </a:rPr>
              <a:t> which </a:t>
            </a:r>
            <a:r>
              <a:rPr lang="en-US" sz="2400" b="1" kern="1200" dirty="0">
                <a:solidFill>
                  <a:srgbClr val="FF0000"/>
                </a:solidFill>
                <a:latin typeface="Times New Roman" panose="02020603050405020304" pitchFamily="18" charset="0"/>
                <a:cs typeface="Times New Roman" panose="02020603050405020304" pitchFamily="18" charset="0"/>
              </a:rPr>
              <a:t>lower</a:t>
            </a:r>
            <a:r>
              <a:rPr lang="en-US" sz="2400" kern="1200" dirty="0">
                <a:solidFill>
                  <a:prstClr val="black"/>
                </a:solidFill>
                <a:latin typeface="Times New Roman" panose="02020603050405020304" pitchFamily="18" charset="0"/>
                <a:cs typeface="Times New Roman" panose="02020603050405020304" pitchFamily="18" charset="0"/>
              </a:rPr>
              <a:t> blood sugar</a:t>
            </a:r>
          </a:p>
          <a:p>
            <a:pPr algn="l" rtl="0" eaLnBrk="1" fontAlgn="auto" hangingPunct="1">
              <a:spcAft>
                <a:spcPts val="0"/>
              </a:spcAft>
              <a:buFont typeface="Arial" pitchFamily="34" charset="0"/>
              <a:buChar char="•"/>
              <a:defRPr/>
            </a:pPr>
            <a:r>
              <a:rPr lang="en-US" sz="2400" kern="1200" dirty="0">
                <a:solidFill>
                  <a:prstClr val="black"/>
                </a:solidFill>
                <a:latin typeface="Times New Roman" panose="02020603050405020304" pitchFamily="18" charset="0"/>
                <a:cs typeface="Times New Roman" panose="02020603050405020304" pitchFamily="18" charset="0"/>
              </a:rPr>
              <a:t>Cells are </a:t>
            </a:r>
            <a:r>
              <a:rPr lang="en-US" sz="2400" kern="1200" dirty="0">
                <a:solidFill>
                  <a:srgbClr val="FF0000"/>
                </a:solidFill>
                <a:latin typeface="Times New Roman" panose="02020603050405020304" pitchFamily="18" charset="0"/>
                <a:cs typeface="Times New Roman" panose="02020603050405020304" pitchFamily="18" charset="0"/>
              </a:rPr>
              <a:t>small</a:t>
            </a:r>
            <a:r>
              <a:rPr lang="en-US" sz="2400" kern="1200" dirty="0">
                <a:solidFill>
                  <a:prstClr val="black"/>
                </a:solidFill>
                <a:latin typeface="Times New Roman" panose="02020603050405020304" pitchFamily="18" charset="0"/>
                <a:cs typeface="Times New Roman" panose="02020603050405020304" pitchFamily="18" charset="0"/>
              </a:rPr>
              <a:t> in size, </a:t>
            </a:r>
            <a:r>
              <a:rPr lang="en-US" sz="2400" kern="1200" dirty="0">
                <a:solidFill>
                  <a:srgbClr val="FF0000"/>
                </a:solidFill>
                <a:latin typeface="Times New Roman" panose="02020603050405020304" pitchFamily="18" charset="0"/>
                <a:cs typeface="Times New Roman" panose="02020603050405020304" pitchFamily="18" charset="0"/>
              </a:rPr>
              <a:t>most numerous </a:t>
            </a:r>
            <a:r>
              <a:rPr lang="en-US" sz="2400" kern="1200" dirty="0">
                <a:solidFill>
                  <a:prstClr val="black"/>
                </a:solidFill>
                <a:latin typeface="Times New Roman" panose="02020603050405020304" pitchFamily="18" charset="0"/>
                <a:cs typeface="Times New Roman" panose="02020603050405020304" pitchFamily="18" charset="0"/>
              </a:rPr>
              <a:t>cell type, </a:t>
            </a:r>
            <a:r>
              <a:rPr lang="en-US" sz="2400" kern="1200" dirty="0">
                <a:solidFill>
                  <a:srgbClr val="FF0000"/>
                </a:solidFill>
                <a:latin typeface="Times New Roman" panose="02020603050405020304" pitchFamily="18" charset="0"/>
                <a:cs typeface="Times New Roman" panose="02020603050405020304" pitchFamily="18" charset="0"/>
              </a:rPr>
              <a:t>central</a:t>
            </a:r>
            <a:r>
              <a:rPr lang="en-US" sz="2400" kern="1200" dirty="0">
                <a:solidFill>
                  <a:prstClr val="black"/>
                </a:solidFill>
                <a:latin typeface="Times New Roman" panose="02020603050405020304" pitchFamily="18" charset="0"/>
                <a:cs typeface="Times New Roman" panose="02020603050405020304" pitchFamily="18" charset="0"/>
              </a:rPr>
              <a:t> in location in islets</a:t>
            </a:r>
          </a:p>
          <a:p>
            <a:pPr algn="l" rtl="0" eaLnBrk="1" fontAlgn="auto" hangingPunct="1">
              <a:spcAft>
                <a:spcPts val="0"/>
              </a:spcAft>
              <a:buFont typeface="Arial" pitchFamily="34" charset="0"/>
              <a:buChar char="•"/>
              <a:defRPr/>
            </a:pPr>
            <a:r>
              <a:rPr lang="en-US" sz="2400" kern="1200" dirty="0">
                <a:solidFill>
                  <a:prstClr val="black"/>
                </a:solidFill>
                <a:latin typeface="Times New Roman" panose="02020603050405020304" pitchFamily="18" charset="0"/>
                <a:cs typeface="Times New Roman" panose="02020603050405020304" pitchFamily="18" charset="0"/>
              </a:rPr>
              <a:t>Stain</a:t>
            </a:r>
            <a:r>
              <a:rPr lang="en-US" sz="2400" b="1" kern="1200" dirty="0">
                <a:solidFill>
                  <a:prstClr val="black"/>
                </a:solidFill>
                <a:latin typeface="Times New Roman" panose="02020603050405020304" pitchFamily="18" charset="0"/>
                <a:cs typeface="Times New Roman" panose="02020603050405020304" pitchFamily="18" charset="0"/>
              </a:rPr>
              <a:t> blue</a:t>
            </a:r>
            <a:endParaRPr lang="en-US" sz="2400" kern="1200" dirty="0">
              <a:solidFill>
                <a:prstClr val="black"/>
              </a:solidFill>
              <a:latin typeface="Times New Roman" panose="02020603050405020304" pitchFamily="18" charset="0"/>
              <a:cs typeface="Times New Roman" panose="02020603050405020304" pitchFamily="18" charset="0"/>
            </a:endParaRPr>
          </a:p>
          <a:p>
            <a:pPr algn="l" rtl="0" eaLnBrk="1" fontAlgn="auto" hangingPunct="1">
              <a:spcAft>
                <a:spcPts val="0"/>
              </a:spcAft>
              <a:buFont typeface="Arial" pitchFamily="34" charset="0"/>
              <a:buChar char="•"/>
              <a:defRPr/>
            </a:pPr>
            <a:r>
              <a:rPr lang="en-US" sz="2400" kern="1200" dirty="0">
                <a:solidFill>
                  <a:prstClr val="black"/>
                </a:solidFill>
                <a:latin typeface="Times New Roman" panose="02020603050405020304" pitchFamily="18" charset="0"/>
                <a:cs typeface="Times New Roman" panose="02020603050405020304" pitchFamily="18" charset="0"/>
              </a:rPr>
              <a:t>EM: appear in two functional stages active &amp; resting</a:t>
            </a:r>
          </a:p>
          <a:p>
            <a:pPr algn="l" rtl="0" eaLnBrk="1" fontAlgn="auto" hangingPunct="1">
              <a:spcAft>
                <a:spcPts val="0"/>
              </a:spcAft>
              <a:buFont typeface="Arial" pitchFamily="34" charset="0"/>
              <a:buChar char="•"/>
              <a:defRPr/>
            </a:pPr>
            <a:r>
              <a:rPr lang="en-US" sz="2400" kern="1200" dirty="0">
                <a:solidFill>
                  <a:prstClr val="black"/>
                </a:solidFill>
                <a:latin typeface="Times New Roman" panose="02020603050405020304" pitchFamily="18" charset="0"/>
                <a:cs typeface="Times New Roman" panose="02020603050405020304" pitchFamily="18" charset="0"/>
              </a:rPr>
              <a:t>When active synthesize insulin. When resting packed with granules storing insulin</a:t>
            </a:r>
          </a:p>
          <a:p>
            <a:pPr algn="l" rtl="0" eaLnBrk="1" fontAlgn="auto" hangingPunct="1">
              <a:spcAft>
                <a:spcPts val="0"/>
              </a:spcAft>
              <a:buFont typeface="Arial" pitchFamily="34" charset="0"/>
              <a:buChar char="•"/>
              <a:defRPr/>
            </a:pPr>
            <a:r>
              <a:rPr lang="en-US" sz="2400" kern="1200" dirty="0">
                <a:solidFill>
                  <a:prstClr val="black"/>
                </a:solidFill>
                <a:latin typeface="Times New Roman" panose="02020603050405020304" pitchFamily="18" charset="0"/>
                <a:cs typeface="Times New Roman" panose="02020603050405020304" pitchFamily="18" charset="0"/>
              </a:rPr>
              <a:t>Cells divide at very slow rate</a:t>
            </a:r>
          </a:p>
          <a:p>
            <a:pPr marL="0" indent="0" algn="l" rtl="0" eaLnBrk="1" fontAlgn="auto" hangingPunct="1">
              <a:spcAft>
                <a:spcPts val="0"/>
              </a:spcAft>
              <a:buFontTx/>
              <a:buNone/>
              <a:defRPr/>
            </a:pPr>
            <a:r>
              <a:rPr lang="en-US" sz="2400" b="1" u="sng" kern="1200" dirty="0">
                <a:solidFill>
                  <a:prstClr val="black"/>
                </a:solidFill>
                <a:latin typeface="Times New Roman" panose="02020603050405020304" pitchFamily="18" charset="0"/>
                <a:cs typeface="Times New Roman" panose="02020603050405020304" pitchFamily="18" charset="0"/>
              </a:rPr>
              <a:t>Alpha (A) cells (20%):</a:t>
            </a:r>
            <a:endParaRPr lang="en-US" sz="2400" kern="1200" dirty="0">
              <a:solidFill>
                <a:prstClr val="black"/>
              </a:solidFill>
              <a:latin typeface="Times New Roman" panose="02020603050405020304" pitchFamily="18" charset="0"/>
              <a:cs typeface="Times New Roman" panose="02020603050405020304" pitchFamily="18" charset="0"/>
            </a:endParaRPr>
          </a:p>
          <a:p>
            <a:pPr algn="l" rtl="0" eaLnBrk="1" fontAlgn="auto" hangingPunct="1">
              <a:spcAft>
                <a:spcPts val="0"/>
              </a:spcAft>
              <a:buFont typeface="Arial" pitchFamily="34" charset="0"/>
              <a:buChar char="•"/>
              <a:defRPr/>
            </a:pPr>
            <a:r>
              <a:rPr lang="en-US" sz="2400" kern="1200" dirty="0">
                <a:solidFill>
                  <a:prstClr val="black"/>
                </a:solidFill>
                <a:latin typeface="Times New Roman" panose="02020603050405020304" pitchFamily="18" charset="0"/>
                <a:cs typeface="Times New Roman" panose="02020603050405020304" pitchFamily="18" charset="0"/>
              </a:rPr>
              <a:t>Produce</a:t>
            </a:r>
            <a:r>
              <a:rPr lang="en-US" sz="2400" kern="1200" dirty="0">
                <a:solidFill>
                  <a:srgbClr val="FF0000"/>
                </a:solidFill>
                <a:latin typeface="Times New Roman" panose="02020603050405020304" pitchFamily="18" charset="0"/>
                <a:cs typeface="Times New Roman" panose="02020603050405020304" pitchFamily="18" charset="0"/>
              </a:rPr>
              <a:t> </a:t>
            </a:r>
            <a:r>
              <a:rPr lang="en-US" sz="2400" b="1" kern="1200" dirty="0">
                <a:solidFill>
                  <a:srgbClr val="FF0000"/>
                </a:solidFill>
                <a:latin typeface="Times New Roman" panose="02020603050405020304" pitchFamily="18" charset="0"/>
                <a:cs typeface="Times New Roman" panose="02020603050405020304" pitchFamily="18" charset="0"/>
              </a:rPr>
              <a:t>glucagon</a:t>
            </a:r>
            <a:r>
              <a:rPr lang="en-US" sz="2400" kern="1200" dirty="0">
                <a:solidFill>
                  <a:srgbClr val="FF0000"/>
                </a:solidFill>
                <a:latin typeface="Times New Roman" panose="02020603050405020304" pitchFamily="18" charset="0"/>
                <a:cs typeface="Times New Roman" panose="02020603050405020304" pitchFamily="18" charset="0"/>
              </a:rPr>
              <a:t> </a:t>
            </a:r>
            <a:r>
              <a:rPr lang="en-US" sz="2400" kern="1200" dirty="0">
                <a:solidFill>
                  <a:prstClr val="black"/>
                </a:solidFill>
                <a:latin typeface="Times New Roman" panose="02020603050405020304" pitchFamily="18" charset="0"/>
                <a:cs typeface="Times New Roman" panose="02020603050405020304" pitchFamily="18" charset="0"/>
              </a:rPr>
              <a:t>which </a:t>
            </a:r>
            <a:r>
              <a:rPr lang="en-US" sz="2400" b="1" kern="1200" dirty="0">
                <a:solidFill>
                  <a:srgbClr val="FF0000"/>
                </a:solidFill>
                <a:latin typeface="Times New Roman" panose="02020603050405020304" pitchFamily="18" charset="0"/>
                <a:cs typeface="Times New Roman" panose="02020603050405020304" pitchFamily="18" charset="0"/>
              </a:rPr>
              <a:t>increase</a:t>
            </a:r>
            <a:r>
              <a:rPr lang="en-US" sz="2400" kern="1200" dirty="0">
                <a:solidFill>
                  <a:prstClr val="black"/>
                </a:solidFill>
                <a:latin typeface="Times New Roman" panose="02020603050405020304" pitchFamily="18" charset="0"/>
                <a:cs typeface="Times New Roman" panose="02020603050405020304" pitchFamily="18" charset="0"/>
              </a:rPr>
              <a:t> blood sugar</a:t>
            </a:r>
          </a:p>
          <a:p>
            <a:pPr algn="l" rtl="0" eaLnBrk="1" fontAlgn="auto" hangingPunct="1">
              <a:spcAft>
                <a:spcPts val="0"/>
              </a:spcAft>
              <a:buFont typeface="Arial" pitchFamily="34" charset="0"/>
              <a:buChar char="•"/>
              <a:defRPr/>
            </a:pPr>
            <a:r>
              <a:rPr lang="en-US" sz="2400" kern="1200" dirty="0">
                <a:solidFill>
                  <a:prstClr val="black"/>
                </a:solidFill>
                <a:latin typeface="Times New Roman" panose="02020603050405020304" pitchFamily="18" charset="0"/>
                <a:cs typeface="Times New Roman" panose="02020603050405020304" pitchFamily="18" charset="0"/>
              </a:rPr>
              <a:t>Cells </a:t>
            </a:r>
            <a:r>
              <a:rPr lang="en-US" sz="2400" kern="1200" dirty="0">
                <a:solidFill>
                  <a:srgbClr val="FF0000"/>
                </a:solidFill>
                <a:latin typeface="Times New Roman" panose="02020603050405020304" pitchFamily="18" charset="0"/>
                <a:cs typeface="Times New Roman" panose="02020603050405020304" pitchFamily="18" charset="0"/>
              </a:rPr>
              <a:t>larger in </a:t>
            </a:r>
            <a:r>
              <a:rPr lang="en-US" sz="2400" kern="1200" dirty="0">
                <a:solidFill>
                  <a:prstClr val="black"/>
                </a:solidFill>
                <a:latin typeface="Times New Roman" panose="02020603050405020304" pitchFamily="18" charset="0"/>
                <a:cs typeface="Times New Roman" panose="02020603050405020304" pitchFamily="18" charset="0"/>
              </a:rPr>
              <a:t>size, </a:t>
            </a:r>
            <a:r>
              <a:rPr lang="en-US" sz="2400" kern="1200" dirty="0">
                <a:solidFill>
                  <a:srgbClr val="FF0000"/>
                </a:solidFill>
                <a:latin typeface="Times New Roman" panose="02020603050405020304" pitchFamily="18" charset="0"/>
                <a:cs typeface="Times New Roman" panose="02020603050405020304" pitchFamily="18" charset="0"/>
              </a:rPr>
              <a:t>fewer </a:t>
            </a:r>
            <a:r>
              <a:rPr lang="en-US" sz="2400" kern="1200" dirty="0">
                <a:solidFill>
                  <a:prstClr val="black"/>
                </a:solidFill>
                <a:latin typeface="Times New Roman" panose="02020603050405020304" pitchFamily="18" charset="0"/>
                <a:cs typeface="Times New Roman" panose="02020603050405020304" pitchFamily="18" charset="0"/>
              </a:rPr>
              <a:t>in number, </a:t>
            </a:r>
            <a:r>
              <a:rPr lang="en-US" sz="2400" kern="1200" dirty="0">
                <a:solidFill>
                  <a:srgbClr val="FF0000"/>
                </a:solidFill>
                <a:latin typeface="Times New Roman" panose="02020603050405020304" pitchFamily="18" charset="0"/>
                <a:cs typeface="Times New Roman" panose="02020603050405020304" pitchFamily="18" charset="0"/>
              </a:rPr>
              <a:t>peripheral</a:t>
            </a:r>
            <a:r>
              <a:rPr lang="en-US" sz="2400" kern="1200" dirty="0">
                <a:solidFill>
                  <a:prstClr val="black"/>
                </a:solidFill>
                <a:latin typeface="Times New Roman" panose="02020603050405020304" pitchFamily="18" charset="0"/>
                <a:cs typeface="Times New Roman" panose="02020603050405020304" pitchFamily="18" charset="0"/>
              </a:rPr>
              <a:t> location in Islets</a:t>
            </a:r>
          </a:p>
          <a:p>
            <a:pPr algn="l" rtl="0" eaLnBrk="1" fontAlgn="auto" hangingPunct="1">
              <a:spcAft>
                <a:spcPts val="0"/>
              </a:spcAft>
              <a:buFont typeface="Arial" pitchFamily="34" charset="0"/>
              <a:buChar char="•"/>
              <a:defRPr/>
            </a:pPr>
            <a:r>
              <a:rPr lang="en-US" sz="2400" kern="1200" dirty="0">
                <a:solidFill>
                  <a:prstClr val="black"/>
                </a:solidFill>
                <a:latin typeface="Times New Roman" panose="02020603050405020304" pitchFamily="18" charset="0"/>
                <a:cs typeface="Times New Roman" panose="02020603050405020304" pitchFamily="18" charset="0"/>
              </a:rPr>
              <a:t>Stain </a:t>
            </a:r>
            <a:r>
              <a:rPr lang="en-US" sz="2400" b="1" kern="1200" dirty="0">
                <a:solidFill>
                  <a:prstClr val="black"/>
                </a:solidFill>
                <a:latin typeface="Times New Roman" panose="02020603050405020304" pitchFamily="18" charset="0"/>
                <a:cs typeface="Times New Roman" panose="02020603050405020304" pitchFamily="18" charset="0"/>
              </a:rPr>
              <a:t>pink</a:t>
            </a:r>
            <a:endParaRPr lang="en-US" sz="2400" kern="1200" dirty="0">
              <a:solidFill>
                <a:prstClr val="black"/>
              </a:solidFill>
              <a:latin typeface="Times New Roman" panose="02020603050405020304" pitchFamily="18" charset="0"/>
              <a:cs typeface="Times New Roman" panose="02020603050405020304" pitchFamily="18" charset="0"/>
            </a:endParaRPr>
          </a:p>
          <a:p>
            <a:pPr algn="l" rtl="0" eaLnBrk="1" fontAlgn="auto" hangingPunct="1">
              <a:spcAft>
                <a:spcPts val="0"/>
              </a:spcAft>
              <a:buFont typeface="Arial" pitchFamily="34" charset="0"/>
              <a:buChar char="•"/>
              <a:defRPr/>
            </a:pPr>
            <a:endParaRPr lang="en-US" sz="2400" kern="1200" dirty="0">
              <a:solidFill>
                <a:prstClr val="black"/>
              </a:solidFill>
              <a:latin typeface="Times New Roman" panose="02020603050405020304" pitchFamily="18" charset="0"/>
              <a:cs typeface="Times New Roman" panose="02020603050405020304" pitchFamily="18" charset="0"/>
            </a:endParaRPr>
          </a:p>
        </p:txBody>
      </p:sp>
      <p:pic>
        <p:nvPicPr>
          <p:cNvPr id="134147" name="Picture 7" descr="G:\photo endo\images.jpg">
            <a:extLst>
              <a:ext uri="{FF2B5EF4-FFF2-40B4-BE49-F238E27FC236}">
                <a16:creationId xmlns:a16="http://schemas.microsoft.com/office/drawing/2014/main" id="{E6276B96-1B3C-492D-9AB3-52BD51CAF7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9400" y="5422900"/>
            <a:ext cx="2105025" cy="135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148" name="Picture 2">
            <a:extLst>
              <a:ext uri="{FF2B5EF4-FFF2-40B4-BE49-F238E27FC236}">
                <a16:creationId xmlns:a16="http://schemas.microsoft.com/office/drawing/2014/main" id="{B9185094-BDA0-427A-BE66-ACDDBFD391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9673" t="3435" b="52219"/>
          <a:stretch>
            <a:fillRect/>
          </a:stretch>
        </p:blipFill>
        <p:spPr bwMode="auto">
          <a:xfrm>
            <a:off x="6380163" y="3352800"/>
            <a:ext cx="2524125" cy="1524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4">
            <a:extLst>
              <a:ext uri="{FF2B5EF4-FFF2-40B4-BE49-F238E27FC236}">
                <a16:creationId xmlns:a16="http://schemas.microsoft.com/office/drawing/2014/main" id="{D24842FC-E326-4A0D-AD3A-0FADEA63B6A6}"/>
              </a:ext>
            </a:extLst>
          </p:cNvPr>
          <p:cNvSpPr txBox="1">
            <a:spLocks noChangeArrowheads="1"/>
          </p:cNvSpPr>
          <p:nvPr/>
        </p:nvSpPr>
        <p:spPr bwMode="auto">
          <a:xfrm>
            <a:off x="5254625" y="3744913"/>
            <a:ext cx="10874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Calibri" pitchFamily="34" charset="0"/>
                <a:cs typeface="Arial" pitchFamily="34" charset="0"/>
              </a:defRPr>
            </a:lvl1pPr>
            <a:lvl2pPr>
              <a:defRPr sz="2800">
                <a:solidFill>
                  <a:schemeClr val="tx1"/>
                </a:solidFill>
                <a:latin typeface="Calibri" pitchFamily="34" charset="0"/>
                <a:cs typeface="Arial" pitchFamily="34" charset="0"/>
              </a:defRPr>
            </a:lvl2pPr>
            <a:lvl3pPr>
              <a:defRPr sz="2400">
                <a:solidFill>
                  <a:schemeClr val="tx1"/>
                </a:solidFill>
                <a:latin typeface="Calibri" pitchFamily="34" charset="0"/>
                <a:cs typeface="Arial" pitchFamily="34" charset="0"/>
              </a:defRPr>
            </a:lvl3pPr>
            <a:lvl4pPr>
              <a:defRPr sz="2000">
                <a:solidFill>
                  <a:schemeClr val="tx1"/>
                </a:solidFill>
                <a:latin typeface="Calibri" pitchFamily="34" charset="0"/>
                <a:cs typeface="Arial" pitchFamily="34" charset="0"/>
              </a:defRPr>
            </a:lvl4pPr>
            <a:lvl5pPr>
              <a:defRPr sz="2000">
                <a:solidFill>
                  <a:schemeClr val="tx1"/>
                </a:solidFill>
                <a:latin typeface="Calibri" pitchFamily="34" charset="0"/>
                <a:cs typeface="Arial" pitchFamily="34" charset="0"/>
              </a:defRPr>
            </a:lvl5pPr>
            <a:lvl6pPr eaLnBrk="0" fontAlgn="base" hangingPunct="0">
              <a:spcAft>
                <a:spcPct val="0"/>
              </a:spcAft>
              <a:buChar char="»"/>
              <a:defRPr sz="2000">
                <a:solidFill>
                  <a:schemeClr val="tx1"/>
                </a:solidFill>
                <a:latin typeface="Calibri" pitchFamily="34" charset="0"/>
                <a:cs typeface="Arial" pitchFamily="34" charset="0"/>
              </a:defRPr>
            </a:lvl6pPr>
            <a:lvl7pPr eaLnBrk="0" fontAlgn="base" hangingPunct="0">
              <a:spcAft>
                <a:spcPct val="0"/>
              </a:spcAft>
              <a:buChar char="»"/>
              <a:defRPr sz="2000">
                <a:solidFill>
                  <a:schemeClr val="tx1"/>
                </a:solidFill>
                <a:latin typeface="Calibri" pitchFamily="34" charset="0"/>
                <a:cs typeface="Arial" pitchFamily="34" charset="0"/>
              </a:defRPr>
            </a:lvl7pPr>
            <a:lvl8pPr eaLnBrk="0" fontAlgn="base" hangingPunct="0">
              <a:spcAft>
                <a:spcPct val="0"/>
              </a:spcAft>
              <a:buChar char="»"/>
              <a:defRPr sz="2000">
                <a:solidFill>
                  <a:schemeClr val="tx1"/>
                </a:solidFill>
                <a:latin typeface="Calibri" pitchFamily="34" charset="0"/>
                <a:cs typeface="Arial" pitchFamily="34" charset="0"/>
              </a:defRPr>
            </a:lvl8pPr>
            <a:lvl9pPr eaLnBrk="0" fontAlgn="base" hangingPunct="0">
              <a:spcAft>
                <a:spcPct val="0"/>
              </a:spcAft>
              <a:buChar char="»"/>
              <a:defRPr sz="2000">
                <a:solidFill>
                  <a:schemeClr val="tx1"/>
                </a:solidFill>
                <a:latin typeface="Calibri" pitchFamily="34" charset="0"/>
                <a:cs typeface="Arial" pitchFamily="34" charset="0"/>
              </a:defRPr>
            </a:lvl9pPr>
          </a:lstStyle>
          <a:p>
            <a:pPr eaLnBrk="1" fontAlgn="auto" hangingPunct="1">
              <a:spcBef>
                <a:spcPts val="0"/>
              </a:spcBef>
              <a:spcAft>
                <a:spcPts val="0"/>
              </a:spcAft>
              <a:defRPr/>
            </a:pPr>
            <a:r>
              <a:rPr lang="en-US" altLang="en-US" sz="1800" b="1" kern="0" dirty="0">
                <a:solidFill>
                  <a:srgbClr val="000000"/>
                </a:solidFill>
              </a:rPr>
              <a:t>Beta cells</a:t>
            </a:r>
            <a:endParaRPr lang="ar-JO" altLang="en-US" sz="1800" b="1" kern="0" dirty="0">
              <a:solidFill>
                <a:srgbClr val="000000"/>
              </a:solidFill>
            </a:endParaRPr>
          </a:p>
        </p:txBody>
      </p:sp>
      <p:pic>
        <p:nvPicPr>
          <p:cNvPr id="134150" name="Picture 2">
            <a:extLst>
              <a:ext uri="{FF2B5EF4-FFF2-40B4-BE49-F238E27FC236}">
                <a16:creationId xmlns:a16="http://schemas.microsoft.com/office/drawing/2014/main" id="{46479E22-33EC-453D-A4A8-A48E1D5AFE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0000" t="47586" b="2989"/>
          <a:stretch>
            <a:fillRect/>
          </a:stretch>
        </p:blipFill>
        <p:spPr bwMode="auto">
          <a:xfrm>
            <a:off x="6361113" y="5308600"/>
            <a:ext cx="2562225" cy="1477963"/>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4">
            <a:extLst>
              <a:ext uri="{FF2B5EF4-FFF2-40B4-BE49-F238E27FC236}">
                <a16:creationId xmlns:a16="http://schemas.microsoft.com/office/drawing/2014/main" id="{B1A43DB4-0815-4B98-A61F-8144D941201B}"/>
              </a:ext>
            </a:extLst>
          </p:cNvPr>
          <p:cNvSpPr txBox="1">
            <a:spLocks noChangeArrowheads="1"/>
          </p:cNvSpPr>
          <p:nvPr/>
        </p:nvSpPr>
        <p:spPr bwMode="auto">
          <a:xfrm>
            <a:off x="5102225" y="5980113"/>
            <a:ext cx="12096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Calibri" pitchFamily="34" charset="0"/>
                <a:cs typeface="Arial" pitchFamily="34" charset="0"/>
              </a:defRPr>
            </a:lvl1pPr>
            <a:lvl2pPr>
              <a:defRPr sz="2800">
                <a:solidFill>
                  <a:schemeClr val="tx1"/>
                </a:solidFill>
                <a:latin typeface="Calibri" pitchFamily="34" charset="0"/>
                <a:cs typeface="Arial" pitchFamily="34" charset="0"/>
              </a:defRPr>
            </a:lvl2pPr>
            <a:lvl3pPr>
              <a:defRPr sz="2400">
                <a:solidFill>
                  <a:schemeClr val="tx1"/>
                </a:solidFill>
                <a:latin typeface="Calibri" pitchFamily="34" charset="0"/>
                <a:cs typeface="Arial" pitchFamily="34" charset="0"/>
              </a:defRPr>
            </a:lvl3pPr>
            <a:lvl4pPr>
              <a:defRPr sz="2000">
                <a:solidFill>
                  <a:schemeClr val="tx1"/>
                </a:solidFill>
                <a:latin typeface="Calibri" pitchFamily="34" charset="0"/>
                <a:cs typeface="Arial" pitchFamily="34" charset="0"/>
              </a:defRPr>
            </a:lvl4pPr>
            <a:lvl5pPr>
              <a:defRPr sz="2000">
                <a:solidFill>
                  <a:schemeClr val="tx1"/>
                </a:solidFill>
                <a:latin typeface="Calibri" pitchFamily="34" charset="0"/>
                <a:cs typeface="Arial" pitchFamily="34" charset="0"/>
              </a:defRPr>
            </a:lvl5pPr>
            <a:lvl6pPr eaLnBrk="0" fontAlgn="base" hangingPunct="0">
              <a:spcAft>
                <a:spcPct val="0"/>
              </a:spcAft>
              <a:buChar char="»"/>
              <a:defRPr sz="2000">
                <a:solidFill>
                  <a:schemeClr val="tx1"/>
                </a:solidFill>
                <a:latin typeface="Calibri" pitchFamily="34" charset="0"/>
                <a:cs typeface="Arial" pitchFamily="34" charset="0"/>
              </a:defRPr>
            </a:lvl6pPr>
            <a:lvl7pPr eaLnBrk="0" fontAlgn="base" hangingPunct="0">
              <a:spcAft>
                <a:spcPct val="0"/>
              </a:spcAft>
              <a:buChar char="»"/>
              <a:defRPr sz="2000">
                <a:solidFill>
                  <a:schemeClr val="tx1"/>
                </a:solidFill>
                <a:latin typeface="Calibri" pitchFamily="34" charset="0"/>
                <a:cs typeface="Arial" pitchFamily="34" charset="0"/>
              </a:defRPr>
            </a:lvl7pPr>
            <a:lvl8pPr eaLnBrk="0" fontAlgn="base" hangingPunct="0">
              <a:spcAft>
                <a:spcPct val="0"/>
              </a:spcAft>
              <a:buChar char="»"/>
              <a:defRPr sz="2000">
                <a:solidFill>
                  <a:schemeClr val="tx1"/>
                </a:solidFill>
                <a:latin typeface="Calibri" pitchFamily="34" charset="0"/>
                <a:cs typeface="Arial" pitchFamily="34" charset="0"/>
              </a:defRPr>
            </a:lvl8pPr>
            <a:lvl9pPr eaLnBrk="0" fontAlgn="base" hangingPunct="0">
              <a:spcAft>
                <a:spcPct val="0"/>
              </a:spcAft>
              <a:buChar char="»"/>
              <a:defRPr sz="2000">
                <a:solidFill>
                  <a:schemeClr val="tx1"/>
                </a:solidFill>
                <a:latin typeface="Calibri" pitchFamily="34" charset="0"/>
                <a:cs typeface="Arial" pitchFamily="34" charset="0"/>
              </a:defRPr>
            </a:lvl9pPr>
          </a:lstStyle>
          <a:p>
            <a:pPr eaLnBrk="1" fontAlgn="auto" hangingPunct="1">
              <a:spcBef>
                <a:spcPts val="0"/>
              </a:spcBef>
              <a:spcAft>
                <a:spcPts val="0"/>
              </a:spcAft>
              <a:defRPr/>
            </a:pPr>
            <a:r>
              <a:rPr lang="en-US" altLang="en-US" sz="1800" b="1" kern="0" dirty="0">
                <a:solidFill>
                  <a:srgbClr val="000000"/>
                </a:solidFill>
              </a:rPr>
              <a:t>Alpha cells</a:t>
            </a:r>
            <a:endParaRPr lang="ar-JO" altLang="en-US" sz="1800" b="1" kern="0" dirty="0">
              <a:solidFill>
                <a:srgbClr val="000000"/>
              </a:solidFill>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60BA927-59BB-4ED8-A99B-90724126E894}"/>
              </a:ext>
            </a:extLst>
          </p:cNvPr>
          <p:cNvSpPr>
            <a:spLocks noGrp="1"/>
          </p:cNvSpPr>
          <p:nvPr>
            <p:ph idx="1"/>
          </p:nvPr>
        </p:nvSpPr>
        <p:spPr>
          <a:xfrm>
            <a:off x="228600" y="152400"/>
            <a:ext cx="8763000" cy="6553200"/>
          </a:xfrm>
        </p:spPr>
        <p:txBody>
          <a:bodyPr rtlCol="0">
            <a:normAutofit/>
          </a:bodyPr>
          <a:lstStyle/>
          <a:p>
            <a:pPr marL="0" indent="0" eaLnBrk="1" fontAlgn="auto" hangingPunct="1">
              <a:spcAft>
                <a:spcPts val="0"/>
              </a:spcAft>
              <a:buFont typeface="Arial" panose="020B0604020202020204" pitchFamily="34" charset="0"/>
              <a:buNone/>
              <a:defRPr/>
            </a:pPr>
            <a:r>
              <a:rPr lang="en-US" sz="2800" b="1" u="sng" dirty="0">
                <a:latin typeface="Times New Roman" panose="02020603050405020304" pitchFamily="18" charset="0"/>
                <a:cs typeface="Times New Roman" panose="02020603050405020304" pitchFamily="18" charset="0"/>
              </a:rPr>
              <a:t>Delta cells:</a:t>
            </a:r>
          </a:p>
          <a:p>
            <a:pPr eaLnBrk="1" fontAlgn="auto" hangingPunct="1">
              <a:spcAft>
                <a:spcPts val="0"/>
              </a:spcAft>
              <a:defRPr/>
            </a:pPr>
            <a:r>
              <a:rPr lang="en-US" sz="2800" dirty="0">
                <a:latin typeface="Times New Roman" panose="02020603050405020304" pitchFamily="18" charset="0"/>
                <a:cs typeface="Times New Roman" panose="02020603050405020304" pitchFamily="18" charset="0"/>
              </a:rPr>
              <a:t>Secret </a:t>
            </a:r>
            <a:r>
              <a:rPr lang="en-US" sz="2800" dirty="0">
                <a:solidFill>
                  <a:srgbClr val="FF0000"/>
                </a:solidFill>
                <a:latin typeface="Times New Roman" panose="02020603050405020304" pitchFamily="18" charset="0"/>
                <a:cs typeface="Times New Roman" panose="02020603050405020304" pitchFamily="18" charset="0"/>
              </a:rPr>
              <a:t>somatostatin</a:t>
            </a:r>
            <a:r>
              <a:rPr lang="en-US" sz="2800" dirty="0">
                <a:latin typeface="Times New Roman" panose="02020603050405020304" pitchFamily="18" charset="0"/>
                <a:cs typeface="Times New Roman" panose="02020603050405020304" pitchFamily="18" charset="0"/>
              </a:rPr>
              <a:t> ( growth inhibiting factor)</a:t>
            </a:r>
          </a:p>
          <a:p>
            <a:pPr eaLnBrk="1" fontAlgn="auto" hangingPunct="1">
              <a:spcAft>
                <a:spcPts val="0"/>
              </a:spcAft>
              <a:defRPr/>
            </a:pPr>
            <a:r>
              <a:rPr lang="en-US" sz="2800" dirty="0">
                <a:latin typeface="Times New Roman" panose="02020603050405020304" pitchFamily="18" charset="0"/>
                <a:cs typeface="Times New Roman" panose="02020603050405020304" pitchFamily="18" charset="0"/>
              </a:rPr>
              <a:t>Cells scattered at periphery and less abundant</a:t>
            </a:r>
          </a:p>
          <a:p>
            <a:pPr marL="0" indent="0" eaLnBrk="1" fontAlgn="auto" hangingPunct="1">
              <a:spcAft>
                <a:spcPts val="0"/>
              </a:spcAft>
              <a:buFont typeface="Arial" panose="020B0604020202020204" pitchFamily="34" charset="0"/>
              <a:buNone/>
              <a:defRPr/>
            </a:pPr>
            <a:r>
              <a:rPr lang="en-US" sz="2800" b="1" u="sng" dirty="0">
                <a:latin typeface="Times New Roman" panose="02020603050405020304" pitchFamily="18" charset="0"/>
                <a:cs typeface="Times New Roman" panose="02020603050405020304" pitchFamily="18" charset="0"/>
              </a:rPr>
              <a:t>F (PP) cells:</a:t>
            </a:r>
          </a:p>
          <a:p>
            <a:pPr marL="0" indent="0" eaLnBrk="1" fontAlgn="auto" hangingPunct="1">
              <a:spcAft>
                <a:spcPts val="0"/>
              </a:spcAft>
              <a:defRPr/>
            </a:pPr>
            <a:r>
              <a:rPr lang="en-US" sz="2800" dirty="0">
                <a:latin typeface="Times New Roman" panose="02020603050405020304" pitchFamily="18" charset="0"/>
                <a:cs typeface="Times New Roman" panose="02020603050405020304" pitchFamily="18" charset="0"/>
              </a:rPr>
              <a:t>   Very few</a:t>
            </a:r>
          </a:p>
          <a:p>
            <a:pPr eaLnBrk="1" fontAlgn="auto" hangingPunct="1">
              <a:spcAft>
                <a:spcPts val="0"/>
              </a:spcAft>
              <a:defRPr/>
            </a:pPr>
            <a:r>
              <a:rPr lang="en-US" sz="2800" dirty="0">
                <a:latin typeface="Times New Roman" panose="02020603050405020304" pitchFamily="18" charset="0"/>
                <a:cs typeface="Times New Roman" panose="02020603050405020304" pitchFamily="18" charset="0"/>
              </a:rPr>
              <a:t>Secrete </a:t>
            </a:r>
            <a:r>
              <a:rPr lang="en-US" sz="2800" dirty="0">
                <a:solidFill>
                  <a:schemeClr val="accent1"/>
                </a:solidFill>
                <a:latin typeface="Times New Roman" panose="02020603050405020304" pitchFamily="18" charset="0"/>
                <a:cs typeface="Times New Roman" panose="02020603050405020304" pitchFamily="18" charset="0"/>
              </a:rPr>
              <a:t>pancreatic polypeptide </a:t>
            </a:r>
            <a:r>
              <a:rPr lang="en-US" sz="2800" dirty="0">
                <a:latin typeface="Times New Roman" panose="02020603050405020304" pitchFamily="18" charset="0"/>
                <a:cs typeface="Times New Roman" panose="02020603050405020304" pitchFamily="18" charset="0"/>
              </a:rPr>
              <a:t>h.</a:t>
            </a:r>
          </a:p>
          <a:p>
            <a:pPr eaLnBrk="1" fontAlgn="auto" hangingPunct="1">
              <a:spcAft>
                <a:spcPts val="0"/>
              </a:spcAft>
              <a:defRPr/>
            </a:pPr>
            <a:r>
              <a:rPr lang="en-US" sz="2800" dirty="0">
                <a:latin typeface="Times New Roman" panose="02020603050405020304" pitchFamily="18" charset="0"/>
                <a:cs typeface="Times New Roman" panose="02020603050405020304" pitchFamily="18" charset="0"/>
              </a:rPr>
              <a:t>Regulate  exocrine pancreas </a:t>
            </a:r>
          </a:p>
          <a:p>
            <a:pPr marL="0" indent="0" eaLnBrk="1" fontAlgn="auto" hangingPunct="1">
              <a:spcAft>
                <a:spcPts val="0"/>
              </a:spcAft>
              <a:buFont typeface="Arial" panose="020B0604020202020204" pitchFamily="34" charset="0"/>
              <a:buNone/>
              <a:defRPr/>
            </a:pPr>
            <a:r>
              <a:rPr lang="en-US" sz="2800" dirty="0">
                <a:latin typeface="Times New Roman" panose="02020603050405020304" pitchFamily="18" charset="0"/>
                <a:cs typeface="Times New Roman" panose="02020603050405020304" pitchFamily="18" charset="0"/>
              </a:rPr>
              <a:t>     secretions</a:t>
            </a:r>
          </a:p>
          <a:p>
            <a:pPr marL="0" indent="0" eaLnBrk="1" fontAlgn="auto" hangingPunct="1">
              <a:spcAft>
                <a:spcPts val="0"/>
              </a:spcAft>
              <a:buFont typeface="Arial" panose="020B0604020202020204" pitchFamily="34" charset="0"/>
              <a:buNone/>
              <a:defRPr/>
            </a:pPr>
            <a:endParaRPr lang="en-US" sz="2800" dirty="0"/>
          </a:p>
        </p:txBody>
      </p:sp>
      <p:pic>
        <p:nvPicPr>
          <p:cNvPr id="135171" name="Picture 2">
            <a:extLst>
              <a:ext uri="{FF2B5EF4-FFF2-40B4-BE49-F238E27FC236}">
                <a16:creationId xmlns:a16="http://schemas.microsoft.com/office/drawing/2014/main" id="{9083E46F-D56A-4BC5-96CF-CA92C403E1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8438" t="50000" r="29869"/>
          <a:stretch>
            <a:fillRect/>
          </a:stretch>
        </p:blipFill>
        <p:spPr bwMode="auto">
          <a:xfrm>
            <a:off x="6403975" y="1958975"/>
            <a:ext cx="2663825" cy="223043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5172" name="TextBox 1">
            <a:extLst>
              <a:ext uri="{FF2B5EF4-FFF2-40B4-BE49-F238E27FC236}">
                <a16:creationId xmlns:a16="http://schemas.microsoft.com/office/drawing/2014/main" id="{44322AC7-D670-4828-B94C-09A80E4BB557}"/>
              </a:ext>
            </a:extLst>
          </p:cNvPr>
          <p:cNvSpPr txBox="1">
            <a:spLocks noChangeArrowheads="1"/>
          </p:cNvSpPr>
          <p:nvPr/>
        </p:nvSpPr>
        <p:spPr bwMode="auto">
          <a:xfrm>
            <a:off x="7850188" y="1549400"/>
            <a:ext cx="11620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b="1">
                <a:solidFill>
                  <a:srgbClr val="000000"/>
                </a:solidFill>
                <a:latin typeface="Calibri" panose="020F0502020204030204" pitchFamily="34" charset="0"/>
              </a:rPr>
              <a:t>Delta cells</a:t>
            </a:r>
          </a:p>
        </p:txBody>
      </p:sp>
      <p:pic>
        <p:nvPicPr>
          <p:cNvPr id="135173" name="Picture 3">
            <a:extLst>
              <a:ext uri="{FF2B5EF4-FFF2-40B4-BE49-F238E27FC236}">
                <a16:creationId xmlns:a16="http://schemas.microsoft.com/office/drawing/2014/main" id="{950AA2C7-EC50-4487-B465-82D1EA5C0F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91275" y="4251325"/>
            <a:ext cx="2663825" cy="214788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5174" name="TextBox 5">
            <a:extLst>
              <a:ext uri="{FF2B5EF4-FFF2-40B4-BE49-F238E27FC236}">
                <a16:creationId xmlns:a16="http://schemas.microsoft.com/office/drawing/2014/main" id="{18F313FB-6E35-4848-BBBC-D7B086F87AFA}"/>
              </a:ext>
            </a:extLst>
          </p:cNvPr>
          <p:cNvSpPr txBox="1">
            <a:spLocks noChangeArrowheads="1"/>
          </p:cNvSpPr>
          <p:nvPr/>
        </p:nvSpPr>
        <p:spPr bwMode="auto">
          <a:xfrm>
            <a:off x="8091488" y="6421438"/>
            <a:ext cx="9001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b="1">
                <a:solidFill>
                  <a:srgbClr val="000000"/>
                </a:solidFill>
                <a:latin typeface="Calibri" panose="020F0502020204030204" pitchFamily="34" charset="0"/>
              </a:rPr>
              <a:t>PP cells</a:t>
            </a:r>
          </a:p>
        </p:txBody>
      </p:sp>
      <p:pic>
        <p:nvPicPr>
          <p:cNvPr id="135175" name="Picture 7" descr="C:\Users\MCC\Desktop\صورة4.jpg">
            <a:extLst>
              <a:ext uri="{FF2B5EF4-FFF2-40B4-BE49-F238E27FC236}">
                <a16:creationId xmlns:a16="http://schemas.microsoft.com/office/drawing/2014/main" id="{42AC3E25-F2CE-483E-92EA-3F228ACA03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4251325"/>
            <a:ext cx="5973763" cy="2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additive="base">
                                        <p:cTn id="12"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par>
                          <p:cTn id="19" fill="hold" nodeType="afterGroup">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calcmode="lin" valueType="num">
                                      <p:cBhvr additive="base">
                                        <p:cTn id="22"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 calcmode="lin" valueType="num">
                                      <p:cBhvr additive="base">
                                        <p:cTn id="28"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par>
                          <p:cTn id="30" fill="hold" nodeType="afterGroup">
                            <p:stCondLst>
                              <p:cond delay="500"/>
                            </p:stCondLst>
                            <p:childTnLst>
                              <p:par>
                                <p:cTn id="31" presetID="2" presetClass="entr" presetSubtype="4" fill="hold" grpId="0" nodeType="after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anim calcmode="lin" valueType="num">
                                      <p:cBhvr additive="base">
                                        <p:cTn id="3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par>
                          <p:cTn id="35" fill="hold" nodeType="afterGroup">
                            <p:stCondLst>
                              <p:cond delay="1000"/>
                            </p:stCondLst>
                            <p:childTnLst>
                              <p:par>
                                <p:cTn id="36" presetID="2" presetClass="entr" presetSubtype="4" fill="hold" grpId="0" nodeType="afterEffect">
                                  <p:stCondLst>
                                    <p:cond delay="0"/>
                                  </p:stCondLst>
                                  <p:childTnLst>
                                    <p:set>
                                      <p:cBhvr>
                                        <p:cTn id="37" dur="1" fill="hold">
                                          <p:stCondLst>
                                            <p:cond delay="0"/>
                                          </p:stCondLst>
                                        </p:cTn>
                                        <p:tgtEl>
                                          <p:spTgt spid="3">
                                            <p:txEl>
                                              <p:pRg st="6" end="6"/>
                                            </p:txEl>
                                          </p:spTgt>
                                        </p:tgtEl>
                                        <p:attrNameLst>
                                          <p:attrName>style.visibility</p:attrName>
                                        </p:attrNameLst>
                                      </p:cBhvr>
                                      <p:to>
                                        <p:strVal val="visible"/>
                                      </p:to>
                                    </p:set>
                                    <p:anim calcmode="lin" valueType="num">
                                      <p:cBhvr additive="base">
                                        <p:cTn id="38"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par>
                          <p:cTn id="40" fill="hold" nodeType="afterGroup">
                            <p:stCondLst>
                              <p:cond delay="1500"/>
                            </p:stCondLst>
                            <p:childTnLst>
                              <p:par>
                                <p:cTn id="41" presetID="2" presetClass="entr" presetSubtype="4" fill="hold" grpId="0" nodeType="afterEffect">
                                  <p:stCondLst>
                                    <p:cond delay="0"/>
                                  </p:stCondLst>
                                  <p:childTnLst>
                                    <p:set>
                                      <p:cBhvr>
                                        <p:cTn id="42" dur="1" fill="hold">
                                          <p:stCondLst>
                                            <p:cond delay="0"/>
                                          </p:stCondLst>
                                        </p:cTn>
                                        <p:tgtEl>
                                          <p:spTgt spid="3">
                                            <p:txEl>
                                              <p:pRg st="7" end="7"/>
                                            </p:txEl>
                                          </p:spTgt>
                                        </p:tgtEl>
                                        <p:attrNameLst>
                                          <p:attrName>style.visibility</p:attrName>
                                        </p:attrNameLst>
                                      </p:cBhvr>
                                      <p:to>
                                        <p:strVal val="visible"/>
                                      </p:to>
                                    </p:set>
                                    <p:anim calcmode="lin" valueType="num">
                                      <p:cBhvr additive="base">
                                        <p:cTn id="43"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Title 1">
            <a:extLst>
              <a:ext uri="{FF2B5EF4-FFF2-40B4-BE49-F238E27FC236}">
                <a16:creationId xmlns:a16="http://schemas.microsoft.com/office/drawing/2014/main" id="{41002B43-CA7F-4FD7-8763-7C76636AF6C0}"/>
              </a:ext>
            </a:extLst>
          </p:cNvPr>
          <p:cNvSpPr>
            <a:spLocks noGrp="1"/>
          </p:cNvSpPr>
          <p:nvPr>
            <p:ph type="title"/>
          </p:nvPr>
        </p:nvSpPr>
        <p:spPr>
          <a:xfrm>
            <a:off x="457200" y="0"/>
            <a:ext cx="8229600" cy="838200"/>
          </a:xfrm>
        </p:spPr>
        <p:txBody>
          <a:bodyPr/>
          <a:lstStyle/>
          <a:p>
            <a:pPr eaLnBrk="1" hangingPunct="1"/>
            <a:r>
              <a:rPr lang="en-US" altLang="en-US" sz="4000" b="1" u="sng">
                <a:cs typeface="Times New Roman" panose="02020603050405020304" pitchFamily="18" charset="0"/>
              </a:rPr>
              <a:t>Regulation of blood glucose level</a:t>
            </a:r>
          </a:p>
        </p:txBody>
      </p:sp>
      <p:pic>
        <p:nvPicPr>
          <p:cNvPr id="136195" name="Content Placeholder 3">
            <a:extLst>
              <a:ext uri="{FF2B5EF4-FFF2-40B4-BE49-F238E27FC236}">
                <a16:creationId xmlns:a16="http://schemas.microsoft.com/office/drawing/2014/main" id="{52845B31-CB64-47DF-A604-59AE000F12D3}"/>
              </a:ext>
            </a:extLst>
          </p:cNvPr>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a:xfrm>
            <a:off x="152400" y="838200"/>
            <a:ext cx="8839200" cy="5821363"/>
          </a:xfrm>
        </p:spPr>
      </p:pic>
      <p:sp>
        <p:nvSpPr>
          <p:cNvPr id="136196" name="TextBox 2">
            <a:extLst>
              <a:ext uri="{FF2B5EF4-FFF2-40B4-BE49-F238E27FC236}">
                <a16:creationId xmlns:a16="http://schemas.microsoft.com/office/drawing/2014/main" id="{F7732FB0-C356-463B-B78D-1FDA19CA21EF}"/>
              </a:ext>
            </a:extLst>
          </p:cNvPr>
          <p:cNvSpPr txBox="1">
            <a:spLocks noChangeArrowheads="1"/>
          </p:cNvSpPr>
          <p:nvPr/>
        </p:nvSpPr>
        <p:spPr bwMode="auto">
          <a:xfrm>
            <a:off x="3203575" y="908050"/>
            <a:ext cx="3937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a:solidFill>
                  <a:srgbClr val="000000"/>
                </a:solidFill>
                <a:latin typeface="Calibri" panose="020F0502020204030204" pitchFamily="34" charset="0"/>
              </a:rPr>
              <a:t>↑</a:t>
            </a:r>
          </a:p>
        </p:txBody>
      </p:sp>
      <p:sp>
        <p:nvSpPr>
          <p:cNvPr id="136197" name="TextBox 6">
            <a:extLst>
              <a:ext uri="{FF2B5EF4-FFF2-40B4-BE49-F238E27FC236}">
                <a16:creationId xmlns:a16="http://schemas.microsoft.com/office/drawing/2014/main" id="{42EFAEBA-16B3-427E-B774-6B8E1EB42D88}"/>
              </a:ext>
            </a:extLst>
          </p:cNvPr>
          <p:cNvSpPr txBox="1">
            <a:spLocks noChangeArrowheads="1"/>
          </p:cNvSpPr>
          <p:nvPr/>
        </p:nvSpPr>
        <p:spPr bwMode="auto">
          <a:xfrm>
            <a:off x="3203575" y="6165850"/>
            <a:ext cx="3937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a:solidFill>
                  <a:srgbClr val="000000"/>
                </a:solidFill>
                <a:latin typeface="Calibri" panose="020F0502020204030204" pitchFamily="34" charset="0"/>
              </a:rPr>
              <a:t>↓</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8" name="Picture 2" descr="G:\photo endo\istockphoto-472467672-612x612.jpg">
            <a:extLst>
              <a:ext uri="{FF2B5EF4-FFF2-40B4-BE49-F238E27FC236}">
                <a16:creationId xmlns:a16="http://schemas.microsoft.com/office/drawing/2014/main" id="{AE6091E6-5EF8-47F8-B9BD-C7CD81B0F81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685800" y="381000"/>
            <a:ext cx="8001000" cy="6172200"/>
          </a:xfrm>
          <a:noFill/>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عنوان 1">
            <a:extLst>
              <a:ext uri="{FF2B5EF4-FFF2-40B4-BE49-F238E27FC236}">
                <a16:creationId xmlns:a16="http://schemas.microsoft.com/office/drawing/2014/main" id="{4592C8C5-5596-448A-8E12-20C532896708}"/>
              </a:ext>
            </a:extLst>
          </p:cNvPr>
          <p:cNvSpPr>
            <a:spLocks noGrp="1"/>
          </p:cNvSpPr>
          <p:nvPr>
            <p:ph type="title"/>
          </p:nvPr>
        </p:nvSpPr>
        <p:spPr/>
        <p:txBody>
          <a:bodyPr/>
          <a:lstStyle/>
          <a:p>
            <a:r>
              <a:rPr lang="en-US" altLang="en-US" sz="3600" b="1">
                <a:latin typeface="Arial Black" panose="020B0A04020102020204" pitchFamily="34" charset="0"/>
              </a:rPr>
              <a:t>Diffuse neuroendocrine system</a:t>
            </a:r>
            <a:endParaRPr lang="ar-JO" altLang="en-US" sz="3600"/>
          </a:p>
        </p:txBody>
      </p:sp>
      <p:sp>
        <p:nvSpPr>
          <p:cNvPr id="3" name="عنصر نائب للمحتوى 2">
            <a:extLst>
              <a:ext uri="{FF2B5EF4-FFF2-40B4-BE49-F238E27FC236}">
                <a16:creationId xmlns:a16="http://schemas.microsoft.com/office/drawing/2014/main" id="{0F91D000-2194-4A3D-B588-940A3BEC12C0}"/>
              </a:ext>
            </a:extLst>
          </p:cNvPr>
          <p:cNvSpPr>
            <a:spLocks noGrp="1"/>
          </p:cNvSpPr>
          <p:nvPr>
            <p:ph sz="half" idx="1"/>
          </p:nvPr>
        </p:nvSpPr>
        <p:spPr/>
        <p:txBody>
          <a:bodyPr/>
          <a:lstStyle/>
          <a:p>
            <a:pPr marL="609600" indent="-609600" algn="l" rtl="0" eaLnBrk="1" hangingPunct="1">
              <a:defRPr/>
            </a:pPr>
            <a:r>
              <a:rPr lang="en-US" altLang="en-US" sz="2000" dirty="0" err="1">
                <a:solidFill>
                  <a:srgbClr val="FF0000"/>
                </a:solidFill>
              </a:rPr>
              <a:t>Apudocytes</a:t>
            </a:r>
            <a:r>
              <a:rPr lang="en-US" altLang="en-US" sz="2000" dirty="0">
                <a:solidFill>
                  <a:srgbClr val="FF0000"/>
                </a:solidFill>
              </a:rPr>
              <a:t> or </a:t>
            </a:r>
            <a:r>
              <a:rPr lang="en-US" altLang="en-US" sz="2000" dirty="0">
                <a:solidFill>
                  <a:srgbClr val="FF0000"/>
                </a:solidFill>
                <a:latin typeface="Arial Black" pitchFamily="34" charset="0"/>
              </a:rPr>
              <a:t>APUD cells</a:t>
            </a:r>
          </a:p>
          <a:p>
            <a:pPr marL="609600" indent="-609600" algn="l" rtl="0" eaLnBrk="1" hangingPunct="1">
              <a:defRPr/>
            </a:pPr>
            <a:r>
              <a:rPr lang="en-US" altLang="en-US" sz="2000" dirty="0">
                <a:solidFill>
                  <a:srgbClr val="FF0000"/>
                </a:solidFill>
              </a:rPr>
              <a:t>Classification according to staining activity</a:t>
            </a:r>
          </a:p>
          <a:p>
            <a:pPr marL="609600" indent="-609600" algn="l" rtl="0" eaLnBrk="1" hangingPunct="1">
              <a:buFontTx/>
              <a:buAutoNum type="arabicPeriod"/>
              <a:defRPr/>
            </a:pPr>
            <a:r>
              <a:rPr lang="en-US" altLang="en-US" sz="2000" dirty="0" err="1">
                <a:solidFill>
                  <a:schemeClr val="hlink"/>
                </a:solidFill>
                <a:latin typeface="Arial Black" pitchFamily="34" charset="0"/>
              </a:rPr>
              <a:t>Argentaffin</a:t>
            </a:r>
            <a:r>
              <a:rPr lang="en-US" altLang="en-US" sz="2000" dirty="0">
                <a:solidFill>
                  <a:schemeClr val="hlink"/>
                </a:solidFill>
                <a:latin typeface="Arial Black" pitchFamily="34" charset="0"/>
              </a:rPr>
              <a:t> cells</a:t>
            </a:r>
            <a:r>
              <a:rPr lang="en-US" altLang="en-US" sz="2000" dirty="0">
                <a:solidFill>
                  <a:srgbClr val="66FF33"/>
                </a:solidFill>
                <a:latin typeface="Arial Black" pitchFamily="34" charset="0"/>
              </a:rPr>
              <a:t>:</a:t>
            </a:r>
            <a:r>
              <a:rPr lang="en-US" altLang="en-US" sz="2000" dirty="0">
                <a:latin typeface="Arial Black" pitchFamily="34" charset="0"/>
              </a:rPr>
              <a:t> </a:t>
            </a:r>
            <a:r>
              <a:rPr lang="en-US" altLang="en-US" sz="2000" dirty="0" err="1"/>
              <a:t>ppt</a:t>
            </a:r>
            <a:r>
              <a:rPr lang="en-US" altLang="en-US" sz="2000" dirty="0"/>
              <a:t> silver in absence of reducing agent</a:t>
            </a:r>
          </a:p>
          <a:p>
            <a:pPr marL="609600" indent="-609600" algn="l" rtl="0" eaLnBrk="1" hangingPunct="1">
              <a:buFontTx/>
              <a:buAutoNum type="arabicPeriod"/>
              <a:defRPr/>
            </a:pPr>
            <a:r>
              <a:rPr lang="en-US" altLang="en-US" sz="2000" dirty="0" err="1">
                <a:solidFill>
                  <a:schemeClr val="hlink"/>
                </a:solidFill>
                <a:latin typeface="Arial Black" pitchFamily="34" charset="0"/>
              </a:rPr>
              <a:t>Argyrophilic</a:t>
            </a:r>
            <a:r>
              <a:rPr lang="en-US" altLang="en-US" sz="2000" dirty="0">
                <a:solidFill>
                  <a:schemeClr val="hlink"/>
                </a:solidFill>
                <a:latin typeface="Arial Black" pitchFamily="34" charset="0"/>
              </a:rPr>
              <a:t> cells</a:t>
            </a:r>
            <a:r>
              <a:rPr lang="en-US" altLang="en-US" sz="2000" dirty="0">
                <a:solidFill>
                  <a:srgbClr val="66FF33"/>
                </a:solidFill>
                <a:latin typeface="Arial Black" pitchFamily="34" charset="0"/>
              </a:rPr>
              <a:t>:</a:t>
            </a:r>
            <a:r>
              <a:rPr lang="en-US" altLang="en-US" sz="2000" dirty="0">
                <a:latin typeface="Arial Black" pitchFamily="34" charset="0"/>
              </a:rPr>
              <a:t> </a:t>
            </a:r>
            <a:r>
              <a:rPr lang="en-US" altLang="en-US" sz="2000" dirty="0" err="1"/>
              <a:t>ppt</a:t>
            </a:r>
            <a:r>
              <a:rPr lang="en-US" altLang="en-US" sz="2000" dirty="0"/>
              <a:t> silver in presence of reducing agent</a:t>
            </a:r>
          </a:p>
          <a:p>
            <a:pPr marL="609600" indent="-609600" algn="l" rtl="0" eaLnBrk="1" hangingPunct="1">
              <a:buFontTx/>
              <a:buAutoNum type="arabicPeriod"/>
              <a:defRPr/>
            </a:pPr>
            <a:r>
              <a:rPr lang="en-US" altLang="en-US" sz="2000" dirty="0" err="1">
                <a:solidFill>
                  <a:schemeClr val="hlink"/>
                </a:solidFill>
                <a:latin typeface="Arial Black" pitchFamily="34" charset="0"/>
              </a:rPr>
              <a:t>Chromaffin</a:t>
            </a:r>
            <a:r>
              <a:rPr lang="en-US" altLang="en-US" sz="2000" dirty="0">
                <a:solidFill>
                  <a:schemeClr val="hlink"/>
                </a:solidFill>
                <a:latin typeface="Arial Black" pitchFamily="34" charset="0"/>
              </a:rPr>
              <a:t> like cells</a:t>
            </a:r>
            <a:r>
              <a:rPr lang="en-US" altLang="en-US" sz="2000" dirty="0">
                <a:solidFill>
                  <a:srgbClr val="66FF33"/>
                </a:solidFill>
                <a:latin typeface="Arial Black" pitchFamily="34" charset="0"/>
              </a:rPr>
              <a:t>:</a:t>
            </a:r>
            <a:r>
              <a:rPr lang="en-US" altLang="en-US" sz="2000" dirty="0">
                <a:latin typeface="Arial Black" pitchFamily="34" charset="0"/>
              </a:rPr>
              <a:t> </a:t>
            </a:r>
            <a:r>
              <a:rPr lang="en-US" altLang="en-US" sz="2000" dirty="0"/>
              <a:t>bind K dichromate</a:t>
            </a:r>
          </a:p>
          <a:p>
            <a:pPr algn="l" rtl="0">
              <a:defRPr/>
            </a:pPr>
            <a:endParaRPr lang="ar-JO" sz="2000" dirty="0"/>
          </a:p>
        </p:txBody>
      </p:sp>
      <p:sp>
        <p:nvSpPr>
          <p:cNvPr id="4" name="عنصر نائب للمحتوى 3">
            <a:extLst>
              <a:ext uri="{FF2B5EF4-FFF2-40B4-BE49-F238E27FC236}">
                <a16:creationId xmlns:a16="http://schemas.microsoft.com/office/drawing/2014/main" id="{E1FBA233-7762-4CDA-9ECE-19B96946E815}"/>
              </a:ext>
            </a:extLst>
          </p:cNvPr>
          <p:cNvSpPr>
            <a:spLocks noGrp="1"/>
          </p:cNvSpPr>
          <p:nvPr>
            <p:ph sz="half" idx="2"/>
          </p:nvPr>
        </p:nvSpPr>
        <p:spPr>
          <a:xfrm>
            <a:off x="4648200" y="1600200"/>
            <a:ext cx="4038600" cy="2819400"/>
          </a:xfrm>
        </p:spPr>
        <p:txBody>
          <a:bodyPr/>
          <a:lstStyle/>
          <a:p>
            <a:pPr algn="l" rtl="0">
              <a:defRPr/>
            </a:pPr>
            <a:r>
              <a:rPr lang="en-US" altLang="en-US" b="1" dirty="0">
                <a:latin typeface="Arial Black" pitchFamily="34" charset="0"/>
              </a:rPr>
              <a:t>Mode of action</a:t>
            </a:r>
          </a:p>
          <a:p>
            <a:pPr marL="609600" indent="-609600" algn="l" rtl="0" eaLnBrk="1" hangingPunct="1">
              <a:buFontTx/>
              <a:buAutoNum type="arabicPeriod"/>
              <a:defRPr/>
            </a:pPr>
            <a:r>
              <a:rPr lang="en-US" sz="2000" dirty="0">
                <a:solidFill>
                  <a:srgbClr val="881802"/>
                </a:solidFill>
              </a:rPr>
              <a:t>Endocrine</a:t>
            </a:r>
            <a:r>
              <a:rPr lang="en-US" sz="2000" dirty="0"/>
              <a:t> → target organ</a:t>
            </a:r>
          </a:p>
          <a:p>
            <a:pPr marL="609600" indent="-609600" algn="l" rtl="0" eaLnBrk="1" hangingPunct="1">
              <a:buFontTx/>
              <a:buAutoNum type="arabicPeriod"/>
              <a:defRPr/>
            </a:pPr>
            <a:r>
              <a:rPr lang="en-US" sz="2000" dirty="0">
                <a:solidFill>
                  <a:srgbClr val="881802"/>
                </a:solidFill>
              </a:rPr>
              <a:t>Paracrine</a:t>
            </a:r>
            <a:r>
              <a:rPr lang="en-US" sz="2000" dirty="0"/>
              <a:t> → surrounding tissue</a:t>
            </a:r>
          </a:p>
          <a:p>
            <a:pPr marL="609600" indent="-609600" algn="l" rtl="0" eaLnBrk="1" hangingPunct="1">
              <a:buFontTx/>
              <a:buAutoNum type="arabicPeriod"/>
              <a:defRPr/>
            </a:pPr>
            <a:r>
              <a:rPr lang="en-US" sz="2000" dirty="0" err="1">
                <a:solidFill>
                  <a:srgbClr val="881802"/>
                </a:solidFill>
              </a:rPr>
              <a:t>Autocrine</a:t>
            </a:r>
            <a:r>
              <a:rPr lang="en-US" sz="2000" dirty="0"/>
              <a:t> → themselves</a:t>
            </a:r>
          </a:p>
          <a:p>
            <a:pPr marL="609600" indent="-609600" algn="l" rtl="0" eaLnBrk="1" hangingPunct="1">
              <a:buFontTx/>
              <a:buAutoNum type="arabicPeriod"/>
              <a:defRPr/>
            </a:pPr>
            <a:r>
              <a:rPr lang="en-US" sz="2000" dirty="0">
                <a:solidFill>
                  <a:srgbClr val="881802"/>
                </a:solidFill>
              </a:rPr>
              <a:t>Neuroendocrine</a:t>
            </a:r>
            <a:r>
              <a:rPr lang="en-US" sz="2000" dirty="0"/>
              <a:t> → </a:t>
            </a:r>
            <a:r>
              <a:rPr lang="en-US" sz="2000" dirty="0" err="1"/>
              <a:t>neurosecretion</a:t>
            </a:r>
            <a:endParaRPr lang="en-US" sz="2000" dirty="0"/>
          </a:p>
          <a:p>
            <a:pPr algn="l" rtl="0">
              <a:defRPr/>
            </a:pPr>
            <a:endParaRPr lang="ar-JO" dirty="0"/>
          </a:p>
        </p:txBody>
      </p:sp>
      <p:pic>
        <p:nvPicPr>
          <p:cNvPr id="138245" name="Picture 4" descr="img009">
            <a:extLst>
              <a:ext uri="{FF2B5EF4-FFF2-40B4-BE49-F238E27FC236}">
                <a16:creationId xmlns:a16="http://schemas.microsoft.com/office/drawing/2014/main" id="{06DB6479-CEB9-460B-A169-D6FAC2D3C7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5501" t="24768" r="1546" b="6958"/>
          <a:stretch>
            <a:fillRect/>
          </a:stretch>
        </p:blipFill>
        <p:spPr bwMode="auto">
          <a:xfrm>
            <a:off x="4343400" y="4343400"/>
            <a:ext cx="46482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عنوان 1">
            <a:extLst>
              <a:ext uri="{FF2B5EF4-FFF2-40B4-BE49-F238E27FC236}">
                <a16:creationId xmlns:a16="http://schemas.microsoft.com/office/drawing/2014/main" id="{47192D15-EA7A-4BF5-9E15-27A817ADC6B2}"/>
              </a:ext>
            </a:extLst>
          </p:cNvPr>
          <p:cNvSpPr>
            <a:spLocks noGrp="1"/>
          </p:cNvSpPr>
          <p:nvPr>
            <p:ph type="title"/>
          </p:nvPr>
        </p:nvSpPr>
        <p:spPr>
          <a:xfrm>
            <a:off x="381000" y="-152400"/>
            <a:ext cx="8229600" cy="1143000"/>
          </a:xfrm>
        </p:spPr>
        <p:txBody>
          <a:bodyPr/>
          <a:lstStyle/>
          <a:p>
            <a:pPr rtl="0"/>
            <a:r>
              <a:rPr lang="en-US" altLang="en-US" sz="2800">
                <a:latin typeface="Arial Black" panose="020B0A04020102020204" pitchFamily="34" charset="0"/>
              </a:rPr>
              <a:t>General histological structures </a:t>
            </a:r>
            <a:endParaRPr lang="ar-JO" altLang="en-US" sz="2800">
              <a:latin typeface="Arial Black" panose="020B0A04020102020204" pitchFamily="34" charset="0"/>
            </a:endParaRPr>
          </a:p>
        </p:txBody>
      </p:sp>
      <p:sp>
        <p:nvSpPr>
          <p:cNvPr id="74755" name="عنصر نائب للنص 2">
            <a:extLst>
              <a:ext uri="{FF2B5EF4-FFF2-40B4-BE49-F238E27FC236}">
                <a16:creationId xmlns:a16="http://schemas.microsoft.com/office/drawing/2014/main" id="{F8BB7322-B94E-4C21-AAF5-6CFE86C50049}"/>
              </a:ext>
            </a:extLst>
          </p:cNvPr>
          <p:cNvSpPr>
            <a:spLocks noGrp="1"/>
          </p:cNvSpPr>
          <p:nvPr>
            <p:ph type="body" idx="1"/>
          </p:nvPr>
        </p:nvSpPr>
        <p:spPr>
          <a:xfrm>
            <a:off x="36513" y="911225"/>
            <a:ext cx="4040187" cy="639763"/>
          </a:xfrm>
        </p:spPr>
        <p:txBody>
          <a:bodyPr/>
          <a:lstStyle/>
          <a:p>
            <a:pPr algn="l" rtl="0"/>
            <a:r>
              <a:rPr lang="en-US" altLang="en-US">
                <a:solidFill>
                  <a:srgbClr val="FF0000"/>
                </a:solidFill>
                <a:latin typeface="Arial Black" panose="020B0A04020102020204" pitchFamily="34" charset="0"/>
              </a:rPr>
              <a:t>Protein , polypeptide &amp; a.a secreting cells   </a:t>
            </a:r>
            <a:endParaRPr lang="ar-JO" altLang="en-US">
              <a:solidFill>
                <a:srgbClr val="FF0000"/>
              </a:solidFill>
              <a:latin typeface="Arial Black" panose="020B0A04020102020204" pitchFamily="34" charset="0"/>
            </a:endParaRPr>
          </a:p>
        </p:txBody>
      </p:sp>
      <p:sp>
        <p:nvSpPr>
          <p:cNvPr id="74756" name="عنصر نائب للمحتوى 3">
            <a:extLst>
              <a:ext uri="{FF2B5EF4-FFF2-40B4-BE49-F238E27FC236}">
                <a16:creationId xmlns:a16="http://schemas.microsoft.com/office/drawing/2014/main" id="{AC5A2A40-1D88-456C-9B2A-057F5C4387C9}"/>
              </a:ext>
            </a:extLst>
          </p:cNvPr>
          <p:cNvSpPr>
            <a:spLocks noGrp="1"/>
          </p:cNvSpPr>
          <p:nvPr>
            <p:ph sz="half" idx="2"/>
          </p:nvPr>
        </p:nvSpPr>
        <p:spPr>
          <a:xfrm>
            <a:off x="41275" y="1582738"/>
            <a:ext cx="4683125" cy="3951287"/>
          </a:xfrm>
        </p:spPr>
        <p:txBody>
          <a:bodyPr/>
          <a:lstStyle/>
          <a:p>
            <a:pPr algn="l" rtl="0">
              <a:buFont typeface="Wingdings" panose="05000000000000000000" pitchFamily="2" charset="2"/>
              <a:buChar char="v"/>
            </a:pPr>
            <a:r>
              <a:rPr lang="en-US" altLang="en-US">
                <a:latin typeface="Times New Roman" panose="02020603050405020304" pitchFamily="18" charset="0"/>
                <a:cs typeface="Times New Roman" panose="02020603050405020304" pitchFamily="18" charset="0"/>
              </a:rPr>
              <a:t>Active nucleus </a:t>
            </a:r>
          </a:p>
          <a:p>
            <a:pPr algn="l" rtl="0">
              <a:buFont typeface="Wingdings" panose="05000000000000000000" pitchFamily="2" charset="2"/>
              <a:buChar char="v"/>
            </a:pPr>
            <a:r>
              <a:rPr lang="en-US" altLang="en-US">
                <a:latin typeface="Times New Roman" panose="02020603050405020304" pitchFamily="18" charset="0"/>
                <a:cs typeface="Times New Roman" panose="02020603050405020304" pitchFamily="18" charset="0"/>
              </a:rPr>
              <a:t>Basophilic cytoplasm  </a:t>
            </a:r>
          </a:p>
          <a:p>
            <a:pPr algn="l" rtl="0">
              <a:buFont typeface="Wingdings" panose="05000000000000000000" pitchFamily="2" charset="2"/>
              <a:buChar char="v"/>
            </a:pPr>
            <a:r>
              <a:rPr lang="en-US" altLang="en-US">
                <a:latin typeface="Times New Roman" panose="02020603050405020304" pitchFamily="18" charset="0"/>
                <a:cs typeface="Times New Roman" panose="02020603050405020304" pitchFamily="18" charset="0"/>
              </a:rPr>
              <a:t>Numerous ribosomes &amp; </a:t>
            </a:r>
            <a:r>
              <a:rPr lang="en-US" altLang="en-US" sz="2800" b="1">
                <a:solidFill>
                  <a:srgbClr val="FF0000"/>
                </a:solidFill>
                <a:latin typeface="Times New Roman" panose="02020603050405020304" pitchFamily="18" charset="0"/>
                <a:cs typeface="Times New Roman" panose="02020603050405020304" pitchFamily="18" charset="0"/>
              </a:rPr>
              <a:t>rER</a:t>
            </a:r>
            <a:r>
              <a:rPr lang="en-US" altLang="en-US">
                <a:solidFill>
                  <a:srgbClr val="FF0000"/>
                </a:solidFill>
                <a:latin typeface="Times New Roman" panose="02020603050405020304" pitchFamily="18" charset="0"/>
                <a:cs typeface="Times New Roman" panose="02020603050405020304" pitchFamily="18" charset="0"/>
              </a:rPr>
              <a:t> </a:t>
            </a:r>
          </a:p>
          <a:p>
            <a:pPr algn="l" rtl="0">
              <a:buFont typeface="Wingdings" panose="05000000000000000000" pitchFamily="2" charset="2"/>
              <a:buChar char="v"/>
            </a:pPr>
            <a:r>
              <a:rPr lang="en-US" altLang="en-US">
                <a:latin typeface="Times New Roman" panose="02020603050405020304" pitchFamily="18" charset="0"/>
                <a:cs typeface="Times New Roman" panose="02020603050405020304" pitchFamily="18" charset="0"/>
              </a:rPr>
              <a:t>Prominent golgi &amp; numerous mitochondria </a:t>
            </a:r>
          </a:p>
          <a:p>
            <a:pPr algn="l" rtl="0">
              <a:buFont typeface="Wingdings" panose="05000000000000000000" pitchFamily="2" charset="2"/>
              <a:buChar char="v"/>
            </a:pPr>
            <a:r>
              <a:rPr lang="en-US" altLang="en-US">
                <a:latin typeface="Times New Roman" panose="02020603050405020304" pitchFamily="18" charset="0"/>
                <a:cs typeface="Times New Roman" panose="02020603050405020304" pitchFamily="18" charset="0"/>
              </a:rPr>
              <a:t>Secretory granules </a:t>
            </a:r>
            <a:endParaRPr lang="ar-JO" altLang="en-US">
              <a:latin typeface="Times New Roman" panose="02020603050405020304" pitchFamily="18" charset="0"/>
              <a:cs typeface="Times New Roman" panose="02020603050405020304" pitchFamily="18" charset="0"/>
            </a:endParaRPr>
          </a:p>
        </p:txBody>
      </p:sp>
      <p:sp>
        <p:nvSpPr>
          <p:cNvPr id="74757" name="عنصر نائب للنص 4">
            <a:extLst>
              <a:ext uri="{FF2B5EF4-FFF2-40B4-BE49-F238E27FC236}">
                <a16:creationId xmlns:a16="http://schemas.microsoft.com/office/drawing/2014/main" id="{0BD0E626-2E38-4A32-B6CF-BA3D002F2ADB}"/>
              </a:ext>
            </a:extLst>
          </p:cNvPr>
          <p:cNvSpPr>
            <a:spLocks noGrp="1"/>
          </p:cNvSpPr>
          <p:nvPr>
            <p:ph type="body" sz="quarter" idx="3"/>
          </p:nvPr>
        </p:nvSpPr>
        <p:spPr>
          <a:xfrm>
            <a:off x="5024438" y="533400"/>
            <a:ext cx="4041775" cy="639763"/>
          </a:xfrm>
        </p:spPr>
        <p:txBody>
          <a:bodyPr/>
          <a:lstStyle/>
          <a:p>
            <a:pPr algn="l" rtl="0"/>
            <a:r>
              <a:rPr lang="en-US" altLang="en-US">
                <a:latin typeface="Arial Black" panose="020B0A04020102020204" pitchFamily="34" charset="0"/>
              </a:rPr>
              <a:t>Steroid secreting cells </a:t>
            </a:r>
            <a:endParaRPr lang="ar-JO" altLang="en-US">
              <a:latin typeface="Arial Black" panose="020B0A04020102020204" pitchFamily="34" charset="0"/>
            </a:endParaRPr>
          </a:p>
        </p:txBody>
      </p:sp>
      <p:sp>
        <p:nvSpPr>
          <p:cNvPr id="6" name="عنصر نائب للمحتوى 5">
            <a:extLst>
              <a:ext uri="{FF2B5EF4-FFF2-40B4-BE49-F238E27FC236}">
                <a16:creationId xmlns:a16="http://schemas.microsoft.com/office/drawing/2014/main" id="{5CB6381F-4D52-4286-95F1-138D2E9EC07F}"/>
              </a:ext>
            </a:extLst>
          </p:cNvPr>
          <p:cNvSpPr>
            <a:spLocks noGrp="1"/>
          </p:cNvSpPr>
          <p:nvPr>
            <p:ph sz="quarter" idx="4"/>
          </p:nvPr>
        </p:nvSpPr>
        <p:spPr>
          <a:xfrm>
            <a:off x="4999038" y="1285875"/>
            <a:ext cx="4041775" cy="3952875"/>
          </a:xfrm>
        </p:spPr>
        <p:txBody>
          <a:bodyPr/>
          <a:lstStyle/>
          <a:p>
            <a:pPr algn="l" rtl="0">
              <a:buFont typeface="Wingdings" pitchFamily="2" charset="2"/>
              <a:buChar char="Ø"/>
              <a:defRPr/>
            </a:pPr>
            <a:r>
              <a:rPr lang="en-US" dirty="0">
                <a:latin typeface="Times New Roman" pitchFamily="18" charset="0"/>
                <a:cs typeface="Times New Roman" pitchFamily="18" charset="0"/>
              </a:rPr>
              <a:t>Active nucleus </a:t>
            </a:r>
          </a:p>
          <a:p>
            <a:pPr algn="l" rtl="0">
              <a:buFont typeface="Wingdings" pitchFamily="2" charset="2"/>
              <a:buChar char="Ø"/>
              <a:defRPr/>
            </a:pPr>
            <a:r>
              <a:rPr lang="en-US" dirty="0">
                <a:latin typeface="Times New Roman" pitchFamily="18" charset="0"/>
                <a:cs typeface="Times New Roman" pitchFamily="18" charset="0"/>
              </a:rPr>
              <a:t>Acidophilic cytoplasm</a:t>
            </a:r>
            <a:r>
              <a:rPr lang="en-US" dirty="0"/>
              <a:t> </a:t>
            </a:r>
          </a:p>
          <a:p>
            <a:pPr algn="l" rtl="0">
              <a:buFont typeface="Wingdings" pitchFamily="2" charset="2"/>
              <a:buChar char="Ø"/>
              <a:defRPr/>
            </a:pPr>
            <a:r>
              <a:rPr lang="en-US" dirty="0">
                <a:latin typeface="Times New Roman" pitchFamily="18" charset="0"/>
                <a:cs typeface="Times New Roman" pitchFamily="18" charset="0"/>
              </a:rPr>
              <a:t>Numerous  </a:t>
            </a:r>
            <a:r>
              <a:rPr lang="en-US" sz="2800" b="1" dirty="0" err="1">
                <a:solidFill>
                  <a:srgbClr val="FF0000"/>
                </a:solidFill>
                <a:latin typeface="Times New Roman" pitchFamily="18" charset="0"/>
                <a:cs typeface="Times New Roman" pitchFamily="18" charset="0"/>
              </a:rPr>
              <a:t>sER</a:t>
            </a:r>
            <a:endParaRPr lang="en-US" sz="2800" b="1" dirty="0">
              <a:solidFill>
                <a:srgbClr val="FF0000"/>
              </a:solidFill>
              <a:latin typeface="Times New Roman" pitchFamily="18" charset="0"/>
              <a:cs typeface="Times New Roman" pitchFamily="18" charset="0"/>
            </a:endParaRPr>
          </a:p>
          <a:p>
            <a:pPr algn="l" rtl="0">
              <a:buFont typeface="Wingdings" pitchFamily="2" charset="2"/>
              <a:buChar char="Ø"/>
              <a:defRPr/>
            </a:pPr>
            <a:r>
              <a:rPr lang="en-US" dirty="0">
                <a:latin typeface="Times New Roman" pitchFamily="18" charset="0"/>
                <a:cs typeface="Times New Roman" pitchFamily="18" charset="0"/>
              </a:rPr>
              <a:t>numerous mitochondria with tubular cristae</a:t>
            </a:r>
          </a:p>
          <a:p>
            <a:pPr algn="l" rtl="0">
              <a:buFont typeface="Wingdings" pitchFamily="2" charset="2"/>
              <a:buChar char="Ø"/>
              <a:defRPr/>
            </a:pPr>
            <a:r>
              <a:rPr lang="en-US" dirty="0">
                <a:latin typeface="Times New Roman" pitchFamily="18" charset="0"/>
                <a:cs typeface="Times New Roman" pitchFamily="18" charset="0"/>
              </a:rPr>
              <a:t>Numerous lipid droplets </a:t>
            </a:r>
          </a:p>
          <a:p>
            <a:pPr marL="0" indent="0" algn="l" rtl="0">
              <a:buFontTx/>
              <a:buNone/>
              <a:defRPr/>
            </a:pPr>
            <a:r>
              <a:rPr lang="en-US" dirty="0">
                <a:latin typeface="Times New Roman" pitchFamily="18" charset="0"/>
                <a:cs typeface="Times New Roman" pitchFamily="18" charset="0"/>
              </a:rPr>
              <a:t> </a:t>
            </a:r>
          </a:p>
          <a:p>
            <a:pPr algn="l" rtl="0">
              <a:buFont typeface="Wingdings" pitchFamily="2" charset="2"/>
              <a:buChar char="Ø"/>
              <a:defRPr/>
            </a:pPr>
            <a:endParaRPr lang="ar-JO" dirty="0"/>
          </a:p>
        </p:txBody>
      </p:sp>
      <p:pic>
        <p:nvPicPr>
          <p:cNvPr id="74759" name="Picture 2">
            <a:extLst>
              <a:ext uri="{FF2B5EF4-FFF2-40B4-BE49-F238E27FC236}">
                <a16:creationId xmlns:a16="http://schemas.microsoft.com/office/drawing/2014/main" id="{6FB8CB82-DC74-4288-8904-EE9A4A1ADC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05400" y="4359275"/>
            <a:ext cx="3657600" cy="2424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60" name="Picture 4" descr="1973E30(1)">
            <a:extLst>
              <a:ext uri="{FF2B5EF4-FFF2-40B4-BE49-F238E27FC236}">
                <a16:creationId xmlns:a16="http://schemas.microsoft.com/office/drawing/2014/main" id="{F2271248-0E5F-4139-86B3-CA69EA82F6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4343400"/>
            <a:ext cx="3657600" cy="2424113"/>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عنوان 1">
            <a:extLst>
              <a:ext uri="{FF2B5EF4-FFF2-40B4-BE49-F238E27FC236}">
                <a16:creationId xmlns:a16="http://schemas.microsoft.com/office/drawing/2014/main" id="{29EE1832-082F-4EF3-864D-3689BAB08696}"/>
              </a:ext>
            </a:extLst>
          </p:cNvPr>
          <p:cNvSpPr>
            <a:spLocks noGrp="1"/>
          </p:cNvSpPr>
          <p:nvPr>
            <p:ph type="title"/>
          </p:nvPr>
        </p:nvSpPr>
        <p:spPr/>
        <p:txBody>
          <a:bodyPr/>
          <a:lstStyle/>
          <a:p>
            <a:r>
              <a:rPr lang="en-US" altLang="en-US" b="1">
                <a:latin typeface="Arial Black" panose="020B0A04020102020204" pitchFamily="34" charset="0"/>
              </a:rPr>
              <a:t>Distribution of APUD cells</a:t>
            </a:r>
            <a:endParaRPr lang="ar-JO" altLang="en-US"/>
          </a:p>
        </p:txBody>
      </p:sp>
      <p:sp>
        <p:nvSpPr>
          <p:cNvPr id="3" name="عنصر نائب للمحتوى 2">
            <a:extLst>
              <a:ext uri="{FF2B5EF4-FFF2-40B4-BE49-F238E27FC236}">
                <a16:creationId xmlns:a16="http://schemas.microsoft.com/office/drawing/2014/main" id="{0FDBE267-8708-4190-BC1F-D827178EE366}"/>
              </a:ext>
            </a:extLst>
          </p:cNvPr>
          <p:cNvSpPr>
            <a:spLocks noGrp="1"/>
          </p:cNvSpPr>
          <p:nvPr>
            <p:ph sz="half" idx="1"/>
          </p:nvPr>
        </p:nvSpPr>
        <p:spPr>
          <a:xfrm>
            <a:off x="33338" y="1600200"/>
            <a:ext cx="4386262" cy="4525963"/>
          </a:xfrm>
        </p:spPr>
        <p:txBody>
          <a:bodyPr/>
          <a:lstStyle/>
          <a:p>
            <a:pPr marL="609600" indent="-609600" algn="l" rtl="0" eaLnBrk="1" hangingPunct="1">
              <a:lnSpc>
                <a:spcPct val="80000"/>
              </a:lnSpc>
              <a:defRPr/>
            </a:pPr>
            <a:r>
              <a:rPr lang="en-US" altLang="en-US" sz="2000" dirty="0">
                <a:solidFill>
                  <a:srgbClr val="881802"/>
                </a:solidFill>
                <a:latin typeface="Arial Black" pitchFamily="34" charset="0"/>
              </a:rPr>
              <a:t>GIT (</a:t>
            </a:r>
            <a:r>
              <a:rPr lang="en-US" altLang="en-US" sz="2000" dirty="0" err="1">
                <a:solidFill>
                  <a:srgbClr val="881802"/>
                </a:solidFill>
                <a:latin typeface="Arial Black" pitchFamily="34" charset="0"/>
              </a:rPr>
              <a:t>enteroendocrine</a:t>
            </a:r>
            <a:r>
              <a:rPr lang="en-US" altLang="en-US" sz="2000" dirty="0">
                <a:solidFill>
                  <a:srgbClr val="881802"/>
                </a:solidFill>
                <a:latin typeface="Arial Black" pitchFamily="34" charset="0"/>
              </a:rPr>
              <a:t> cells) :</a:t>
            </a:r>
            <a:r>
              <a:rPr lang="en-US" altLang="en-US" sz="2000" dirty="0">
                <a:latin typeface="Arial Black" pitchFamily="34" charset="0"/>
              </a:rPr>
              <a:t> </a:t>
            </a:r>
          </a:p>
          <a:p>
            <a:pPr marL="609600" indent="-609600" algn="l" rtl="0" eaLnBrk="1" hangingPunct="1">
              <a:lnSpc>
                <a:spcPct val="80000"/>
              </a:lnSpc>
              <a:buFont typeface="Wingdings" pitchFamily="2" charset="2"/>
              <a:buNone/>
              <a:defRPr/>
            </a:pPr>
            <a:r>
              <a:rPr lang="en-US" altLang="en-US" sz="2000" dirty="0"/>
              <a:t>	</a:t>
            </a:r>
            <a:r>
              <a:rPr lang="en-US" altLang="en-US" sz="2000" dirty="0">
                <a:solidFill>
                  <a:srgbClr val="FF0000"/>
                </a:solidFill>
              </a:rPr>
              <a:t>G cells         EC cells</a:t>
            </a:r>
          </a:p>
          <a:p>
            <a:pPr marL="609600" indent="-609600" algn="l" rtl="0" eaLnBrk="1" hangingPunct="1">
              <a:lnSpc>
                <a:spcPct val="80000"/>
              </a:lnSpc>
              <a:buFont typeface="Wingdings" pitchFamily="2" charset="2"/>
              <a:buNone/>
              <a:defRPr/>
            </a:pPr>
            <a:r>
              <a:rPr lang="en-US" altLang="en-US" sz="2000" dirty="0">
                <a:solidFill>
                  <a:srgbClr val="FF0000"/>
                </a:solidFill>
              </a:rPr>
              <a:t>	ECL cells     D cells </a:t>
            </a:r>
          </a:p>
          <a:p>
            <a:pPr marL="609600" indent="-609600" algn="l" rtl="0" eaLnBrk="1" hangingPunct="1">
              <a:lnSpc>
                <a:spcPct val="80000"/>
              </a:lnSpc>
              <a:buFont typeface="Wingdings" pitchFamily="2" charset="2"/>
              <a:buNone/>
              <a:defRPr/>
            </a:pPr>
            <a:r>
              <a:rPr lang="en-US" altLang="en-US" sz="2000" dirty="0">
                <a:solidFill>
                  <a:srgbClr val="FF0000"/>
                </a:solidFill>
              </a:rPr>
              <a:t>	S cells</a:t>
            </a:r>
          </a:p>
          <a:p>
            <a:pPr marL="609600" indent="-609600" algn="l" rtl="0" eaLnBrk="1" hangingPunct="1">
              <a:lnSpc>
                <a:spcPct val="80000"/>
              </a:lnSpc>
              <a:defRPr/>
            </a:pPr>
            <a:r>
              <a:rPr lang="en-US" altLang="en-US" sz="2000" dirty="0">
                <a:solidFill>
                  <a:srgbClr val="881802"/>
                </a:solidFill>
                <a:latin typeface="Arial Black" pitchFamily="34" charset="0"/>
              </a:rPr>
              <a:t>Respiratory system</a:t>
            </a:r>
          </a:p>
          <a:p>
            <a:pPr marL="609600" indent="-609600" algn="l" rtl="0" eaLnBrk="1" hangingPunct="1">
              <a:lnSpc>
                <a:spcPct val="80000"/>
              </a:lnSpc>
              <a:buFont typeface="Wingdings" pitchFamily="2" charset="2"/>
              <a:buNone/>
              <a:defRPr/>
            </a:pPr>
            <a:r>
              <a:rPr lang="en-US" altLang="en-US" sz="2000" dirty="0">
                <a:solidFill>
                  <a:schemeClr val="folHlink"/>
                </a:solidFill>
              </a:rPr>
              <a:t>                 </a:t>
            </a:r>
            <a:r>
              <a:rPr lang="en-US" altLang="en-US" sz="2000" dirty="0">
                <a:solidFill>
                  <a:srgbClr val="0070C0"/>
                </a:solidFill>
              </a:rPr>
              <a:t>Bronchial </a:t>
            </a:r>
            <a:r>
              <a:rPr lang="en-US" altLang="en-US" sz="2000" dirty="0" err="1">
                <a:solidFill>
                  <a:srgbClr val="0070C0"/>
                </a:solidFill>
              </a:rPr>
              <a:t>Kulchitsky</a:t>
            </a:r>
            <a:r>
              <a:rPr lang="en-US" altLang="en-US" sz="2000" dirty="0">
                <a:solidFill>
                  <a:srgbClr val="0070C0"/>
                </a:solidFill>
              </a:rPr>
              <a:t> cells </a:t>
            </a:r>
          </a:p>
          <a:p>
            <a:pPr marL="609600" indent="-609600" algn="l" rtl="0" eaLnBrk="1" hangingPunct="1">
              <a:lnSpc>
                <a:spcPct val="80000"/>
              </a:lnSpc>
              <a:buFont typeface="Wingdings" pitchFamily="2" charset="2"/>
              <a:buNone/>
              <a:defRPr/>
            </a:pPr>
            <a:r>
              <a:rPr lang="en-US" altLang="en-US" sz="2000" dirty="0">
                <a:solidFill>
                  <a:srgbClr val="0070C0"/>
                </a:solidFill>
              </a:rPr>
              <a:t>                 Small granule cells</a:t>
            </a:r>
          </a:p>
          <a:p>
            <a:pPr marL="609600" indent="-609600" algn="l" rtl="0" eaLnBrk="1" hangingPunct="1">
              <a:lnSpc>
                <a:spcPct val="80000"/>
              </a:lnSpc>
              <a:buFont typeface="Wingdings" pitchFamily="2" charset="2"/>
              <a:buNone/>
              <a:defRPr/>
            </a:pPr>
            <a:r>
              <a:rPr lang="en-US" altLang="en-US" sz="2000" dirty="0">
                <a:solidFill>
                  <a:srgbClr val="0070C0"/>
                </a:solidFill>
              </a:rPr>
              <a:t>                 </a:t>
            </a:r>
            <a:r>
              <a:rPr lang="en-US" altLang="en-US" sz="2000" dirty="0" err="1">
                <a:solidFill>
                  <a:srgbClr val="0070C0"/>
                </a:solidFill>
              </a:rPr>
              <a:t>Neuroepithelial</a:t>
            </a:r>
            <a:r>
              <a:rPr lang="en-US" altLang="en-US" sz="2000" dirty="0">
                <a:solidFill>
                  <a:srgbClr val="0070C0"/>
                </a:solidFill>
              </a:rPr>
              <a:t> bodies </a:t>
            </a:r>
          </a:p>
          <a:p>
            <a:pPr marL="609600" indent="-609600" algn="l" rtl="0" eaLnBrk="1" hangingPunct="1">
              <a:lnSpc>
                <a:spcPct val="80000"/>
              </a:lnSpc>
              <a:buFont typeface="Wingdings" pitchFamily="2" charset="2"/>
              <a:buNone/>
              <a:defRPr/>
            </a:pPr>
            <a:r>
              <a:rPr lang="en-US" altLang="en-US" sz="2000" dirty="0"/>
              <a:t>           among tracheobronchial epithelium.</a:t>
            </a:r>
          </a:p>
          <a:p>
            <a:pPr algn="l" rtl="0">
              <a:defRPr/>
            </a:pPr>
            <a:endParaRPr lang="ar-JO" dirty="0"/>
          </a:p>
        </p:txBody>
      </p:sp>
      <p:sp>
        <p:nvSpPr>
          <p:cNvPr id="139268" name="عنصر نائب للمحتوى 3">
            <a:extLst>
              <a:ext uri="{FF2B5EF4-FFF2-40B4-BE49-F238E27FC236}">
                <a16:creationId xmlns:a16="http://schemas.microsoft.com/office/drawing/2014/main" id="{FF8DF2F1-6550-411C-B23A-4DDA55728199}"/>
              </a:ext>
            </a:extLst>
          </p:cNvPr>
          <p:cNvSpPr>
            <a:spLocks noGrp="1"/>
          </p:cNvSpPr>
          <p:nvPr>
            <p:ph sz="half" idx="2"/>
          </p:nvPr>
        </p:nvSpPr>
        <p:spPr>
          <a:xfrm>
            <a:off x="4648200" y="1600200"/>
            <a:ext cx="4343400" cy="4525963"/>
          </a:xfrm>
        </p:spPr>
        <p:txBody>
          <a:bodyPr/>
          <a:lstStyle/>
          <a:p>
            <a:pPr algn="l" rtl="0" eaLnBrk="1" hangingPunct="1"/>
            <a:r>
              <a:rPr lang="en-US" altLang="en-US" sz="2000">
                <a:solidFill>
                  <a:srgbClr val="881802"/>
                </a:solidFill>
                <a:latin typeface="Arial Black" panose="020B0A04020102020204" pitchFamily="34" charset="0"/>
              </a:rPr>
              <a:t>Other sites</a:t>
            </a:r>
          </a:p>
          <a:p>
            <a:pPr algn="l" rtl="0" eaLnBrk="1" hangingPunct="1">
              <a:buFontTx/>
              <a:buAutoNum type="arabicPeriod"/>
            </a:pPr>
            <a:r>
              <a:rPr lang="en-US" altLang="en-US" sz="2000" b="1">
                <a:solidFill>
                  <a:srgbClr val="FF0000"/>
                </a:solidFill>
                <a:latin typeface="Arial Black" panose="020B0A04020102020204" pitchFamily="34" charset="0"/>
              </a:rPr>
              <a:t>Myocardium</a:t>
            </a:r>
            <a:r>
              <a:rPr lang="en-US" altLang="en-US" sz="2000" b="1">
                <a:solidFill>
                  <a:srgbClr val="FF0000"/>
                </a:solidFill>
              </a:rPr>
              <a:t>:</a:t>
            </a:r>
            <a:r>
              <a:rPr lang="en-US" altLang="en-US" sz="2000">
                <a:solidFill>
                  <a:srgbClr val="FF0000"/>
                </a:solidFill>
              </a:rPr>
              <a:t> </a:t>
            </a:r>
            <a:r>
              <a:rPr lang="en-US" altLang="en-US" sz="2000"/>
              <a:t>→ cardiodilatins and atrial naturetic polypeptides</a:t>
            </a:r>
          </a:p>
          <a:p>
            <a:pPr algn="l" rtl="0" eaLnBrk="1" hangingPunct="1">
              <a:buFontTx/>
              <a:buAutoNum type="arabicPeriod"/>
            </a:pPr>
            <a:r>
              <a:rPr lang="en-US" altLang="en-US" sz="2000" b="1">
                <a:solidFill>
                  <a:srgbClr val="FF0000"/>
                </a:solidFill>
                <a:latin typeface="Arial Black" panose="020B0A04020102020204" pitchFamily="34" charset="0"/>
              </a:rPr>
              <a:t>Hypothalamus:</a:t>
            </a:r>
            <a:r>
              <a:rPr lang="en-US" altLang="en-US" sz="2000">
                <a:solidFill>
                  <a:srgbClr val="FF0000"/>
                </a:solidFill>
                <a:latin typeface="Arial Black" panose="020B0A04020102020204" pitchFamily="34" charset="0"/>
              </a:rPr>
              <a:t> </a:t>
            </a:r>
            <a:r>
              <a:rPr lang="en-US" altLang="en-US" sz="2000"/>
              <a:t>supraoptic and paraventricular nuclei → oxytocin and vasopressin</a:t>
            </a:r>
          </a:p>
          <a:p>
            <a:pPr algn="l" rtl="0" eaLnBrk="1" hangingPunct="1">
              <a:buFontTx/>
              <a:buAutoNum type="arabicPeriod"/>
            </a:pPr>
            <a:r>
              <a:rPr lang="en-US" altLang="en-US" sz="2000" b="1">
                <a:solidFill>
                  <a:srgbClr val="FF0000"/>
                </a:solidFill>
                <a:latin typeface="Arial Black" panose="020B0A04020102020204" pitchFamily="34" charset="0"/>
              </a:rPr>
              <a:t>Endocrine system</a:t>
            </a:r>
            <a:r>
              <a:rPr lang="en-US" altLang="en-US" sz="2000" b="1">
                <a:solidFill>
                  <a:srgbClr val="FF0000"/>
                </a:solidFill>
              </a:rPr>
              <a:t>:</a:t>
            </a:r>
            <a:r>
              <a:rPr lang="en-US" altLang="en-US" sz="2000">
                <a:solidFill>
                  <a:srgbClr val="FF0000"/>
                </a:solidFill>
              </a:rPr>
              <a:t> </a:t>
            </a:r>
            <a:r>
              <a:rPr lang="en-US" altLang="en-US" sz="2000"/>
              <a:t>pinealocytes,parafollicular cells, chief cells, cells of islets of Langerhans and some adenohypophyseal and adrenal medullary chromaffin cells</a:t>
            </a:r>
          </a:p>
          <a:p>
            <a:pPr algn="l" rtl="0"/>
            <a:endParaRPr lang="ar-JO" altLang="en-US" sz="2000"/>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عنوان 1">
            <a:extLst>
              <a:ext uri="{FF2B5EF4-FFF2-40B4-BE49-F238E27FC236}">
                <a16:creationId xmlns:a16="http://schemas.microsoft.com/office/drawing/2014/main" id="{DD3F20E6-821F-4237-A577-8D04A10B3B3A}"/>
              </a:ext>
            </a:extLst>
          </p:cNvPr>
          <p:cNvSpPr>
            <a:spLocks noGrp="1"/>
          </p:cNvSpPr>
          <p:nvPr>
            <p:ph type="title"/>
          </p:nvPr>
        </p:nvSpPr>
        <p:spPr/>
        <p:txBody>
          <a:bodyPr/>
          <a:lstStyle/>
          <a:p>
            <a:r>
              <a:rPr lang="en-US" altLang="en-US" sz="3600">
                <a:latin typeface="Arial Black" panose="020B0A04020102020204" pitchFamily="34" charset="0"/>
              </a:rPr>
              <a:t>Microscopic features</a:t>
            </a:r>
            <a:endParaRPr lang="ar-JO" altLang="en-US" sz="3600">
              <a:latin typeface="Arial Black" panose="020B0A04020102020204" pitchFamily="34" charset="0"/>
            </a:endParaRPr>
          </a:p>
        </p:txBody>
      </p:sp>
      <p:sp>
        <p:nvSpPr>
          <p:cNvPr id="140291" name="عنصر نائب للمحتوى 2">
            <a:extLst>
              <a:ext uri="{FF2B5EF4-FFF2-40B4-BE49-F238E27FC236}">
                <a16:creationId xmlns:a16="http://schemas.microsoft.com/office/drawing/2014/main" id="{6FA63ABC-A900-4DDA-982D-91DB21A8457A}"/>
              </a:ext>
            </a:extLst>
          </p:cNvPr>
          <p:cNvSpPr>
            <a:spLocks noGrp="1"/>
          </p:cNvSpPr>
          <p:nvPr>
            <p:ph sz="half" idx="1"/>
          </p:nvPr>
        </p:nvSpPr>
        <p:spPr/>
        <p:txBody>
          <a:bodyPr/>
          <a:lstStyle/>
          <a:p>
            <a:pPr marL="609600" indent="-609600" algn="l" rtl="0" eaLnBrk="1" hangingPunct="1"/>
            <a:r>
              <a:rPr lang="en-US" altLang="en-US" sz="2800">
                <a:latin typeface="Arial Black" panose="020B0A04020102020204" pitchFamily="34" charset="0"/>
              </a:rPr>
              <a:t>Two types:</a:t>
            </a:r>
          </a:p>
          <a:p>
            <a:pPr marL="609600" indent="-609600" algn="l" rtl="0" eaLnBrk="1" hangingPunct="1">
              <a:buFontTx/>
              <a:buAutoNum type="arabicPeriod"/>
            </a:pPr>
            <a:r>
              <a:rPr lang="en-US" altLang="en-US" sz="2000">
                <a:solidFill>
                  <a:schemeClr val="folHlink"/>
                </a:solidFill>
                <a:latin typeface="Arial Black" panose="020B0A04020102020204" pitchFamily="34" charset="0"/>
              </a:rPr>
              <a:t>Open type</a:t>
            </a:r>
          </a:p>
          <a:p>
            <a:pPr marL="609600" indent="-609600" algn="l" rtl="0" eaLnBrk="1" hangingPunct="1">
              <a:buFontTx/>
              <a:buAutoNum type="arabicPeriod"/>
            </a:pPr>
            <a:r>
              <a:rPr lang="en-US" altLang="en-US" sz="2000">
                <a:solidFill>
                  <a:schemeClr val="folHlink"/>
                </a:solidFill>
                <a:latin typeface="Arial Black" panose="020B0A04020102020204" pitchFamily="34" charset="0"/>
              </a:rPr>
              <a:t>Closed type</a:t>
            </a:r>
          </a:p>
          <a:p>
            <a:pPr marL="609600" indent="-609600" algn="l" rtl="0" eaLnBrk="1" hangingPunct="1"/>
            <a:r>
              <a:rPr lang="en-US" altLang="en-US" sz="2000"/>
              <a:t>Electrolucent cytoplasm</a:t>
            </a:r>
          </a:p>
          <a:p>
            <a:pPr marL="609600" indent="-609600" algn="l" rtl="0" eaLnBrk="1" hangingPunct="1"/>
            <a:r>
              <a:rPr lang="en-US" altLang="en-US" sz="2000"/>
              <a:t>Few small secretory granules </a:t>
            </a:r>
            <a:r>
              <a:rPr lang="en-US" altLang="en-US" sz="2000">
                <a:latin typeface="Arial Black" panose="020B0A04020102020204" pitchFamily="34" charset="0"/>
              </a:rPr>
              <a:t>at </a:t>
            </a:r>
            <a:r>
              <a:rPr lang="en-US" altLang="en-US" sz="2000">
                <a:solidFill>
                  <a:srgbClr val="FF0000"/>
                </a:solidFill>
                <a:latin typeface="Arial Black" panose="020B0A04020102020204" pitchFamily="34" charset="0"/>
              </a:rPr>
              <a:t>the base </a:t>
            </a:r>
            <a:r>
              <a:rPr lang="en-US" altLang="en-US" sz="2000"/>
              <a:t>or vascular pole</a:t>
            </a:r>
          </a:p>
          <a:p>
            <a:pPr marL="609600" indent="-609600" algn="l" rtl="0" eaLnBrk="1" hangingPunct="1"/>
            <a:r>
              <a:rPr lang="en-US" altLang="en-US" sz="2000"/>
              <a:t>Small </a:t>
            </a:r>
            <a:r>
              <a:rPr lang="en-US" altLang="en-US" sz="2000">
                <a:solidFill>
                  <a:srgbClr val="FF0000"/>
                </a:solidFill>
              </a:rPr>
              <a:t>infranuclear</a:t>
            </a:r>
            <a:r>
              <a:rPr lang="en-US" altLang="en-US" sz="2000"/>
              <a:t> Golgi</a:t>
            </a:r>
          </a:p>
          <a:p>
            <a:pPr marL="609600" indent="-609600" algn="l" rtl="0" eaLnBrk="1" hangingPunct="1"/>
            <a:r>
              <a:rPr lang="en-US" altLang="en-US" sz="2000">
                <a:solidFill>
                  <a:srgbClr val="FF0000"/>
                </a:solidFill>
              </a:rPr>
              <a:t>Sparse</a:t>
            </a:r>
            <a:r>
              <a:rPr lang="en-US" altLang="en-US" sz="2000"/>
              <a:t> rER</a:t>
            </a:r>
          </a:p>
        </p:txBody>
      </p:sp>
      <p:pic>
        <p:nvPicPr>
          <p:cNvPr id="140292" name="Picture 4" descr=" chief cells and enteroendocrine cell ">
            <a:extLst>
              <a:ext uri="{FF2B5EF4-FFF2-40B4-BE49-F238E27FC236}">
                <a16:creationId xmlns:a16="http://schemas.microsoft.com/office/drawing/2014/main" id="{CEA6506C-18C2-4D64-8609-9D5B7CF313E8}"/>
              </a:ext>
            </a:extLst>
          </p:cNvPr>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l="15506" t="3061" r="15506" b="3061"/>
          <a:stretch>
            <a:fillRect/>
          </a:stretch>
        </p:blipFill>
        <p:spPr>
          <a:xfrm>
            <a:off x="4876800" y="1371600"/>
            <a:ext cx="3810000" cy="2438400"/>
          </a:xfrm>
          <a:noFill/>
        </p:spPr>
      </p:pic>
      <p:graphicFrame>
        <p:nvGraphicFramePr>
          <p:cNvPr id="140293" name="Object 8">
            <a:hlinkClick r:id="" action="ppaction://ole?verb=0"/>
            <a:extLst>
              <a:ext uri="{FF2B5EF4-FFF2-40B4-BE49-F238E27FC236}">
                <a16:creationId xmlns:a16="http://schemas.microsoft.com/office/drawing/2014/main" id="{FEADF66A-9703-4B11-9FDF-33A47D79DB8E}"/>
              </a:ext>
            </a:extLst>
          </p:cNvPr>
          <p:cNvGraphicFramePr>
            <a:graphicFrameLocks noGrp="1" noChangeAspect="1"/>
          </p:cNvGraphicFramePr>
          <p:nvPr>
            <p:ph sz="quarter" idx="3"/>
          </p:nvPr>
        </p:nvGraphicFramePr>
        <p:xfrm>
          <a:off x="4876800" y="3938588"/>
          <a:ext cx="4038600" cy="2690812"/>
        </p:xfrm>
        <a:graphic>
          <a:graphicData uri="http://schemas.openxmlformats.org/presentationml/2006/ole">
            <mc:AlternateContent xmlns:mc="http://schemas.openxmlformats.org/markup-compatibility/2006">
              <mc:Choice xmlns:v="urn:schemas-microsoft-com:vml" Requires="v">
                <p:oleObj spid="_x0000_s1025" name="Video Clip" r:id="rId4" imgW="0" imgH="0" progId="AVIFile">
                  <p:embed/>
                </p:oleObj>
              </mc:Choice>
              <mc:Fallback>
                <p:oleObj name="Video Clip" r:id="rId4" imgW="0" imgH="0" progId="AVIFile">
                  <p:embed/>
                  <p:pic>
                    <p:nvPicPr>
                      <p:cNvPr id="140293" name="Object 8">
                        <a:hlinkClick r:id="" action="ppaction://ole?verb=0"/>
                        <a:extLst>
                          <a:ext uri="{FF2B5EF4-FFF2-40B4-BE49-F238E27FC236}">
                            <a16:creationId xmlns:a16="http://schemas.microsoft.com/office/drawing/2014/main" id="{FEADF66A-9703-4B11-9FDF-33A47D79DB8E}"/>
                          </a:ext>
                        </a:extLst>
                      </p:cNvPr>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76800" y="3938588"/>
                        <a:ext cx="4038600" cy="2690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40294" name="مستطيل 7">
            <a:extLst>
              <a:ext uri="{FF2B5EF4-FFF2-40B4-BE49-F238E27FC236}">
                <a16:creationId xmlns:a16="http://schemas.microsoft.com/office/drawing/2014/main" id="{794D59E1-7562-456B-BE72-F1C0798D8F71}"/>
              </a:ext>
            </a:extLst>
          </p:cNvPr>
          <p:cNvSpPr>
            <a:spLocks noChangeArrowheads="1"/>
          </p:cNvSpPr>
          <p:nvPr/>
        </p:nvSpPr>
        <p:spPr bwMode="auto">
          <a:xfrm>
            <a:off x="2209800" y="6324600"/>
            <a:ext cx="26082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rtl="1" eaLnBrk="1" hangingPunct="1"/>
            <a:r>
              <a:rPr lang="en-US" altLang="en-US">
                <a:solidFill>
                  <a:srgbClr val="000000"/>
                </a:solidFill>
              </a:rPr>
              <a:t>APUD of small intestine</a:t>
            </a:r>
            <a:endParaRPr lang="ar-JO" altLang="en-US">
              <a:solidFill>
                <a:srgbClr val="000000"/>
              </a:solidFill>
            </a:endParaRPr>
          </a:p>
        </p:txBody>
      </p:sp>
      <p:sp>
        <p:nvSpPr>
          <p:cNvPr id="140295" name="Rectangle 9">
            <a:extLst>
              <a:ext uri="{FF2B5EF4-FFF2-40B4-BE49-F238E27FC236}">
                <a16:creationId xmlns:a16="http://schemas.microsoft.com/office/drawing/2014/main" id="{F28B6E15-732E-4421-9550-6B3D0E77B0A2}"/>
              </a:ext>
            </a:extLst>
          </p:cNvPr>
          <p:cNvSpPr>
            <a:spLocks noChangeArrowheads="1"/>
          </p:cNvSpPr>
          <p:nvPr/>
        </p:nvSpPr>
        <p:spPr bwMode="auto">
          <a:xfrm>
            <a:off x="7772400" y="4495800"/>
            <a:ext cx="1143000" cy="254000"/>
          </a:xfrm>
          <a:prstGeom prst="rect">
            <a:avLst/>
          </a:prstGeom>
          <a:solidFill>
            <a:schemeClr val="accent1"/>
          </a:solidFill>
          <a:ln w="9525">
            <a:solidFill>
              <a:schemeClr val="tx1"/>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rtl="1" eaLnBrk="1" hangingPunct="1"/>
            <a:r>
              <a:rPr lang="en-US" altLang="en-US">
                <a:solidFill>
                  <a:srgbClr val="000000"/>
                </a:solidFill>
              </a:rPr>
              <a:t>Apical part</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a:extLst>
              <a:ext uri="{FF2B5EF4-FFF2-40B4-BE49-F238E27FC236}">
                <a16:creationId xmlns:a16="http://schemas.microsoft.com/office/drawing/2014/main" id="{AA2E9FFC-BC0D-4E1F-892D-F02F46B83638}"/>
              </a:ext>
            </a:extLst>
          </p:cNvPr>
          <p:cNvSpPr>
            <a:spLocks noGrp="1" noChangeArrowheads="1"/>
          </p:cNvSpPr>
          <p:nvPr>
            <p:ph type="title" idx="4294967295"/>
          </p:nvPr>
        </p:nvSpPr>
        <p:spPr>
          <a:xfrm>
            <a:off x="33338" y="457200"/>
            <a:ext cx="9296400" cy="1066800"/>
          </a:xfrm>
        </p:spPr>
        <p:txBody>
          <a:bodyPr/>
          <a:lstStyle/>
          <a:p>
            <a:pPr eaLnBrk="1" hangingPunct="1"/>
            <a:r>
              <a:rPr lang="en-US" altLang="en-US" sz="3600">
                <a:latin typeface="Arial Black" panose="020B0A04020102020204" pitchFamily="34" charset="0"/>
              </a:rPr>
              <a:t>Enteroendocrine cells</a:t>
            </a:r>
          </a:p>
        </p:txBody>
      </p:sp>
      <p:pic>
        <p:nvPicPr>
          <p:cNvPr id="141315" name="Picture 9" descr="11608hoa">
            <a:extLst>
              <a:ext uri="{FF2B5EF4-FFF2-40B4-BE49-F238E27FC236}">
                <a16:creationId xmlns:a16="http://schemas.microsoft.com/office/drawing/2014/main" id="{99A82E54-2570-4C53-9D9E-037BBB1B4E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40790"/>
          <a:stretch>
            <a:fillRect/>
          </a:stretch>
        </p:blipFill>
        <p:spPr bwMode="auto">
          <a:xfrm>
            <a:off x="152400" y="1828800"/>
            <a:ext cx="44196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1316" name="Line 11">
            <a:extLst>
              <a:ext uri="{FF2B5EF4-FFF2-40B4-BE49-F238E27FC236}">
                <a16:creationId xmlns:a16="http://schemas.microsoft.com/office/drawing/2014/main" id="{2864CABF-E089-4E51-AE9D-B3E74759538D}"/>
              </a:ext>
            </a:extLst>
          </p:cNvPr>
          <p:cNvSpPr>
            <a:spLocks noChangeShapeType="1"/>
          </p:cNvSpPr>
          <p:nvPr/>
        </p:nvSpPr>
        <p:spPr bwMode="auto">
          <a:xfrm flipH="1">
            <a:off x="1981200" y="2514600"/>
            <a:ext cx="228600" cy="533400"/>
          </a:xfrm>
          <a:prstGeom prst="line">
            <a:avLst/>
          </a:prstGeom>
          <a:noFill/>
          <a:ln w="5715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41317" name="Line 12">
            <a:extLst>
              <a:ext uri="{FF2B5EF4-FFF2-40B4-BE49-F238E27FC236}">
                <a16:creationId xmlns:a16="http://schemas.microsoft.com/office/drawing/2014/main" id="{409767E1-116C-44AB-A976-ECCA05EBF4A5}"/>
              </a:ext>
            </a:extLst>
          </p:cNvPr>
          <p:cNvSpPr>
            <a:spLocks noChangeShapeType="1"/>
          </p:cNvSpPr>
          <p:nvPr/>
        </p:nvSpPr>
        <p:spPr bwMode="auto">
          <a:xfrm>
            <a:off x="2590800" y="2895600"/>
            <a:ext cx="76200" cy="533400"/>
          </a:xfrm>
          <a:prstGeom prst="line">
            <a:avLst/>
          </a:prstGeom>
          <a:noFill/>
          <a:ln w="5715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pic>
        <p:nvPicPr>
          <p:cNvPr id="141318" name="Picture 4" descr="cryptAPUDw">
            <a:extLst>
              <a:ext uri="{FF2B5EF4-FFF2-40B4-BE49-F238E27FC236}">
                <a16:creationId xmlns:a16="http://schemas.microsoft.com/office/drawing/2014/main" id="{A25FC411-64BF-40A7-B989-62F5D69B5E7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4400" y="1752600"/>
            <a:ext cx="42672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عنوان 1">
            <a:extLst>
              <a:ext uri="{FF2B5EF4-FFF2-40B4-BE49-F238E27FC236}">
                <a16:creationId xmlns:a16="http://schemas.microsoft.com/office/drawing/2014/main" id="{F47F8AA8-C397-46F2-9800-8B7CB3336E07}"/>
              </a:ext>
            </a:extLst>
          </p:cNvPr>
          <p:cNvSpPr>
            <a:spLocks noGrp="1"/>
          </p:cNvSpPr>
          <p:nvPr>
            <p:ph type="title"/>
          </p:nvPr>
        </p:nvSpPr>
        <p:spPr>
          <a:xfrm>
            <a:off x="134938" y="0"/>
            <a:ext cx="8839200" cy="868363"/>
          </a:xfrm>
        </p:spPr>
        <p:txBody>
          <a:bodyPr/>
          <a:lstStyle/>
          <a:p>
            <a:pPr eaLnBrk="1" hangingPunct="1"/>
            <a:r>
              <a:rPr lang="en-US" altLang="en-US" sz="2800" b="1">
                <a:latin typeface="Arial Black" panose="020B0A04020102020204" pitchFamily="34" charset="0"/>
                <a:cs typeface="Times New Roman" panose="02020603050405020304" pitchFamily="18" charset="0"/>
              </a:rPr>
              <a:t>Introduction to the Endocrine System</a:t>
            </a:r>
            <a:endParaRPr lang="ar-JO" altLang="en-US" sz="2800"/>
          </a:p>
        </p:txBody>
      </p:sp>
      <p:sp>
        <p:nvSpPr>
          <p:cNvPr id="3" name="عنصر نائب للمحتوى 2">
            <a:extLst>
              <a:ext uri="{FF2B5EF4-FFF2-40B4-BE49-F238E27FC236}">
                <a16:creationId xmlns:a16="http://schemas.microsoft.com/office/drawing/2014/main" id="{6D77FED4-C08B-4502-B5F7-86556FACB18F}"/>
              </a:ext>
            </a:extLst>
          </p:cNvPr>
          <p:cNvSpPr>
            <a:spLocks noGrp="1"/>
          </p:cNvSpPr>
          <p:nvPr>
            <p:ph sz="half" idx="1"/>
          </p:nvPr>
        </p:nvSpPr>
        <p:spPr>
          <a:xfrm>
            <a:off x="31750" y="868363"/>
            <a:ext cx="4540250" cy="5715000"/>
          </a:xfrm>
        </p:spPr>
        <p:txBody>
          <a:bodyPr rtlCol="1">
            <a:normAutofit fontScale="92500" lnSpcReduction="10000"/>
          </a:bodyPr>
          <a:lstStyle/>
          <a:p>
            <a:pPr marL="0" indent="0" algn="l" rtl="0" eaLnBrk="1" fontAlgn="auto" hangingPunct="1">
              <a:spcAft>
                <a:spcPts val="0"/>
              </a:spcAft>
              <a:buFont typeface="Arial" panose="020B0604020202020204" pitchFamily="34" charset="0"/>
              <a:buNone/>
              <a:defRPr/>
            </a:pPr>
            <a:r>
              <a:rPr lang="en-US" altLang="en-US" sz="2400" b="1" dirty="0">
                <a:solidFill>
                  <a:srgbClr val="000000"/>
                </a:solidFill>
                <a:latin typeface="Arial Black" pitchFamily="34" charset="0"/>
              </a:rPr>
              <a:t>The endocrine system</a:t>
            </a:r>
          </a:p>
          <a:p>
            <a:pPr algn="l" rtl="0" eaLnBrk="1" fontAlgn="auto" hangingPunct="1">
              <a:spcAft>
                <a:spcPts val="0"/>
              </a:spcAft>
              <a:buFont typeface="Wingdings" pitchFamily="2" charset="2"/>
              <a:buChar char="v"/>
              <a:defRPr/>
            </a:pPr>
            <a:r>
              <a:rPr lang="en-US" altLang="en-US" sz="2400" b="1" dirty="0">
                <a:solidFill>
                  <a:srgbClr val="FF0000"/>
                </a:solidFill>
                <a:latin typeface="Arial Black" pitchFamily="34" charset="0"/>
              </a:rPr>
              <a:t>Principle glands : </a:t>
            </a:r>
          </a:p>
          <a:p>
            <a:pPr algn="l" rtl="0" eaLnBrk="1" fontAlgn="auto" hangingPunct="1">
              <a:spcAft>
                <a:spcPts val="0"/>
              </a:spcAft>
              <a:defRPr/>
            </a:pPr>
            <a:r>
              <a:rPr lang="en-US" altLang="en-US" sz="2000" b="1" dirty="0">
                <a:solidFill>
                  <a:srgbClr val="000000"/>
                </a:solidFill>
                <a:latin typeface="Times New Roman" panose="02020603050405020304" pitchFamily="18" charset="0"/>
                <a:cs typeface="+mj-cs"/>
              </a:rPr>
              <a:t>Hypothalamus  </a:t>
            </a:r>
            <a:r>
              <a:rPr lang="en-US" altLang="en-US" sz="2000" b="1" dirty="0">
                <a:solidFill>
                  <a:srgbClr val="000000"/>
                </a:solidFill>
                <a:latin typeface="Arial Black" pitchFamily="34" charset="0"/>
                <a:cs typeface="+mj-cs"/>
              </a:rPr>
              <a:t> </a:t>
            </a:r>
            <a:endParaRPr lang="ar-EG" altLang="en-US" sz="2000" b="1" dirty="0">
              <a:cs typeface="+mj-cs"/>
            </a:endParaRPr>
          </a:p>
          <a:p>
            <a:pPr algn="l" rtl="0" eaLnBrk="1" fontAlgn="auto" hangingPunct="1">
              <a:spcAft>
                <a:spcPts val="0"/>
              </a:spcAft>
              <a:defRPr/>
            </a:pPr>
            <a:r>
              <a:rPr lang="en-US" altLang="en-US" sz="2000" b="1" dirty="0">
                <a:cs typeface="+mj-cs"/>
              </a:rPr>
              <a:t>Pituitary gland</a:t>
            </a:r>
          </a:p>
          <a:p>
            <a:pPr algn="l" rtl="0" eaLnBrk="1" fontAlgn="auto" hangingPunct="1">
              <a:spcAft>
                <a:spcPts val="0"/>
              </a:spcAft>
              <a:defRPr/>
            </a:pPr>
            <a:r>
              <a:rPr lang="en-US" altLang="en-US" sz="2000" b="1" dirty="0">
                <a:solidFill>
                  <a:prstClr val="black"/>
                </a:solidFill>
                <a:cs typeface="+mj-cs"/>
              </a:rPr>
              <a:t>Pineal body</a:t>
            </a:r>
            <a:endParaRPr lang="en-US" altLang="en-US" sz="2000" b="1" dirty="0">
              <a:cs typeface="+mj-cs"/>
            </a:endParaRPr>
          </a:p>
          <a:p>
            <a:pPr algn="l" rtl="0" eaLnBrk="1" fontAlgn="auto" hangingPunct="1">
              <a:spcAft>
                <a:spcPts val="0"/>
              </a:spcAft>
              <a:defRPr/>
            </a:pPr>
            <a:r>
              <a:rPr lang="en-US" altLang="en-US" sz="2000" b="1" dirty="0">
                <a:cs typeface="+mj-cs"/>
              </a:rPr>
              <a:t>Thyroid gland &amp; Parathyroid</a:t>
            </a:r>
          </a:p>
          <a:p>
            <a:pPr algn="l" rtl="0" eaLnBrk="1" fontAlgn="auto" hangingPunct="1">
              <a:spcAft>
                <a:spcPts val="0"/>
              </a:spcAft>
              <a:defRPr/>
            </a:pPr>
            <a:r>
              <a:rPr lang="en-US" altLang="en-US" sz="2000" b="1" dirty="0">
                <a:cs typeface="+mj-cs"/>
              </a:rPr>
              <a:t>Suprarenal gland (adrenal ) </a:t>
            </a:r>
          </a:p>
          <a:p>
            <a:pPr algn="l" rtl="0" eaLnBrk="1" fontAlgn="auto" hangingPunct="1">
              <a:spcAft>
                <a:spcPts val="0"/>
              </a:spcAft>
              <a:defRPr/>
            </a:pPr>
            <a:r>
              <a:rPr lang="en-US" altLang="en-US" sz="2000" b="1" dirty="0">
                <a:cs typeface="+mj-cs"/>
              </a:rPr>
              <a:t>Pancreas </a:t>
            </a:r>
          </a:p>
          <a:p>
            <a:pPr algn="l" rtl="0" eaLnBrk="1" fontAlgn="auto" hangingPunct="1">
              <a:spcAft>
                <a:spcPts val="0"/>
              </a:spcAft>
              <a:defRPr/>
            </a:pPr>
            <a:r>
              <a:rPr lang="en-US" altLang="en-US" sz="2000" b="1" dirty="0">
                <a:cs typeface="+mj-cs"/>
              </a:rPr>
              <a:t>Gonads (testis, ovary) + placenta </a:t>
            </a:r>
          </a:p>
          <a:p>
            <a:pPr algn="l" rtl="0" eaLnBrk="1" fontAlgn="auto" hangingPunct="1">
              <a:spcAft>
                <a:spcPts val="0"/>
              </a:spcAft>
              <a:buFont typeface="Wingdings" pitchFamily="2" charset="2"/>
              <a:buChar char="v"/>
              <a:defRPr/>
            </a:pPr>
            <a:r>
              <a:rPr lang="en-US" altLang="en-US" sz="2400" dirty="0">
                <a:solidFill>
                  <a:srgbClr val="FF0000"/>
                </a:solidFill>
                <a:latin typeface="Arial Black" pitchFamily="34" charset="0"/>
                <a:cs typeface="+mj-cs"/>
              </a:rPr>
              <a:t>Endocrine cells in other organs  </a:t>
            </a:r>
          </a:p>
          <a:p>
            <a:pPr marL="0" indent="0" algn="l" rtl="0" eaLnBrk="1" fontAlgn="auto" hangingPunct="1">
              <a:spcAft>
                <a:spcPts val="0"/>
              </a:spcAft>
              <a:buFont typeface="Arial" panose="020B0604020202020204" pitchFamily="34" charset="0"/>
              <a:buNone/>
              <a:defRPr/>
            </a:pPr>
            <a:r>
              <a:rPr lang="en-US" altLang="en-US" sz="2000" b="1" dirty="0">
                <a:latin typeface="Times New Roman" pitchFamily="18" charset="0"/>
                <a:cs typeface="+mj-cs"/>
              </a:rPr>
              <a:t>Kidney (</a:t>
            </a:r>
            <a:r>
              <a:rPr lang="en-US" altLang="en-US" sz="2000" b="1" dirty="0" err="1">
                <a:latin typeface="Times New Roman" pitchFamily="18" charset="0"/>
                <a:cs typeface="+mj-cs"/>
              </a:rPr>
              <a:t>erythropoeiten</a:t>
            </a:r>
            <a:r>
              <a:rPr lang="en-US" altLang="en-US" sz="2000" b="1" dirty="0">
                <a:latin typeface="Times New Roman" pitchFamily="18" charset="0"/>
                <a:cs typeface="+mj-cs"/>
              </a:rPr>
              <a:t>  + renin)  , heart (ANF)  , Thymus (hormone stimulate T cell maturation)  &amp; adipose cells  (leptin)   </a:t>
            </a:r>
          </a:p>
          <a:p>
            <a:pPr algn="l" rtl="0" eaLnBrk="1" fontAlgn="auto" hangingPunct="1">
              <a:spcAft>
                <a:spcPts val="0"/>
              </a:spcAft>
              <a:buFont typeface="Wingdings" pitchFamily="2" charset="2"/>
              <a:buChar char="v"/>
              <a:defRPr/>
            </a:pPr>
            <a:r>
              <a:rPr lang="en-US" altLang="en-US" sz="2400" b="1" dirty="0">
                <a:solidFill>
                  <a:srgbClr val="FF0000"/>
                </a:solidFill>
                <a:latin typeface="Arial Black" pitchFamily="34" charset="0"/>
                <a:cs typeface="Times New Roman" pitchFamily="18" charset="0"/>
              </a:rPr>
              <a:t>Local Hormones </a:t>
            </a:r>
          </a:p>
          <a:p>
            <a:pPr algn="l" rtl="0" eaLnBrk="1" fontAlgn="auto" hangingPunct="1">
              <a:spcAft>
                <a:spcPts val="0"/>
              </a:spcAft>
              <a:defRPr/>
            </a:pPr>
            <a:r>
              <a:rPr lang="en-US" altLang="en-US" sz="2200" b="1" dirty="0">
                <a:cs typeface="+mj-cs"/>
              </a:rPr>
              <a:t>GIT (Diffuse neuroendocrine system)</a:t>
            </a:r>
          </a:p>
          <a:p>
            <a:pPr algn="l" rtl="0" eaLnBrk="1" fontAlgn="auto" hangingPunct="1">
              <a:spcAft>
                <a:spcPts val="0"/>
              </a:spcAft>
              <a:defRPr/>
            </a:pPr>
            <a:r>
              <a:rPr lang="en-US" altLang="en-US" sz="2200" b="1" dirty="0">
                <a:cs typeface="+mj-cs"/>
              </a:rPr>
              <a:t>Neurotransmitter (nerve ending) </a:t>
            </a:r>
          </a:p>
          <a:p>
            <a:pPr algn="l" rtl="0" eaLnBrk="1" fontAlgn="auto" hangingPunct="1">
              <a:spcAft>
                <a:spcPts val="0"/>
              </a:spcAft>
              <a:defRPr/>
            </a:pPr>
            <a:endParaRPr lang="ar-JO" dirty="0"/>
          </a:p>
        </p:txBody>
      </p:sp>
      <p:pic>
        <p:nvPicPr>
          <p:cNvPr id="75780" name="Picture 1">
            <a:extLst>
              <a:ext uri="{FF2B5EF4-FFF2-40B4-BE49-F238E27FC236}">
                <a16:creationId xmlns:a16="http://schemas.microsoft.com/office/drawing/2014/main" id="{B8451A7A-F95D-441D-A624-B28068C945B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267200" y="868363"/>
            <a:ext cx="4740275" cy="5761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عنوان 1">
            <a:extLst>
              <a:ext uri="{FF2B5EF4-FFF2-40B4-BE49-F238E27FC236}">
                <a16:creationId xmlns:a16="http://schemas.microsoft.com/office/drawing/2014/main" id="{5DAEA770-C851-49E7-80C9-EE06D6492D86}"/>
              </a:ext>
            </a:extLst>
          </p:cNvPr>
          <p:cNvSpPr>
            <a:spLocks noGrp="1"/>
          </p:cNvSpPr>
          <p:nvPr>
            <p:ph type="title"/>
          </p:nvPr>
        </p:nvSpPr>
        <p:spPr>
          <a:xfrm>
            <a:off x="304800" y="152400"/>
            <a:ext cx="8229600" cy="838200"/>
          </a:xfrm>
        </p:spPr>
        <p:txBody>
          <a:bodyPr/>
          <a:lstStyle/>
          <a:p>
            <a:r>
              <a:rPr lang="en-US" altLang="en-US" sz="2800">
                <a:latin typeface="Arial Black" panose="020B0A04020102020204" pitchFamily="34" charset="0"/>
              </a:rPr>
              <a:t>Basic  structure of endocrine glands </a:t>
            </a:r>
            <a:endParaRPr lang="ar-JO" altLang="en-US" sz="2800">
              <a:latin typeface="Arial Black" panose="020B0A04020102020204" pitchFamily="34" charset="0"/>
            </a:endParaRPr>
          </a:p>
        </p:txBody>
      </p:sp>
      <p:sp>
        <p:nvSpPr>
          <p:cNvPr id="76803" name="عنصر نائب للنص 2">
            <a:extLst>
              <a:ext uri="{FF2B5EF4-FFF2-40B4-BE49-F238E27FC236}">
                <a16:creationId xmlns:a16="http://schemas.microsoft.com/office/drawing/2014/main" id="{8EAD66A8-86A6-4A0C-8154-EEC91F62995D}"/>
              </a:ext>
            </a:extLst>
          </p:cNvPr>
          <p:cNvSpPr>
            <a:spLocks noGrp="1"/>
          </p:cNvSpPr>
          <p:nvPr>
            <p:ph type="body" idx="1"/>
          </p:nvPr>
        </p:nvSpPr>
        <p:spPr>
          <a:xfrm>
            <a:off x="26988" y="1143000"/>
            <a:ext cx="4040187" cy="639763"/>
          </a:xfrm>
        </p:spPr>
        <p:txBody>
          <a:bodyPr/>
          <a:lstStyle/>
          <a:p>
            <a:pPr marL="457200" indent="-457200" algn="l" rtl="0">
              <a:buFont typeface="Wingdings" panose="05000000000000000000" pitchFamily="2" charset="2"/>
              <a:buChar char="q"/>
            </a:pPr>
            <a:r>
              <a:rPr lang="en-US" altLang="en-US" sz="2800" b="0">
                <a:solidFill>
                  <a:srgbClr val="FF0000"/>
                </a:solidFill>
                <a:latin typeface="Arial Black" panose="020B0A04020102020204" pitchFamily="34" charset="0"/>
                <a:cs typeface="Times New Roman" panose="02020603050405020304" pitchFamily="18" charset="0"/>
              </a:rPr>
              <a:t>Stroma</a:t>
            </a:r>
            <a:endParaRPr lang="ar-JO" altLang="en-US" sz="2800"/>
          </a:p>
        </p:txBody>
      </p:sp>
      <p:sp>
        <p:nvSpPr>
          <p:cNvPr id="4" name="عنصر نائب للمحتوى 3">
            <a:extLst>
              <a:ext uri="{FF2B5EF4-FFF2-40B4-BE49-F238E27FC236}">
                <a16:creationId xmlns:a16="http://schemas.microsoft.com/office/drawing/2014/main" id="{EF31FBE0-9678-4E4D-B2A0-CDC9334D17B0}"/>
              </a:ext>
            </a:extLst>
          </p:cNvPr>
          <p:cNvSpPr>
            <a:spLocks noGrp="1"/>
          </p:cNvSpPr>
          <p:nvPr>
            <p:ph sz="half" idx="2"/>
          </p:nvPr>
        </p:nvSpPr>
        <p:spPr>
          <a:xfrm>
            <a:off x="76200" y="1981200"/>
            <a:ext cx="4419600" cy="1752600"/>
          </a:xfrm>
        </p:spPr>
        <p:txBody>
          <a:bodyPr/>
          <a:lstStyle/>
          <a:p>
            <a:pPr algn="l" rtl="0">
              <a:buFont typeface="Wingdings" pitchFamily="2" charset="2"/>
              <a:buChar char="q"/>
              <a:defRPr/>
            </a:pPr>
            <a:r>
              <a:rPr lang="en-US" dirty="0">
                <a:latin typeface="Times New Roman" pitchFamily="18" charset="0"/>
                <a:cs typeface="Times New Roman" pitchFamily="18" charset="0"/>
              </a:rPr>
              <a:t>CT inside the gland </a:t>
            </a:r>
          </a:p>
          <a:p>
            <a:pPr algn="l" rtl="0">
              <a:buFont typeface="Wingdings" pitchFamily="2" charset="2"/>
              <a:buChar char="q"/>
              <a:defRPr/>
            </a:pPr>
            <a:r>
              <a:rPr lang="en-US" dirty="0">
                <a:latin typeface="Times New Roman" pitchFamily="18" charset="0"/>
                <a:cs typeface="Times New Roman" pitchFamily="18" charset="0"/>
              </a:rPr>
              <a:t>CT capsule </a:t>
            </a:r>
          </a:p>
          <a:p>
            <a:pPr algn="l" rtl="0">
              <a:buFont typeface="Wingdings" pitchFamily="2" charset="2"/>
              <a:buChar char="q"/>
              <a:defRPr/>
            </a:pPr>
            <a:r>
              <a:rPr lang="en-US" dirty="0">
                <a:latin typeface="Times New Roman" pitchFamily="18" charset="0"/>
                <a:cs typeface="Times New Roman" pitchFamily="18" charset="0"/>
              </a:rPr>
              <a:t>Loose tissue </a:t>
            </a:r>
          </a:p>
          <a:p>
            <a:pPr algn="l" rtl="0">
              <a:buFont typeface="Wingdings" pitchFamily="2" charset="2"/>
              <a:buChar char="q"/>
              <a:defRPr/>
            </a:pPr>
            <a:endParaRPr lang="en-US" dirty="0">
              <a:latin typeface="Times New Roman" pitchFamily="18" charset="0"/>
              <a:cs typeface="Times New Roman" pitchFamily="18" charset="0"/>
            </a:endParaRPr>
          </a:p>
          <a:p>
            <a:pPr marL="0" indent="0" algn="l" rtl="0">
              <a:buFontTx/>
              <a:buNone/>
              <a:defRPr/>
            </a:pPr>
            <a:endParaRPr lang="en-US" dirty="0">
              <a:latin typeface="Times New Roman" pitchFamily="18" charset="0"/>
              <a:cs typeface="Times New Roman" pitchFamily="18" charset="0"/>
            </a:endParaRPr>
          </a:p>
          <a:p>
            <a:pPr algn="l" rtl="0">
              <a:buFont typeface="Wingdings" pitchFamily="2" charset="2"/>
              <a:buChar char="q"/>
              <a:defRPr/>
            </a:pPr>
            <a:r>
              <a:rPr lang="en-US" dirty="0">
                <a:solidFill>
                  <a:srgbClr val="FF0000"/>
                </a:solidFill>
                <a:latin typeface="Arial Black" pitchFamily="34" charset="0"/>
                <a:cs typeface="Times New Roman" pitchFamily="18" charset="0"/>
              </a:rPr>
              <a:t>Plexus of blood vessels </a:t>
            </a:r>
          </a:p>
        </p:txBody>
      </p:sp>
      <p:sp>
        <p:nvSpPr>
          <p:cNvPr id="76805" name="عنصر نائب للنص 4">
            <a:extLst>
              <a:ext uri="{FF2B5EF4-FFF2-40B4-BE49-F238E27FC236}">
                <a16:creationId xmlns:a16="http://schemas.microsoft.com/office/drawing/2014/main" id="{6198EA8F-75B5-4884-9C5E-21C8BBDDD62A}"/>
              </a:ext>
            </a:extLst>
          </p:cNvPr>
          <p:cNvSpPr>
            <a:spLocks noGrp="1"/>
          </p:cNvSpPr>
          <p:nvPr>
            <p:ph type="body" sz="quarter" idx="3"/>
          </p:nvPr>
        </p:nvSpPr>
        <p:spPr>
          <a:xfrm>
            <a:off x="4648200" y="990600"/>
            <a:ext cx="4495800" cy="639763"/>
          </a:xfrm>
        </p:spPr>
        <p:txBody>
          <a:bodyPr/>
          <a:lstStyle/>
          <a:p>
            <a:pPr marL="457200" indent="-457200" algn="l" rtl="0">
              <a:buFont typeface="Wingdings" panose="05000000000000000000" pitchFamily="2" charset="2"/>
              <a:buChar char="q"/>
            </a:pPr>
            <a:r>
              <a:rPr lang="en-US" altLang="en-US" sz="2800" b="0">
                <a:solidFill>
                  <a:srgbClr val="FF0000"/>
                </a:solidFill>
                <a:latin typeface="Arial Black" panose="020B0A04020102020204" pitchFamily="34" charset="0"/>
                <a:cs typeface="Times New Roman" panose="02020603050405020304" pitchFamily="18" charset="0"/>
              </a:rPr>
              <a:t>Parenchyma= cells</a:t>
            </a:r>
            <a:endParaRPr lang="ar-JO" altLang="en-US" sz="2800">
              <a:solidFill>
                <a:srgbClr val="FF0000"/>
              </a:solidFill>
            </a:endParaRPr>
          </a:p>
        </p:txBody>
      </p:sp>
      <p:pic>
        <p:nvPicPr>
          <p:cNvPr id="76806" name="Picture 3" descr="C:\Users\MCC\Desktop\images (1).jpg">
            <a:extLst>
              <a:ext uri="{FF2B5EF4-FFF2-40B4-BE49-F238E27FC236}">
                <a16:creationId xmlns:a16="http://schemas.microsoft.com/office/drawing/2014/main" id="{7C689ADF-F7B1-4E20-B077-FD777359C816}"/>
              </a:ext>
            </a:extLst>
          </p:cNvPr>
          <p:cNvPicPr>
            <a:picLocks noGrp="1" noChangeAspect="1" noChangeArrowheads="1"/>
          </p:cNvPicPr>
          <p:nvPr>
            <p:ph sz="quarter" idx="4"/>
          </p:nvPr>
        </p:nvPicPr>
        <p:blipFill>
          <a:blip r:embed="rId2">
            <a:extLst>
              <a:ext uri="{28A0092B-C50C-407E-A947-70E740481C1C}">
                <a14:useLocalDpi xmlns:a14="http://schemas.microsoft.com/office/drawing/2010/main" val="0"/>
              </a:ext>
            </a:extLst>
          </a:blip>
          <a:srcRect/>
          <a:stretch>
            <a:fillRect/>
          </a:stretch>
        </p:blipFill>
        <p:spPr>
          <a:xfrm>
            <a:off x="6248400" y="1752600"/>
            <a:ext cx="2819400" cy="2286000"/>
          </a:xfrm>
          <a:noFill/>
        </p:spPr>
      </p:pic>
      <p:pic>
        <p:nvPicPr>
          <p:cNvPr id="76807" name="Picture 2" descr="C:\Users\MCC\Desktop\images.jpg">
            <a:extLst>
              <a:ext uri="{FF2B5EF4-FFF2-40B4-BE49-F238E27FC236}">
                <a16:creationId xmlns:a16="http://schemas.microsoft.com/office/drawing/2014/main" id="{3C9FD697-A625-48DC-9615-935E685AD2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4267200"/>
            <a:ext cx="40386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8" name="مستطيل 8">
            <a:extLst>
              <a:ext uri="{FF2B5EF4-FFF2-40B4-BE49-F238E27FC236}">
                <a16:creationId xmlns:a16="http://schemas.microsoft.com/office/drawing/2014/main" id="{3274D40B-2D22-463D-B180-F03CABFB80BF}"/>
              </a:ext>
            </a:extLst>
          </p:cNvPr>
          <p:cNvSpPr>
            <a:spLocks noChangeArrowheads="1"/>
          </p:cNvSpPr>
          <p:nvPr/>
        </p:nvSpPr>
        <p:spPr bwMode="auto">
          <a:xfrm>
            <a:off x="7848600" y="1781175"/>
            <a:ext cx="1066800" cy="381000"/>
          </a:xfrm>
          <a:prstGeom prst="rect">
            <a:avLst/>
          </a:prstGeom>
          <a:solidFill>
            <a:schemeClr val="accent1"/>
          </a:solidFill>
          <a:ln w="9525" algn="ctr">
            <a:solidFill>
              <a:schemeClr val="tx1"/>
            </a:solidFill>
            <a:round/>
            <a:headEnd/>
            <a:tailEnd/>
          </a:ln>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rtl="1" eaLnBrk="1" hangingPunct="1"/>
            <a:r>
              <a:rPr lang="en-US" altLang="en-US"/>
              <a:t>Cords </a:t>
            </a:r>
            <a:endParaRPr lang="ar-JO" altLang="en-US"/>
          </a:p>
        </p:txBody>
      </p:sp>
      <p:sp>
        <p:nvSpPr>
          <p:cNvPr id="76809" name="مستطيل 10">
            <a:extLst>
              <a:ext uri="{FF2B5EF4-FFF2-40B4-BE49-F238E27FC236}">
                <a16:creationId xmlns:a16="http://schemas.microsoft.com/office/drawing/2014/main" id="{C03FADD2-21D4-42C2-AEFF-C83B4BE89DFA}"/>
              </a:ext>
            </a:extLst>
          </p:cNvPr>
          <p:cNvSpPr>
            <a:spLocks noChangeArrowheads="1"/>
          </p:cNvSpPr>
          <p:nvPr/>
        </p:nvSpPr>
        <p:spPr bwMode="auto">
          <a:xfrm>
            <a:off x="7620000" y="4267200"/>
            <a:ext cx="1219200" cy="381000"/>
          </a:xfrm>
          <a:prstGeom prst="rect">
            <a:avLst/>
          </a:prstGeom>
          <a:solidFill>
            <a:schemeClr val="accent1"/>
          </a:solidFill>
          <a:ln w="9525" algn="ctr">
            <a:solidFill>
              <a:schemeClr val="tx1"/>
            </a:solidFill>
            <a:round/>
            <a:headEnd/>
            <a:tailEnd/>
          </a:ln>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rtl="1" eaLnBrk="1" hangingPunct="1"/>
            <a:r>
              <a:rPr lang="en-US" altLang="en-US"/>
              <a:t>Follicles </a:t>
            </a:r>
            <a:endParaRPr lang="ar-JO" altLang="en-US"/>
          </a:p>
        </p:txBody>
      </p:sp>
      <p:pic>
        <p:nvPicPr>
          <p:cNvPr id="76810" name="Picture 2" descr="C:\Users\MCC\Desktop\q.endo.01.gif">
            <a:extLst>
              <a:ext uri="{FF2B5EF4-FFF2-40B4-BE49-F238E27FC236}">
                <a16:creationId xmlns:a16="http://schemas.microsoft.com/office/drawing/2014/main" id="{F71168A3-2F7E-45CE-946B-807FC05B39D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0400" y="1752600"/>
            <a:ext cx="29718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1" eaLnBrk="1" fontAlgn="base" latinLnBrk="0" hangingPunct="1">
          <a:lnSpc>
            <a:spcPct val="100000"/>
          </a:lnSpc>
          <a:spcBef>
            <a:spcPct val="0"/>
          </a:spcBef>
          <a:spcAft>
            <a:spcPct val="0"/>
          </a:spcAft>
          <a:buClrTx/>
          <a:buSzTx/>
          <a:buFontTx/>
          <a:buNone/>
          <a:tabLst/>
          <a:defRPr kumimoji="0" lang="ar-SA" sz="1800" b="0" i="0" u="none" strike="noStrike" cap="none" normalizeH="0" baseline="0" smtClean="0">
            <a:ln>
              <a:noFill/>
            </a:ln>
            <a:solidFill>
              <a:schemeClr val="tx1"/>
            </a:solidFill>
            <a:effectLst/>
            <a:latin typeface="Arial" pitchFamily="34" charset="0"/>
            <a:cs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1" eaLnBrk="1" fontAlgn="base" latinLnBrk="0" hangingPunct="1">
          <a:lnSpc>
            <a:spcPct val="100000"/>
          </a:lnSpc>
          <a:spcBef>
            <a:spcPct val="0"/>
          </a:spcBef>
          <a:spcAft>
            <a:spcPct val="0"/>
          </a:spcAft>
          <a:buClrTx/>
          <a:buSzTx/>
          <a:buFontTx/>
          <a:buNone/>
          <a:tabLst/>
          <a:defRPr kumimoji="0" lang="ar-SA" sz="1800" b="0" i="0" u="none" strike="noStrike" cap="none" normalizeH="0" baseline="0" smtClean="0">
            <a:ln>
              <a:noFill/>
            </a:ln>
            <a:solidFill>
              <a:schemeClr val="tx1"/>
            </a:solidFill>
            <a:effectLst/>
            <a:latin typeface="Arial" pitchFamily="34" charset="0"/>
            <a:cs typeface="Arial"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نسق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نسق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نسق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 /></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 /></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مستند" ma:contentTypeID="0x010100CB1B357AF2F8B24E9C0BEF8592B8D98A" ma:contentTypeVersion="2" ma:contentTypeDescription="إنشاء مستند جديد." ma:contentTypeScope="" ma:versionID="605d01f4d2f321e15356ae258c87b0e0">
  <xsd:schema xmlns:xsd="http://www.w3.org/2001/XMLSchema" xmlns:xs="http://www.w3.org/2001/XMLSchema" xmlns:p="http://schemas.microsoft.com/office/2006/metadata/properties" xmlns:ns2="fcf2dd5e-dcfb-40ea-a641-1b831d83aa51" targetNamespace="http://schemas.microsoft.com/office/2006/metadata/properties" ma:root="true" ma:fieldsID="7d25bd0648b8a05b3d51a8f7e93ee333" ns2:_="">
    <xsd:import namespace="fcf2dd5e-dcfb-40ea-a641-1b831d83aa51"/>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cf2dd5e-dcfb-40ea-a641-1b831d83aa5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نوع المحتوى"/>
        <xsd:element ref="dc:title" minOccurs="0" maxOccurs="1" ma:index="4" ma:displayName="العنوان"/>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8D75A77-9109-44AA-BBEB-0A0194752849}">
  <ds:schemaRefs>
    <ds:schemaRef ds:uri="http://schemas.microsoft.com/sharepoint/v3/contenttype/forms"/>
  </ds:schemaRefs>
</ds:datastoreItem>
</file>

<file path=customXml/itemProps2.xml><?xml version="1.0" encoding="utf-8"?>
<ds:datastoreItem xmlns:ds="http://schemas.openxmlformats.org/officeDocument/2006/customXml" ds:itemID="{D4BBED72-85A8-49B8-84FE-616758631885}">
  <ds:schemaRefs>
    <ds:schemaRef ds:uri="http://schemas.microsoft.com/office/2006/metadata/contentType"/>
    <ds:schemaRef ds:uri="http://schemas.microsoft.com/office/2006/metadata/properties/metaAttributes"/>
    <ds:schemaRef ds:uri="http://www.w3.org/2000/xmlns/"/>
    <ds:schemaRef ds:uri="http://www.w3.org/2001/XMLSchema"/>
    <ds:schemaRef ds:uri="fcf2dd5e-dcfb-40ea-a641-1b831d83aa51"/>
  </ds:schemaRefs>
</ds:datastoreItem>
</file>

<file path=docProps/app.xml><?xml version="1.0" encoding="utf-8"?>
<Properties xmlns="http://schemas.openxmlformats.org/officeDocument/2006/extended-properties" xmlns:vt="http://schemas.openxmlformats.org/officeDocument/2006/docPropsVTypes">
  <Template/>
  <TotalTime>21722632</TotalTime>
  <Words>3064</Words>
  <Application>Microsoft Office PowerPoint</Application>
  <PresentationFormat>On-screen Show (4:3)</PresentationFormat>
  <Paragraphs>659</Paragraphs>
  <Slides>72</Slides>
  <Notes>14</Notes>
  <HiddenSlides>0</HiddenSlides>
  <MMClips>0</MMClips>
  <ScaleCrop>false</ScaleCrop>
  <HeadingPairs>
    <vt:vector size="4" baseType="variant">
      <vt:variant>
        <vt:lpstr>Theme</vt:lpstr>
      </vt:variant>
      <vt:variant>
        <vt:i4>5</vt:i4>
      </vt:variant>
      <vt:variant>
        <vt:lpstr>Slide Titles</vt:lpstr>
      </vt:variant>
      <vt:variant>
        <vt:i4>72</vt:i4>
      </vt:variant>
    </vt:vector>
  </HeadingPairs>
  <TitlesOfParts>
    <vt:vector size="77" baseType="lpstr">
      <vt:lpstr>Default Design</vt:lpstr>
      <vt:lpstr>نسق Office</vt:lpstr>
      <vt:lpstr>1_نسق Office</vt:lpstr>
      <vt:lpstr>2_نسق Office</vt:lpstr>
      <vt:lpstr>Office Theme</vt:lpstr>
      <vt:lpstr>Glands</vt:lpstr>
      <vt:lpstr>Glands </vt:lpstr>
      <vt:lpstr>PowerPoint Presentation</vt:lpstr>
      <vt:lpstr>The endocrine system</vt:lpstr>
      <vt:lpstr>PowerPoint Presentation</vt:lpstr>
      <vt:lpstr>PowerPoint Presentation</vt:lpstr>
      <vt:lpstr>General histological structures </vt:lpstr>
      <vt:lpstr>Introduction to the Endocrine System</vt:lpstr>
      <vt:lpstr>Basic  structure of endocrine glands </vt:lpstr>
      <vt:lpstr>Pituitary gland</vt:lpstr>
      <vt:lpstr>Pituitary gland</vt:lpstr>
      <vt:lpstr>Pituitary gland (Hypophysis Cerebri)  </vt:lpstr>
      <vt:lpstr>PowerPoint Presentation</vt:lpstr>
      <vt:lpstr>Adenohypophysis</vt:lpstr>
      <vt:lpstr>PowerPoint Presentation</vt:lpstr>
      <vt:lpstr>Pars Intermedia</vt:lpstr>
      <vt:lpstr>3- Pars distalis</vt:lpstr>
      <vt:lpstr>Cells of pars distalis</vt:lpstr>
      <vt:lpstr>PowerPoint Presentation</vt:lpstr>
      <vt:lpstr>Immunohistochemical localization of growth hormone</vt:lpstr>
      <vt:lpstr>PowerPoint Presentation</vt:lpstr>
      <vt:lpstr>Neurohypophysis</vt:lpstr>
      <vt:lpstr>Neurohypophysis (Pars nervosa)  Two parts Infundibulum, a slender stalk of nerve tissue that suspends the pituitary gland from the base of the brain pituitary stalk  The Pars Nervosa, is connected directly with the Hypothalamus of the brain by axons  . </vt:lpstr>
      <vt:lpstr>PowerPoint Presentation</vt:lpstr>
      <vt:lpstr>Blood supply of pituitary gland Releasing and inhibiting hormones   Pass to hypophyseal portal system to pars distalis</vt:lpstr>
      <vt:lpstr>Pineal body (Epiphysis cerebri)</vt:lpstr>
      <vt:lpstr>PowerPoint Presentation</vt:lpstr>
      <vt:lpstr>PowerPoint Presentation</vt:lpstr>
      <vt:lpstr>Pineal body with aging</vt:lpstr>
      <vt:lpstr>Thyroid gland</vt:lpstr>
      <vt:lpstr>Thyroid gland</vt:lpstr>
      <vt:lpstr>PowerPoint Presentation</vt:lpstr>
      <vt:lpstr>PowerPoint Presentation</vt:lpstr>
      <vt:lpstr>PowerPoint Presentation</vt:lpstr>
      <vt:lpstr>Parafollicular cells</vt:lpstr>
      <vt:lpstr>Parafollicular cells</vt:lpstr>
      <vt:lpstr>Interfollicular cells</vt:lpstr>
      <vt:lpstr>Correlates EM structure of follicular cells to its function.</vt:lpstr>
      <vt:lpstr>PowerPoint Presentation</vt:lpstr>
      <vt:lpstr>PowerPoint Presentation</vt:lpstr>
      <vt:lpstr>PowerPoint Presentation</vt:lpstr>
      <vt:lpstr>Parathyroid gland</vt:lpstr>
      <vt:lpstr>Structure of parathyroid gland  </vt:lpstr>
      <vt:lpstr>PowerPoint Presentation</vt:lpstr>
      <vt:lpstr>PowerPoint Presentation</vt:lpstr>
      <vt:lpstr>Parathyroid gland in old people</vt:lpstr>
      <vt:lpstr>Regulation of blood calcium level</vt:lpstr>
      <vt:lpstr>ADRENAL GLANDS  or suprarenal gland</vt:lpstr>
      <vt:lpstr>PowerPoint Presentation</vt:lpstr>
      <vt:lpstr>PowerPoint Presentation</vt:lpstr>
      <vt:lpstr>Zones of the cortex</vt:lpstr>
      <vt:lpstr>Zones of the cortex</vt:lpstr>
      <vt:lpstr>PowerPoint Presentation</vt:lpstr>
      <vt:lpstr>Cells in adrenal cortex are  steroid secreting cells</vt:lpstr>
      <vt:lpstr>Adrenal medulla</vt:lpstr>
      <vt:lpstr> Chromaffin cells epinephrine cells  &amp; nor epinephrine cells</vt:lpstr>
      <vt:lpstr>Granules of epinephrine  &amp; norepinephrine  </vt:lpstr>
      <vt:lpstr>Function of adrenal medulla</vt:lpstr>
      <vt:lpstr>Blood supply of adrenal gland </vt:lpstr>
      <vt:lpstr>PowerPoint Presentation</vt:lpstr>
      <vt:lpstr>Control of adrenal Medulla</vt:lpstr>
      <vt:lpstr>PANCREAS</vt:lpstr>
      <vt:lpstr>PANCREAS</vt:lpstr>
      <vt:lpstr>PowerPoint Presentation</vt:lpstr>
      <vt:lpstr>PowerPoint Presentation</vt:lpstr>
      <vt:lpstr>PowerPoint Presentation</vt:lpstr>
      <vt:lpstr>Regulation of blood glucose level</vt:lpstr>
      <vt:lpstr>PowerPoint Presentation</vt:lpstr>
      <vt:lpstr>Diffuse neuroendocrine system</vt:lpstr>
      <vt:lpstr>Distribution of APUD cells</vt:lpstr>
      <vt:lpstr>Microscopic features</vt:lpstr>
      <vt:lpstr>Enteroendocrine cells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MCC</dc:creator>
  <cp:lastModifiedBy>Ahmad Maaitah</cp:lastModifiedBy>
  <cp:revision>260</cp:revision>
  <cp:lastPrinted>1601-01-01T00:00:00Z</cp:lastPrinted>
  <dcterms:created xsi:type="dcterms:W3CDTF">1601-01-01T00:00:00Z</dcterms:created>
  <dcterms:modified xsi:type="dcterms:W3CDTF">2021-04-20T07:39:30Z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1</vt:i4>
  </property>
</Properties>
</file>