
<file path=[Content_Types].xml><?xml version="1.0" encoding="utf-8"?>
<Types xmlns="http://schemas.openxmlformats.org/package/2006/content-types">
  <Default Extension="png" ContentType="image/png"/>
  <Default Extension="svg" ContentType="image/svg+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diagrams/data1.xml" ContentType="application/vnd.openxmlformats-officedocument.drawingml.diagramData+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18.xml" ContentType="application/vnd.openxmlformats-officedocument.presentationml.slideLayout+xml"/>
  <Override PartName="/ppt/theme/theme1.xml" ContentType="application/vnd.openxmlformats-officedocument.theme+xml"/>
  <Override PartName="/ppt/theme/theme2.xml" ContentType="application/vnd.openxmlformats-officedocument.theme+xml"/>
  <Override PartName="/ppt/diagrams/layout1.xml" ContentType="application/vnd.openxmlformats-officedocument.drawingml.diagramLayout+xml"/>
  <Override PartName="/ppt/diagrams/drawing1.xml" ContentType="application/vnd.ms-office.drawingml.diagramDrawing+xml"/>
  <Override PartName="/ppt/diagrams/quickStyle1.xml" ContentType="application/vnd.openxmlformats-officedocument.drawingml.diagramStyle+xml"/>
  <Override PartName="/ppt/diagrams/colors1.xml" ContentType="application/vnd.openxmlformats-officedocument.drawingml.diagramColors+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docProps/core.xml" ContentType="application/vnd.openxmlformats-package.core-properties+xml"/>
  <Override PartName="/docProps/app.xml" ContentType="application/vnd.openxmlformats-officedocument.extended-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sldIdLst>
    <p:sldId id="271" r:id="rId3"/>
    <p:sldId id="270" r:id="rId4"/>
    <p:sldId id="267" r:id="rId5"/>
    <p:sldId id="268" r:id="rId6"/>
    <p:sldId id="259" r:id="rId7"/>
    <p:sldId id="260" r:id="rId8"/>
    <p:sldId id="261" r:id="rId9"/>
    <p:sldId id="262" r:id="rId10"/>
    <p:sldId id="263" r:id="rId11"/>
    <p:sldId id="257" r:id="rId12"/>
    <p:sldId id="258" r:id="rId13"/>
    <p:sldId id="269"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8" d="100"/>
          <a:sy n="68" d="100"/>
        </p:scale>
        <p:origin x="792" y="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tableStyles" Target="tableStyles.xml"/><Relationship Id="rId3" Type="http://schemas.openxmlformats.org/officeDocument/2006/relationships/slide" Target="slides/slide1.xml"/><Relationship Id="rId21" Type="http://schemas.openxmlformats.org/officeDocument/2006/relationships/customXml" Target="../customXml/item3.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viewProps" Target="viewProps.xml"/><Relationship Id="rId20" Type="http://schemas.openxmlformats.org/officeDocument/2006/relationships/customXml" Target="../customXml/item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presProps" Target="presProps.xml"/><Relationship Id="rId10" Type="http://schemas.openxmlformats.org/officeDocument/2006/relationships/slide" Target="slides/slide8.xml"/><Relationship Id="rId19" Type="http://schemas.openxmlformats.org/officeDocument/2006/relationships/customXml" Target="../customXml/item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diagrams/colors1.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66B62A7-D588-43BE-ADC9-AE44DE304FB0}" type="doc">
      <dgm:prSet loTypeId="urn:microsoft.com/office/officeart/2008/layout/LinedList" loCatId="list" qsTypeId="urn:microsoft.com/office/officeart/2005/8/quickstyle/simple1" qsCatId="simple" csTypeId="urn:microsoft.com/office/officeart/2005/8/colors/colorful5" csCatId="colorful"/>
      <dgm:spPr/>
      <dgm:t>
        <a:bodyPr/>
        <a:lstStyle/>
        <a:p>
          <a:endParaRPr lang="en-US"/>
        </a:p>
      </dgm:t>
    </dgm:pt>
    <dgm:pt modelId="{E686BF3D-C2CD-4D5E-88E3-4B5441300D27}">
      <dgm:prSet/>
      <dgm:spPr/>
      <dgm:t>
        <a:bodyPr/>
        <a:lstStyle/>
        <a:p>
          <a:r>
            <a:rPr lang="en-US"/>
            <a:t>Overview of structure and function of the heart </a:t>
          </a:r>
        </a:p>
      </dgm:t>
    </dgm:pt>
    <dgm:pt modelId="{06DBCF89-7229-4062-9B2C-971E9FBCB1E2}" type="parTrans" cxnId="{FCDF4DE2-017E-42A2-9FEF-47C7FC48E0CB}">
      <dgm:prSet/>
      <dgm:spPr/>
      <dgm:t>
        <a:bodyPr/>
        <a:lstStyle/>
        <a:p>
          <a:endParaRPr lang="en-US"/>
        </a:p>
      </dgm:t>
    </dgm:pt>
    <dgm:pt modelId="{F6BAE46C-98D8-4DE0-A643-18AD866758CD}" type="sibTrans" cxnId="{FCDF4DE2-017E-42A2-9FEF-47C7FC48E0CB}">
      <dgm:prSet/>
      <dgm:spPr/>
      <dgm:t>
        <a:bodyPr/>
        <a:lstStyle/>
        <a:p>
          <a:endParaRPr lang="en-US"/>
        </a:p>
      </dgm:t>
    </dgm:pt>
    <dgm:pt modelId="{88D9318A-EF41-462E-BBB9-9987770D2CD9}">
      <dgm:prSet/>
      <dgm:spPr/>
      <dgm:t>
        <a:bodyPr/>
        <a:lstStyle/>
        <a:p>
          <a:r>
            <a:rPr lang="en-US"/>
            <a:t>Intrinsic cardiac conduction system</a:t>
          </a:r>
        </a:p>
      </dgm:t>
    </dgm:pt>
    <dgm:pt modelId="{C2C099E5-7C16-4798-B493-D0DA0A654C7F}" type="parTrans" cxnId="{65438169-62EA-4B8D-BE4E-E5E1BB3150B7}">
      <dgm:prSet/>
      <dgm:spPr/>
      <dgm:t>
        <a:bodyPr/>
        <a:lstStyle/>
        <a:p>
          <a:endParaRPr lang="en-US"/>
        </a:p>
      </dgm:t>
    </dgm:pt>
    <dgm:pt modelId="{8A53F1F8-25D6-42F7-8B57-F74DED0DFD0C}" type="sibTrans" cxnId="{65438169-62EA-4B8D-BE4E-E5E1BB3150B7}">
      <dgm:prSet/>
      <dgm:spPr/>
      <dgm:t>
        <a:bodyPr/>
        <a:lstStyle/>
        <a:p>
          <a:endParaRPr lang="en-US"/>
        </a:p>
      </dgm:t>
    </dgm:pt>
    <dgm:pt modelId="{9F81442B-959C-485A-8B4F-63A76E504CD0}">
      <dgm:prSet/>
      <dgm:spPr/>
      <dgm:t>
        <a:bodyPr/>
        <a:lstStyle/>
        <a:p>
          <a:r>
            <a:rPr lang="en-US"/>
            <a:t>Conduction or electrophysiology pathway</a:t>
          </a:r>
        </a:p>
      </dgm:t>
    </dgm:pt>
    <dgm:pt modelId="{F575B7B5-62AE-4640-8A52-18A2443C1D78}" type="parTrans" cxnId="{215CDD40-BBB6-48B3-A7A4-5673BEF8DA91}">
      <dgm:prSet/>
      <dgm:spPr/>
      <dgm:t>
        <a:bodyPr/>
        <a:lstStyle/>
        <a:p>
          <a:endParaRPr lang="en-US"/>
        </a:p>
      </dgm:t>
    </dgm:pt>
    <dgm:pt modelId="{958DC3C5-B1B7-4759-BD45-27750B683ADE}" type="sibTrans" cxnId="{215CDD40-BBB6-48B3-A7A4-5673BEF8DA91}">
      <dgm:prSet/>
      <dgm:spPr/>
      <dgm:t>
        <a:bodyPr/>
        <a:lstStyle/>
        <a:p>
          <a:endParaRPr lang="en-US"/>
        </a:p>
      </dgm:t>
    </dgm:pt>
    <dgm:pt modelId="{5BBAE416-4F3A-4859-8E58-4FB0AA8ABB7B}" type="pres">
      <dgm:prSet presAssocID="{866B62A7-D588-43BE-ADC9-AE44DE304FB0}" presName="vert0" presStyleCnt="0">
        <dgm:presLayoutVars>
          <dgm:dir/>
          <dgm:animOne val="branch"/>
          <dgm:animLvl val="lvl"/>
        </dgm:presLayoutVars>
      </dgm:prSet>
      <dgm:spPr/>
    </dgm:pt>
    <dgm:pt modelId="{BF1F62FF-9808-4CF9-A354-3484124D4FAD}" type="pres">
      <dgm:prSet presAssocID="{E686BF3D-C2CD-4D5E-88E3-4B5441300D27}" presName="thickLine" presStyleLbl="alignNode1" presStyleIdx="0" presStyleCnt="3"/>
      <dgm:spPr/>
    </dgm:pt>
    <dgm:pt modelId="{B514A74C-51AE-4C52-9A56-23DECCB33E80}" type="pres">
      <dgm:prSet presAssocID="{E686BF3D-C2CD-4D5E-88E3-4B5441300D27}" presName="horz1" presStyleCnt="0"/>
      <dgm:spPr/>
    </dgm:pt>
    <dgm:pt modelId="{0A04F5B1-FF54-4BF4-8B2B-0DF55A54CCF0}" type="pres">
      <dgm:prSet presAssocID="{E686BF3D-C2CD-4D5E-88E3-4B5441300D27}" presName="tx1" presStyleLbl="revTx" presStyleIdx="0" presStyleCnt="3"/>
      <dgm:spPr/>
    </dgm:pt>
    <dgm:pt modelId="{AB300743-CA60-4F27-9EA1-5A8BC6D25A37}" type="pres">
      <dgm:prSet presAssocID="{E686BF3D-C2CD-4D5E-88E3-4B5441300D27}" presName="vert1" presStyleCnt="0"/>
      <dgm:spPr/>
    </dgm:pt>
    <dgm:pt modelId="{4B6794FF-8641-4C80-BE0C-B8E434ACE892}" type="pres">
      <dgm:prSet presAssocID="{88D9318A-EF41-462E-BBB9-9987770D2CD9}" presName="thickLine" presStyleLbl="alignNode1" presStyleIdx="1" presStyleCnt="3"/>
      <dgm:spPr/>
    </dgm:pt>
    <dgm:pt modelId="{CEEAAF81-8859-43E9-96DF-2711625D9B13}" type="pres">
      <dgm:prSet presAssocID="{88D9318A-EF41-462E-BBB9-9987770D2CD9}" presName="horz1" presStyleCnt="0"/>
      <dgm:spPr/>
    </dgm:pt>
    <dgm:pt modelId="{36A9E959-A9F4-4BDC-ABC1-87A1A5F56FAC}" type="pres">
      <dgm:prSet presAssocID="{88D9318A-EF41-462E-BBB9-9987770D2CD9}" presName="tx1" presStyleLbl="revTx" presStyleIdx="1" presStyleCnt="3"/>
      <dgm:spPr/>
    </dgm:pt>
    <dgm:pt modelId="{4E3AE5F7-DC23-4EA7-8064-5CE75FFEC85C}" type="pres">
      <dgm:prSet presAssocID="{88D9318A-EF41-462E-BBB9-9987770D2CD9}" presName="vert1" presStyleCnt="0"/>
      <dgm:spPr/>
    </dgm:pt>
    <dgm:pt modelId="{31FD8206-9D2C-4B4D-916B-1E5803476BE2}" type="pres">
      <dgm:prSet presAssocID="{9F81442B-959C-485A-8B4F-63A76E504CD0}" presName="thickLine" presStyleLbl="alignNode1" presStyleIdx="2" presStyleCnt="3"/>
      <dgm:spPr/>
    </dgm:pt>
    <dgm:pt modelId="{AE769DDC-D985-484F-A7E2-87721D7712E3}" type="pres">
      <dgm:prSet presAssocID="{9F81442B-959C-485A-8B4F-63A76E504CD0}" presName="horz1" presStyleCnt="0"/>
      <dgm:spPr/>
    </dgm:pt>
    <dgm:pt modelId="{863A276B-06D0-4FCD-A2CF-F0978BDD6F69}" type="pres">
      <dgm:prSet presAssocID="{9F81442B-959C-485A-8B4F-63A76E504CD0}" presName="tx1" presStyleLbl="revTx" presStyleIdx="2" presStyleCnt="3"/>
      <dgm:spPr/>
    </dgm:pt>
    <dgm:pt modelId="{83509B73-E268-4E20-B8C7-94A8F375863B}" type="pres">
      <dgm:prSet presAssocID="{9F81442B-959C-485A-8B4F-63A76E504CD0}" presName="vert1" presStyleCnt="0"/>
      <dgm:spPr/>
    </dgm:pt>
  </dgm:ptLst>
  <dgm:cxnLst>
    <dgm:cxn modelId="{0F28E735-32ED-4602-BE52-466EFCBBD4A4}" type="presOf" srcId="{E686BF3D-C2CD-4D5E-88E3-4B5441300D27}" destId="{0A04F5B1-FF54-4BF4-8B2B-0DF55A54CCF0}" srcOrd="0" destOrd="0" presId="urn:microsoft.com/office/officeart/2008/layout/LinedList"/>
    <dgm:cxn modelId="{215CDD40-BBB6-48B3-A7A4-5673BEF8DA91}" srcId="{866B62A7-D588-43BE-ADC9-AE44DE304FB0}" destId="{9F81442B-959C-485A-8B4F-63A76E504CD0}" srcOrd="2" destOrd="0" parTransId="{F575B7B5-62AE-4640-8A52-18A2443C1D78}" sibTransId="{958DC3C5-B1B7-4759-BD45-27750B683ADE}"/>
    <dgm:cxn modelId="{65438169-62EA-4B8D-BE4E-E5E1BB3150B7}" srcId="{866B62A7-D588-43BE-ADC9-AE44DE304FB0}" destId="{88D9318A-EF41-462E-BBB9-9987770D2CD9}" srcOrd="1" destOrd="0" parTransId="{C2C099E5-7C16-4798-B493-D0DA0A654C7F}" sibTransId="{8A53F1F8-25D6-42F7-8B57-F74DED0DFD0C}"/>
    <dgm:cxn modelId="{7C8B8772-5F21-4C3C-913C-B90D9677E5A1}" type="presOf" srcId="{866B62A7-D588-43BE-ADC9-AE44DE304FB0}" destId="{5BBAE416-4F3A-4859-8E58-4FB0AA8ABB7B}" srcOrd="0" destOrd="0" presId="urn:microsoft.com/office/officeart/2008/layout/LinedList"/>
    <dgm:cxn modelId="{2AC72882-D425-4169-9B03-BE6C7B1F3E95}" type="presOf" srcId="{88D9318A-EF41-462E-BBB9-9987770D2CD9}" destId="{36A9E959-A9F4-4BDC-ABC1-87A1A5F56FAC}" srcOrd="0" destOrd="0" presId="urn:microsoft.com/office/officeart/2008/layout/LinedList"/>
    <dgm:cxn modelId="{FCDF4DE2-017E-42A2-9FEF-47C7FC48E0CB}" srcId="{866B62A7-D588-43BE-ADC9-AE44DE304FB0}" destId="{E686BF3D-C2CD-4D5E-88E3-4B5441300D27}" srcOrd="0" destOrd="0" parTransId="{06DBCF89-7229-4062-9B2C-971E9FBCB1E2}" sibTransId="{F6BAE46C-98D8-4DE0-A643-18AD866758CD}"/>
    <dgm:cxn modelId="{3A6812EE-2411-480D-81EA-BE827A71AAD7}" type="presOf" srcId="{9F81442B-959C-485A-8B4F-63A76E504CD0}" destId="{863A276B-06D0-4FCD-A2CF-F0978BDD6F69}" srcOrd="0" destOrd="0" presId="urn:microsoft.com/office/officeart/2008/layout/LinedList"/>
    <dgm:cxn modelId="{1FB385E6-04A2-4814-A7E8-57B02D862299}" type="presParOf" srcId="{5BBAE416-4F3A-4859-8E58-4FB0AA8ABB7B}" destId="{BF1F62FF-9808-4CF9-A354-3484124D4FAD}" srcOrd="0" destOrd="0" presId="urn:microsoft.com/office/officeart/2008/layout/LinedList"/>
    <dgm:cxn modelId="{9F7E00B9-39D3-45C6-AE90-2DB158D27176}" type="presParOf" srcId="{5BBAE416-4F3A-4859-8E58-4FB0AA8ABB7B}" destId="{B514A74C-51AE-4C52-9A56-23DECCB33E80}" srcOrd="1" destOrd="0" presId="urn:microsoft.com/office/officeart/2008/layout/LinedList"/>
    <dgm:cxn modelId="{6FD80540-2CF5-42BB-8A6A-D2042E3C1D63}" type="presParOf" srcId="{B514A74C-51AE-4C52-9A56-23DECCB33E80}" destId="{0A04F5B1-FF54-4BF4-8B2B-0DF55A54CCF0}" srcOrd="0" destOrd="0" presId="urn:microsoft.com/office/officeart/2008/layout/LinedList"/>
    <dgm:cxn modelId="{812601D0-B7DF-4954-B1BE-5C29812F6773}" type="presParOf" srcId="{B514A74C-51AE-4C52-9A56-23DECCB33E80}" destId="{AB300743-CA60-4F27-9EA1-5A8BC6D25A37}" srcOrd="1" destOrd="0" presId="urn:microsoft.com/office/officeart/2008/layout/LinedList"/>
    <dgm:cxn modelId="{2271922B-D0C8-4945-97EF-0092543E71A8}" type="presParOf" srcId="{5BBAE416-4F3A-4859-8E58-4FB0AA8ABB7B}" destId="{4B6794FF-8641-4C80-BE0C-B8E434ACE892}" srcOrd="2" destOrd="0" presId="urn:microsoft.com/office/officeart/2008/layout/LinedList"/>
    <dgm:cxn modelId="{F95313F9-A1B9-4EB7-893E-BF25C27F1290}" type="presParOf" srcId="{5BBAE416-4F3A-4859-8E58-4FB0AA8ABB7B}" destId="{CEEAAF81-8859-43E9-96DF-2711625D9B13}" srcOrd="3" destOrd="0" presId="urn:microsoft.com/office/officeart/2008/layout/LinedList"/>
    <dgm:cxn modelId="{365C7D00-38F6-4C48-BC52-226AA49D7598}" type="presParOf" srcId="{CEEAAF81-8859-43E9-96DF-2711625D9B13}" destId="{36A9E959-A9F4-4BDC-ABC1-87A1A5F56FAC}" srcOrd="0" destOrd="0" presId="urn:microsoft.com/office/officeart/2008/layout/LinedList"/>
    <dgm:cxn modelId="{08470E12-845F-4359-903E-4E6CED41C21E}" type="presParOf" srcId="{CEEAAF81-8859-43E9-96DF-2711625D9B13}" destId="{4E3AE5F7-DC23-4EA7-8064-5CE75FFEC85C}" srcOrd="1" destOrd="0" presId="urn:microsoft.com/office/officeart/2008/layout/LinedList"/>
    <dgm:cxn modelId="{2F3A6F41-3719-43AC-BA53-B927309F97CA}" type="presParOf" srcId="{5BBAE416-4F3A-4859-8E58-4FB0AA8ABB7B}" destId="{31FD8206-9D2C-4B4D-916B-1E5803476BE2}" srcOrd="4" destOrd="0" presId="urn:microsoft.com/office/officeart/2008/layout/LinedList"/>
    <dgm:cxn modelId="{C307F269-5870-4F9B-A3F2-C1614597028D}" type="presParOf" srcId="{5BBAE416-4F3A-4859-8E58-4FB0AA8ABB7B}" destId="{AE769DDC-D985-484F-A7E2-87721D7712E3}" srcOrd="5" destOrd="0" presId="urn:microsoft.com/office/officeart/2008/layout/LinedList"/>
    <dgm:cxn modelId="{8A7D87B0-5A76-499A-82AD-FB7A50252168}" type="presParOf" srcId="{AE769DDC-D985-484F-A7E2-87721D7712E3}" destId="{863A276B-06D0-4FCD-A2CF-F0978BDD6F69}" srcOrd="0" destOrd="0" presId="urn:microsoft.com/office/officeart/2008/layout/LinedList"/>
    <dgm:cxn modelId="{93CD5852-A6E8-45B5-99F6-FFC35A301C1B}" type="presParOf" srcId="{AE769DDC-D985-484F-A7E2-87721D7712E3}" destId="{83509B73-E268-4E20-B8C7-94A8F375863B}" srcOrd="1"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F1F62FF-9808-4CF9-A354-3484124D4FAD}">
      <dsp:nvSpPr>
        <dsp:cNvPr id="0" name=""/>
        <dsp:cNvSpPr/>
      </dsp:nvSpPr>
      <dsp:spPr>
        <a:xfrm>
          <a:off x="0" y="2715"/>
          <a:ext cx="6303729" cy="0"/>
        </a:xfrm>
        <a:prstGeom prst="line">
          <a:avLst/>
        </a:prstGeom>
        <a:solidFill>
          <a:schemeClr val="accent5">
            <a:hueOff val="0"/>
            <a:satOff val="0"/>
            <a:lumOff val="0"/>
            <a:alphaOff val="0"/>
          </a:schemeClr>
        </a:solidFill>
        <a:ln w="25400" cap="flat" cmpd="sng" algn="ctr">
          <a:solidFill>
            <a:schemeClr val="accent5">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0A04F5B1-FF54-4BF4-8B2B-0DF55A54CCF0}">
      <dsp:nvSpPr>
        <dsp:cNvPr id="0" name=""/>
        <dsp:cNvSpPr/>
      </dsp:nvSpPr>
      <dsp:spPr>
        <a:xfrm>
          <a:off x="0" y="2715"/>
          <a:ext cx="6303729" cy="185180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63830" tIns="163830" rIns="163830" bIns="163830" numCol="1" spcCol="1270" anchor="t" anchorCtr="0">
          <a:noAutofit/>
        </a:bodyPr>
        <a:lstStyle/>
        <a:p>
          <a:pPr marL="0" lvl="0" indent="0" algn="l" defTabSz="1911350">
            <a:lnSpc>
              <a:spcPct val="90000"/>
            </a:lnSpc>
            <a:spcBef>
              <a:spcPct val="0"/>
            </a:spcBef>
            <a:spcAft>
              <a:spcPct val="35000"/>
            </a:spcAft>
            <a:buNone/>
          </a:pPr>
          <a:r>
            <a:rPr lang="en-US" sz="4300" kern="1200"/>
            <a:t>Overview of structure and function of the heart </a:t>
          </a:r>
        </a:p>
      </dsp:txBody>
      <dsp:txXfrm>
        <a:off x="0" y="2715"/>
        <a:ext cx="6303729" cy="1851802"/>
      </dsp:txXfrm>
    </dsp:sp>
    <dsp:sp modelId="{4B6794FF-8641-4C80-BE0C-B8E434ACE892}">
      <dsp:nvSpPr>
        <dsp:cNvPr id="0" name=""/>
        <dsp:cNvSpPr/>
      </dsp:nvSpPr>
      <dsp:spPr>
        <a:xfrm>
          <a:off x="0" y="1854518"/>
          <a:ext cx="6303729" cy="0"/>
        </a:xfrm>
        <a:prstGeom prst="line">
          <a:avLst/>
        </a:prstGeom>
        <a:solidFill>
          <a:schemeClr val="accent5">
            <a:hueOff val="-4966938"/>
            <a:satOff val="19906"/>
            <a:lumOff val="4314"/>
            <a:alphaOff val="0"/>
          </a:schemeClr>
        </a:solidFill>
        <a:ln w="25400" cap="flat" cmpd="sng" algn="ctr">
          <a:solidFill>
            <a:schemeClr val="accent5">
              <a:hueOff val="-4966938"/>
              <a:satOff val="19906"/>
              <a:lumOff val="4314"/>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36A9E959-A9F4-4BDC-ABC1-87A1A5F56FAC}">
      <dsp:nvSpPr>
        <dsp:cNvPr id="0" name=""/>
        <dsp:cNvSpPr/>
      </dsp:nvSpPr>
      <dsp:spPr>
        <a:xfrm>
          <a:off x="0" y="1854518"/>
          <a:ext cx="6303729" cy="185180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63830" tIns="163830" rIns="163830" bIns="163830" numCol="1" spcCol="1270" anchor="t" anchorCtr="0">
          <a:noAutofit/>
        </a:bodyPr>
        <a:lstStyle/>
        <a:p>
          <a:pPr marL="0" lvl="0" indent="0" algn="l" defTabSz="1911350">
            <a:lnSpc>
              <a:spcPct val="90000"/>
            </a:lnSpc>
            <a:spcBef>
              <a:spcPct val="0"/>
            </a:spcBef>
            <a:spcAft>
              <a:spcPct val="35000"/>
            </a:spcAft>
            <a:buNone/>
          </a:pPr>
          <a:r>
            <a:rPr lang="en-US" sz="4300" kern="1200"/>
            <a:t>Intrinsic cardiac conduction system</a:t>
          </a:r>
        </a:p>
      </dsp:txBody>
      <dsp:txXfrm>
        <a:off x="0" y="1854518"/>
        <a:ext cx="6303729" cy="1851802"/>
      </dsp:txXfrm>
    </dsp:sp>
    <dsp:sp modelId="{31FD8206-9D2C-4B4D-916B-1E5803476BE2}">
      <dsp:nvSpPr>
        <dsp:cNvPr id="0" name=""/>
        <dsp:cNvSpPr/>
      </dsp:nvSpPr>
      <dsp:spPr>
        <a:xfrm>
          <a:off x="0" y="3706320"/>
          <a:ext cx="6303729" cy="0"/>
        </a:xfrm>
        <a:prstGeom prst="line">
          <a:avLst/>
        </a:prstGeom>
        <a:solidFill>
          <a:schemeClr val="accent5">
            <a:hueOff val="-9933876"/>
            <a:satOff val="39811"/>
            <a:lumOff val="8628"/>
            <a:alphaOff val="0"/>
          </a:schemeClr>
        </a:solidFill>
        <a:ln w="25400" cap="flat" cmpd="sng" algn="ctr">
          <a:solidFill>
            <a:schemeClr val="accent5">
              <a:hueOff val="-9933876"/>
              <a:satOff val="39811"/>
              <a:lumOff val="8628"/>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863A276B-06D0-4FCD-A2CF-F0978BDD6F69}">
      <dsp:nvSpPr>
        <dsp:cNvPr id="0" name=""/>
        <dsp:cNvSpPr/>
      </dsp:nvSpPr>
      <dsp:spPr>
        <a:xfrm>
          <a:off x="0" y="3706320"/>
          <a:ext cx="6303729" cy="185180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63830" tIns="163830" rIns="163830" bIns="163830" numCol="1" spcCol="1270" anchor="t" anchorCtr="0">
          <a:noAutofit/>
        </a:bodyPr>
        <a:lstStyle/>
        <a:p>
          <a:pPr marL="0" lvl="0" indent="0" algn="l" defTabSz="1911350">
            <a:lnSpc>
              <a:spcPct val="90000"/>
            </a:lnSpc>
            <a:spcBef>
              <a:spcPct val="0"/>
            </a:spcBef>
            <a:spcAft>
              <a:spcPct val="35000"/>
            </a:spcAft>
            <a:buNone/>
          </a:pPr>
          <a:r>
            <a:rPr lang="en-US" sz="4300" kern="1200"/>
            <a:t>Conduction or electrophysiology pathway</a:t>
          </a:r>
        </a:p>
      </dsp:txBody>
      <dsp:txXfrm>
        <a:off x="0" y="3706320"/>
        <a:ext cx="6303729" cy="1851802"/>
      </dsp:txXfrm>
    </dsp:sp>
  </dsp:spTree>
</dsp:drawing>
</file>

<file path=ppt/diagrams/layout1.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C6355D-2E06-4569-9CD0-01641929469D}"/>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F8524CAB-1D76-484C-8B29-F2CC671191D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F9AC7207-277E-4E14-96B8-F671C9C5F47F}"/>
              </a:ext>
            </a:extLst>
          </p:cNvPr>
          <p:cNvSpPr>
            <a:spLocks noGrp="1"/>
          </p:cNvSpPr>
          <p:nvPr>
            <p:ph type="dt" sz="half" idx="10"/>
          </p:nvPr>
        </p:nvSpPr>
        <p:spPr/>
        <p:txBody>
          <a:bodyPr/>
          <a:lstStyle/>
          <a:p>
            <a:fld id="{1CD74AE9-9FF8-491C-BB39-A785FA9C814C}" type="datetimeFigureOut">
              <a:rPr lang="en-US" smtClean="0"/>
              <a:t>5/1/2021</a:t>
            </a:fld>
            <a:endParaRPr lang="en-US"/>
          </a:p>
        </p:txBody>
      </p:sp>
      <p:sp>
        <p:nvSpPr>
          <p:cNvPr id="5" name="Footer Placeholder 4">
            <a:extLst>
              <a:ext uri="{FF2B5EF4-FFF2-40B4-BE49-F238E27FC236}">
                <a16:creationId xmlns:a16="http://schemas.microsoft.com/office/drawing/2014/main" id="{DCE6B902-D20D-477B-8C21-ADF7420CB52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EFD0AF5-CF95-410C-98BD-A173B8C1105C}"/>
              </a:ext>
            </a:extLst>
          </p:cNvPr>
          <p:cNvSpPr>
            <a:spLocks noGrp="1"/>
          </p:cNvSpPr>
          <p:nvPr>
            <p:ph type="sldNum" sz="quarter" idx="12"/>
          </p:nvPr>
        </p:nvSpPr>
        <p:spPr/>
        <p:txBody>
          <a:bodyPr/>
          <a:lstStyle/>
          <a:p>
            <a:fld id="{D0B23044-D02E-4285-B37D-B54C980B794B}" type="slidenum">
              <a:rPr lang="en-US" smtClean="0"/>
              <a:t>‹#›</a:t>
            </a:fld>
            <a:endParaRPr lang="en-US"/>
          </a:p>
        </p:txBody>
      </p:sp>
    </p:spTree>
    <p:extLst>
      <p:ext uri="{BB962C8B-B14F-4D97-AF65-F5344CB8AC3E}">
        <p14:creationId xmlns:p14="http://schemas.microsoft.com/office/powerpoint/2010/main" val="164766183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AEBEB6-9AE9-4B3B-A97C-8EFBAF7E9026}"/>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6B72A74D-44BE-4BAE-9F7D-27D58CB4FBAC}"/>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0E29C0C-F441-45DF-A3E7-4041D5360667}"/>
              </a:ext>
            </a:extLst>
          </p:cNvPr>
          <p:cNvSpPr>
            <a:spLocks noGrp="1"/>
          </p:cNvSpPr>
          <p:nvPr>
            <p:ph type="dt" sz="half" idx="10"/>
          </p:nvPr>
        </p:nvSpPr>
        <p:spPr/>
        <p:txBody>
          <a:bodyPr/>
          <a:lstStyle/>
          <a:p>
            <a:fld id="{1CD74AE9-9FF8-491C-BB39-A785FA9C814C}" type="datetimeFigureOut">
              <a:rPr lang="en-US" smtClean="0"/>
              <a:t>5/1/2021</a:t>
            </a:fld>
            <a:endParaRPr lang="en-US"/>
          </a:p>
        </p:txBody>
      </p:sp>
      <p:sp>
        <p:nvSpPr>
          <p:cNvPr id="5" name="Footer Placeholder 4">
            <a:extLst>
              <a:ext uri="{FF2B5EF4-FFF2-40B4-BE49-F238E27FC236}">
                <a16:creationId xmlns:a16="http://schemas.microsoft.com/office/drawing/2014/main" id="{D47E56D5-20F6-43CA-826A-FB375B16490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7313CEB-2145-475A-AFBA-B5F349E8651F}"/>
              </a:ext>
            </a:extLst>
          </p:cNvPr>
          <p:cNvSpPr>
            <a:spLocks noGrp="1"/>
          </p:cNvSpPr>
          <p:nvPr>
            <p:ph type="sldNum" sz="quarter" idx="12"/>
          </p:nvPr>
        </p:nvSpPr>
        <p:spPr/>
        <p:txBody>
          <a:bodyPr/>
          <a:lstStyle/>
          <a:p>
            <a:fld id="{D0B23044-D02E-4285-B37D-B54C980B794B}" type="slidenum">
              <a:rPr lang="en-US" smtClean="0"/>
              <a:t>‹#›</a:t>
            </a:fld>
            <a:endParaRPr lang="en-US"/>
          </a:p>
        </p:txBody>
      </p:sp>
    </p:spTree>
    <p:extLst>
      <p:ext uri="{BB962C8B-B14F-4D97-AF65-F5344CB8AC3E}">
        <p14:creationId xmlns:p14="http://schemas.microsoft.com/office/powerpoint/2010/main" val="334985270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CD6E50E5-0402-46C6-B0C9-80CC536CFEA9}"/>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B36D96B8-7D3C-42F7-B253-AE0A585F2853}"/>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7770577-4E97-4FEF-98F1-AD19A6DD8FA5}"/>
              </a:ext>
            </a:extLst>
          </p:cNvPr>
          <p:cNvSpPr>
            <a:spLocks noGrp="1"/>
          </p:cNvSpPr>
          <p:nvPr>
            <p:ph type="dt" sz="half" idx="10"/>
          </p:nvPr>
        </p:nvSpPr>
        <p:spPr/>
        <p:txBody>
          <a:bodyPr/>
          <a:lstStyle/>
          <a:p>
            <a:fld id="{1CD74AE9-9FF8-491C-BB39-A785FA9C814C}" type="datetimeFigureOut">
              <a:rPr lang="en-US" smtClean="0"/>
              <a:t>5/1/2021</a:t>
            </a:fld>
            <a:endParaRPr lang="en-US"/>
          </a:p>
        </p:txBody>
      </p:sp>
      <p:sp>
        <p:nvSpPr>
          <p:cNvPr id="5" name="Footer Placeholder 4">
            <a:extLst>
              <a:ext uri="{FF2B5EF4-FFF2-40B4-BE49-F238E27FC236}">
                <a16:creationId xmlns:a16="http://schemas.microsoft.com/office/drawing/2014/main" id="{B24DEC57-5CF1-4101-8AF5-CBEC26FBC79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9516191-B477-47D4-99B6-A64640D9B2A9}"/>
              </a:ext>
            </a:extLst>
          </p:cNvPr>
          <p:cNvSpPr>
            <a:spLocks noGrp="1"/>
          </p:cNvSpPr>
          <p:nvPr>
            <p:ph type="sldNum" sz="quarter" idx="12"/>
          </p:nvPr>
        </p:nvSpPr>
        <p:spPr/>
        <p:txBody>
          <a:bodyPr/>
          <a:lstStyle/>
          <a:p>
            <a:fld id="{D0B23044-D02E-4285-B37D-B54C980B794B}" type="slidenum">
              <a:rPr lang="en-US" smtClean="0"/>
              <a:t>‹#›</a:t>
            </a:fld>
            <a:endParaRPr lang="en-US"/>
          </a:p>
        </p:txBody>
      </p:sp>
    </p:spTree>
    <p:extLst>
      <p:ext uri="{BB962C8B-B14F-4D97-AF65-F5344CB8AC3E}">
        <p14:creationId xmlns:p14="http://schemas.microsoft.com/office/powerpoint/2010/main" val="325698170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a:extLst>
              <a:ext uri="{FF2B5EF4-FFF2-40B4-BE49-F238E27FC236}">
                <a16:creationId xmlns:a16="http://schemas.microsoft.com/office/drawing/2014/main" id="{27B3E989-929C-4359-B9CF-A2C060452C01}"/>
              </a:ext>
            </a:extLst>
          </p:cNvPr>
          <p:cNvSpPr>
            <a:spLocks noGrp="1"/>
          </p:cNvSpPr>
          <p:nvPr>
            <p:ph type="dt" sz="half" idx="10"/>
          </p:nvPr>
        </p:nvSpPr>
        <p:spPr/>
        <p:txBody>
          <a:bodyPr/>
          <a:lstStyle>
            <a:lvl1pPr>
              <a:defRPr/>
            </a:lvl1pPr>
          </a:lstStyle>
          <a:p>
            <a:pPr>
              <a:defRPr/>
            </a:pPr>
            <a:fld id="{B9925DA4-77CD-4828-A367-5D7D09ABA3BB}" type="datetimeFigureOut">
              <a:rPr lang="en-US"/>
              <a:pPr>
                <a:defRPr/>
              </a:pPr>
              <a:t>5/1/2021</a:t>
            </a:fld>
            <a:endParaRPr lang="en-US"/>
          </a:p>
        </p:txBody>
      </p:sp>
      <p:sp>
        <p:nvSpPr>
          <p:cNvPr id="5" name="Footer Placeholder 4">
            <a:extLst>
              <a:ext uri="{FF2B5EF4-FFF2-40B4-BE49-F238E27FC236}">
                <a16:creationId xmlns:a16="http://schemas.microsoft.com/office/drawing/2014/main" id="{176ED10D-C5A7-4CCD-9B2C-A4088A41FE3B}"/>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8537C79C-EF7A-406F-9A5C-7D47BDCD0EEF}"/>
              </a:ext>
            </a:extLst>
          </p:cNvPr>
          <p:cNvSpPr>
            <a:spLocks noGrp="1"/>
          </p:cNvSpPr>
          <p:nvPr>
            <p:ph type="sldNum" sz="quarter" idx="12"/>
          </p:nvPr>
        </p:nvSpPr>
        <p:spPr/>
        <p:txBody>
          <a:bodyPr/>
          <a:lstStyle>
            <a:lvl1pPr>
              <a:defRPr/>
            </a:lvl1pPr>
          </a:lstStyle>
          <a:p>
            <a:fld id="{3AA50538-F8F1-40EC-8B08-EBB2026582AB}" type="slidenum">
              <a:rPr lang="en-US" altLang="en-US"/>
              <a:pPr/>
              <a:t>‹#›</a:t>
            </a:fld>
            <a:endParaRPr lang="en-US" altLang="en-US"/>
          </a:p>
        </p:txBody>
      </p:sp>
    </p:spTree>
    <p:extLst>
      <p:ext uri="{BB962C8B-B14F-4D97-AF65-F5344CB8AC3E}">
        <p14:creationId xmlns:p14="http://schemas.microsoft.com/office/powerpoint/2010/main" val="105215890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AE65455-F84D-4574-965B-D57B8F99C6A8}"/>
              </a:ext>
            </a:extLst>
          </p:cNvPr>
          <p:cNvSpPr>
            <a:spLocks noGrp="1"/>
          </p:cNvSpPr>
          <p:nvPr>
            <p:ph type="dt" sz="half" idx="10"/>
          </p:nvPr>
        </p:nvSpPr>
        <p:spPr/>
        <p:txBody>
          <a:bodyPr/>
          <a:lstStyle>
            <a:lvl1pPr>
              <a:defRPr/>
            </a:lvl1pPr>
          </a:lstStyle>
          <a:p>
            <a:pPr>
              <a:defRPr/>
            </a:pPr>
            <a:fld id="{57348ED1-E81F-4A59-A168-320B3ADB5B13}" type="datetimeFigureOut">
              <a:rPr lang="en-US"/>
              <a:pPr>
                <a:defRPr/>
              </a:pPr>
              <a:t>5/1/2021</a:t>
            </a:fld>
            <a:endParaRPr lang="en-US"/>
          </a:p>
        </p:txBody>
      </p:sp>
      <p:sp>
        <p:nvSpPr>
          <p:cNvPr id="5" name="Footer Placeholder 4">
            <a:extLst>
              <a:ext uri="{FF2B5EF4-FFF2-40B4-BE49-F238E27FC236}">
                <a16:creationId xmlns:a16="http://schemas.microsoft.com/office/drawing/2014/main" id="{3EAEEE32-E0BC-4E9C-958A-B9DFB56F59BB}"/>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FF113743-CD4F-4DCC-BFE6-E78F1969B14A}"/>
              </a:ext>
            </a:extLst>
          </p:cNvPr>
          <p:cNvSpPr>
            <a:spLocks noGrp="1"/>
          </p:cNvSpPr>
          <p:nvPr>
            <p:ph type="sldNum" sz="quarter" idx="12"/>
          </p:nvPr>
        </p:nvSpPr>
        <p:spPr/>
        <p:txBody>
          <a:bodyPr/>
          <a:lstStyle>
            <a:lvl1pPr>
              <a:defRPr/>
            </a:lvl1pPr>
          </a:lstStyle>
          <a:p>
            <a:fld id="{711E58CC-6E27-4E5D-A08E-83A410311E20}" type="slidenum">
              <a:rPr lang="en-US" altLang="en-US"/>
              <a:pPr/>
              <a:t>‹#›</a:t>
            </a:fld>
            <a:endParaRPr lang="en-US" altLang="en-US"/>
          </a:p>
        </p:txBody>
      </p:sp>
    </p:spTree>
    <p:extLst>
      <p:ext uri="{BB962C8B-B14F-4D97-AF65-F5344CB8AC3E}">
        <p14:creationId xmlns:p14="http://schemas.microsoft.com/office/powerpoint/2010/main" val="91716239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36E66AF2-DC15-4F17-9C4D-F2D43D1E354B}"/>
              </a:ext>
            </a:extLst>
          </p:cNvPr>
          <p:cNvSpPr>
            <a:spLocks noGrp="1"/>
          </p:cNvSpPr>
          <p:nvPr>
            <p:ph type="dt" sz="half" idx="10"/>
          </p:nvPr>
        </p:nvSpPr>
        <p:spPr/>
        <p:txBody>
          <a:bodyPr/>
          <a:lstStyle>
            <a:lvl1pPr>
              <a:defRPr/>
            </a:lvl1pPr>
          </a:lstStyle>
          <a:p>
            <a:pPr>
              <a:defRPr/>
            </a:pPr>
            <a:fld id="{67F58162-C6F8-41A3-AEB5-12B9AE999B71}" type="datetimeFigureOut">
              <a:rPr lang="en-US"/>
              <a:pPr>
                <a:defRPr/>
              </a:pPr>
              <a:t>5/1/2021</a:t>
            </a:fld>
            <a:endParaRPr lang="en-US"/>
          </a:p>
        </p:txBody>
      </p:sp>
      <p:sp>
        <p:nvSpPr>
          <p:cNvPr id="5" name="Footer Placeholder 4">
            <a:extLst>
              <a:ext uri="{FF2B5EF4-FFF2-40B4-BE49-F238E27FC236}">
                <a16:creationId xmlns:a16="http://schemas.microsoft.com/office/drawing/2014/main" id="{72A88820-3654-41A7-9730-DDE2780E829D}"/>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D9114A1D-1338-4368-BB21-12718634D04D}"/>
              </a:ext>
            </a:extLst>
          </p:cNvPr>
          <p:cNvSpPr>
            <a:spLocks noGrp="1"/>
          </p:cNvSpPr>
          <p:nvPr>
            <p:ph type="sldNum" sz="quarter" idx="12"/>
          </p:nvPr>
        </p:nvSpPr>
        <p:spPr/>
        <p:txBody>
          <a:bodyPr/>
          <a:lstStyle>
            <a:lvl1pPr>
              <a:defRPr/>
            </a:lvl1pPr>
          </a:lstStyle>
          <a:p>
            <a:fld id="{B4DBBC5B-1443-4A60-932B-3CE2A0554792}" type="slidenum">
              <a:rPr lang="en-US" altLang="en-US"/>
              <a:pPr/>
              <a:t>‹#›</a:t>
            </a:fld>
            <a:endParaRPr lang="en-US" altLang="en-US"/>
          </a:p>
        </p:txBody>
      </p:sp>
    </p:spTree>
    <p:extLst>
      <p:ext uri="{BB962C8B-B14F-4D97-AF65-F5344CB8AC3E}">
        <p14:creationId xmlns:p14="http://schemas.microsoft.com/office/powerpoint/2010/main" val="169476060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a:extLst>
              <a:ext uri="{FF2B5EF4-FFF2-40B4-BE49-F238E27FC236}">
                <a16:creationId xmlns:a16="http://schemas.microsoft.com/office/drawing/2014/main" id="{4716C70A-6B28-4EC8-A2C2-5DCC09E9D315}"/>
              </a:ext>
            </a:extLst>
          </p:cNvPr>
          <p:cNvSpPr>
            <a:spLocks noGrp="1"/>
          </p:cNvSpPr>
          <p:nvPr>
            <p:ph type="dt" sz="half" idx="10"/>
          </p:nvPr>
        </p:nvSpPr>
        <p:spPr/>
        <p:txBody>
          <a:bodyPr/>
          <a:lstStyle>
            <a:lvl1pPr>
              <a:defRPr/>
            </a:lvl1pPr>
          </a:lstStyle>
          <a:p>
            <a:pPr>
              <a:defRPr/>
            </a:pPr>
            <a:fld id="{BBE37E31-CC97-41DD-84C7-0EDCCC471149}" type="datetimeFigureOut">
              <a:rPr lang="en-US"/>
              <a:pPr>
                <a:defRPr/>
              </a:pPr>
              <a:t>5/1/2021</a:t>
            </a:fld>
            <a:endParaRPr lang="en-US"/>
          </a:p>
        </p:txBody>
      </p:sp>
      <p:sp>
        <p:nvSpPr>
          <p:cNvPr id="6" name="Footer Placeholder 4">
            <a:extLst>
              <a:ext uri="{FF2B5EF4-FFF2-40B4-BE49-F238E27FC236}">
                <a16:creationId xmlns:a16="http://schemas.microsoft.com/office/drawing/2014/main" id="{50B68D75-80B4-4E41-890F-B4BA9BEE64CF}"/>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D35AC4BC-8EF2-4720-B65D-75511A793104}"/>
              </a:ext>
            </a:extLst>
          </p:cNvPr>
          <p:cNvSpPr>
            <a:spLocks noGrp="1"/>
          </p:cNvSpPr>
          <p:nvPr>
            <p:ph type="sldNum" sz="quarter" idx="12"/>
          </p:nvPr>
        </p:nvSpPr>
        <p:spPr/>
        <p:txBody>
          <a:bodyPr/>
          <a:lstStyle>
            <a:lvl1pPr>
              <a:defRPr/>
            </a:lvl1pPr>
          </a:lstStyle>
          <a:p>
            <a:fld id="{AA2DB60F-25A4-4DC7-A05E-0FFAF8F938D0}" type="slidenum">
              <a:rPr lang="en-US" altLang="en-US"/>
              <a:pPr/>
              <a:t>‹#›</a:t>
            </a:fld>
            <a:endParaRPr lang="en-US" altLang="en-US"/>
          </a:p>
        </p:txBody>
      </p:sp>
    </p:spTree>
    <p:extLst>
      <p:ext uri="{BB962C8B-B14F-4D97-AF65-F5344CB8AC3E}">
        <p14:creationId xmlns:p14="http://schemas.microsoft.com/office/powerpoint/2010/main" val="147011543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a:extLst>
              <a:ext uri="{FF2B5EF4-FFF2-40B4-BE49-F238E27FC236}">
                <a16:creationId xmlns:a16="http://schemas.microsoft.com/office/drawing/2014/main" id="{967F6EDE-D242-468A-B12C-657130EDF79F}"/>
              </a:ext>
            </a:extLst>
          </p:cNvPr>
          <p:cNvSpPr>
            <a:spLocks noGrp="1"/>
          </p:cNvSpPr>
          <p:nvPr>
            <p:ph type="dt" sz="half" idx="10"/>
          </p:nvPr>
        </p:nvSpPr>
        <p:spPr/>
        <p:txBody>
          <a:bodyPr/>
          <a:lstStyle>
            <a:lvl1pPr>
              <a:defRPr/>
            </a:lvl1pPr>
          </a:lstStyle>
          <a:p>
            <a:pPr>
              <a:defRPr/>
            </a:pPr>
            <a:fld id="{56B1D452-AC67-4BC7-946E-6AD487922F09}" type="datetimeFigureOut">
              <a:rPr lang="en-US"/>
              <a:pPr>
                <a:defRPr/>
              </a:pPr>
              <a:t>5/1/2021</a:t>
            </a:fld>
            <a:endParaRPr lang="en-US"/>
          </a:p>
        </p:txBody>
      </p:sp>
      <p:sp>
        <p:nvSpPr>
          <p:cNvPr id="8" name="Footer Placeholder 4">
            <a:extLst>
              <a:ext uri="{FF2B5EF4-FFF2-40B4-BE49-F238E27FC236}">
                <a16:creationId xmlns:a16="http://schemas.microsoft.com/office/drawing/2014/main" id="{779E7391-CF1F-4BEB-A5CF-5887B4772CF0}"/>
              </a:ext>
            </a:extLst>
          </p:cNvPr>
          <p:cNvSpPr>
            <a:spLocks noGrp="1"/>
          </p:cNvSpPr>
          <p:nvPr>
            <p:ph type="ftr" sz="quarter" idx="11"/>
          </p:nvPr>
        </p:nvSpPr>
        <p:spPr/>
        <p:txBody>
          <a:bodyPr/>
          <a:lstStyle>
            <a:lvl1pPr>
              <a:defRPr/>
            </a:lvl1pPr>
          </a:lstStyle>
          <a:p>
            <a:pPr>
              <a:defRPr/>
            </a:pPr>
            <a:endParaRPr lang="en-US"/>
          </a:p>
        </p:txBody>
      </p:sp>
      <p:sp>
        <p:nvSpPr>
          <p:cNvPr id="9" name="Slide Number Placeholder 5">
            <a:extLst>
              <a:ext uri="{FF2B5EF4-FFF2-40B4-BE49-F238E27FC236}">
                <a16:creationId xmlns:a16="http://schemas.microsoft.com/office/drawing/2014/main" id="{83A952AE-FE59-441E-9ECA-B1BEB0DD532A}"/>
              </a:ext>
            </a:extLst>
          </p:cNvPr>
          <p:cNvSpPr>
            <a:spLocks noGrp="1"/>
          </p:cNvSpPr>
          <p:nvPr>
            <p:ph type="sldNum" sz="quarter" idx="12"/>
          </p:nvPr>
        </p:nvSpPr>
        <p:spPr/>
        <p:txBody>
          <a:bodyPr/>
          <a:lstStyle>
            <a:lvl1pPr>
              <a:defRPr/>
            </a:lvl1pPr>
          </a:lstStyle>
          <a:p>
            <a:fld id="{1094294B-734F-41EC-B4F5-AFBB48EF1093}" type="slidenum">
              <a:rPr lang="en-US" altLang="en-US"/>
              <a:pPr/>
              <a:t>‹#›</a:t>
            </a:fld>
            <a:endParaRPr lang="en-US" altLang="en-US"/>
          </a:p>
        </p:txBody>
      </p:sp>
    </p:spTree>
    <p:extLst>
      <p:ext uri="{BB962C8B-B14F-4D97-AF65-F5344CB8AC3E}">
        <p14:creationId xmlns:p14="http://schemas.microsoft.com/office/powerpoint/2010/main" val="317724100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a:extLst>
              <a:ext uri="{FF2B5EF4-FFF2-40B4-BE49-F238E27FC236}">
                <a16:creationId xmlns:a16="http://schemas.microsoft.com/office/drawing/2014/main" id="{D27D643F-7F25-4D56-A36E-52A288833ED9}"/>
              </a:ext>
            </a:extLst>
          </p:cNvPr>
          <p:cNvSpPr>
            <a:spLocks noGrp="1"/>
          </p:cNvSpPr>
          <p:nvPr>
            <p:ph type="dt" sz="half" idx="10"/>
          </p:nvPr>
        </p:nvSpPr>
        <p:spPr/>
        <p:txBody>
          <a:bodyPr/>
          <a:lstStyle>
            <a:lvl1pPr>
              <a:defRPr/>
            </a:lvl1pPr>
          </a:lstStyle>
          <a:p>
            <a:pPr>
              <a:defRPr/>
            </a:pPr>
            <a:fld id="{DCC0995B-1E81-4554-994A-6C2E58FEE90F}" type="datetimeFigureOut">
              <a:rPr lang="en-US"/>
              <a:pPr>
                <a:defRPr/>
              </a:pPr>
              <a:t>5/1/2021</a:t>
            </a:fld>
            <a:endParaRPr lang="en-US"/>
          </a:p>
        </p:txBody>
      </p:sp>
      <p:sp>
        <p:nvSpPr>
          <p:cNvPr id="4" name="Footer Placeholder 4">
            <a:extLst>
              <a:ext uri="{FF2B5EF4-FFF2-40B4-BE49-F238E27FC236}">
                <a16:creationId xmlns:a16="http://schemas.microsoft.com/office/drawing/2014/main" id="{4B88F641-DF4A-4363-804F-3404BC87D82A}"/>
              </a:ext>
            </a:extLst>
          </p:cNvPr>
          <p:cNvSpPr>
            <a:spLocks noGrp="1"/>
          </p:cNvSpPr>
          <p:nvPr>
            <p:ph type="ftr" sz="quarter" idx="11"/>
          </p:nvPr>
        </p:nvSpPr>
        <p:spPr/>
        <p:txBody>
          <a:bodyPr/>
          <a:lstStyle>
            <a:lvl1pPr>
              <a:defRPr/>
            </a:lvl1pPr>
          </a:lstStyle>
          <a:p>
            <a:pPr>
              <a:defRPr/>
            </a:pPr>
            <a:endParaRPr lang="en-US"/>
          </a:p>
        </p:txBody>
      </p:sp>
      <p:sp>
        <p:nvSpPr>
          <p:cNvPr id="5" name="Slide Number Placeholder 5">
            <a:extLst>
              <a:ext uri="{FF2B5EF4-FFF2-40B4-BE49-F238E27FC236}">
                <a16:creationId xmlns:a16="http://schemas.microsoft.com/office/drawing/2014/main" id="{3679BB56-9FE7-4899-81EC-22FAD755C50F}"/>
              </a:ext>
            </a:extLst>
          </p:cNvPr>
          <p:cNvSpPr>
            <a:spLocks noGrp="1"/>
          </p:cNvSpPr>
          <p:nvPr>
            <p:ph type="sldNum" sz="quarter" idx="12"/>
          </p:nvPr>
        </p:nvSpPr>
        <p:spPr/>
        <p:txBody>
          <a:bodyPr/>
          <a:lstStyle>
            <a:lvl1pPr>
              <a:defRPr/>
            </a:lvl1pPr>
          </a:lstStyle>
          <a:p>
            <a:fld id="{718D178B-A195-4B32-9FDD-1E603C05BAFB}" type="slidenum">
              <a:rPr lang="en-US" altLang="en-US"/>
              <a:pPr/>
              <a:t>‹#›</a:t>
            </a:fld>
            <a:endParaRPr lang="en-US" altLang="en-US"/>
          </a:p>
        </p:txBody>
      </p:sp>
    </p:spTree>
    <p:extLst>
      <p:ext uri="{BB962C8B-B14F-4D97-AF65-F5344CB8AC3E}">
        <p14:creationId xmlns:p14="http://schemas.microsoft.com/office/powerpoint/2010/main" val="387066236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8880059D-4D0E-4BCB-AE83-A1944D475F81}"/>
              </a:ext>
            </a:extLst>
          </p:cNvPr>
          <p:cNvSpPr>
            <a:spLocks noGrp="1"/>
          </p:cNvSpPr>
          <p:nvPr>
            <p:ph type="dt" sz="half" idx="10"/>
          </p:nvPr>
        </p:nvSpPr>
        <p:spPr/>
        <p:txBody>
          <a:bodyPr/>
          <a:lstStyle>
            <a:lvl1pPr>
              <a:defRPr/>
            </a:lvl1pPr>
          </a:lstStyle>
          <a:p>
            <a:pPr>
              <a:defRPr/>
            </a:pPr>
            <a:fld id="{A286A63E-2275-49E0-AEC7-A2F4640A1C8F}" type="datetimeFigureOut">
              <a:rPr lang="en-US"/>
              <a:pPr>
                <a:defRPr/>
              </a:pPr>
              <a:t>5/1/2021</a:t>
            </a:fld>
            <a:endParaRPr lang="en-US"/>
          </a:p>
        </p:txBody>
      </p:sp>
      <p:sp>
        <p:nvSpPr>
          <p:cNvPr id="3" name="Footer Placeholder 4">
            <a:extLst>
              <a:ext uri="{FF2B5EF4-FFF2-40B4-BE49-F238E27FC236}">
                <a16:creationId xmlns:a16="http://schemas.microsoft.com/office/drawing/2014/main" id="{A6486699-EBE8-4B7F-BFB5-E366FFC85A26}"/>
              </a:ext>
            </a:extLst>
          </p:cNvPr>
          <p:cNvSpPr>
            <a:spLocks noGrp="1"/>
          </p:cNvSpPr>
          <p:nvPr>
            <p:ph type="ftr" sz="quarter" idx="11"/>
          </p:nvPr>
        </p:nvSpPr>
        <p:spPr/>
        <p:txBody>
          <a:bodyPr/>
          <a:lstStyle>
            <a:lvl1pPr>
              <a:defRPr/>
            </a:lvl1pPr>
          </a:lstStyle>
          <a:p>
            <a:pPr>
              <a:defRPr/>
            </a:pPr>
            <a:endParaRPr lang="en-US"/>
          </a:p>
        </p:txBody>
      </p:sp>
      <p:sp>
        <p:nvSpPr>
          <p:cNvPr id="4" name="Slide Number Placeholder 5">
            <a:extLst>
              <a:ext uri="{FF2B5EF4-FFF2-40B4-BE49-F238E27FC236}">
                <a16:creationId xmlns:a16="http://schemas.microsoft.com/office/drawing/2014/main" id="{DC5E4F7B-50DF-4700-BB36-6B0224AD7944}"/>
              </a:ext>
            </a:extLst>
          </p:cNvPr>
          <p:cNvSpPr>
            <a:spLocks noGrp="1"/>
          </p:cNvSpPr>
          <p:nvPr>
            <p:ph type="sldNum" sz="quarter" idx="12"/>
          </p:nvPr>
        </p:nvSpPr>
        <p:spPr/>
        <p:txBody>
          <a:bodyPr/>
          <a:lstStyle>
            <a:lvl1pPr>
              <a:defRPr/>
            </a:lvl1pPr>
          </a:lstStyle>
          <a:p>
            <a:fld id="{CA3A7780-F579-48EE-B1D8-05261CBE04DA}" type="slidenum">
              <a:rPr lang="en-US" altLang="en-US"/>
              <a:pPr/>
              <a:t>‹#›</a:t>
            </a:fld>
            <a:endParaRPr lang="en-US" altLang="en-US"/>
          </a:p>
        </p:txBody>
      </p:sp>
    </p:spTree>
    <p:extLst>
      <p:ext uri="{BB962C8B-B14F-4D97-AF65-F5344CB8AC3E}">
        <p14:creationId xmlns:p14="http://schemas.microsoft.com/office/powerpoint/2010/main" val="1700242826"/>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a:extLst>
              <a:ext uri="{FF2B5EF4-FFF2-40B4-BE49-F238E27FC236}">
                <a16:creationId xmlns:a16="http://schemas.microsoft.com/office/drawing/2014/main" id="{461CD6A0-7BAA-40B2-B793-177B93BEC050}"/>
              </a:ext>
            </a:extLst>
          </p:cNvPr>
          <p:cNvSpPr>
            <a:spLocks noGrp="1"/>
          </p:cNvSpPr>
          <p:nvPr>
            <p:ph type="dt" sz="half" idx="10"/>
          </p:nvPr>
        </p:nvSpPr>
        <p:spPr/>
        <p:txBody>
          <a:bodyPr/>
          <a:lstStyle>
            <a:lvl1pPr>
              <a:defRPr/>
            </a:lvl1pPr>
          </a:lstStyle>
          <a:p>
            <a:pPr>
              <a:defRPr/>
            </a:pPr>
            <a:fld id="{EC042314-3642-4461-AC39-59A5FA417FC7}" type="datetimeFigureOut">
              <a:rPr lang="en-US"/>
              <a:pPr>
                <a:defRPr/>
              </a:pPr>
              <a:t>5/1/2021</a:t>
            </a:fld>
            <a:endParaRPr lang="en-US"/>
          </a:p>
        </p:txBody>
      </p:sp>
      <p:sp>
        <p:nvSpPr>
          <p:cNvPr id="6" name="Footer Placeholder 4">
            <a:extLst>
              <a:ext uri="{FF2B5EF4-FFF2-40B4-BE49-F238E27FC236}">
                <a16:creationId xmlns:a16="http://schemas.microsoft.com/office/drawing/2014/main" id="{57EEEB4B-C565-4B66-9253-5AE31E828109}"/>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BF1113D0-C624-4F8A-80C8-5BAC9B6598FD}"/>
              </a:ext>
            </a:extLst>
          </p:cNvPr>
          <p:cNvSpPr>
            <a:spLocks noGrp="1"/>
          </p:cNvSpPr>
          <p:nvPr>
            <p:ph type="sldNum" sz="quarter" idx="12"/>
          </p:nvPr>
        </p:nvSpPr>
        <p:spPr/>
        <p:txBody>
          <a:bodyPr/>
          <a:lstStyle>
            <a:lvl1pPr>
              <a:defRPr/>
            </a:lvl1pPr>
          </a:lstStyle>
          <a:p>
            <a:fld id="{9D55B11C-2965-4160-B330-C3D7AE076362}" type="slidenum">
              <a:rPr lang="en-US" altLang="en-US"/>
              <a:pPr/>
              <a:t>‹#›</a:t>
            </a:fld>
            <a:endParaRPr lang="en-US" altLang="en-US"/>
          </a:p>
        </p:txBody>
      </p:sp>
    </p:spTree>
    <p:extLst>
      <p:ext uri="{BB962C8B-B14F-4D97-AF65-F5344CB8AC3E}">
        <p14:creationId xmlns:p14="http://schemas.microsoft.com/office/powerpoint/2010/main" val="20571696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650722-9014-4A84-9640-C991F9E0515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25FD59F-609A-4F8E-9941-07B0FC88943C}"/>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2DE47E5-9996-4586-A5CF-25F18803E469}"/>
              </a:ext>
            </a:extLst>
          </p:cNvPr>
          <p:cNvSpPr>
            <a:spLocks noGrp="1"/>
          </p:cNvSpPr>
          <p:nvPr>
            <p:ph type="dt" sz="half" idx="10"/>
          </p:nvPr>
        </p:nvSpPr>
        <p:spPr/>
        <p:txBody>
          <a:bodyPr/>
          <a:lstStyle/>
          <a:p>
            <a:fld id="{1CD74AE9-9FF8-491C-BB39-A785FA9C814C}" type="datetimeFigureOut">
              <a:rPr lang="en-US" smtClean="0"/>
              <a:t>5/1/2021</a:t>
            </a:fld>
            <a:endParaRPr lang="en-US"/>
          </a:p>
        </p:txBody>
      </p:sp>
      <p:sp>
        <p:nvSpPr>
          <p:cNvPr id="5" name="Footer Placeholder 4">
            <a:extLst>
              <a:ext uri="{FF2B5EF4-FFF2-40B4-BE49-F238E27FC236}">
                <a16:creationId xmlns:a16="http://schemas.microsoft.com/office/drawing/2014/main" id="{C9063759-F701-4901-A9BF-6AABFC1ABCD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20974F5-6C27-43AC-AE56-95C2C1552947}"/>
              </a:ext>
            </a:extLst>
          </p:cNvPr>
          <p:cNvSpPr>
            <a:spLocks noGrp="1"/>
          </p:cNvSpPr>
          <p:nvPr>
            <p:ph type="sldNum" sz="quarter" idx="12"/>
          </p:nvPr>
        </p:nvSpPr>
        <p:spPr/>
        <p:txBody>
          <a:bodyPr/>
          <a:lstStyle/>
          <a:p>
            <a:fld id="{D0B23044-D02E-4285-B37D-B54C980B794B}" type="slidenum">
              <a:rPr lang="en-US" smtClean="0"/>
              <a:t>‹#›</a:t>
            </a:fld>
            <a:endParaRPr lang="en-US"/>
          </a:p>
        </p:txBody>
      </p:sp>
    </p:spTree>
    <p:extLst>
      <p:ext uri="{BB962C8B-B14F-4D97-AF65-F5344CB8AC3E}">
        <p14:creationId xmlns:p14="http://schemas.microsoft.com/office/powerpoint/2010/main" val="3833382149"/>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a:extLst>
              <a:ext uri="{FF2B5EF4-FFF2-40B4-BE49-F238E27FC236}">
                <a16:creationId xmlns:a16="http://schemas.microsoft.com/office/drawing/2014/main" id="{15C521BA-344F-420D-AA76-696384EA6096}"/>
              </a:ext>
            </a:extLst>
          </p:cNvPr>
          <p:cNvSpPr>
            <a:spLocks noGrp="1"/>
          </p:cNvSpPr>
          <p:nvPr>
            <p:ph type="dt" sz="half" idx="10"/>
          </p:nvPr>
        </p:nvSpPr>
        <p:spPr/>
        <p:txBody>
          <a:bodyPr/>
          <a:lstStyle>
            <a:lvl1pPr>
              <a:defRPr/>
            </a:lvl1pPr>
          </a:lstStyle>
          <a:p>
            <a:pPr>
              <a:defRPr/>
            </a:pPr>
            <a:fld id="{B39B7210-B9E1-49C1-8757-A9D9C5970A1D}" type="datetimeFigureOut">
              <a:rPr lang="en-US"/>
              <a:pPr>
                <a:defRPr/>
              </a:pPr>
              <a:t>5/1/2021</a:t>
            </a:fld>
            <a:endParaRPr lang="en-US"/>
          </a:p>
        </p:txBody>
      </p:sp>
      <p:sp>
        <p:nvSpPr>
          <p:cNvPr id="6" name="Footer Placeholder 4">
            <a:extLst>
              <a:ext uri="{FF2B5EF4-FFF2-40B4-BE49-F238E27FC236}">
                <a16:creationId xmlns:a16="http://schemas.microsoft.com/office/drawing/2014/main" id="{709A336F-3C49-4E6F-93FE-339306901C00}"/>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AB28A1AF-030F-422B-9547-91E497C7051F}"/>
              </a:ext>
            </a:extLst>
          </p:cNvPr>
          <p:cNvSpPr>
            <a:spLocks noGrp="1"/>
          </p:cNvSpPr>
          <p:nvPr>
            <p:ph type="sldNum" sz="quarter" idx="12"/>
          </p:nvPr>
        </p:nvSpPr>
        <p:spPr/>
        <p:txBody>
          <a:bodyPr/>
          <a:lstStyle>
            <a:lvl1pPr>
              <a:defRPr/>
            </a:lvl1pPr>
          </a:lstStyle>
          <a:p>
            <a:fld id="{E2ED7FD7-12CC-41B0-BE00-1D166E74322D}" type="slidenum">
              <a:rPr lang="en-US" altLang="en-US"/>
              <a:pPr/>
              <a:t>‹#›</a:t>
            </a:fld>
            <a:endParaRPr lang="en-US" altLang="en-US"/>
          </a:p>
        </p:txBody>
      </p:sp>
    </p:spTree>
    <p:extLst>
      <p:ext uri="{BB962C8B-B14F-4D97-AF65-F5344CB8AC3E}">
        <p14:creationId xmlns:p14="http://schemas.microsoft.com/office/powerpoint/2010/main" val="317337916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AEFFD9A-CB9B-4A2F-9E3C-5FFA2D37859D}"/>
              </a:ext>
            </a:extLst>
          </p:cNvPr>
          <p:cNvSpPr>
            <a:spLocks noGrp="1"/>
          </p:cNvSpPr>
          <p:nvPr>
            <p:ph type="dt" sz="half" idx="10"/>
          </p:nvPr>
        </p:nvSpPr>
        <p:spPr/>
        <p:txBody>
          <a:bodyPr/>
          <a:lstStyle>
            <a:lvl1pPr>
              <a:defRPr/>
            </a:lvl1pPr>
          </a:lstStyle>
          <a:p>
            <a:pPr>
              <a:defRPr/>
            </a:pPr>
            <a:fld id="{62D7ED5B-60CE-4B77-999D-AE33BC442F72}" type="datetimeFigureOut">
              <a:rPr lang="en-US"/>
              <a:pPr>
                <a:defRPr/>
              </a:pPr>
              <a:t>5/1/2021</a:t>
            </a:fld>
            <a:endParaRPr lang="en-US"/>
          </a:p>
        </p:txBody>
      </p:sp>
      <p:sp>
        <p:nvSpPr>
          <p:cNvPr id="5" name="Footer Placeholder 4">
            <a:extLst>
              <a:ext uri="{FF2B5EF4-FFF2-40B4-BE49-F238E27FC236}">
                <a16:creationId xmlns:a16="http://schemas.microsoft.com/office/drawing/2014/main" id="{AF659661-AE34-48F9-BF0F-60C4C477DB8A}"/>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DCF9A00B-E68D-47E4-8560-3E23BE6525F0}"/>
              </a:ext>
            </a:extLst>
          </p:cNvPr>
          <p:cNvSpPr>
            <a:spLocks noGrp="1"/>
          </p:cNvSpPr>
          <p:nvPr>
            <p:ph type="sldNum" sz="quarter" idx="12"/>
          </p:nvPr>
        </p:nvSpPr>
        <p:spPr/>
        <p:txBody>
          <a:bodyPr/>
          <a:lstStyle>
            <a:lvl1pPr>
              <a:defRPr/>
            </a:lvl1pPr>
          </a:lstStyle>
          <a:p>
            <a:fld id="{19A5CC29-E5AA-4049-8344-2D989F628565}" type="slidenum">
              <a:rPr lang="en-US" altLang="en-US"/>
              <a:pPr/>
              <a:t>‹#›</a:t>
            </a:fld>
            <a:endParaRPr lang="en-US" altLang="en-US"/>
          </a:p>
        </p:txBody>
      </p:sp>
    </p:spTree>
    <p:extLst>
      <p:ext uri="{BB962C8B-B14F-4D97-AF65-F5344CB8AC3E}">
        <p14:creationId xmlns:p14="http://schemas.microsoft.com/office/powerpoint/2010/main" val="417293718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4A29D82-99B9-42C1-A338-D28A0C58CBB9}"/>
              </a:ext>
            </a:extLst>
          </p:cNvPr>
          <p:cNvSpPr>
            <a:spLocks noGrp="1"/>
          </p:cNvSpPr>
          <p:nvPr>
            <p:ph type="dt" sz="half" idx="10"/>
          </p:nvPr>
        </p:nvSpPr>
        <p:spPr/>
        <p:txBody>
          <a:bodyPr/>
          <a:lstStyle>
            <a:lvl1pPr>
              <a:defRPr/>
            </a:lvl1pPr>
          </a:lstStyle>
          <a:p>
            <a:pPr>
              <a:defRPr/>
            </a:pPr>
            <a:fld id="{B479307E-BCDE-4362-B0C2-56ED33DFC9D3}" type="datetimeFigureOut">
              <a:rPr lang="en-US"/>
              <a:pPr>
                <a:defRPr/>
              </a:pPr>
              <a:t>5/1/2021</a:t>
            </a:fld>
            <a:endParaRPr lang="en-US"/>
          </a:p>
        </p:txBody>
      </p:sp>
      <p:sp>
        <p:nvSpPr>
          <p:cNvPr id="5" name="Footer Placeholder 4">
            <a:extLst>
              <a:ext uri="{FF2B5EF4-FFF2-40B4-BE49-F238E27FC236}">
                <a16:creationId xmlns:a16="http://schemas.microsoft.com/office/drawing/2014/main" id="{64CE2125-FCCF-482B-A76B-8D39A4BC5BE5}"/>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11AAF602-2116-401B-A1FA-5F0D7F1ABF53}"/>
              </a:ext>
            </a:extLst>
          </p:cNvPr>
          <p:cNvSpPr>
            <a:spLocks noGrp="1"/>
          </p:cNvSpPr>
          <p:nvPr>
            <p:ph type="sldNum" sz="quarter" idx="12"/>
          </p:nvPr>
        </p:nvSpPr>
        <p:spPr/>
        <p:txBody>
          <a:bodyPr/>
          <a:lstStyle>
            <a:lvl1pPr>
              <a:defRPr/>
            </a:lvl1pPr>
          </a:lstStyle>
          <a:p>
            <a:fld id="{B399F6D0-6CAB-4E43-9372-E1B86893C919}" type="slidenum">
              <a:rPr lang="en-US" altLang="en-US"/>
              <a:pPr/>
              <a:t>‹#›</a:t>
            </a:fld>
            <a:endParaRPr lang="en-US" altLang="en-US"/>
          </a:p>
        </p:txBody>
      </p:sp>
    </p:spTree>
    <p:extLst>
      <p:ext uri="{BB962C8B-B14F-4D97-AF65-F5344CB8AC3E}">
        <p14:creationId xmlns:p14="http://schemas.microsoft.com/office/powerpoint/2010/main" val="362286540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061ABA-7133-4539-BDB1-C758131587B9}"/>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41CC7363-75A2-4D6B-B141-C63B7A09E6CD}"/>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D2F29686-CAE3-4A20-9360-B43E321C2A03}"/>
              </a:ext>
            </a:extLst>
          </p:cNvPr>
          <p:cNvSpPr>
            <a:spLocks noGrp="1"/>
          </p:cNvSpPr>
          <p:nvPr>
            <p:ph type="dt" sz="half" idx="10"/>
          </p:nvPr>
        </p:nvSpPr>
        <p:spPr/>
        <p:txBody>
          <a:bodyPr/>
          <a:lstStyle/>
          <a:p>
            <a:fld id="{1CD74AE9-9FF8-491C-BB39-A785FA9C814C}" type="datetimeFigureOut">
              <a:rPr lang="en-US" smtClean="0"/>
              <a:t>5/1/2021</a:t>
            </a:fld>
            <a:endParaRPr lang="en-US"/>
          </a:p>
        </p:txBody>
      </p:sp>
      <p:sp>
        <p:nvSpPr>
          <p:cNvPr id="5" name="Footer Placeholder 4">
            <a:extLst>
              <a:ext uri="{FF2B5EF4-FFF2-40B4-BE49-F238E27FC236}">
                <a16:creationId xmlns:a16="http://schemas.microsoft.com/office/drawing/2014/main" id="{3549B5FE-0F9F-4204-9B9B-0E447A93BB1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D0EF3FA-A47B-4FD8-B963-55F6FAC53FF6}"/>
              </a:ext>
            </a:extLst>
          </p:cNvPr>
          <p:cNvSpPr>
            <a:spLocks noGrp="1"/>
          </p:cNvSpPr>
          <p:nvPr>
            <p:ph type="sldNum" sz="quarter" idx="12"/>
          </p:nvPr>
        </p:nvSpPr>
        <p:spPr/>
        <p:txBody>
          <a:bodyPr/>
          <a:lstStyle/>
          <a:p>
            <a:fld id="{D0B23044-D02E-4285-B37D-B54C980B794B}" type="slidenum">
              <a:rPr lang="en-US" smtClean="0"/>
              <a:t>‹#›</a:t>
            </a:fld>
            <a:endParaRPr lang="en-US"/>
          </a:p>
        </p:txBody>
      </p:sp>
    </p:spTree>
    <p:extLst>
      <p:ext uri="{BB962C8B-B14F-4D97-AF65-F5344CB8AC3E}">
        <p14:creationId xmlns:p14="http://schemas.microsoft.com/office/powerpoint/2010/main" val="24764761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533932-0F81-4449-B3A1-D9521160716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0C64168-7CB4-41B5-B2A5-2D668441F473}"/>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F9C336AA-86E9-4FFA-8F7B-394ABCA7CCE3}"/>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30BE96C1-10F4-4D39-A9AC-97FE38FA52F1}"/>
              </a:ext>
            </a:extLst>
          </p:cNvPr>
          <p:cNvSpPr>
            <a:spLocks noGrp="1"/>
          </p:cNvSpPr>
          <p:nvPr>
            <p:ph type="dt" sz="half" idx="10"/>
          </p:nvPr>
        </p:nvSpPr>
        <p:spPr/>
        <p:txBody>
          <a:bodyPr/>
          <a:lstStyle/>
          <a:p>
            <a:fld id="{1CD74AE9-9FF8-491C-BB39-A785FA9C814C}" type="datetimeFigureOut">
              <a:rPr lang="en-US" smtClean="0"/>
              <a:t>5/1/2021</a:t>
            </a:fld>
            <a:endParaRPr lang="en-US"/>
          </a:p>
        </p:txBody>
      </p:sp>
      <p:sp>
        <p:nvSpPr>
          <p:cNvPr id="6" name="Footer Placeholder 5">
            <a:extLst>
              <a:ext uri="{FF2B5EF4-FFF2-40B4-BE49-F238E27FC236}">
                <a16:creationId xmlns:a16="http://schemas.microsoft.com/office/drawing/2014/main" id="{CD6EA704-F67F-46F1-BED3-0D6752D85D9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8E5A08A-2B22-4073-9D6D-671847C0B08C}"/>
              </a:ext>
            </a:extLst>
          </p:cNvPr>
          <p:cNvSpPr>
            <a:spLocks noGrp="1"/>
          </p:cNvSpPr>
          <p:nvPr>
            <p:ph type="sldNum" sz="quarter" idx="12"/>
          </p:nvPr>
        </p:nvSpPr>
        <p:spPr/>
        <p:txBody>
          <a:bodyPr/>
          <a:lstStyle/>
          <a:p>
            <a:fld id="{D0B23044-D02E-4285-B37D-B54C980B794B}" type="slidenum">
              <a:rPr lang="en-US" smtClean="0"/>
              <a:t>‹#›</a:t>
            </a:fld>
            <a:endParaRPr lang="en-US"/>
          </a:p>
        </p:txBody>
      </p:sp>
    </p:spTree>
    <p:extLst>
      <p:ext uri="{BB962C8B-B14F-4D97-AF65-F5344CB8AC3E}">
        <p14:creationId xmlns:p14="http://schemas.microsoft.com/office/powerpoint/2010/main" val="395757802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14FB38-7A7A-4385-B205-58816E08E641}"/>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BD527B5B-3BD2-4533-B3D8-8DB693465D3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1467F083-1957-4FF3-82A7-E82CD274C889}"/>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5D855799-C451-46F4-8E17-C9F2F90B37E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351CB618-7E20-4A8A-9D65-28E648C3A2B1}"/>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ACF919BB-8ABE-46E9-BA5D-167407B5DFF6}"/>
              </a:ext>
            </a:extLst>
          </p:cNvPr>
          <p:cNvSpPr>
            <a:spLocks noGrp="1"/>
          </p:cNvSpPr>
          <p:nvPr>
            <p:ph type="dt" sz="half" idx="10"/>
          </p:nvPr>
        </p:nvSpPr>
        <p:spPr/>
        <p:txBody>
          <a:bodyPr/>
          <a:lstStyle/>
          <a:p>
            <a:fld id="{1CD74AE9-9FF8-491C-BB39-A785FA9C814C}" type="datetimeFigureOut">
              <a:rPr lang="en-US" smtClean="0"/>
              <a:t>5/1/2021</a:t>
            </a:fld>
            <a:endParaRPr lang="en-US"/>
          </a:p>
        </p:txBody>
      </p:sp>
      <p:sp>
        <p:nvSpPr>
          <p:cNvPr id="8" name="Footer Placeholder 7">
            <a:extLst>
              <a:ext uri="{FF2B5EF4-FFF2-40B4-BE49-F238E27FC236}">
                <a16:creationId xmlns:a16="http://schemas.microsoft.com/office/drawing/2014/main" id="{A07C47EC-C6A8-48AF-829B-30968BAA01AF}"/>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478E283E-DE4B-4154-9C1A-7AFF30111577}"/>
              </a:ext>
            </a:extLst>
          </p:cNvPr>
          <p:cNvSpPr>
            <a:spLocks noGrp="1"/>
          </p:cNvSpPr>
          <p:nvPr>
            <p:ph type="sldNum" sz="quarter" idx="12"/>
          </p:nvPr>
        </p:nvSpPr>
        <p:spPr/>
        <p:txBody>
          <a:bodyPr/>
          <a:lstStyle/>
          <a:p>
            <a:fld id="{D0B23044-D02E-4285-B37D-B54C980B794B}" type="slidenum">
              <a:rPr lang="en-US" smtClean="0"/>
              <a:t>‹#›</a:t>
            </a:fld>
            <a:endParaRPr lang="en-US"/>
          </a:p>
        </p:txBody>
      </p:sp>
    </p:spTree>
    <p:extLst>
      <p:ext uri="{BB962C8B-B14F-4D97-AF65-F5344CB8AC3E}">
        <p14:creationId xmlns:p14="http://schemas.microsoft.com/office/powerpoint/2010/main" val="24403346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BBCD35-EF6D-4BB1-BC07-03F8B8DDCAD1}"/>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D165E788-1802-494C-B425-140B3926B5F5}"/>
              </a:ext>
            </a:extLst>
          </p:cNvPr>
          <p:cNvSpPr>
            <a:spLocks noGrp="1"/>
          </p:cNvSpPr>
          <p:nvPr>
            <p:ph type="dt" sz="half" idx="10"/>
          </p:nvPr>
        </p:nvSpPr>
        <p:spPr/>
        <p:txBody>
          <a:bodyPr/>
          <a:lstStyle/>
          <a:p>
            <a:fld id="{1CD74AE9-9FF8-491C-BB39-A785FA9C814C}" type="datetimeFigureOut">
              <a:rPr lang="en-US" smtClean="0"/>
              <a:t>5/1/2021</a:t>
            </a:fld>
            <a:endParaRPr lang="en-US"/>
          </a:p>
        </p:txBody>
      </p:sp>
      <p:sp>
        <p:nvSpPr>
          <p:cNvPr id="4" name="Footer Placeholder 3">
            <a:extLst>
              <a:ext uri="{FF2B5EF4-FFF2-40B4-BE49-F238E27FC236}">
                <a16:creationId xmlns:a16="http://schemas.microsoft.com/office/drawing/2014/main" id="{38F5B883-F3F3-4F52-85D3-9FDF4B8925F4}"/>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582924AA-5701-4F33-A171-2BECB3A07190}"/>
              </a:ext>
            </a:extLst>
          </p:cNvPr>
          <p:cNvSpPr>
            <a:spLocks noGrp="1"/>
          </p:cNvSpPr>
          <p:nvPr>
            <p:ph type="sldNum" sz="quarter" idx="12"/>
          </p:nvPr>
        </p:nvSpPr>
        <p:spPr/>
        <p:txBody>
          <a:bodyPr/>
          <a:lstStyle/>
          <a:p>
            <a:fld id="{D0B23044-D02E-4285-B37D-B54C980B794B}" type="slidenum">
              <a:rPr lang="en-US" smtClean="0"/>
              <a:t>‹#›</a:t>
            </a:fld>
            <a:endParaRPr lang="en-US"/>
          </a:p>
        </p:txBody>
      </p:sp>
    </p:spTree>
    <p:extLst>
      <p:ext uri="{BB962C8B-B14F-4D97-AF65-F5344CB8AC3E}">
        <p14:creationId xmlns:p14="http://schemas.microsoft.com/office/powerpoint/2010/main" val="12978616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1C5A13C-2350-4DA5-B6BB-EBB60C1ECBD6}"/>
              </a:ext>
            </a:extLst>
          </p:cNvPr>
          <p:cNvSpPr>
            <a:spLocks noGrp="1"/>
          </p:cNvSpPr>
          <p:nvPr>
            <p:ph type="dt" sz="half" idx="10"/>
          </p:nvPr>
        </p:nvSpPr>
        <p:spPr/>
        <p:txBody>
          <a:bodyPr/>
          <a:lstStyle/>
          <a:p>
            <a:fld id="{1CD74AE9-9FF8-491C-BB39-A785FA9C814C}" type="datetimeFigureOut">
              <a:rPr lang="en-US" smtClean="0"/>
              <a:t>5/1/2021</a:t>
            </a:fld>
            <a:endParaRPr lang="en-US"/>
          </a:p>
        </p:txBody>
      </p:sp>
      <p:sp>
        <p:nvSpPr>
          <p:cNvPr id="3" name="Footer Placeholder 2">
            <a:extLst>
              <a:ext uri="{FF2B5EF4-FFF2-40B4-BE49-F238E27FC236}">
                <a16:creationId xmlns:a16="http://schemas.microsoft.com/office/drawing/2014/main" id="{55A90DFD-5196-4876-89EC-ECCB491D40A3}"/>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9A868D4E-2B5F-4F4B-99B8-FD5B7E5EE033}"/>
              </a:ext>
            </a:extLst>
          </p:cNvPr>
          <p:cNvSpPr>
            <a:spLocks noGrp="1"/>
          </p:cNvSpPr>
          <p:nvPr>
            <p:ph type="sldNum" sz="quarter" idx="12"/>
          </p:nvPr>
        </p:nvSpPr>
        <p:spPr/>
        <p:txBody>
          <a:bodyPr/>
          <a:lstStyle/>
          <a:p>
            <a:fld id="{D0B23044-D02E-4285-B37D-B54C980B794B}" type="slidenum">
              <a:rPr lang="en-US" smtClean="0"/>
              <a:t>‹#›</a:t>
            </a:fld>
            <a:endParaRPr lang="en-US"/>
          </a:p>
        </p:txBody>
      </p:sp>
    </p:spTree>
    <p:extLst>
      <p:ext uri="{BB962C8B-B14F-4D97-AF65-F5344CB8AC3E}">
        <p14:creationId xmlns:p14="http://schemas.microsoft.com/office/powerpoint/2010/main" val="306155737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60EEA0-6971-4630-8D04-FCD95155C33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FC2EF66C-ED1D-4E48-8471-33E3A2AACCC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2002CD45-3009-4B57-A151-03EA34F1DF6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7D64A03-3C79-442E-B224-CD691BFFE7CE}"/>
              </a:ext>
            </a:extLst>
          </p:cNvPr>
          <p:cNvSpPr>
            <a:spLocks noGrp="1"/>
          </p:cNvSpPr>
          <p:nvPr>
            <p:ph type="dt" sz="half" idx="10"/>
          </p:nvPr>
        </p:nvSpPr>
        <p:spPr/>
        <p:txBody>
          <a:bodyPr/>
          <a:lstStyle/>
          <a:p>
            <a:fld id="{1CD74AE9-9FF8-491C-BB39-A785FA9C814C}" type="datetimeFigureOut">
              <a:rPr lang="en-US" smtClean="0"/>
              <a:t>5/1/2021</a:t>
            </a:fld>
            <a:endParaRPr lang="en-US"/>
          </a:p>
        </p:txBody>
      </p:sp>
      <p:sp>
        <p:nvSpPr>
          <p:cNvPr id="6" name="Footer Placeholder 5">
            <a:extLst>
              <a:ext uri="{FF2B5EF4-FFF2-40B4-BE49-F238E27FC236}">
                <a16:creationId xmlns:a16="http://schemas.microsoft.com/office/drawing/2014/main" id="{DEEC0FFB-ECBE-4ADD-AA2E-A96536CF074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2BD7754-1DF4-47D2-A05B-6E255E105E7A}"/>
              </a:ext>
            </a:extLst>
          </p:cNvPr>
          <p:cNvSpPr>
            <a:spLocks noGrp="1"/>
          </p:cNvSpPr>
          <p:nvPr>
            <p:ph type="sldNum" sz="quarter" idx="12"/>
          </p:nvPr>
        </p:nvSpPr>
        <p:spPr/>
        <p:txBody>
          <a:bodyPr/>
          <a:lstStyle/>
          <a:p>
            <a:fld id="{D0B23044-D02E-4285-B37D-B54C980B794B}" type="slidenum">
              <a:rPr lang="en-US" smtClean="0"/>
              <a:t>‹#›</a:t>
            </a:fld>
            <a:endParaRPr lang="en-US"/>
          </a:p>
        </p:txBody>
      </p:sp>
    </p:spTree>
    <p:extLst>
      <p:ext uri="{BB962C8B-B14F-4D97-AF65-F5344CB8AC3E}">
        <p14:creationId xmlns:p14="http://schemas.microsoft.com/office/powerpoint/2010/main" val="35846212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386D24-489C-4CCC-B882-6A3917E101C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DE2FF123-7E8A-4C9F-BC5C-71DD02B0454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83C29668-77AB-4575-81DE-C3517F4F316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0C05A48-1FBF-48F0-9A05-33A36ABF079F}"/>
              </a:ext>
            </a:extLst>
          </p:cNvPr>
          <p:cNvSpPr>
            <a:spLocks noGrp="1"/>
          </p:cNvSpPr>
          <p:nvPr>
            <p:ph type="dt" sz="half" idx="10"/>
          </p:nvPr>
        </p:nvSpPr>
        <p:spPr/>
        <p:txBody>
          <a:bodyPr/>
          <a:lstStyle/>
          <a:p>
            <a:fld id="{1CD74AE9-9FF8-491C-BB39-A785FA9C814C}" type="datetimeFigureOut">
              <a:rPr lang="en-US" smtClean="0"/>
              <a:t>5/1/2021</a:t>
            </a:fld>
            <a:endParaRPr lang="en-US"/>
          </a:p>
        </p:txBody>
      </p:sp>
      <p:sp>
        <p:nvSpPr>
          <p:cNvPr id="6" name="Footer Placeholder 5">
            <a:extLst>
              <a:ext uri="{FF2B5EF4-FFF2-40B4-BE49-F238E27FC236}">
                <a16:creationId xmlns:a16="http://schemas.microsoft.com/office/drawing/2014/main" id="{7609DE97-4516-4073-B288-F605FDE7856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2EF4D34-53A6-4529-9891-372B6D6160BB}"/>
              </a:ext>
            </a:extLst>
          </p:cNvPr>
          <p:cNvSpPr>
            <a:spLocks noGrp="1"/>
          </p:cNvSpPr>
          <p:nvPr>
            <p:ph type="sldNum" sz="quarter" idx="12"/>
          </p:nvPr>
        </p:nvSpPr>
        <p:spPr/>
        <p:txBody>
          <a:bodyPr/>
          <a:lstStyle/>
          <a:p>
            <a:fld id="{D0B23044-D02E-4285-B37D-B54C980B794B}" type="slidenum">
              <a:rPr lang="en-US" smtClean="0"/>
              <a:t>‹#›</a:t>
            </a:fld>
            <a:endParaRPr lang="en-US"/>
          </a:p>
        </p:txBody>
      </p:sp>
    </p:spTree>
    <p:extLst>
      <p:ext uri="{BB962C8B-B14F-4D97-AF65-F5344CB8AC3E}">
        <p14:creationId xmlns:p14="http://schemas.microsoft.com/office/powerpoint/2010/main" val="232716477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5BC1F62-DD4A-4ACF-B9F3-A6C2E213B41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73411C14-99D6-4C57-8A1C-96F7AA1DA1F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9C8FB13-F5C9-4F13-BA63-3D663282A52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CD74AE9-9FF8-491C-BB39-A785FA9C814C}" type="datetimeFigureOut">
              <a:rPr lang="en-US" smtClean="0"/>
              <a:t>5/1/2021</a:t>
            </a:fld>
            <a:endParaRPr lang="en-US"/>
          </a:p>
        </p:txBody>
      </p:sp>
      <p:sp>
        <p:nvSpPr>
          <p:cNvPr id="5" name="Footer Placeholder 4">
            <a:extLst>
              <a:ext uri="{FF2B5EF4-FFF2-40B4-BE49-F238E27FC236}">
                <a16:creationId xmlns:a16="http://schemas.microsoft.com/office/drawing/2014/main" id="{9D3D821C-D3B9-4B7B-A46F-5F853AD293F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2DC8080A-B9E3-454F-8B24-1383E2DFC28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0B23044-D02E-4285-B37D-B54C980B794B}" type="slidenum">
              <a:rPr lang="en-US" smtClean="0"/>
              <a:t>‹#›</a:t>
            </a:fld>
            <a:endParaRPr lang="en-US"/>
          </a:p>
        </p:txBody>
      </p:sp>
    </p:spTree>
    <p:extLst>
      <p:ext uri="{BB962C8B-B14F-4D97-AF65-F5344CB8AC3E}">
        <p14:creationId xmlns:p14="http://schemas.microsoft.com/office/powerpoint/2010/main" val="369689454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a:extLst>
              <a:ext uri="{FF2B5EF4-FFF2-40B4-BE49-F238E27FC236}">
                <a16:creationId xmlns:a16="http://schemas.microsoft.com/office/drawing/2014/main" id="{CFFB9B3C-542D-4A22-B961-C934918D22E2}"/>
              </a:ext>
            </a:extLst>
          </p:cNvPr>
          <p:cNvSpPr>
            <a:spLocks noGrp="1"/>
          </p:cNvSpPr>
          <p:nvPr>
            <p:ph type="title"/>
          </p:nvPr>
        </p:nvSpPr>
        <p:spPr bwMode="auto">
          <a:xfrm>
            <a:off x="609600" y="274638"/>
            <a:ext cx="109728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Text Placeholder 2">
            <a:extLst>
              <a:ext uri="{FF2B5EF4-FFF2-40B4-BE49-F238E27FC236}">
                <a16:creationId xmlns:a16="http://schemas.microsoft.com/office/drawing/2014/main" id="{24BF4D92-3114-4DDA-BE83-9D6FAF524228}"/>
              </a:ext>
            </a:extLst>
          </p:cNvPr>
          <p:cNvSpPr>
            <a:spLocks noGrp="1"/>
          </p:cNvSpPr>
          <p:nvPr>
            <p:ph type="body" idx="1"/>
          </p:nvPr>
        </p:nvSpPr>
        <p:spPr bwMode="auto">
          <a:xfrm>
            <a:off x="609600" y="1600201"/>
            <a:ext cx="109728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a:extLst>
              <a:ext uri="{FF2B5EF4-FFF2-40B4-BE49-F238E27FC236}">
                <a16:creationId xmlns:a16="http://schemas.microsoft.com/office/drawing/2014/main" id="{10A16B0E-9F6A-41D0-AA6A-9BBBA4AD3F3B}"/>
              </a:ext>
            </a:extLst>
          </p:cNvPr>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cs typeface="+mn-cs"/>
              </a:defRPr>
            </a:lvl1pPr>
          </a:lstStyle>
          <a:p>
            <a:pPr>
              <a:defRPr/>
            </a:pPr>
            <a:fld id="{6BD73B0F-3999-4A1F-863A-61E18922F159}" type="datetimeFigureOut">
              <a:rPr lang="en-US"/>
              <a:pPr>
                <a:defRPr/>
              </a:pPr>
              <a:t>5/1/2021</a:t>
            </a:fld>
            <a:endParaRPr lang="en-US"/>
          </a:p>
        </p:txBody>
      </p:sp>
      <p:sp>
        <p:nvSpPr>
          <p:cNvPr id="5" name="Footer Placeholder 4">
            <a:extLst>
              <a:ext uri="{FF2B5EF4-FFF2-40B4-BE49-F238E27FC236}">
                <a16:creationId xmlns:a16="http://schemas.microsoft.com/office/drawing/2014/main" id="{BC072AB4-6DBC-44BC-8832-8D97769544CE}"/>
              </a:ext>
            </a:extLst>
          </p:cNvPr>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cs typeface="+mn-cs"/>
              </a:defRPr>
            </a:lvl1pPr>
          </a:lstStyle>
          <a:p>
            <a:pPr>
              <a:defRPr/>
            </a:pPr>
            <a:endParaRPr lang="en-US"/>
          </a:p>
        </p:txBody>
      </p:sp>
      <p:sp>
        <p:nvSpPr>
          <p:cNvPr id="6" name="Slide Number Placeholder 5">
            <a:extLst>
              <a:ext uri="{FF2B5EF4-FFF2-40B4-BE49-F238E27FC236}">
                <a16:creationId xmlns:a16="http://schemas.microsoft.com/office/drawing/2014/main" id="{65A65242-38A5-4C78-A176-AB57E661CAB4}"/>
              </a:ext>
            </a:extLst>
          </p:cNvPr>
          <p:cNvSpPr>
            <a:spLocks noGrp="1"/>
          </p:cNvSpPr>
          <p:nvPr>
            <p:ph type="sldNum" sz="quarter" idx="4"/>
          </p:nvPr>
        </p:nvSpPr>
        <p:spPr>
          <a:xfrm>
            <a:off x="8737600" y="6356351"/>
            <a:ext cx="2844800" cy="365125"/>
          </a:xfrm>
          <a:prstGeom prst="rect">
            <a:avLst/>
          </a:prstGeom>
        </p:spPr>
        <p:txBody>
          <a:bodyPr vert="horz" wrap="square" lIns="91440" tIns="45720" rIns="91440" bIns="45720" numCol="1" anchor="ctr" anchorCtr="0" compatLnSpc="1">
            <a:prstTxWarp prst="textNoShape">
              <a:avLst/>
            </a:prstTxWarp>
          </a:bodyPr>
          <a:lstStyle>
            <a:lvl1pPr algn="r">
              <a:defRPr sz="1200">
                <a:solidFill>
                  <a:srgbClr val="898989"/>
                </a:solidFill>
                <a:latin typeface="Calibri" panose="020F0502020204030204" pitchFamily="34" charset="0"/>
              </a:defRPr>
            </a:lvl1pPr>
          </a:lstStyle>
          <a:p>
            <a:fld id="{FD7CC7F7-1DD8-4259-B72F-638761712B6C}" type="slidenum">
              <a:rPr lang="en-US" altLang="en-US"/>
              <a:pPr/>
              <a:t>‹#›</a:t>
            </a:fld>
            <a:endParaRPr lang="en-US" altLang="en-US"/>
          </a:p>
        </p:txBody>
      </p:sp>
    </p:spTree>
    <p:extLst>
      <p:ext uri="{BB962C8B-B14F-4D97-AF65-F5344CB8AC3E}">
        <p14:creationId xmlns:p14="http://schemas.microsoft.com/office/powerpoint/2010/main" val="248185563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13.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46" name="Rectangle 45">
            <a:extLst>
              <a:ext uri="{FF2B5EF4-FFF2-40B4-BE49-F238E27FC236}">
                <a16:creationId xmlns:a16="http://schemas.microsoft.com/office/drawing/2014/main" id="{2EA73A68-63F4-4DB1-9407-CF5566EBB9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pic>
        <p:nvPicPr>
          <p:cNvPr id="7" name="Graphic 6" descr="Heartbeat">
            <a:extLst>
              <a:ext uri="{FF2B5EF4-FFF2-40B4-BE49-F238E27FC236}">
                <a16:creationId xmlns:a16="http://schemas.microsoft.com/office/drawing/2014/main" id="{2224090D-DB69-43BF-A650-9E473D388A5A}"/>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838199" y="2554877"/>
            <a:ext cx="2692180" cy="2987899"/>
          </a:xfrm>
          <a:custGeom>
            <a:avLst/>
            <a:gdLst/>
            <a:ahLst/>
            <a:cxnLst/>
            <a:rect l="l" t="t" r="r" b="b"/>
            <a:pathLst>
              <a:path w="4579832" h="5347063">
                <a:moveTo>
                  <a:pt x="106985" y="0"/>
                </a:moveTo>
                <a:lnTo>
                  <a:pt x="4472847" y="0"/>
                </a:lnTo>
                <a:cubicBezTo>
                  <a:pt x="4531933" y="0"/>
                  <a:pt x="4579832" y="47899"/>
                  <a:pt x="4579832" y="106985"/>
                </a:cubicBezTo>
                <a:lnTo>
                  <a:pt x="4579832" y="5240078"/>
                </a:lnTo>
                <a:cubicBezTo>
                  <a:pt x="4579832" y="5299164"/>
                  <a:pt x="4531933" y="5347063"/>
                  <a:pt x="4472847" y="5347063"/>
                </a:cubicBezTo>
                <a:lnTo>
                  <a:pt x="106985" y="5347063"/>
                </a:lnTo>
                <a:cubicBezTo>
                  <a:pt x="47899" y="5347063"/>
                  <a:pt x="0" y="5299164"/>
                  <a:pt x="0" y="5240078"/>
                </a:cubicBezTo>
                <a:lnTo>
                  <a:pt x="0" y="106985"/>
                </a:lnTo>
                <a:cubicBezTo>
                  <a:pt x="0" y="47899"/>
                  <a:pt x="47899" y="0"/>
                  <a:pt x="106985" y="0"/>
                </a:cubicBezTo>
                <a:close/>
              </a:path>
            </a:pathLst>
          </a:custGeom>
        </p:spPr>
      </p:pic>
      <p:sp>
        <p:nvSpPr>
          <p:cNvPr id="48" name="Rectangle 47">
            <a:extLst>
              <a:ext uri="{FF2B5EF4-FFF2-40B4-BE49-F238E27FC236}">
                <a16:creationId xmlns:a16="http://schemas.microsoft.com/office/drawing/2014/main" id="{201871FA-D1AD-45C5-A92E-2CD8A14CB33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54676" y="370764"/>
            <a:ext cx="734141" cy="734141"/>
          </a:xfrm>
          <a:prstGeom prst="rect">
            <a:avLst/>
          </a:prstGeom>
          <a:noFill/>
          <a:ln w="127000">
            <a:solidFill>
              <a:schemeClr val="accent6"/>
            </a:solidFill>
            <a:roun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
        <p:nvSpPr>
          <p:cNvPr id="50" name="Arc 49">
            <a:extLst>
              <a:ext uri="{FF2B5EF4-FFF2-40B4-BE49-F238E27FC236}">
                <a16:creationId xmlns:a16="http://schemas.microsoft.com/office/drawing/2014/main" id="{4F0934E6-E033-40C5-9710-CBBE8BE391B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660343" y="1935050"/>
            <a:ext cx="2987899" cy="2987899"/>
          </a:xfrm>
          <a:prstGeom prst="arc">
            <a:avLst>
              <a:gd name="adj1" fmla="val 14441841"/>
              <a:gd name="adj2" fmla="val 0"/>
            </a:avLst>
          </a:prstGeom>
          <a:ln w="127000" cap="rnd">
            <a:solidFill>
              <a:schemeClr val="accent4"/>
            </a:solidFill>
            <a:prstDash val="dash"/>
            <a:miter lim="800000"/>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8A724F4B-D607-44BD-90A2-5E854CC69EFF}"/>
              </a:ext>
            </a:extLst>
          </p:cNvPr>
          <p:cNvSpPr>
            <a:spLocks noGrp="1"/>
          </p:cNvSpPr>
          <p:nvPr>
            <p:ph type="ctrTitle"/>
          </p:nvPr>
        </p:nvSpPr>
        <p:spPr>
          <a:xfrm>
            <a:off x="1843494" y="517816"/>
            <a:ext cx="10160568" cy="2387600"/>
          </a:xfrm>
        </p:spPr>
        <p:txBody>
          <a:bodyPr anchor="b">
            <a:normAutofit/>
          </a:bodyPr>
          <a:lstStyle/>
          <a:p>
            <a:pPr algn="r"/>
            <a:r>
              <a:rPr lang="en-US" sz="5100" dirty="0"/>
              <a:t>Overview of cardiovascular system </a:t>
            </a:r>
          </a:p>
        </p:txBody>
      </p:sp>
      <p:sp>
        <p:nvSpPr>
          <p:cNvPr id="3" name="Subtitle 2">
            <a:extLst>
              <a:ext uri="{FF2B5EF4-FFF2-40B4-BE49-F238E27FC236}">
                <a16:creationId xmlns:a16="http://schemas.microsoft.com/office/drawing/2014/main" id="{F3E42F88-FA46-4B3B-B696-3B0168458BED}"/>
              </a:ext>
            </a:extLst>
          </p:cNvPr>
          <p:cNvSpPr>
            <a:spLocks noGrp="1"/>
          </p:cNvSpPr>
          <p:nvPr>
            <p:ph type="subTitle" idx="1"/>
          </p:nvPr>
        </p:nvSpPr>
        <p:spPr>
          <a:xfrm>
            <a:off x="3886198" y="4286191"/>
            <a:ext cx="5452532" cy="1411993"/>
          </a:xfrm>
        </p:spPr>
        <p:txBody>
          <a:bodyPr anchor="t">
            <a:normAutofit/>
          </a:bodyPr>
          <a:lstStyle/>
          <a:p>
            <a:pPr algn="r"/>
            <a:r>
              <a:rPr lang="en-US" dirty="0"/>
              <a:t>DR. Arwa Rawashdeh </a:t>
            </a:r>
          </a:p>
        </p:txBody>
      </p:sp>
    </p:spTree>
    <p:extLst>
      <p:ext uri="{BB962C8B-B14F-4D97-AF65-F5344CB8AC3E}">
        <p14:creationId xmlns:p14="http://schemas.microsoft.com/office/powerpoint/2010/main" val="381473981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3F0B5A-77EE-4468-B723-2CE3DC26AE04}"/>
              </a:ext>
            </a:extLst>
          </p:cNvPr>
          <p:cNvSpPr>
            <a:spLocks noGrp="1"/>
          </p:cNvSpPr>
          <p:nvPr>
            <p:ph type="title"/>
          </p:nvPr>
        </p:nvSpPr>
        <p:spPr/>
        <p:txBody>
          <a:bodyPr/>
          <a:lstStyle/>
          <a:p>
            <a:r>
              <a:rPr lang="en-US" b="1" dirty="0">
                <a:solidFill>
                  <a:srgbClr val="FF0000"/>
                </a:solidFill>
              </a:rPr>
              <a:t>Intrinsic cardiac conduction system </a:t>
            </a:r>
          </a:p>
        </p:txBody>
      </p:sp>
      <p:sp>
        <p:nvSpPr>
          <p:cNvPr id="3" name="Content Placeholder 2">
            <a:extLst>
              <a:ext uri="{FF2B5EF4-FFF2-40B4-BE49-F238E27FC236}">
                <a16:creationId xmlns:a16="http://schemas.microsoft.com/office/drawing/2014/main" id="{1155CA9A-121E-4E34-8187-953C29D50E07}"/>
              </a:ext>
            </a:extLst>
          </p:cNvPr>
          <p:cNvSpPr>
            <a:spLocks noGrp="1"/>
          </p:cNvSpPr>
          <p:nvPr>
            <p:ph idx="1"/>
          </p:nvPr>
        </p:nvSpPr>
        <p:spPr>
          <a:xfrm>
            <a:off x="838200" y="1690688"/>
            <a:ext cx="10515600" cy="4351338"/>
          </a:xfrm>
        </p:spPr>
        <p:txBody>
          <a:bodyPr/>
          <a:lstStyle/>
          <a:p>
            <a:r>
              <a:rPr lang="en-US" dirty="0"/>
              <a:t>Electrophysiology of the heart is so special it had the ability to intrinsically depolarize itself it doesn’t really depend upon the nervous system </a:t>
            </a:r>
          </a:p>
          <a:p>
            <a:endParaRPr lang="en-US" dirty="0"/>
          </a:p>
          <a:p>
            <a:pPr marL="0" indent="0">
              <a:buNone/>
            </a:pPr>
            <a:endParaRPr lang="en-US" dirty="0"/>
          </a:p>
          <a:p>
            <a:r>
              <a:rPr lang="en-US" dirty="0"/>
              <a:t>The heart exhibits was called automaticity ( the heart has its intrinsic ability on its own to spontaneously depolarize itself and then trigger action potentials to send it out to all other parts of the heart)</a:t>
            </a:r>
          </a:p>
          <a:p>
            <a:endParaRPr lang="en-US" dirty="0"/>
          </a:p>
        </p:txBody>
      </p:sp>
    </p:spTree>
    <p:extLst>
      <p:ext uri="{BB962C8B-B14F-4D97-AF65-F5344CB8AC3E}">
        <p14:creationId xmlns:p14="http://schemas.microsoft.com/office/powerpoint/2010/main" val="193586738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7F9C82-7786-4C85-8F2E-B7E9765AD3BD}"/>
              </a:ext>
            </a:extLst>
          </p:cNvPr>
          <p:cNvSpPr>
            <a:spLocks noGrp="1"/>
          </p:cNvSpPr>
          <p:nvPr>
            <p:ph type="title"/>
          </p:nvPr>
        </p:nvSpPr>
        <p:spPr/>
        <p:txBody>
          <a:bodyPr/>
          <a:lstStyle/>
          <a:p>
            <a:r>
              <a:rPr lang="en-US" dirty="0"/>
              <a:t>Types of heart cells </a:t>
            </a:r>
          </a:p>
        </p:txBody>
      </p:sp>
      <p:sp>
        <p:nvSpPr>
          <p:cNvPr id="3" name="Content Placeholder 2">
            <a:extLst>
              <a:ext uri="{FF2B5EF4-FFF2-40B4-BE49-F238E27FC236}">
                <a16:creationId xmlns:a16="http://schemas.microsoft.com/office/drawing/2014/main" id="{B2C2C8CD-D71C-44A8-AF16-C7B1D69C2D43}"/>
              </a:ext>
            </a:extLst>
          </p:cNvPr>
          <p:cNvSpPr>
            <a:spLocks noGrp="1"/>
          </p:cNvSpPr>
          <p:nvPr>
            <p:ph idx="1"/>
          </p:nvPr>
        </p:nvSpPr>
        <p:spPr/>
        <p:txBody>
          <a:bodyPr/>
          <a:lstStyle/>
          <a:p>
            <a:pPr marL="0" indent="0">
              <a:buNone/>
            </a:pPr>
            <a:r>
              <a:rPr lang="en-US" dirty="0"/>
              <a:t>Two different types of myocardium ; nodal cells </a:t>
            </a:r>
          </a:p>
          <a:p>
            <a:r>
              <a:rPr lang="en-US" dirty="0"/>
              <a:t>Nodal cells are non contractile cells these are the ones that generates automaticity set a rhythm or the base ( SA, AV, AV Bundle( His), Bundle branches (left and right), Purkinje fibers)</a:t>
            </a:r>
          </a:p>
          <a:p>
            <a:r>
              <a:rPr lang="en-US" dirty="0"/>
              <a:t>Contractile cells( actin and myosin, troponin and tropomyosin, sarcoplasmic reticulum) those ones that force and pushing the blood out of the heart</a:t>
            </a:r>
          </a:p>
          <a:p>
            <a:endParaRPr lang="en-US" dirty="0"/>
          </a:p>
        </p:txBody>
      </p:sp>
    </p:spTree>
    <p:extLst>
      <p:ext uri="{BB962C8B-B14F-4D97-AF65-F5344CB8AC3E}">
        <p14:creationId xmlns:p14="http://schemas.microsoft.com/office/powerpoint/2010/main" val="330589200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4A016B-2BA1-4CCE-8DA2-44ADD63DB73A}"/>
              </a:ext>
            </a:extLst>
          </p:cNvPr>
          <p:cNvSpPr>
            <a:spLocks noGrp="1"/>
          </p:cNvSpPr>
          <p:nvPr>
            <p:ph type="title"/>
          </p:nvPr>
        </p:nvSpPr>
        <p:spPr>
          <a:xfrm>
            <a:off x="838200" y="74612"/>
            <a:ext cx="10515600" cy="1325563"/>
          </a:xfrm>
        </p:spPr>
        <p:txBody>
          <a:bodyPr>
            <a:normAutofit/>
          </a:bodyPr>
          <a:lstStyle/>
          <a:p>
            <a:r>
              <a:rPr lang="en-US" sz="3600" dirty="0"/>
              <a:t>Conduction system or Electrophysiology system </a:t>
            </a:r>
          </a:p>
        </p:txBody>
      </p:sp>
      <p:sp>
        <p:nvSpPr>
          <p:cNvPr id="3" name="Content Placeholder 2">
            <a:extLst>
              <a:ext uri="{FF2B5EF4-FFF2-40B4-BE49-F238E27FC236}">
                <a16:creationId xmlns:a16="http://schemas.microsoft.com/office/drawing/2014/main" id="{A0BB9536-16FB-45D7-AC4F-ACD8EC87FE0B}"/>
              </a:ext>
            </a:extLst>
          </p:cNvPr>
          <p:cNvSpPr>
            <a:spLocks noGrp="1"/>
          </p:cNvSpPr>
          <p:nvPr>
            <p:ph idx="1"/>
          </p:nvPr>
        </p:nvSpPr>
        <p:spPr>
          <a:xfrm>
            <a:off x="838200" y="1205948"/>
            <a:ext cx="5575852" cy="5431666"/>
          </a:xfrm>
        </p:spPr>
        <p:txBody>
          <a:bodyPr>
            <a:normAutofit fontScale="25000" lnSpcReduction="20000"/>
          </a:bodyPr>
          <a:lstStyle/>
          <a:p>
            <a:pPr marL="0" indent="0">
              <a:buNone/>
            </a:pPr>
            <a:r>
              <a:rPr lang="en-US" sz="5500" b="1" dirty="0">
                <a:solidFill>
                  <a:srgbClr val="FF0000"/>
                </a:solidFill>
              </a:rPr>
              <a:t>SA node </a:t>
            </a:r>
          </a:p>
          <a:p>
            <a:pPr marL="0" indent="0">
              <a:buNone/>
            </a:pPr>
            <a:r>
              <a:rPr lang="en-US" sz="5500" dirty="0"/>
              <a:t>Crescent shape structure ;Superior component of the right atrium just beneath the large vessel here called superior vena cava; </a:t>
            </a:r>
          </a:p>
          <a:p>
            <a:pPr marL="0" indent="0">
              <a:buNone/>
            </a:pPr>
            <a:r>
              <a:rPr lang="en-US" sz="5500" dirty="0"/>
              <a:t>Sets the pace at around 60 to about 80 beats per minute (normal heart beat) on its own without any extrinsic innervation and this is called sinus rhythm</a:t>
            </a:r>
          </a:p>
          <a:p>
            <a:pPr marL="0" indent="0">
              <a:buNone/>
            </a:pPr>
            <a:endParaRPr lang="en-US" sz="5500" dirty="0"/>
          </a:p>
          <a:p>
            <a:pPr marL="0" indent="0">
              <a:buNone/>
            </a:pPr>
            <a:r>
              <a:rPr lang="en-US" sz="5500" b="1" dirty="0">
                <a:solidFill>
                  <a:srgbClr val="FF0000"/>
                </a:solidFill>
              </a:rPr>
              <a:t>Bachman's bundle </a:t>
            </a:r>
          </a:p>
          <a:p>
            <a:pPr marL="0" indent="0">
              <a:buNone/>
            </a:pPr>
            <a:r>
              <a:rPr lang="en-US" sz="5500" dirty="0"/>
              <a:t>The electrical potential conducted from the right atrium by SA node to the left atrium through Bachman's bundle </a:t>
            </a:r>
          </a:p>
          <a:p>
            <a:pPr marL="0" indent="0">
              <a:buNone/>
            </a:pPr>
            <a:endParaRPr lang="en-US" sz="5500" dirty="0"/>
          </a:p>
          <a:p>
            <a:pPr marL="0" indent="0">
              <a:buNone/>
            </a:pPr>
            <a:r>
              <a:rPr lang="en-US" sz="5500" b="1" dirty="0">
                <a:solidFill>
                  <a:srgbClr val="FF0000"/>
                </a:solidFill>
              </a:rPr>
              <a:t>Internodal pathway </a:t>
            </a:r>
          </a:p>
          <a:p>
            <a:pPr marL="0" indent="0">
              <a:buNone/>
            </a:pPr>
            <a:r>
              <a:rPr lang="en-US" sz="5500" dirty="0"/>
              <a:t>This will supply all the other parts of the right atrium but eventually all this internodal pathways converge on this second important structure to the AV node </a:t>
            </a:r>
          </a:p>
          <a:p>
            <a:pPr marL="0" indent="0">
              <a:buNone/>
            </a:pPr>
            <a:endParaRPr lang="en-US" sz="5500" dirty="0"/>
          </a:p>
          <a:p>
            <a:pPr marL="0" indent="0">
              <a:buNone/>
            </a:pPr>
            <a:r>
              <a:rPr lang="en-US" sz="5500" b="1" dirty="0">
                <a:solidFill>
                  <a:srgbClr val="FF0000"/>
                </a:solidFill>
              </a:rPr>
              <a:t>AV node </a:t>
            </a:r>
          </a:p>
          <a:p>
            <a:pPr marL="0" indent="0">
              <a:buNone/>
            </a:pPr>
            <a:r>
              <a:rPr lang="en-US" sz="5500" dirty="0"/>
              <a:t>Runs from the actual right atrium to the interventricular septum so it is acting  as a connection, the gateway between the atria and the ventricles because what happened is some potentials of Bachman's bundle can make their way over here to the AV node also</a:t>
            </a:r>
          </a:p>
          <a:p>
            <a:pPr marL="0" indent="0">
              <a:buNone/>
            </a:pPr>
            <a:r>
              <a:rPr lang="en-US" sz="5500" dirty="0"/>
              <a:t>So all the action potentials that are coming from the SA node that are being spread out to the internodal pathway or the Bachman's bundle are converging to the AV node</a:t>
            </a:r>
          </a:p>
          <a:p>
            <a:pPr marL="0" indent="0">
              <a:buNone/>
            </a:pPr>
            <a:r>
              <a:rPr lang="en-US" sz="5500" dirty="0"/>
              <a:t>   </a:t>
            </a:r>
          </a:p>
          <a:p>
            <a:pPr marL="0" indent="0">
              <a:buNone/>
            </a:pPr>
            <a:r>
              <a:rPr lang="en-US" dirty="0"/>
              <a:t> </a:t>
            </a:r>
          </a:p>
          <a:p>
            <a:pPr marL="0" indent="0">
              <a:buNone/>
            </a:pPr>
            <a:endParaRPr lang="en-US" dirty="0"/>
          </a:p>
          <a:p>
            <a:pPr marL="0" indent="0">
              <a:buNone/>
            </a:pPr>
            <a:endParaRPr lang="en-US" dirty="0"/>
          </a:p>
          <a:p>
            <a:pPr marL="0" indent="0">
              <a:buNone/>
            </a:pPr>
            <a:endParaRPr lang="en-US" dirty="0"/>
          </a:p>
          <a:p>
            <a:pPr marL="0" indent="0">
              <a:buNone/>
            </a:pPr>
            <a:r>
              <a:rPr lang="en-US" dirty="0"/>
              <a:t> </a:t>
            </a:r>
          </a:p>
          <a:p>
            <a:pPr marL="0" indent="0">
              <a:buNone/>
            </a:pPr>
            <a:endParaRPr lang="en-US" dirty="0"/>
          </a:p>
          <a:p>
            <a:pPr marL="0" indent="0">
              <a:buNone/>
            </a:pPr>
            <a:endParaRPr lang="en-US" dirty="0"/>
          </a:p>
          <a:p>
            <a:pPr marL="0" indent="0">
              <a:buNone/>
            </a:pPr>
            <a:endParaRPr lang="en-US" dirty="0"/>
          </a:p>
        </p:txBody>
      </p:sp>
      <p:pic>
        <p:nvPicPr>
          <p:cNvPr id="7" name="Picture 6">
            <a:extLst>
              <a:ext uri="{FF2B5EF4-FFF2-40B4-BE49-F238E27FC236}">
                <a16:creationId xmlns:a16="http://schemas.microsoft.com/office/drawing/2014/main" id="{EF6B2AEF-7E37-4DC9-8A4B-FEB58BC04BB8}"/>
              </a:ext>
            </a:extLst>
          </p:cNvPr>
          <p:cNvPicPr>
            <a:picLocks noChangeAspect="1"/>
          </p:cNvPicPr>
          <p:nvPr/>
        </p:nvPicPr>
        <p:blipFill>
          <a:blip r:embed="rId2"/>
          <a:stretch>
            <a:fillRect/>
          </a:stretch>
        </p:blipFill>
        <p:spPr>
          <a:xfrm>
            <a:off x="6834808" y="1400175"/>
            <a:ext cx="4757531" cy="4377773"/>
          </a:xfrm>
          <a:prstGeom prst="rect">
            <a:avLst/>
          </a:prstGeom>
        </p:spPr>
      </p:pic>
    </p:spTree>
    <p:extLst>
      <p:ext uri="{BB962C8B-B14F-4D97-AF65-F5344CB8AC3E}">
        <p14:creationId xmlns:p14="http://schemas.microsoft.com/office/powerpoint/2010/main" val="20371586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545D489D-16E1-484D-867B-144368D74B8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49A496F5-B01E-4BF8-9D1E-C4E53B6F965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522573"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Arc 12">
            <a:extLst>
              <a:ext uri="{FF2B5EF4-FFF2-40B4-BE49-F238E27FC236}">
                <a16:creationId xmlns:a16="http://schemas.microsoft.com/office/drawing/2014/main" id="{6E895C8D-1379-40B8-8B1B-B6F5AEAF0A6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746107">
            <a:off x="2906963" y="1348064"/>
            <a:ext cx="2987899" cy="2987899"/>
          </a:xfrm>
          <a:prstGeom prst="arc">
            <a:avLst>
              <a:gd name="adj1" fmla="val 14612914"/>
              <a:gd name="adj2" fmla="val 0"/>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F53FA0BE-61E1-4760-8B4C-6CB4A90E6218}"/>
              </a:ext>
            </a:extLst>
          </p:cNvPr>
          <p:cNvSpPr>
            <a:spLocks noGrp="1"/>
          </p:cNvSpPr>
          <p:nvPr>
            <p:ph type="title"/>
          </p:nvPr>
        </p:nvSpPr>
        <p:spPr>
          <a:xfrm>
            <a:off x="838200" y="643467"/>
            <a:ext cx="2951205" cy="5571066"/>
          </a:xfrm>
        </p:spPr>
        <p:txBody>
          <a:bodyPr>
            <a:normAutofit/>
          </a:bodyPr>
          <a:lstStyle/>
          <a:p>
            <a:r>
              <a:rPr lang="en-US">
                <a:solidFill>
                  <a:srgbClr val="FFFFFF"/>
                </a:solidFill>
              </a:rPr>
              <a:t>objectives</a:t>
            </a:r>
          </a:p>
        </p:txBody>
      </p:sp>
      <p:graphicFrame>
        <p:nvGraphicFramePr>
          <p:cNvPr id="5" name="Content Placeholder 2">
            <a:extLst>
              <a:ext uri="{FF2B5EF4-FFF2-40B4-BE49-F238E27FC236}">
                <a16:creationId xmlns:a16="http://schemas.microsoft.com/office/drawing/2014/main" id="{E2395C2F-B3A6-4C25-8976-630093CCA92D}"/>
              </a:ext>
            </a:extLst>
          </p:cNvPr>
          <p:cNvGraphicFramePr>
            <a:graphicFrameLocks noGrp="1"/>
          </p:cNvGraphicFramePr>
          <p:nvPr>
            <p:ph idx="1"/>
            <p:extLst>
              <p:ext uri="{D42A27DB-BD31-4B8C-83A1-F6EECF244321}">
                <p14:modId xmlns:p14="http://schemas.microsoft.com/office/powerpoint/2010/main" val="130763717"/>
              </p:ext>
            </p:extLst>
          </p:nvPr>
        </p:nvGraphicFramePr>
        <p:xfrm>
          <a:off x="5237018" y="653693"/>
          <a:ext cx="6303729" cy="556083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3595967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74" name="Rectangle 73">
            <a:extLst>
              <a:ext uri="{FF2B5EF4-FFF2-40B4-BE49-F238E27FC236}">
                <a16:creationId xmlns:a16="http://schemas.microsoft.com/office/drawing/2014/main" id="{081EA652-8C6A-4E69-BEB9-1708094745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Right Triangle 75">
            <a:extLst>
              <a:ext uri="{FF2B5EF4-FFF2-40B4-BE49-F238E27FC236}">
                <a16:creationId xmlns:a16="http://schemas.microsoft.com/office/drawing/2014/main" id="{5298780A-33B9-4EA2-8F67-DE68AD62841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576720" y="3335867"/>
            <a:ext cx="3291840" cy="32004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8" name="Rectangle 77">
            <a:extLst>
              <a:ext uri="{FF2B5EF4-FFF2-40B4-BE49-F238E27FC236}">
                <a16:creationId xmlns:a16="http://schemas.microsoft.com/office/drawing/2014/main" id="{7F488E8B-4E1E-4402-8935-D4E6C02615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774" y="623275"/>
            <a:ext cx="10905053" cy="5607882"/>
          </a:xfrm>
          <a:prstGeom prst="rect">
            <a:avLst/>
          </a:prstGeom>
          <a:noFill/>
          <a:ln w="1905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098" name="Picture 4" descr="hsexam">
            <a:extLst>
              <a:ext uri="{FF2B5EF4-FFF2-40B4-BE49-F238E27FC236}">
                <a16:creationId xmlns:a16="http://schemas.microsoft.com/office/drawing/2014/main" id="{778A8F60-41C2-4001-8F8A-9867F267D222}"/>
              </a:ext>
            </a:extLst>
          </p:cNvPr>
          <p:cNvPicPr>
            <a:picLocks noGrp="1" noChangeAspect="1" noChangeArrowheads="1"/>
          </p:cNvPicPr>
          <p:nvPr>
            <p:ph idx="1"/>
          </p:nvPr>
        </p:nvPicPr>
        <p:blipFill rotWithShape="1">
          <a:blip r:embed="rId2">
            <a:extLst>
              <a:ext uri="{28A0092B-C50C-407E-A947-70E740481C1C}">
                <a14:useLocalDpi xmlns:a14="http://schemas.microsoft.com/office/drawing/2010/main" val="0"/>
              </a:ext>
            </a:extLst>
          </a:blip>
          <a:srcRect t="3908" r="-1" b="724"/>
          <a:stretch/>
        </p:blipFill>
        <p:spPr>
          <a:xfrm>
            <a:off x="1123359" y="1107907"/>
            <a:ext cx="2935720" cy="2799692"/>
          </a:xfrm>
          <a:prstGeom prst="rect">
            <a:avLst/>
          </a:prstGeom>
          <a:noFill/>
        </p:spPr>
      </p:pic>
      <p:sp>
        <p:nvSpPr>
          <p:cNvPr id="4099" name="Rectangle 4">
            <a:extLst>
              <a:ext uri="{FF2B5EF4-FFF2-40B4-BE49-F238E27FC236}">
                <a16:creationId xmlns:a16="http://schemas.microsoft.com/office/drawing/2014/main" id="{6E877F34-C071-4221-AD18-86A647E410E8}"/>
              </a:ext>
            </a:extLst>
          </p:cNvPr>
          <p:cNvSpPr>
            <a:spLocks noChangeArrowheads="1"/>
          </p:cNvSpPr>
          <p:nvPr/>
        </p:nvSpPr>
        <p:spPr bwMode="auto">
          <a:xfrm>
            <a:off x="4654294" y="1107906"/>
            <a:ext cx="5414265" cy="3523051"/>
          </a:xfrm>
          <a:prstGeom prst="rect">
            <a:avLst/>
          </a:prstGeo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normAutofit/>
          </a:bodyPr>
          <a:lstStyle>
            <a:lvl1pPr marL="342900" indent="-342900"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marL="1143000" lvl="3" eaLnBrk="1" fontAlgn="base" hangingPunct="1">
              <a:lnSpc>
                <a:spcPct val="90000"/>
              </a:lnSpc>
              <a:spcBef>
                <a:spcPct val="20000"/>
              </a:spcBef>
              <a:spcAft>
                <a:spcPct val="0"/>
              </a:spcAft>
              <a:buClr>
                <a:srgbClr val="800080"/>
              </a:buClr>
              <a:buSzPct val="80000"/>
            </a:pPr>
            <a:r>
              <a:rPr lang="en-US" altLang="en-US" sz="2000" b="1" dirty="0">
                <a:latin typeface="+mn-lt"/>
                <a:cs typeface="+mn-cs"/>
              </a:rPr>
              <a:t>Positioned between two bony structures – sternum and vertebrae</a:t>
            </a:r>
          </a:p>
        </p:txBody>
      </p:sp>
      <p:sp>
        <p:nvSpPr>
          <p:cNvPr id="4100" name="Rectangle 5">
            <a:extLst>
              <a:ext uri="{FF2B5EF4-FFF2-40B4-BE49-F238E27FC236}">
                <a16:creationId xmlns:a16="http://schemas.microsoft.com/office/drawing/2014/main" id="{D01BDD1B-F0EE-4E7B-B845-17F1611CAACB}"/>
              </a:ext>
            </a:extLst>
          </p:cNvPr>
          <p:cNvSpPr>
            <a:spLocks noChangeArrowheads="1"/>
          </p:cNvSpPr>
          <p:nvPr/>
        </p:nvSpPr>
        <p:spPr bwMode="auto">
          <a:xfrm>
            <a:off x="2305929" y="4357010"/>
            <a:ext cx="7010400" cy="923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fontAlgn="base" hangingPunct="1">
              <a:spcBef>
                <a:spcPct val="0"/>
              </a:spcBef>
              <a:spcAft>
                <a:spcPts val="600"/>
              </a:spcAft>
            </a:pPr>
            <a:r>
              <a:rPr lang="en-US" altLang="en-US" dirty="0">
                <a:solidFill>
                  <a:prstClr val="black"/>
                </a:solidFill>
              </a:rPr>
              <a:t>The heart is in the middle of the thorax, with the apex facing toward the left and inferiorly, at the level of the 5th intercostal space. The base of the heart is the posterior part of the heart.</a:t>
            </a:r>
          </a:p>
        </p:txBody>
      </p:sp>
      <p:sp>
        <p:nvSpPr>
          <p:cNvPr id="4101" name="Rectangle 6">
            <a:extLst>
              <a:ext uri="{FF2B5EF4-FFF2-40B4-BE49-F238E27FC236}">
                <a16:creationId xmlns:a16="http://schemas.microsoft.com/office/drawing/2014/main" id="{1A006A3B-CD7E-413B-9C6D-6BA914A028E3}"/>
              </a:ext>
            </a:extLst>
          </p:cNvPr>
          <p:cNvSpPr>
            <a:spLocks noChangeArrowheads="1"/>
          </p:cNvSpPr>
          <p:nvPr/>
        </p:nvSpPr>
        <p:spPr bwMode="auto">
          <a:xfrm>
            <a:off x="3429000" y="1"/>
            <a:ext cx="5638800"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lvl="3" eaLnBrk="1" fontAlgn="base" hangingPunct="1">
              <a:spcBef>
                <a:spcPct val="20000"/>
              </a:spcBef>
              <a:spcAft>
                <a:spcPct val="0"/>
              </a:spcAft>
              <a:buClr>
                <a:srgbClr val="800080"/>
              </a:buClr>
              <a:buSzPct val="80000"/>
            </a:pPr>
            <a:r>
              <a:rPr lang="en-US" altLang="en-US" sz="3600" b="1">
                <a:solidFill>
                  <a:prstClr val="black"/>
                </a:solidFill>
                <a:latin typeface="Calibri" panose="020F0502020204030204" pitchFamily="34" charset="0"/>
              </a:rPr>
              <a:t>The   heart</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2" name="Rectangle 11">
            <a:extLst>
              <a:ext uri="{FF2B5EF4-FFF2-40B4-BE49-F238E27FC236}">
                <a16:creationId xmlns:a16="http://schemas.microsoft.com/office/drawing/2014/main" id="{100EDD19-6802-4EC3-95CE-CFFAB042CF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onnsiteX0" fmla="*/ 0 w 10853928"/>
              <a:gd name="connsiteY0" fmla="*/ 0 h 18288"/>
              <a:gd name="connsiteX1" fmla="*/ 461292 w 10853928"/>
              <a:gd name="connsiteY1" fmla="*/ 0 h 18288"/>
              <a:gd name="connsiteX2" fmla="*/ 1139662 w 10853928"/>
              <a:gd name="connsiteY2" fmla="*/ 0 h 18288"/>
              <a:gd name="connsiteX3" fmla="*/ 1926572 w 10853928"/>
              <a:gd name="connsiteY3" fmla="*/ 0 h 18288"/>
              <a:gd name="connsiteX4" fmla="*/ 2279325 w 10853928"/>
              <a:gd name="connsiteY4" fmla="*/ 0 h 18288"/>
              <a:gd name="connsiteX5" fmla="*/ 2632078 w 10853928"/>
              <a:gd name="connsiteY5" fmla="*/ 0 h 18288"/>
              <a:gd name="connsiteX6" fmla="*/ 3527527 w 10853928"/>
              <a:gd name="connsiteY6" fmla="*/ 0 h 18288"/>
              <a:gd name="connsiteX7" fmla="*/ 4205897 w 10853928"/>
              <a:gd name="connsiteY7" fmla="*/ 0 h 18288"/>
              <a:gd name="connsiteX8" fmla="*/ 4558650 w 10853928"/>
              <a:gd name="connsiteY8" fmla="*/ 0 h 18288"/>
              <a:gd name="connsiteX9" fmla="*/ 5237020 w 10853928"/>
              <a:gd name="connsiteY9" fmla="*/ 0 h 18288"/>
              <a:gd name="connsiteX10" fmla="*/ 6132469 w 10853928"/>
              <a:gd name="connsiteY10" fmla="*/ 0 h 18288"/>
              <a:gd name="connsiteX11" fmla="*/ 6702301 w 10853928"/>
              <a:gd name="connsiteY11" fmla="*/ 0 h 18288"/>
              <a:gd name="connsiteX12" fmla="*/ 7272132 w 10853928"/>
              <a:gd name="connsiteY12" fmla="*/ 0 h 18288"/>
              <a:gd name="connsiteX13" fmla="*/ 7950502 w 10853928"/>
              <a:gd name="connsiteY13" fmla="*/ 0 h 18288"/>
              <a:gd name="connsiteX14" fmla="*/ 8737412 w 10853928"/>
              <a:gd name="connsiteY14" fmla="*/ 0 h 18288"/>
              <a:gd name="connsiteX15" fmla="*/ 9524322 w 10853928"/>
              <a:gd name="connsiteY15" fmla="*/ 0 h 18288"/>
              <a:gd name="connsiteX16" fmla="*/ 10853928 w 10853928"/>
              <a:gd name="connsiteY16" fmla="*/ 0 h 18288"/>
              <a:gd name="connsiteX17" fmla="*/ 10853928 w 10853928"/>
              <a:gd name="connsiteY17" fmla="*/ 18288 h 18288"/>
              <a:gd name="connsiteX18" fmla="*/ 10392636 w 10853928"/>
              <a:gd name="connsiteY18" fmla="*/ 18288 h 18288"/>
              <a:gd name="connsiteX19" fmla="*/ 9497187 w 10853928"/>
              <a:gd name="connsiteY19" fmla="*/ 18288 h 18288"/>
              <a:gd name="connsiteX20" fmla="*/ 8818817 w 10853928"/>
              <a:gd name="connsiteY20" fmla="*/ 18288 h 18288"/>
              <a:gd name="connsiteX21" fmla="*/ 8466064 w 10853928"/>
              <a:gd name="connsiteY21" fmla="*/ 18288 h 18288"/>
              <a:gd name="connsiteX22" fmla="*/ 7787693 w 10853928"/>
              <a:gd name="connsiteY22" fmla="*/ 18288 h 18288"/>
              <a:gd name="connsiteX23" fmla="*/ 7217862 w 10853928"/>
              <a:gd name="connsiteY23" fmla="*/ 18288 h 18288"/>
              <a:gd name="connsiteX24" fmla="*/ 6648031 w 10853928"/>
              <a:gd name="connsiteY24" fmla="*/ 18288 h 18288"/>
              <a:gd name="connsiteX25" fmla="*/ 6078200 w 10853928"/>
              <a:gd name="connsiteY25" fmla="*/ 18288 h 18288"/>
              <a:gd name="connsiteX26" fmla="*/ 5508368 w 10853928"/>
              <a:gd name="connsiteY26" fmla="*/ 18288 h 18288"/>
              <a:gd name="connsiteX27" fmla="*/ 4721459 w 10853928"/>
              <a:gd name="connsiteY27" fmla="*/ 18288 h 18288"/>
              <a:gd name="connsiteX28" fmla="*/ 4043088 w 10853928"/>
              <a:gd name="connsiteY28" fmla="*/ 18288 h 18288"/>
              <a:gd name="connsiteX29" fmla="*/ 3690336 w 10853928"/>
              <a:gd name="connsiteY29" fmla="*/ 18288 h 18288"/>
              <a:gd name="connsiteX30" fmla="*/ 3120504 w 10853928"/>
              <a:gd name="connsiteY30" fmla="*/ 18288 h 18288"/>
              <a:gd name="connsiteX31" fmla="*/ 2333595 w 10853928"/>
              <a:gd name="connsiteY31" fmla="*/ 18288 h 18288"/>
              <a:gd name="connsiteX32" fmla="*/ 1872303 w 10853928"/>
              <a:gd name="connsiteY32" fmla="*/ 18288 h 18288"/>
              <a:gd name="connsiteX33" fmla="*/ 976854 w 10853928"/>
              <a:gd name="connsiteY33" fmla="*/ 18288 h 18288"/>
              <a:gd name="connsiteX34" fmla="*/ 0 w 10853928"/>
              <a:gd name="connsiteY34" fmla="*/ 18288 h 18288"/>
              <a:gd name="connsiteX35" fmla="*/ 0 w 10853928"/>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Box 2">
            <a:extLst>
              <a:ext uri="{FF2B5EF4-FFF2-40B4-BE49-F238E27FC236}">
                <a16:creationId xmlns:a16="http://schemas.microsoft.com/office/drawing/2014/main" id="{7966DED3-557C-4A1C-9234-B1829462DD90}"/>
              </a:ext>
            </a:extLst>
          </p:cNvPr>
          <p:cNvSpPr txBox="1"/>
          <p:nvPr/>
        </p:nvSpPr>
        <p:spPr>
          <a:xfrm>
            <a:off x="838200" y="1929384"/>
            <a:ext cx="4998250" cy="4251960"/>
          </a:xfrm>
          <a:prstGeom prst="rect">
            <a:avLst/>
          </a:prstGeom>
        </p:spPr>
        <p:txBody>
          <a:bodyPr vert="horz" lIns="91440" tIns="45720" rIns="91440" bIns="45720" rtlCol="0">
            <a:normAutofit/>
          </a:bodyPr>
          <a:lstStyle/>
          <a:p>
            <a:pPr marL="381000" fontAlgn="auto">
              <a:lnSpc>
                <a:spcPct val="90000"/>
              </a:lnSpc>
              <a:spcAft>
                <a:spcPts val="600"/>
              </a:spcAft>
              <a:defRPr/>
            </a:pPr>
            <a:r>
              <a:rPr lang="en-US" sz="2400" b="1" dirty="0"/>
              <a:t>Primary (main) function:</a:t>
            </a:r>
          </a:p>
          <a:p>
            <a:pPr marL="381000" fontAlgn="auto">
              <a:lnSpc>
                <a:spcPct val="90000"/>
              </a:lnSpc>
              <a:spcAft>
                <a:spcPts val="600"/>
              </a:spcAft>
              <a:defRPr/>
            </a:pPr>
            <a:r>
              <a:rPr lang="en-US" sz="2200" dirty="0"/>
              <a:t> 1.Acts as a muscular pump</a:t>
            </a:r>
            <a:r>
              <a:rPr lang="en-US" dirty="0"/>
              <a:t>:</a:t>
            </a:r>
          </a:p>
          <a:p>
            <a:pPr marL="381000" fontAlgn="auto">
              <a:lnSpc>
                <a:spcPct val="90000"/>
              </a:lnSpc>
              <a:spcAft>
                <a:spcPts val="600"/>
              </a:spcAft>
              <a:defRPr/>
            </a:pPr>
            <a:r>
              <a:rPr lang="en-US" dirty="0"/>
              <a:t> in order to maintain adequate level of blood flow throughout CVS by pumping blood under pressure  into vascular system.</a:t>
            </a:r>
          </a:p>
          <a:p>
            <a:pPr marL="609600" indent="-228600" fontAlgn="auto">
              <a:lnSpc>
                <a:spcPct val="90000"/>
              </a:lnSpc>
              <a:spcAft>
                <a:spcPts val="600"/>
              </a:spcAft>
              <a:buFont typeface="Arial" panose="020B0604020202020204" pitchFamily="34" charset="0"/>
              <a:buChar char="•"/>
              <a:defRPr/>
            </a:pPr>
            <a:endParaRPr lang="en-US" sz="2200" dirty="0"/>
          </a:p>
          <a:p>
            <a:pPr marL="381000" fontAlgn="auto">
              <a:lnSpc>
                <a:spcPct val="90000"/>
              </a:lnSpc>
              <a:spcAft>
                <a:spcPts val="600"/>
              </a:spcAft>
              <a:defRPr/>
            </a:pPr>
            <a:r>
              <a:rPr lang="en-US" sz="2200" dirty="0"/>
              <a:t>2.Responsible for the mass movement of fluid in body. </a:t>
            </a:r>
          </a:p>
          <a:p>
            <a:pPr marL="381000" fontAlgn="auto">
              <a:lnSpc>
                <a:spcPct val="90000"/>
              </a:lnSpc>
              <a:spcAft>
                <a:spcPts val="600"/>
              </a:spcAft>
              <a:defRPr/>
            </a:pPr>
            <a:endParaRPr lang="en-US" sz="2200" dirty="0"/>
          </a:p>
          <a:p>
            <a:pPr marL="381000" fontAlgn="auto">
              <a:lnSpc>
                <a:spcPct val="90000"/>
              </a:lnSpc>
              <a:spcAft>
                <a:spcPts val="600"/>
              </a:spcAft>
              <a:defRPr/>
            </a:pPr>
            <a:r>
              <a:rPr lang="en-US" sz="2200" dirty="0"/>
              <a:t> </a:t>
            </a:r>
          </a:p>
        </p:txBody>
      </p:sp>
      <p:sp>
        <p:nvSpPr>
          <p:cNvPr id="7" name="TextBox 6">
            <a:extLst>
              <a:ext uri="{FF2B5EF4-FFF2-40B4-BE49-F238E27FC236}">
                <a16:creationId xmlns:a16="http://schemas.microsoft.com/office/drawing/2014/main" id="{10E5C79B-A1F3-49B7-A4DA-2B2D26BF04AD}"/>
              </a:ext>
            </a:extLst>
          </p:cNvPr>
          <p:cNvSpPr txBox="1"/>
          <p:nvPr/>
        </p:nvSpPr>
        <p:spPr>
          <a:xfrm>
            <a:off x="6094476" y="1711839"/>
            <a:ext cx="5833402" cy="4464556"/>
          </a:xfrm>
          <a:prstGeom prst="rect">
            <a:avLst/>
          </a:prstGeom>
          <a:noFill/>
        </p:spPr>
        <p:txBody>
          <a:bodyPr wrap="square">
            <a:spAutoFit/>
          </a:bodyPr>
          <a:lstStyle/>
          <a:p>
            <a:pPr marL="609600" indent="-609600" eaLnBrk="1" fontAlgn="auto" hangingPunct="1">
              <a:lnSpc>
                <a:spcPct val="80000"/>
              </a:lnSpc>
              <a:spcAft>
                <a:spcPts val="600"/>
              </a:spcAft>
              <a:buNone/>
              <a:defRPr/>
            </a:pPr>
            <a:r>
              <a:rPr lang="en-US" sz="2400" b="1" dirty="0">
                <a:cs typeface="+mj-cs"/>
              </a:rPr>
              <a:t>Secondary functions:</a:t>
            </a:r>
          </a:p>
          <a:p>
            <a:pPr marL="609600" indent="-609600" eaLnBrk="1" fontAlgn="auto" hangingPunct="1">
              <a:lnSpc>
                <a:spcPct val="80000"/>
              </a:lnSpc>
              <a:spcAft>
                <a:spcPts val="600"/>
              </a:spcAft>
              <a:buNone/>
              <a:defRPr/>
            </a:pPr>
            <a:r>
              <a:rPr lang="en-US" sz="1800" dirty="0">
                <a:cs typeface="+mj-cs"/>
              </a:rPr>
              <a:t>    1.  Transportation:</a:t>
            </a:r>
          </a:p>
          <a:p>
            <a:pPr marL="609600" indent="-609600" eaLnBrk="1" fontAlgn="auto" hangingPunct="1">
              <a:lnSpc>
                <a:spcPct val="80000"/>
              </a:lnSpc>
              <a:spcAft>
                <a:spcPts val="600"/>
              </a:spcAft>
              <a:buNone/>
              <a:defRPr/>
            </a:pPr>
            <a:r>
              <a:rPr lang="en-US" sz="1600" dirty="0">
                <a:cs typeface="+mj-cs"/>
              </a:rPr>
              <a:t>  Delivers O</a:t>
            </a:r>
            <a:r>
              <a:rPr lang="en-US" sz="1600" baseline="-25000" dirty="0">
                <a:cs typeface="+mj-cs"/>
              </a:rPr>
              <a:t>2</a:t>
            </a:r>
            <a:r>
              <a:rPr lang="en-US" sz="1600" dirty="0">
                <a:cs typeface="+mj-cs"/>
              </a:rPr>
              <a:t> to tissues, &amp; brings back CO</a:t>
            </a:r>
            <a:r>
              <a:rPr lang="en-US" sz="1600" baseline="-25000" dirty="0">
                <a:cs typeface="+mj-cs"/>
              </a:rPr>
              <a:t>2</a:t>
            </a:r>
            <a:r>
              <a:rPr lang="en-US" sz="1600" dirty="0">
                <a:cs typeface="+mj-cs"/>
              </a:rPr>
              <a:t> to lungs</a:t>
            </a:r>
          </a:p>
          <a:p>
            <a:pPr marL="609600" indent="-609600" eaLnBrk="1" fontAlgn="auto" hangingPunct="1">
              <a:lnSpc>
                <a:spcPct val="80000"/>
              </a:lnSpc>
              <a:spcAft>
                <a:spcPts val="600"/>
              </a:spcAft>
              <a:buNone/>
              <a:defRPr/>
            </a:pPr>
            <a:r>
              <a:rPr lang="en-US" sz="1600" dirty="0">
                <a:cs typeface="+mj-cs"/>
              </a:rPr>
              <a:t> C</a:t>
            </a:r>
            <a:r>
              <a:rPr lang="en-US" altLang="en-US" sz="1600" dirty="0">
                <a:cs typeface="+mj-cs"/>
              </a:rPr>
              <a:t>arries absorbed digestion products to liver &amp; tissues</a:t>
            </a:r>
          </a:p>
          <a:p>
            <a:pPr marL="609600" indent="-609600" eaLnBrk="1" fontAlgn="auto" hangingPunct="1">
              <a:lnSpc>
                <a:spcPct val="80000"/>
              </a:lnSpc>
              <a:spcAft>
                <a:spcPts val="600"/>
              </a:spcAft>
              <a:buNone/>
              <a:defRPr/>
            </a:pPr>
            <a:r>
              <a:rPr lang="en-US" altLang="en-US" sz="1600" dirty="0">
                <a:cs typeface="+mj-cs"/>
              </a:rPr>
              <a:t> Carries metabolic wastes to kidneys to be excreted</a:t>
            </a:r>
          </a:p>
          <a:p>
            <a:pPr marL="609600" indent="-609600" eaLnBrk="1" fontAlgn="auto" hangingPunct="1">
              <a:lnSpc>
                <a:spcPct val="80000"/>
              </a:lnSpc>
              <a:spcAft>
                <a:spcPts val="600"/>
              </a:spcAft>
              <a:buNone/>
              <a:defRPr/>
            </a:pPr>
            <a:r>
              <a:rPr lang="en-US" altLang="en-US" sz="1600" dirty="0">
                <a:cs typeface="+mj-cs"/>
              </a:rPr>
              <a:t>  D</a:t>
            </a:r>
            <a:r>
              <a:rPr lang="en-US" sz="1600" dirty="0">
                <a:cs typeface="+mj-cs"/>
              </a:rPr>
              <a:t>istribution of body fluids </a:t>
            </a:r>
            <a:endParaRPr lang="en-US" altLang="en-US" sz="1600" dirty="0">
              <a:cs typeface="+mj-cs"/>
            </a:endParaRPr>
          </a:p>
          <a:p>
            <a:pPr marL="609600" indent="-609600" eaLnBrk="1" fontAlgn="auto" hangingPunct="1">
              <a:lnSpc>
                <a:spcPct val="80000"/>
              </a:lnSpc>
              <a:spcAft>
                <a:spcPts val="600"/>
              </a:spcAft>
              <a:buNone/>
              <a:defRPr/>
            </a:pPr>
            <a:r>
              <a:rPr lang="en-US" altLang="en-US" sz="1600" dirty="0">
                <a:cs typeface="+mj-cs"/>
              </a:rPr>
              <a:t>   </a:t>
            </a:r>
          </a:p>
          <a:p>
            <a:pPr marL="609600" indent="-609600" eaLnBrk="1" fontAlgn="auto" hangingPunct="1">
              <a:lnSpc>
                <a:spcPct val="80000"/>
              </a:lnSpc>
              <a:spcAft>
                <a:spcPts val="600"/>
              </a:spcAft>
              <a:buNone/>
              <a:defRPr/>
            </a:pPr>
            <a:r>
              <a:rPr lang="en-US" altLang="en-US" sz="1600" dirty="0">
                <a:cs typeface="+mj-cs"/>
              </a:rPr>
              <a:t> 2</a:t>
            </a:r>
            <a:r>
              <a:rPr lang="en-US" altLang="en-US" sz="1800" dirty="0">
                <a:cs typeface="+mj-cs"/>
              </a:rPr>
              <a:t>.  Regulation:</a:t>
            </a:r>
          </a:p>
          <a:p>
            <a:pPr marL="609600" indent="-609600" eaLnBrk="1" fontAlgn="auto" hangingPunct="1">
              <a:lnSpc>
                <a:spcPct val="80000"/>
              </a:lnSpc>
              <a:spcAft>
                <a:spcPts val="600"/>
              </a:spcAft>
              <a:buNone/>
              <a:defRPr/>
            </a:pPr>
            <a:r>
              <a:rPr lang="en-US" altLang="en-US" sz="1800" dirty="0">
                <a:cs typeface="+mj-cs"/>
              </a:rPr>
              <a:t>    </a:t>
            </a:r>
            <a:r>
              <a:rPr lang="en-US" altLang="en-US" sz="1600" dirty="0">
                <a:cs typeface="+mj-cs"/>
              </a:rPr>
              <a:t>Hormonal: carries hormones to target tissues to produce their effects.</a:t>
            </a:r>
          </a:p>
          <a:p>
            <a:pPr marL="609600" indent="-609600" eaLnBrk="1" fontAlgn="auto" hangingPunct="1">
              <a:lnSpc>
                <a:spcPct val="80000"/>
              </a:lnSpc>
              <a:spcAft>
                <a:spcPts val="600"/>
              </a:spcAft>
              <a:buNone/>
              <a:defRPr/>
            </a:pPr>
            <a:r>
              <a:rPr lang="en-US" altLang="en-US" sz="1600" dirty="0">
                <a:cs typeface="+mj-cs"/>
              </a:rPr>
              <a:t>    Immune: </a:t>
            </a:r>
            <a:r>
              <a:rPr lang="en-US" sz="1600" dirty="0">
                <a:cs typeface="+mj-cs"/>
              </a:rPr>
              <a:t>carries antibodies, leukocytes (WBCs), cytokines, &amp; complement to aid body defense mechanism again</a:t>
            </a:r>
            <a:r>
              <a:rPr lang="en-US" altLang="en-US" sz="1600" dirty="0">
                <a:cs typeface="+mj-cs"/>
              </a:rPr>
              <a:t>st pathogens.</a:t>
            </a:r>
            <a:endParaRPr lang="en-US" sz="1600" dirty="0">
              <a:cs typeface="+mj-cs"/>
            </a:endParaRPr>
          </a:p>
          <a:p>
            <a:pPr marL="609600" indent="-609600" eaLnBrk="1" fontAlgn="auto" hangingPunct="1">
              <a:lnSpc>
                <a:spcPct val="80000"/>
              </a:lnSpc>
              <a:spcAft>
                <a:spcPts val="600"/>
              </a:spcAft>
              <a:buNone/>
              <a:defRPr/>
            </a:pPr>
            <a:r>
              <a:rPr lang="en-US" altLang="en-US" sz="1600" dirty="0">
                <a:cs typeface="+mj-cs"/>
              </a:rPr>
              <a:t>   Protection: carries platelets, &amp; clotting factors to aid protection of the body in blood clotting mechanism.</a:t>
            </a:r>
          </a:p>
          <a:p>
            <a:pPr marL="609600" indent="-609600" eaLnBrk="1" fontAlgn="auto" hangingPunct="1">
              <a:lnSpc>
                <a:spcPct val="80000"/>
              </a:lnSpc>
              <a:spcAft>
                <a:spcPts val="600"/>
              </a:spcAft>
              <a:buNone/>
              <a:defRPr/>
            </a:pPr>
            <a:r>
              <a:rPr lang="en-US" altLang="en-US" sz="1600" dirty="0">
                <a:cs typeface="+mj-cs"/>
              </a:rPr>
              <a:t>   Temperature: </a:t>
            </a:r>
            <a:r>
              <a:rPr lang="en-US" sz="1600" dirty="0">
                <a:cs typeface="+mj-cs"/>
              </a:rPr>
              <a:t>helps in regulation of body temperature, by </a:t>
            </a:r>
            <a:r>
              <a:rPr lang="en-US" altLang="en-US" sz="1600" dirty="0">
                <a:cs typeface="+mj-cs"/>
              </a:rPr>
              <a:t>diverting blood to  warm the body.</a:t>
            </a:r>
            <a:endParaRPr lang="en-US" sz="1600" dirty="0">
              <a:cs typeface="+mj-cs"/>
            </a:endParaRPr>
          </a:p>
        </p:txBody>
      </p:sp>
      <p:sp>
        <p:nvSpPr>
          <p:cNvPr id="20" name="TextBox 19">
            <a:extLst>
              <a:ext uri="{FF2B5EF4-FFF2-40B4-BE49-F238E27FC236}">
                <a16:creationId xmlns:a16="http://schemas.microsoft.com/office/drawing/2014/main" id="{0896157E-55B5-437F-A721-DBDC3DED9683}"/>
              </a:ext>
            </a:extLst>
          </p:cNvPr>
          <p:cNvSpPr txBox="1"/>
          <p:nvPr/>
        </p:nvSpPr>
        <p:spPr>
          <a:xfrm>
            <a:off x="3217985" y="508910"/>
            <a:ext cx="6098344" cy="584775"/>
          </a:xfrm>
          <a:prstGeom prst="rect">
            <a:avLst/>
          </a:prstGeom>
          <a:noFill/>
        </p:spPr>
        <p:txBody>
          <a:bodyPr wrap="square">
            <a:spAutoFit/>
          </a:bodyPr>
          <a:lstStyle/>
          <a:p>
            <a:pPr eaLnBrk="1" fontAlgn="base" hangingPunct="1">
              <a:spcBef>
                <a:spcPct val="0"/>
              </a:spcBef>
              <a:spcAft>
                <a:spcPts val="600"/>
              </a:spcAft>
            </a:pPr>
            <a:r>
              <a:rPr lang="en-US" altLang="en-US" sz="3200" b="1" dirty="0">
                <a:solidFill>
                  <a:prstClr val="black"/>
                </a:solidFill>
                <a:latin typeface="Calibri" panose="020F0502020204030204" pitchFamily="34" charset="0"/>
              </a:rPr>
              <a:t>Function of the heart </a:t>
            </a:r>
          </a:p>
        </p:txBody>
      </p:sp>
    </p:spTree>
    <p:extLst>
      <p:ext uri="{BB962C8B-B14F-4D97-AF65-F5344CB8AC3E}">
        <p14:creationId xmlns:p14="http://schemas.microsoft.com/office/powerpoint/2010/main" val="263554923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71" name="Rectangle 70">
            <a:extLst>
              <a:ext uri="{FF2B5EF4-FFF2-40B4-BE49-F238E27FC236}">
                <a16:creationId xmlns:a16="http://schemas.microsoft.com/office/drawing/2014/main" id="{22F15A2D-2324-487D-A02A-BF46C5C580E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3" name="Freeform: Shape 72">
            <a:extLst>
              <a:ext uri="{FF2B5EF4-FFF2-40B4-BE49-F238E27FC236}">
                <a16:creationId xmlns:a16="http://schemas.microsoft.com/office/drawing/2014/main" id="{17A7F34E-D418-47E2-9F86-2C45BBC3121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21732" y="321733"/>
            <a:ext cx="11546828" cy="6214534"/>
          </a:xfrm>
          <a:custGeom>
            <a:avLst/>
            <a:gdLst>
              <a:gd name="connsiteX0" fmla="*/ 0 w 11546828"/>
              <a:gd name="connsiteY0" fmla="*/ 0 h 6214534"/>
              <a:gd name="connsiteX1" fmla="*/ 7965430 w 11546828"/>
              <a:gd name="connsiteY1" fmla="*/ 0 h 6214534"/>
              <a:gd name="connsiteX2" fmla="*/ 7965430 w 11546828"/>
              <a:gd name="connsiteY2" fmla="*/ 1786 h 6214534"/>
              <a:gd name="connsiteX3" fmla="*/ 11546828 w 11546828"/>
              <a:gd name="connsiteY3" fmla="*/ 1786 h 6214534"/>
              <a:gd name="connsiteX4" fmla="*/ 11546828 w 11546828"/>
              <a:gd name="connsiteY4" fmla="*/ 2866740 h 6214534"/>
              <a:gd name="connsiteX5" fmla="*/ 11225095 w 11546828"/>
              <a:gd name="connsiteY5" fmla="*/ 3179536 h 6214534"/>
              <a:gd name="connsiteX6" fmla="*/ 11225095 w 11546828"/>
              <a:gd name="connsiteY6" fmla="*/ 301542 h 6214534"/>
              <a:gd name="connsiteX7" fmla="*/ 320042 w 11546828"/>
              <a:gd name="connsiteY7" fmla="*/ 301542 h 6214534"/>
              <a:gd name="connsiteX8" fmla="*/ 320042 w 11546828"/>
              <a:gd name="connsiteY8" fmla="*/ 5909424 h 6214534"/>
              <a:gd name="connsiteX9" fmla="*/ 8417210 w 11546828"/>
              <a:gd name="connsiteY9" fmla="*/ 5909424 h 6214534"/>
              <a:gd name="connsiteX10" fmla="*/ 8103383 w 11546828"/>
              <a:gd name="connsiteY10" fmla="*/ 6214534 h 6214534"/>
              <a:gd name="connsiteX11" fmla="*/ 7222929 w 11546828"/>
              <a:gd name="connsiteY11" fmla="*/ 6214534 h 6214534"/>
              <a:gd name="connsiteX12" fmla="*/ 7222929 w 11546828"/>
              <a:gd name="connsiteY12" fmla="*/ 6212748 h 6214534"/>
              <a:gd name="connsiteX13" fmla="*/ 0 w 11546828"/>
              <a:gd name="connsiteY13" fmla="*/ 6212748 h 62145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1546828" h="6214534">
                <a:moveTo>
                  <a:pt x="0" y="0"/>
                </a:moveTo>
                <a:lnTo>
                  <a:pt x="7965430" y="0"/>
                </a:lnTo>
                <a:lnTo>
                  <a:pt x="7965430" y="1786"/>
                </a:lnTo>
                <a:lnTo>
                  <a:pt x="11546828" y="1786"/>
                </a:lnTo>
                <a:lnTo>
                  <a:pt x="11546828" y="2866740"/>
                </a:lnTo>
                <a:lnTo>
                  <a:pt x="11225095" y="3179536"/>
                </a:lnTo>
                <a:lnTo>
                  <a:pt x="11225095" y="301542"/>
                </a:lnTo>
                <a:lnTo>
                  <a:pt x="320042" y="301542"/>
                </a:lnTo>
                <a:lnTo>
                  <a:pt x="320042" y="5909424"/>
                </a:lnTo>
                <a:lnTo>
                  <a:pt x="8417210" y="5909424"/>
                </a:lnTo>
                <a:lnTo>
                  <a:pt x="8103383" y="6214534"/>
                </a:lnTo>
                <a:lnTo>
                  <a:pt x="7222929" y="6214534"/>
                </a:lnTo>
                <a:lnTo>
                  <a:pt x="7222929" y="6212748"/>
                </a:lnTo>
                <a:lnTo>
                  <a:pt x="0" y="6212748"/>
                </a:lnTo>
                <a:close/>
              </a:path>
            </a:pathLst>
          </a:custGeom>
          <a:solidFill>
            <a:schemeClr val="tx1">
              <a:lumMod val="50000"/>
              <a:lumOff val="50000"/>
              <a:alpha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75" name="Right Triangle 74">
            <a:extLst>
              <a:ext uri="{FF2B5EF4-FFF2-40B4-BE49-F238E27FC236}">
                <a16:creationId xmlns:a16="http://schemas.microsoft.com/office/drawing/2014/main" id="{2AEAFA59-923A-4F54-8B49-44C970BCC32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576720" y="3335867"/>
            <a:ext cx="3291840" cy="32004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6146" name="Content Placeholder 3" descr="Image result for circulation through the heart ppt">
            <a:extLst>
              <a:ext uri="{FF2B5EF4-FFF2-40B4-BE49-F238E27FC236}">
                <a16:creationId xmlns:a16="http://schemas.microsoft.com/office/drawing/2014/main" id="{52E16AF3-1E77-4EE0-AE2A-A89B302A2684}"/>
              </a:ext>
            </a:extLst>
          </p:cNvPr>
          <p:cNvPicPr>
            <a:picLocks noGrp="1"/>
          </p:cNvPicPr>
          <p:nvPr>
            <p:ph idx="1"/>
          </p:nvPr>
        </p:nvPicPr>
        <p:blipFill>
          <a:blip r:embed="rId2">
            <a:extLst>
              <a:ext uri="{28A0092B-C50C-407E-A947-70E740481C1C}">
                <a14:useLocalDpi xmlns:a14="http://schemas.microsoft.com/office/drawing/2010/main" val="0"/>
              </a:ext>
            </a:extLst>
          </a:blip>
          <a:stretch>
            <a:fillRect/>
          </a:stretch>
        </p:blipFill>
        <p:spPr>
          <a:xfrm>
            <a:off x="1515961" y="918546"/>
            <a:ext cx="6639112" cy="4979334"/>
          </a:xfrm>
          <a:prstGeom prst="rect">
            <a:avLst/>
          </a:prstGeom>
        </p:spPr>
      </p:pic>
    </p:spTree>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74" name="Rectangle 73">
            <a:extLst>
              <a:ext uri="{FF2B5EF4-FFF2-40B4-BE49-F238E27FC236}">
                <a16:creationId xmlns:a16="http://schemas.microsoft.com/office/drawing/2014/main" id="{081EA652-8C6A-4E69-BEB9-1708094745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Right Triangle 75">
            <a:extLst>
              <a:ext uri="{FF2B5EF4-FFF2-40B4-BE49-F238E27FC236}">
                <a16:creationId xmlns:a16="http://schemas.microsoft.com/office/drawing/2014/main" id="{5298780A-33B9-4EA2-8F67-DE68AD62841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576720" y="3335867"/>
            <a:ext cx="3291840" cy="32004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8" name="Rectangle 77">
            <a:extLst>
              <a:ext uri="{FF2B5EF4-FFF2-40B4-BE49-F238E27FC236}">
                <a16:creationId xmlns:a16="http://schemas.microsoft.com/office/drawing/2014/main" id="{7F488E8B-4E1E-4402-8935-D4E6C02615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774" y="623275"/>
            <a:ext cx="10905053" cy="5607882"/>
          </a:xfrm>
          <a:prstGeom prst="rect">
            <a:avLst/>
          </a:prstGeom>
          <a:noFill/>
          <a:ln w="1905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80" name="Straight Connector 79">
            <a:extLst>
              <a:ext uri="{FF2B5EF4-FFF2-40B4-BE49-F238E27FC236}">
                <a16:creationId xmlns:a16="http://schemas.microsoft.com/office/drawing/2014/main" id="{23AAC9B5-8015-485C-ACF9-A750390E9A56}"/>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54296" y="1852863"/>
            <a:ext cx="0" cy="3236495"/>
          </a:xfrm>
          <a:prstGeom prst="line">
            <a:avLst/>
          </a:prstGeom>
          <a:ln w="19050" cap="sq">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
        <p:nvSpPr>
          <p:cNvPr id="7170" name="Rectangle 2">
            <a:extLst>
              <a:ext uri="{FF2B5EF4-FFF2-40B4-BE49-F238E27FC236}">
                <a16:creationId xmlns:a16="http://schemas.microsoft.com/office/drawing/2014/main" id="{0EE58CD9-6A2A-4966-85E7-4BDCC92434D9}"/>
              </a:ext>
            </a:extLst>
          </p:cNvPr>
          <p:cNvSpPr>
            <a:spLocks noChangeArrowheads="1"/>
          </p:cNvSpPr>
          <p:nvPr/>
        </p:nvSpPr>
        <p:spPr bwMode="auto">
          <a:xfrm>
            <a:off x="4957332" y="1414464"/>
            <a:ext cx="3541488" cy="3674894"/>
          </a:xfrm>
          <a:prstGeom prst="rect">
            <a:avLst/>
          </a:prstGeo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norm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fontAlgn="base" hangingPunct="1">
              <a:lnSpc>
                <a:spcPct val="90000"/>
              </a:lnSpc>
              <a:spcBef>
                <a:spcPct val="20000"/>
              </a:spcBef>
              <a:spcAft>
                <a:spcPct val="0"/>
              </a:spcAft>
              <a:buClr>
                <a:srgbClr val="993300"/>
              </a:buClr>
              <a:buSzPct val="70000"/>
            </a:pPr>
            <a:r>
              <a:rPr lang="en-US" altLang="en-US" sz="2000" b="1" dirty="0">
                <a:latin typeface="Times New Roman" panose="02020603050405020304" pitchFamily="18" charset="0"/>
                <a:cs typeface="Times New Roman" panose="02020603050405020304" pitchFamily="18" charset="0"/>
                <a:sym typeface="Wingdings" panose="05000000000000000000" pitchFamily="2" charset="2"/>
              </a:rPr>
              <a:t>Two</a:t>
            </a:r>
            <a:r>
              <a:rPr lang="en-US" altLang="en-US" sz="2000" b="1" dirty="0">
                <a:latin typeface="Times New Roman" panose="02020603050405020304" pitchFamily="18" charset="0"/>
                <a:cs typeface="Times New Roman" panose="02020603050405020304" pitchFamily="18" charset="0"/>
              </a:rPr>
              <a:t> atrioventricular</a:t>
            </a:r>
            <a:r>
              <a:rPr lang="en-US" altLang="en-US" sz="2000" dirty="0">
                <a:latin typeface="Times New Roman" panose="02020603050405020304" pitchFamily="18" charset="0"/>
                <a:cs typeface="Times New Roman" panose="02020603050405020304" pitchFamily="18" charset="0"/>
              </a:rPr>
              <a:t> </a:t>
            </a:r>
          </a:p>
          <a:p>
            <a:pPr eaLnBrk="1" fontAlgn="base" hangingPunct="1">
              <a:lnSpc>
                <a:spcPct val="90000"/>
              </a:lnSpc>
              <a:spcBef>
                <a:spcPct val="20000"/>
              </a:spcBef>
              <a:spcAft>
                <a:spcPct val="0"/>
              </a:spcAft>
              <a:buClr>
                <a:srgbClr val="993300"/>
              </a:buClr>
              <a:buSzPct val="70000"/>
            </a:pPr>
            <a:r>
              <a:rPr lang="en-US" altLang="en-US" sz="2000" dirty="0">
                <a:latin typeface="Times New Roman" panose="02020603050405020304" pitchFamily="18" charset="0"/>
                <a:cs typeface="Times New Roman" panose="02020603050405020304" pitchFamily="18" charset="0"/>
              </a:rPr>
              <a:t> </a:t>
            </a:r>
            <a:r>
              <a:rPr lang="en-US" altLang="en-US" sz="2000" b="1" dirty="0">
                <a:latin typeface="Times New Roman" panose="02020603050405020304" pitchFamily="18" charset="0"/>
                <a:cs typeface="Times New Roman" panose="02020603050405020304" pitchFamily="18" charset="0"/>
              </a:rPr>
              <a:t>(AV) valves:</a:t>
            </a:r>
          </a:p>
          <a:p>
            <a:pPr marL="342900" indent="-342900" eaLnBrk="1" fontAlgn="base" hangingPunct="1">
              <a:lnSpc>
                <a:spcPct val="90000"/>
              </a:lnSpc>
              <a:spcBef>
                <a:spcPct val="20000"/>
              </a:spcBef>
              <a:spcAft>
                <a:spcPct val="0"/>
              </a:spcAft>
              <a:buClr>
                <a:srgbClr val="993300"/>
              </a:buClr>
              <a:buSzPct val="70000"/>
              <a:buFont typeface="Wingdings" panose="05000000000000000000" pitchFamily="2" charset="2"/>
              <a:buChar char="q"/>
            </a:pPr>
            <a:r>
              <a:rPr lang="en-US" altLang="en-US" sz="2000" dirty="0">
                <a:latin typeface="Times New Roman" panose="02020603050405020304" pitchFamily="18" charset="0"/>
                <a:cs typeface="Times New Roman" panose="02020603050405020304" pitchFamily="18" charset="0"/>
              </a:rPr>
              <a:t> One way valves.</a:t>
            </a:r>
          </a:p>
          <a:p>
            <a:pPr marL="342900" indent="-342900" eaLnBrk="1" fontAlgn="base" hangingPunct="1">
              <a:lnSpc>
                <a:spcPct val="90000"/>
              </a:lnSpc>
              <a:spcBef>
                <a:spcPct val="20000"/>
              </a:spcBef>
              <a:spcAft>
                <a:spcPct val="0"/>
              </a:spcAft>
              <a:buClr>
                <a:srgbClr val="993300"/>
              </a:buClr>
              <a:buSzPct val="70000"/>
              <a:buFont typeface="Wingdings" panose="05000000000000000000" pitchFamily="2" charset="2"/>
              <a:buChar char="q"/>
            </a:pPr>
            <a:r>
              <a:rPr lang="en-US" altLang="en-US" sz="2000" dirty="0">
                <a:latin typeface="Times New Roman" panose="02020603050405020304" pitchFamily="18" charset="0"/>
                <a:cs typeface="Times New Roman" panose="02020603050405020304" pitchFamily="18" charset="0"/>
              </a:rPr>
              <a:t>allow blood to flow from </a:t>
            </a:r>
          </a:p>
          <a:p>
            <a:pPr eaLnBrk="1" fontAlgn="base" hangingPunct="1">
              <a:lnSpc>
                <a:spcPct val="90000"/>
              </a:lnSpc>
              <a:spcBef>
                <a:spcPct val="20000"/>
              </a:spcBef>
              <a:spcAft>
                <a:spcPct val="0"/>
              </a:spcAft>
              <a:buClr>
                <a:srgbClr val="993300"/>
              </a:buClr>
              <a:buSzPct val="70000"/>
            </a:pPr>
            <a:r>
              <a:rPr lang="en-US" altLang="en-US" sz="2000" dirty="0">
                <a:latin typeface="Times New Roman" panose="02020603050405020304" pitchFamily="18" charset="0"/>
                <a:cs typeface="Times New Roman" panose="02020603050405020304" pitchFamily="18" charset="0"/>
              </a:rPr>
              <a:t> atria into ventricles.</a:t>
            </a:r>
          </a:p>
          <a:p>
            <a:pPr marL="342900" indent="-342900" eaLnBrk="1" fontAlgn="base" hangingPunct="1">
              <a:lnSpc>
                <a:spcPct val="90000"/>
              </a:lnSpc>
              <a:spcBef>
                <a:spcPct val="20000"/>
              </a:spcBef>
              <a:spcAft>
                <a:spcPct val="0"/>
              </a:spcAft>
              <a:buClr>
                <a:srgbClr val="993300"/>
              </a:buClr>
              <a:buSzPct val="70000"/>
              <a:buFont typeface="Wingdings" panose="05000000000000000000" pitchFamily="2" charset="2"/>
              <a:buChar char="q"/>
            </a:pPr>
            <a:r>
              <a:rPr lang="en-US" altLang="en-US" sz="2000" dirty="0">
                <a:latin typeface="Times New Roman" panose="02020603050405020304" pitchFamily="18" charset="0"/>
                <a:cs typeface="Times New Roman" panose="02020603050405020304" pitchFamily="18" charset="0"/>
              </a:rPr>
              <a:t>Tricuspid (Rt) &amp; Mitral (Lt).</a:t>
            </a:r>
          </a:p>
        </p:txBody>
      </p:sp>
      <p:sp>
        <p:nvSpPr>
          <p:cNvPr id="7171" name="Rectangle 7">
            <a:extLst>
              <a:ext uri="{FF2B5EF4-FFF2-40B4-BE49-F238E27FC236}">
                <a16:creationId xmlns:a16="http://schemas.microsoft.com/office/drawing/2014/main" id="{CB9CCB0B-148D-49C1-86BF-EAAC13324C7B}"/>
              </a:ext>
            </a:extLst>
          </p:cNvPr>
          <p:cNvSpPr>
            <a:spLocks noChangeArrowheads="1"/>
          </p:cNvSpPr>
          <p:nvPr/>
        </p:nvSpPr>
        <p:spPr bwMode="auto">
          <a:xfrm>
            <a:off x="891926" y="1852863"/>
            <a:ext cx="4572000" cy="27084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fontAlgn="base" hangingPunct="1">
              <a:spcBef>
                <a:spcPct val="0"/>
              </a:spcBef>
              <a:spcAft>
                <a:spcPts val="600"/>
              </a:spcAft>
            </a:pPr>
            <a:r>
              <a:rPr lang="en-US" altLang="en-US" sz="2000" b="1" dirty="0">
                <a:solidFill>
                  <a:prstClr val="black"/>
                </a:solidFill>
                <a:latin typeface="Times New Roman" panose="02020603050405020304" pitchFamily="18" charset="0"/>
                <a:cs typeface="Times New Roman" panose="02020603050405020304" pitchFamily="18" charset="0"/>
              </a:rPr>
              <a:t>Two semilunar valves</a:t>
            </a:r>
            <a:r>
              <a:rPr lang="en-US" altLang="en-US" sz="2000" b="1" dirty="0">
                <a:solidFill>
                  <a:srgbClr val="800080"/>
                </a:solidFill>
                <a:latin typeface="Times New Roman" panose="02020603050405020304" pitchFamily="18" charset="0"/>
                <a:cs typeface="Times New Roman" panose="02020603050405020304" pitchFamily="18" charset="0"/>
              </a:rPr>
              <a:t> </a:t>
            </a:r>
            <a:r>
              <a:rPr lang="en-US" altLang="en-US" sz="2000" b="1" dirty="0">
                <a:solidFill>
                  <a:prstClr val="black"/>
                </a:solidFill>
                <a:latin typeface="Times New Roman" panose="02020603050405020304" pitchFamily="18" charset="0"/>
                <a:cs typeface="Times New Roman" panose="02020603050405020304" pitchFamily="18" charset="0"/>
              </a:rPr>
              <a:t>:</a:t>
            </a:r>
          </a:p>
          <a:p>
            <a:pPr eaLnBrk="1" fontAlgn="base" hangingPunct="1">
              <a:spcBef>
                <a:spcPct val="0"/>
              </a:spcBef>
              <a:spcAft>
                <a:spcPts val="600"/>
              </a:spcAft>
              <a:buFont typeface="Wingdings" panose="05000000000000000000" pitchFamily="2" charset="2"/>
              <a:buChar char="q"/>
            </a:pPr>
            <a:r>
              <a:rPr lang="en-US" altLang="en-US" sz="2000" dirty="0">
                <a:solidFill>
                  <a:srgbClr val="C0504D"/>
                </a:solidFill>
                <a:latin typeface="Times New Roman" panose="02020603050405020304" pitchFamily="18" charset="0"/>
                <a:cs typeface="Times New Roman" panose="02020603050405020304" pitchFamily="18" charset="0"/>
              </a:rPr>
              <a:t>   </a:t>
            </a:r>
            <a:r>
              <a:rPr lang="en-US" altLang="en-US" sz="2000" dirty="0">
                <a:solidFill>
                  <a:prstClr val="black"/>
                </a:solidFill>
                <a:latin typeface="Times New Roman" panose="02020603050405020304" pitchFamily="18" charset="0"/>
                <a:cs typeface="Times New Roman" panose="02020603050405020304" pitchFamily="18" charset="0"/>
              </a:rPr>
              <a:t> One way valves.    </a:t>
            </a:r>
          </a:p>
          <a:p>
            <a:pPr eaLnBrk="1" fontAlgn="base" hangingPunct="1">
              <a:spcBef>
                <a:spcPct val="0"/>
              </a:spcBef>
              <a:spcAft>
                <a:spcPts val="600"/>
              </a:spcAft>
              <a:buFont typeface="Wingdings" panose="05000000000000000000" pitchFamily="2" charset="2"/>
              <a:buChar char="q"/>
            </a:pPr>
            <a:r>
              <a:rPr lang="en-US" altLang="en-US" sz="2000" dirty="0">
                <a:solidFill>
                  <a:srgbClr val="C0504D"/>
                </a:solidFill>
                <a:latin typeface="Times New Roman" panose="02020603050405020304" pitchFamily="18" charset="0"/>
                <a:cs typeface="Times New Roman" panose="02020603050405020304" pitchFamily="18" charset="0"/>
              </a:rPr>
              <a:t>   </a:t>
            </a:r>
            <a:r>
              <a:rPr lang="en-US" altLang="en-US" sz="2000" dirty="0">
                <a:solidFill>
                  <a:prstClr val="black"/>
                </a:solidFill>
                <a:latin typeface="Times New Roman" panose="02020603050405020304" pitchFamily="18" charset="0"/>
                <a:cs typeface="Times New Roman" panose="02020603050405020304" pitchFamily="18" charset="0"/>
              </a:rPr>
              <a:t> At origin of pulmonary artery </a:t>
            </a:r>
          </a:p>
          <a:p>
            <a:pPr eaLnBrk="1" fontAlgn="base" hangingPunct="1">
              <a:spcBef>
                <a:spcPct val="0"/>
              </a:spcBef>
              <a:spcAft>
                <a:spcPts val="600"/>
              </a:spcAft>
            </a:pPr>
            <a:r>
              <a:rPr lang="en-US" altLang="en-US" sz="2000" dirty="0">
                <a:solidFill>
                  <a:prstClr val="black"/>
                </a:solidFill>
                <a:latin typeface="Times New Roman" panose="02020603050405020304" pitchFamily="18" charset="0"/>
                <a:cs typeface="Times New Roman" panose="02020603050405020304" pitchFamily="18" charset="0"/>
              </a:rPr>
              <a:t>       &amp; aorta. </a:t>
            </a:r>
          </a:p>
          <a:p>
            <a:pPr eaLnBrk="1" fontAlgn="base" hangingPunct="1">
              <a:spcBef>
                <a:spcPct val="0"/>
              </a:spcBef>
              <a:spcAft>
                <a:spcPts val="600"/>
              </a:spcAft>
              <a:buFont typeface="Wingdings" panose="05000000000000000000" pitchFamily="2" charset="2"/>
              <a:buChar char="q"/>
            </a:pPr>
            <a:r>
              <a:rPr lang="en-US" altLang="en-US" sz="2000" dirty="0">
                <a:solidFill>
                  <a:srgbClr val="C0504D"/>
                </a:solidFill>
                <a:latin typeface="Times New Roman" panose="02020603050405020304" pitchFamily="18" charset="0"/>
                <a:cs typeface="Times New Roman" panose="02020603050405020304" pitchFamily="18" charset="0"/>
              </a:rPr>
              <a:t>   </a:t>
            </a:r>
            <a:r>
              <a:rPr lang="en-US" altLang="en-US" sz="2000" dirty="0">
                <a:solidFill>
                  <a:prstClr val="black"/>
                </a:solidFill>
                <a:latin typeface="Times New Roman" panose="02020603050405020304" pitchFamily="18" charset="0"/>
                <a:cs typeface="Times New Roman" panose="02020603050405020304" pitchFamily="18" charset="0"/>
              </a:rPr>
              <a:t>Pulmonary (Rt) &amp; Aortic (Lt).</a:t>
            </a:r>
          </a:p>
          <a:p>
            <a:pPr eaLnBrk="1" fontAlgn="base" hangingPunct="1">
              <a:spcBef>
                <a:spcPct val="0"/>
              </a:spcBef>
              <a:spcAft>
                <a:spcPts val="600"/>
              </a:spcAft>
              <a:buFont typeface="Wingdings" panose="05000000000000000000" pitchFamily="2" charset="2"/>
              <a:buChar char="q"/>
            </a:pPr>
            <a:r>
              <a:rPr lang="en-US" altLang="en-US" sz="2000" dirty="0">
                <a:solidFill>
                  <a:srgbClr val="C0504D"/>
                </a:solidFill>
                <a:latin typeface="Times New Roman" panose="02020603050405020304" pitchFamily="18" charset="0"/>
                <a:cs typeface="Times New Roman" panose="02020603050405020304" pitchFamily="18" charset="0"/>
              </a:rPr>
              <a:t>   </a:t>
            </a:r>
            <a:r>
              <a:rPr lang="en-US" altLang="en-US" sz="2000" dirty="0">
                <a:solidFill>
                  <a:prstClr val="black"/>
                </a:solidFill>
                <a:latin typeface="Times New Roman" panose="02020603050405020304" pitchFamily="18" charset="0"/>
                <a:cs typeface="Times New Roman" panose="02020603050405020304" pitchFamily="18" charset="0"/>
              </a:rPr>
              <a:t> Open during ventricular </a:t>
            </a:r>
          </a:p>
          <a:p>
            <a:pPr eaLnBrk="1" fontAlgn="base" hangingPunct="1">
              <a:spcBef>
                <a:spcPct val="0"/>
              </a:spcBef>
              <a:spcAft>
                <a:spcPts val="600"/>
              </a:spcAft>
            </a:pPr>
            <a:r>
              <a:rPr lang="en-US" altLang="en-US" sz="2000" dirty="0">
                <a:solidFill>
                  <a:prstClr val="black"/>
                </a:solidFill>
                <a:latin typeface="Times New Roman" panose="02020603050405020304" pitchFamily="18" charset="0"/>
                <a:cs typeface="Times New Roman" panose="02020603050405020304" pitchFamily="18" charset="0"/>
              </a:rPr>
              <a:t>       contraction.</a:t>
            </a:r>
            <a:endParaRPr lang="en-US" altLang="en-US" sz="2000" dirty="0">
              <a:solidFill>
                <a:prstClr val="black"/>
              </a:solidFill>
              <a:latin typeface="Calibri" panose="020F0502020204030204" pitchFamily="34" charset="0"/>
            </a:endParaRPr>
          </a:p>
        </p:txBody>
      </p:sp>
      <p:sp>
        <p:nvSpPr>
          <p:cNvPr id="7172" name="Rectangle 8">
            <a:extLst>
              <a:ext uri="{FF2B5EF4-FFF2-40B4-BE49-F238E27FC236}">
                <a16:creationId xmlns:a16="http://schemas.microsoft.com/office/drawing/2014/main" id="{37C27939-BDDE-4548-87FB-F2E3F42C7C72}"/>
              </a:ext>
            </a:extLst>
          </p:cNvPr>
          <p:cNvSpPr>
            <a:spLocks noChangeArrowheads="1"/>
          </p:cNvSpPr>
          <p:nvPr/>
        </p:nvSpPr>
        <p:spPr bwMode="auto">
          <a:xfrm>
            <a:off x="8719704" y="1327625"/>
            <a:ext cx="2666036" cy="37087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fontAlgn="base" hangingPunct="1">
              <a:spcBef>
                <a:spcPct val="0"/>
              </a:spcBef>
              <a:spcAft>
                <a:spcPts val="600"/>
              </a:spcAft>
            </a:pPr>
            <a:r>
              <a:rPr lang="en-US" altLang="en-US" sz="2000" b="1" dirty="0">
                <a:solidFill>
                  <a:prstClr val="black"/>
                </a:solidFill>
                <a:latin typeface="Calibri" panose="020F0502020204030204" pitchFamily="34" charset="0"/>
              </a:rPr>
              <a:t>No valves between atria and veins</a:t>
            </a:r>
          </a:p>
          <a:p>
            <a:pPr eaLnBrk="1" fontAlgn="base" hangingPunct="1">
              <a:spcBef>
                <a:spcPct val="0"/>
              </a:spcBef>
              <a:spcAft>
                <a:spcPts val="600"/>
              </a:spcAft>
              <a:buFont typeface="Wingdings" panose="05000000000000000000" pitchFamily="2" charset="2"/>
              <a:buChar char="q"/>
            </a:pPr>
            <a:r>
              <a:rPr lang="en-US" altLang="en-US" sz="2000" dirty="0">
                <a:solidFill>
                  <a:prstClr val="black"/>
                </a:solidFill>
                <a:latin typeface="Calibri" panose="020F0502020204030204" pitchFamily="34" charset="0"/>
              </a:rPr>
              <a:t>Atrial pressures usually are not much higher than venous pressures sites</a:t>
            </a:r>
          </a:p>
          <a:p>
            <a:pPr eaLnBrk="1" fontAlgn="base" hangingPunct="1">
              <a:spcBef>
                <a:spcPct val="0"/>
              </a:spcBef>
              <a:spcAft>
                <a:spcPts val="600"/>
              </a:spcAft>
            </a:pPr>
            <a:endParaRPr lang="en-US" altLang="en-US" sz="2000" dirty="0">
              <a:solidFill>
                <a:prstClr val="black"/>
              </a:solidFill>
              <a:latin typeface="Calibri" panose="020F0502020204030204" pitchFamily="34" charset="0"/>
            </a:endParaRPr>
          </a:p>
          <a:p>
            <a:pPr eaLnBrk="1" fontAlgn="base" hangingPunct="1">
              <a:spcBef>
                <a:spcPct val="0"/>
              </a:spcBef>
              <a:spcAft>
                <a:spcPts val="600"/>
              </a:spcAft>
              <a:buFont typeface="Wingdings" panose="05000000000000000000" pitchFamily="2" charset="2"/>
              <a:buChar char="q"/>
            </a:pPr>
            <a:r>
              <a:rPr lang="en-US" altLang="en-US" sz="2000" dirty="0">
                <a:solidFill>
                  <a:prstClr val="black"/>
                </a:solidFill>
                <a:latin typeface="Calibri" panose="020F0502020204030204" pitchFamily="34" charset="0"/>
              </a:rPr>
              <a:t>where venae cava enter atria are partially compressed during atrial contraction</a:t>
            </a:r>
          </a:p>
        </p:txBody>
      </p:sp>
      <p:sp>
        <p:nvSpPr>
          <p:cNvPr id="7173" name="Rectangle 5">
            <a:extLst>
              <a:ext uri="{FF2B5EF4-FFF2-40B4-BE49-F238E27FC236}">
                <a16:creationId xmlns:a16="http://schemas.microsoft.com/office/drawing/2014/main" id="{3D13B6CE-31A5-4C4A-AE2A-748207C9BB0E}"/>
              </a:ext>
            </a:extLst>
          </p:cNvPr>
          <p:cNvSpPr>
            <a:spLocks noChangeArrowheads="1"/>
          </p:cNvSpPr>
          <p:nvPr/>
        </p:nvSpPr>
        <p:spPr bwMode="auto">
          <a:xfrm>
            <a:off x="4978401" y="706439"/>
            <a:ext cx="1539875"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fontAlgn="base" hangingPunct="1">
              <a:spcBef>
                <a:spcPct val="0"/>
              </a:spcBef>
              <a:spcAft>
                <a:spcPts val="600"/>
              </a:spcAft>
            </a:pPr>
            <a:r>
              <a:rPr lang="en-US" altLang="en-US" sz="4000" b="1" dirty="0">
                <a:solidFill>
                  <a:prstClr val="black"/>
                </a:solidFill>
                <a:latin typeface="Calibri" panose="020F0502020204030204" pitchFamily="34" charset="0"/>
              </a:rPr>
              <a:t>Valves</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A9F529C3-C941-49FD-8C67-82F134F64BD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50000"/>
              <a:lumOff val="50000"/>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20586029-32A0-47E5-9AEC-AE3ABA6B94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a:extLst>
              <a:ext uri="{FF2B5EF4-FFF2-40B4-BE49-F238E27FC236}">
                <a16:creationId xmlns:a16="http://schemas.microsoft.com/office/drawing/2014/main" id="{A6171A5E-A4DD-401A-8487-6254DFAF0502}"/>
              </a:ext>
            </a:extLst>
          </p:cNvPr>
          <p:cNvPicPr>
            <a:picLocks noChangeAspect="1"/>
          </p:cNvPicPr>
          <p:nvPr/>
        </p:nvPicPr>
        <p:blipFill>
          <a:blip r:embed="rId2"/>
          <a:stretch>
            <a:fillRect/>
          </a:stretch>
        </p:blipFill>
        <p:spPr>
          <a:xfrm>
            <a:off x="643467" y="1744394"/>
            <a:ext cx="5294716" cy="3868615"/>
          </a:xfrm>
          <a:prstGeom prst="rect">
            <a:avLst/>
          </a:prstGeom>
        </p:spPr>
      </p:pic>
      <p:cxnSp>
        <p:nvCxnSpPr>
          <p:cNvPr id="14" name="Straight Connector 13">
            <a:extLst>
              <a:ext uri="{FF2B5EF4-FFF2-40B4-BE49-F238E27FC236}">
                <a16:creationId xmlns:a16="http://schemas.microsoft.com/office/drawing/2014/main" id="{8C730EAB-A532-4295-A302-FB4B90DB9F5E}"/>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6079958" y="1143000"/>
            <a:ext cx="0" cy="4572000"/>
          </a:xfrm>
          <a:prstGeom prst="line">
            <a:avLst/>
          </a:prstGeom>
          <a:ln>
            <a:solidFill>
              <a:srgbClr val="4E4E4E"/>
            </a:solidFill>
          </a:ln>
        </p:spPr>
        <p:style>
          <a:lnRef idx="1">
            <a:schemeClr val="accent1"/>
          </a:lnRef>
          <a:fillRef idx="0">
            <a:schemeClr val="accent1"/>
          </a:fillRef>
          <a:effectRef idx="0">
            <a:schemeClr val="accent1"/>
          </a:effectRef>
          <a:fontRef idx="minor">
            <a:schemeClr val="tx1"/>
          </a:fontRef>
        </p:style>
      </p:cxnSp>
      <p:pic>
        <p:nvPicPr>
          <p:cNvPr id="3" name="Picture 2">
            <a:extLst>
              <a:ext uri="{FF2B5EF4-FFF2-40B4-BE49-F238E27FC236}">
                <a16:creationId xmlns:a16="http://schemas.microsoft.com/office/drawing/2014/main" id="{368FAAFE-E04D-426E-8474-8F24598913C0}"/>
              </a:ext>
            </a:extLst>
          </p:cNvPr>
          <p:cNvPicPr>
            <a:picLocks noChangeAspect="1"/>
          </p:cNvPicPr>
          <p:nvPr/>
        </p:nvPicPr>
        <p:blipFill>
          <a:blip r:embed="rId3"/>
          <a:stretch>
            <a:fillRect/>
          </a:stretch>
        </p:blipFill>
        <p:spPr>
          <a:xfrm>
            <a:off x="6253817" y="1871003"/>
            <a:ext cx="5294715" cy="3843997"/>
          </a:xfrm>
          <a:prstGeom prst="rect">
            <a:avLst/>
          </a:prstGeom>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2" name="Rectangle 71">
            <a:extLst>
              <a:ext uri="{FF2B5EF4-FFF2-40B4-BE49-F238E27FC236}">
                <a16:creationId xmlns:a16="http://schemas.microsoft.com/office/drawing/2014/main" id="{6753252F-4873-4F63-801D-CC719279A7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4" name="Rectangle 73">
            <a:extLst>
              <a:ext uri="{FF2B5EF4-FFF2-40B4-BE49-F238E27FC236}">
                <a16:creationId xmlns:a16="http://schemas.microsoft.com/office/drawing/2014/main" id="{047C8CCB-F95D-4249-92DD-651249D3535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2013557" cy="6858000"/>
          </a:xfrm>
          <a:prstGeom prst="rect">
            <a:avLst/>
          </a:prstGeom>
          <a:solidFill>
            <a:srgbClr val="6552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219" name="Rectangle 2">
            <a:extLst>
              <a:ext uri="{FF2B5EF4-FFF2-40B4-BE49-F238E27FC236}">
                <a16:creationId xmlns:a16="http://schemas.microsoft.com/office/drawing/2014/main" id="{595B8E3E-3685-4956-A529-8F18D58AC78D}"/>
              </a:ext>
            </a:extLst>
          </p:cNvPr>
          <p:cNvSpPr>
            <a:spLocks noGrp="1" noRot="1" noChangeArrowheads="1"/>
          </p:cNvSpPr>
          <p:nvPr>
            <p:ph type="title"/>
          </p:nvPr>
        </p:nvSpPr>
        <p:spPr>
          <a:xfrm>
            <a:off x="640080" y="2074363"/>
            <a:ext cx="2752354" cy="2709275"/>
          </a:xfrm>
          <a:prstGeom prst="ellipse">
            <a:avLst/>
          </a:prstGeom>
          <a:solidFill>
            <a:srgbClr val="262626"/>
          </a:solidFill>
          <a:ln w="174625" cmpd="thinThick">
            <a:solidFill>
              <a:srgbClr val="262626"/>
            </a:solidFill>
          </a:ln>
        </p:spPr>
        <p:txBody>
          <a:bodyPr vert="horz" lIns="91440" tIns="45720" rIns="91440" bIns="45720" rtlCol="0" anchor="ctr">
            <a:normAutofit/>
          </a:bodyPr>
          <a:lstStyle/>
          <a:p>
            <a:pPr eaLnBrk="1" hangingPunct="1">
              <a:lnSpc>
                <a:spcPct val="90000"/>
              </a:lnSpc>
            </a:pPr>
            <a:r>
              <a:rPr lang="en-US" altLang="en-US" sz="2000" b="1" kern="1200">
                <a:solidFill>
                  <a:srgbClr val="FFFFFF"/>
                </a:solidFill>
                <a:latin typeface="+mj-lt"/>
                <a:ea typeface="+mj-ea"/>
                <a:cs typeface="+mj-cs"/>
              </a:rPr>
              <a:t>Atrioventricular valve function</a:t>
            </a:r>
          </a:p>
        </p:txBody>
      </p:sp>
      <p:pic>
        <p:nvPicPr>
          <p:cNvPr id="9218" name="Picture 4">
            <a:extLst>
              <a:ext uri="{FF2B5EF4-FFF2-40B4-BE49-F238E27FC236}">
                <a16:creationId xmlns:a16="http://schemas.microsoft.com/office/drawing/2014/main" id="{2374838B-7CC7-4B8F-90ED-B6B3FAF3E12F}"/>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tretch>
            <a:fillRect/>
          </a:stretch>
        </p:blipFill>
        <p:spPr>
          <a:xfrm>
            <a:off x="3573194" y="829994"/>
            <a:ext cx="7653605" cy="5303520"/>
          </a:xfrm>
          <a:prstGeom prst="rect">
            <a:avLst/>
          </a:prstGeom>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2" name="Rectangle 71">
            <a:extLst>
              <a:ext uri="{FF2B5EF4-FFF2-40B4-BE49-F238E27FC236}">
                <a16:creationId xmlns:a16="http://schemas.microsoft.com/office/drawing/2014/main" id="{A4AC5506-6312-4701-8D3C-40187889A94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651752"/>
            <a:ext cx="12192000" cy="736551"/>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243" name="Title 4">
            <a:extLst>
              <a:ext uri="{FF2B5EF4-FFF2-40B4-BE49-F238E27FC236}">
                <a16:creationId xmlns:a16="http://schemas.microsoft.com/office/drawing/2014/main" id="{C3494F4B-4A44-43CE-9FF3-685605E8EA7A}"/>
              </a:ext>
            </a:extLst>
          </p:cNvPr>
          <p:cNvSpPr>
            <a:spLocks noGrp="1" noChangeArrowheads="1"/>
          </p:cNvSpPr>
          <p:nvPr>
            <p:ph type="title"/>
          </p:nvPr>
        </p:nvSpPr>
        <p:spPr>
          <a:xfrm>
            <a:off x="556532" y="643467"/>
            <a:ext cx="11210925" cy="744836"/>
          </a:xfrm>
        </p:spPr>
        <p:txBody>
          <a:bodyPr vert="horz" lIns="91440" tIns="45720" rIns="91440" bIns="45720" rtlCol="0" anchor="ctr">
            <a:normAutofit/>
          </a:bodyPr>
          <a:lstStyle/>
          <a:p>
            <a:pPr eaLnBrk="1" hangingPunct="1">
              <a:lnSpc>
                <a:spcPct val="90000"/>
              </a:lnSpc>
            </a:pPr>
            <a:r>
              <a:rPr lang="en-US" altLang="en-US" sz="3200" kern="1200">
                <a:solidFill>
                  <a:schemeClr val="bg1"/>
                </a:solidFill>
                <a:latin typeface="+mj-lt"/>
                <a:ea typeface="+mj-ea"/>
                <a:cs typeface="+mj-cs"/>
              </a:rPr>
              <a:t>Semilunar valve function</a:t>
            </a:r>
          </a:p>
        </p:txBody>
      </p:sp>
      <p:pic>
        <p:nvPicPr>
          <p:cNvPr id="10242" name="Picture 4" descr="Diagram&#10;&#10;Description automatically generated">
            <a:extLst>
              <a:ext uri="{FF2B5EF4-FFF2-40B4-BE49-F238E27FC236}">
                <a16:creationId xmlns:a16="http://schemas.microsoft.com/office/drawing/2014/main" id="{94739341-4AC3-42B5-AC41-41650F99CA98}"/>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tretch>
            <a:fillRect/>
          </a:stretch>
        </p:blipFill>
        <p:spPr>
          <a:xfrm>
            <a:off x="801784" y="1675227"/>
            <a:ext cx="10588431" cy="4394199"/>
          </a:xfrm>
          <a:prstGeom prst="rect">
            <a:avLst/>
          </a:prstGeom>
        </p:spPr>
      </p:pic>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7EC5823726B9434F9265DB64A8FFF9D7" ma:contentTypeVersion="2" ma:contentTypeDescription="Create a new document." ma:contentTypeScope="" ma:versionID="e48f093dee36ebeb48eac6a11b377fa5">
  <xsd:schema xmlns:xsd="http://www.w3.org/2001/XMLSchema" xmlns:xs="http://www.w3.org/2001/XMLSchema" xmlns:p="http://schemas.microsoft.com/office/2006/metadata/properties" xmlns:ns2="a079000d-8966-4c5a-9331-218429b85427" targetNamespace="http://schemas.microsoft.com/office/2006/metadata/properties" ma:root="true" ma:fieldsID="72d698c547c2428abc8b0b99b7bfee3f" ns2:_="">
    <xsd:import namespace="a079000d-8966-4c5a-9331-218429b85427"/>
    <xsd:element name="properties">
      <xsd:complexType>
        <xsd:sequence>
          <xsd:element name="documentManagement">
            <xsd:complexType>
              <xsd:all>
                <xsd:element ref="ns2:MediaServiceMetadata" minOccurs="0"/>
                <xsd:element ref="ns2:MediaServiceFast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079000d-8966-4c5a-9331-218429b85427"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62CB97C7-6AF7-4D10-AE2D-0293EDBC30C7}"/>
</file>

<file path=customXml/itemProps2.xml><?xml version="1.0" encoding="utf-8"?>
<ds:datastoreItem xmlns:ds="http://schemas.openxmlformats.org/officeDocument/2006/customXml" ds:itemID="{343FCC52-52F2-4EA3-84C3-7D1CD7AC520F}"/>
</file>

<file path=customXml/itemProps3.xml><?xml version="1.0" encoding="utf-8"?>
<ds:datastoreItem xmlns:ds="http://schemas.openxmlformats.org/officeDocument/2006/customXml" ds:itemID="{1C9B5C5D-1DD9-4870-8C25-17C468DC4637}"/>
</file>

<file path=docProps/app.xml><?xml version="1.0" encoding="utf-8"?>
<Properties xmlns="http://schemas.openxmlformats.org/officeDocument/2006/extended-properties" xmlns:vt="http://schemas.openxmlformats.org/officeDocument/2006/docPropsVTypes">
  <TotalTime>82</TotalTime>
  <Words>686</Words>
  <Application>Microsoft Office PowerPoint</Application>
  <PresentationFormat>Widescreen</PresentationFormat>
  <Paragraphs>79</Paragraphs>
  <Slides>12</Slides>
  <Notes>0</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12</vt:i4>
      </vt:variant>
    </vt:vector>
  </HeadingPairs>
  <TitlesOfParts>
    <vt:vector size="19" baseType="lpstr">
      <vt:lpstr>Arial</vt:lpstr>
      <vt:lpstr>Calibri</vt:lpstr>
      <vt:lpstr>Calibri Light</vt:lpstr>
      <vt:lpstr>Times New Roman</vt:lpstr>
      <vt:lpstr>Wingdings</vt:lpstr>
      <vt:lpstr>Office Theme</vt:lpstr>
      <vt:lpstr>1_Office Theme</vt:lpstr>
      <vt:lpstr>Overview of cardiovascular system </vt:lpstr>
      <vt:lpstr>objectives</vt:lpstr>
      <vt:lpstr>PowerPoint Presentation</vt:lpstr>
      <vt:lpstr>PowerPoint Presentation</vt:lpstr>
      <vt:lpstr>PowerPoint Presentation</vt:lpstr>
      <vt:lpstr>PowerPoint Presentation</vt:lpstr>
      <vt:lpstr>PowerPoint Presentation</vt:lpstr>
      <vt:lpstr>Atrioventricular valve function</vt:lpstr>
      <vt:lpstr>Semilunar valve function</vt:lpstr>
      <vt:lpstr>Intrinsic cardiac conduction system </vt:lpstr>
      <vt:lpstr>Types of heart cells </vt:lpstr>
      <vt:lpstr>Conduction system or Electrophysiology system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arwa rawashdeh</dc:creator>
  <cp:lastModifiedBy>arwa rawashdeh</cp:lastModifiedBy>
  <cp:revision>8</cp:revision>
  <dcterms:created xsi:type="dcterms:W3CDTF">2021-05-01T11:09:00Z</dcterms:created>
  <dcterms:modified xsi:type="dcterms:W3CDTF">2021-05-01T12:31:10Z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0x0101007EC5823726B9434F9265DB64A8FFF9D7</vt:lpwstr>
  </property>
</Properties>
</file>