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89" r:id="rId3"/>
    <p:sldId id="275" r:id="rId4"/>
    <p:sldId id="286" r:id="rId5"/>
    <p:sldId id="295" r:id="rId6"/>
    <p:sldId id="296" r:id="rId7"/>
    <p:sldId id="277" r:id="rId8"/>
    <p:sldId id="290" r:id="rId9"/>
    <p:sldId id="291" r:id="rId10"/>
    <p:sldId id="261" r:id="rId11"/>
    <p:sldId id="278" r:id="rId12"/>
    <p:sldId id="279" r:id="rId13"/>
    <p:sldId id="293" r:id="rId14"/>
    <p:sldId id="294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-138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WRIST AND JOINTS OF THE HAND </a:t>
            </a:r>
            <a:endParaRPr lang="ar-E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581400"/>
            <a:ext cx="4498975" cy="3048000"/>
          </a:xfrm>
        </p:spPr>
        <p:txBody>
          <a:bodyPr/>
          <a:lstStyle/>
          <a:p>
            <a:pPr marL="82296" indent="0" algn="ctr">
              <a:buNone/>
            </a:pP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</a:p>
          <a:p>
            <a:pPr marL="82296" indent="0" algn="ctr">
              <a:buNone/>
            </a:pP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Dr Abulmaaty Mohamed</a:t>
            </a:r>
            <a:b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Assistant professor Anatomy &amp; Embryology </a:t>
            </a:r>
            <a:b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Mutah University</a:t>
            </a:r>
            <a:endParaRPr lang="ar-SA" dirty="0">
              <a:latin typeface="Algerian" panose="04020705040A02060702" pitchFamily="82" charset="0"/>
              <a:ea typeface="Verdana" panose="020B0604030504040204" pitchFamily="34" charset="0"/>
              <a:cs typeface="Andalus" panose="02020603050405020304" pitchFamily="18" charset="-78"/>
            </a:endParaRPr>
          </a:p>
          <a:p>
            <a:endParaRPr lang="ar-E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4571999" cy="5943600"/>
          </a:xfrm>
        </p:spPr>
      </p:pic>
    </p:spTree>
    <p:extLst>
      <p:ext uri="{BB962C8B-B14F-4D97-AF65-F5344CB8AC3E}">
        <p14:creationId xmlns:p14="http://schemas.microsoft.com/office/powerpoint/2010/main" val="19262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lgerian" panose="04020705040A02060702" pitchFamily="82" charset="0"/>
              </a:rPr>
              <a:t>wrist JOINT</a:t>
            </a:r>
            <a:endParaRPr lang="ar-EG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88392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Movements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Flexion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FCR PL  FDS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FCU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FDP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FPL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Extension: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ECRL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ECRB ED EDM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ECU  EI EPL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Abduction:-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FCR ECRL ECRB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Adduction:-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FCU ECU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205427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0"/>
            <a:ext cx="217328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043450"/>
            <a:ext cx="2017713" cy="38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3048000"/>
            <a:ext cx="2209801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78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Joints of the hand</a:t>
            </a:r>
            <a:endParaRPr lang="ar-EG" sz="7200" dirty="0"/>
          </a:p>
        </p:txBody>
      </p:sp>
    </p:spTree>
    <p:extLst>
      <p:ext uri="{BB962C8B-B14F-4D97-AF65-F5344CB8AC3E}">
        <p14:creationId xmlns:p14="http://schemas.microsoft.com/office/powerpoint/2010/main" val="10636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57200"/>
            <a:ext cx="4382069" cy="6181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09600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latin typeface="Algerian" panose="04020705040A02060702" pitchFamily="82" charset="0"/>
              </a:rPr>
              <a:t>Joints of the hand</a:t>
            </a:r>
            <a:endParaRPr lang="ar-EG" sz="4000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3400"/>
            <a:ext cx="60960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Intercarpal joints:-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 Synovial joints between carpal bones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 sliding movements between carpal bones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Carpometacarpal joints of medial 4 fingers:-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 Synovial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joints between carpal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bones , bases of metacarpal bones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sliding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4212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762000"/>
          </a:xfrm>
        </p:spPr>
        <p:txBody>
          <a:bodyPr/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Joints of the hand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838200"/>
            <a:ext cx="48768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Carpometacarpal joint of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thumb:-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Saddle synovial joint between trapezium &amp; base of 1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metacarpal bone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Flexion:-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FPL &amp; FPB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Extension:-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EPL &amp; EPB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Abduction:-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 &amp; APB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Adduction:-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Adductor pollicis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Opposition:-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Opponense pollicis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ar-E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876800"/>
            <a:ext cx="4648200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71800"/>
            <a:ext cx="4267200" cy="179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"/>
            <a:ext cx="3429000" cy="265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1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228600"/>
            <a:ext cx="4800600" cy="3200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8382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lgerian" panose="04020705040A02060702" pitchFamily="82" charset="0"/>
              </a:rPr>
              <a:t>Joints of the hand</a:t>
            </a:r>
            <a:endParaRPr lang="ar-EG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762000"/>
            <a:ext cx="4497388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Metacarpophalangeal joint :-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ellipsoid synovial joints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FDS &amp; FDP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Extension 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  , EI , EDM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Adduction:-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Palmar interossei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Abduction:-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dorsal interossei  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Interphalageal joints 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hinge synovial joints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flexion 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extension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505200"/>
            <a:ext cx="510539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5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38862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>THANQ</a:t>
            </a:r>
            <a:r>
              <a:rPr lang="ar-SA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/>
            </a:r>
            <a:br>
              <a:rPr lang="ar-SA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</a:br>
            <a:endParaRPr lang="ar-EG" sz="9600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0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8763000" cy="6629400"/>
          </a:xfrm>
        </p:spPr>
      </p:pic>
    </p:spTree>
    <p:extLst>
      <p:ext uri="{BB962C8B-B14F-4D97-AF65-F5344CB8AC3E}">
        <p14:creationId xmlns:p14="http://schemas.microsoft.com/office/powerpoint/2010/main" val="17746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124200"/>
            <a:ext cx="3218597" cy="33953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85297"/>
            <a:ext cx="3218597" cy="3038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lgerian" panose="04020705040A02060702" pitchFamily="82" charset="0"/>
              </a:rPr>
              <a:t>WRIST JOINT</a:t>
            </a:r>
            <a:endParaRPr lang="ar-E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0" y="609600"/>
            <a:ext cx="6477000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Synovial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Variety:-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Ellipsoid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Articular Surface:-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Inferior surface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 of radius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articular disc of inferior radioulnar joint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Below:-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Proximal row of carpal bones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(scaphoid , lunate , triquetral)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N.B. Ulna never share in wrist joint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pisiform also doesn't share in wrist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Capsule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Attachment: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margins of the articular surface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Synovial membrane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inner surface of the capsule.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EG" dirty="0"/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8763000" cy="762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lgerian" panose="04020705040A02060702" pitchFamily="82" charset="0"/>
              </a:rPr>
              <a:t>wrist JOINT</a:t>
            </a:r>
            <a:endParaRPr lang="ar-E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609600"/>
            <a:ext cx="4953000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Ligaments:-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 radio carpal ligament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Extends from anterior margin of lower end of radius to front of carpal bones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  radio carpal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Extends from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margin of lower end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radius to back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carpal bones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Ulnar collateral (medial) ligament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Extends from tip of styloid process of ulna to pisiform and medial side of triquetral bones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radial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collateral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(lateral)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ligament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Extends from tip of styloid process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side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scaphoid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76200"/>
            <a:ext cx="43434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33800"/>
            <a:ext cx="4038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3886199" cy="67818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"/>
            <a:ext cx="4343400" cy="6629400"/>
          </a:xfrm>
        </p:spPr>
      </p:pic>
    </p:spTree>
    <p:extLst>
      <p:ext uri="{BB962C8B-B14F-4D97-AF65-F5344CB8AC3E}">
        <p14:creationId xmlns:p14="http://schemas.microsoft.com/office/powerpoint/2010/main" val="355521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4038600" cy="65532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152400"/>
            <a:ext cx="4572000" cy="6553200"/>
          </a:xfrm>
        </p:spPr>
      </p:pic>
    </p:spTree>
    <p:extLst>
      <p:ext uri="{BB962C8B-B14F-4D97-AF65-F5344CB8AC3E}">
        <p14:creationId xmlns:p14="http://schemas.microsoft.com/office/powerpoint/2010/main" val="427201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590800"/>
            <a:ext cx="4800601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wrist JOINT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09600"/>
            <a:ext cx="51816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 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Anteriorly: 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Contents of the carpal tunnel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1-Median nerve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2-Tendons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flexor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digit. superficialis  3- Tendons of flexor digi. profundus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-Tendon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flexor pollicis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longus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5-Tendon of flexor carpi radialis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4800"/>
            <a:ext cx="4114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1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0"/>
            <a:ext cx="5029199" cy="67055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latin typeface="Algerian" panose="04020705040A02060702" pitchFamily="82" charset="0"/>
              </a:rPr>
              <a:t>wrist JOINT</a:t>
            </a:r>
            <a:endParaRPr lang="ar-EG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3400"/>
            <a:ext cx="52578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 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Posteriorly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6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compartments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extensor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retinaculum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2nd compartment contains: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ECRL-ECRB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3rd compartment contains: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4th compartment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contains: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2-EI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3-ant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interosseous art.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4-post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interosseous n.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5th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compartment contains: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6th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compartment contains: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62868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8600"/>
            <a:ext cx="5257799" cy="64769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762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lgerian" panose="04020705040A02060702" pitchFamily="82" charset="0"/>
              </a:rPr>
              <a:t>wrist JOINT</a:t>
            </a:r>
            <a:endParaRPr lang="ar-EG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762000"/>
            <a:ext cx="4497388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 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Laterally:-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contents of 1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compartment of the extensor retinaculum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Abductor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pollicis longus.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ext. pollicis brevis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Medially: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dorsal cutaneous branch of ulnar nerve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C22B83CFD723468AD4A84E22A98B74" ma:contentTypeVersion="9" ma:contentTypeDescription="Create a new document." ma:contentTypeScope="" ma:versionID="a09c179e44334d206a368a86c05397b7">
  <xsd:schema xmlns:xsd="http://www.w3.org/2001/XMLSchema" xmlns:xs="http://www.w3.org/2001/XMLSchema" xmlns:p="http://schemas.microsoft.com/office/2006/metadata/properties" xmlns:ns2="1415beaa-1878-4f09-8105-dc829c0dd417" xmlns:ns3="a433687a-ae5f-44a0-9b01-062828d2e892" targetNamespace="http://schemas.microsoft.com/office/2006/metadata/properties" ma:root="true" ma:fieldsID="f78d526f08c6593db49831a5afe9810a" ns2:_="" ns3:_="">
    <xsd:import namespace="1415beaa-1878-4f09-8105-dc829c0dd417"/>
    <xsd:import namespace="a433687a-ae5f-44a0-9b01-062828d2e8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5beaa-1878-4f09-8105-dc829c0dd4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ff52f34-b351-492d-bd72-b80be8882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3687a-ae5f-44a0-9b01-062828d2e89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00fab3d-d326-4a93-90c4-3a6f5e166fe6}" ma:internalName="TaxCatchAll" ma:showField="CatchAllData" ma:web="a433687a-ae5f-44a0-9b01-062828d2e8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15beaa-1878-4f09-8105-dc829c0dd417">
      <Terms xmlns="http://schemas.microsoft.com/office/infopath/2007/PartnerControls"/>
    </lcf76f155ced4ddcb4097134ff3c332f>
    <TaxCatchAll xmlns="a433687a-ae5f-44a0-9b01-062828d2e892" xsi:nil="true"/>
  </documentManagement>
</p:properties>
</file>

<file path=customXml/itemProps1.xml><?xml version="1.0" encoding="utf-8"?>
<ds:datastoreItem xmlns:ds="http://schemas.openxmlformats.org/officeDocument/2006/customXml" ds:itemID="{224A4CDF-2CA4-4EB9-8B85-14F676E5EDA4}"/>
</file>

<file path=customXml/itemProps2.xml><?xml version="1.0" encoding="utf-8"?>
<ds:datastoreItem xmlns:ds="http://schemas.openxmlformats.org/officeDocument/2006/customXml" ds:itemID="{CAC4AF77-E1F8-4E2C-B50D-D30D852161DD}"/>
</file>

<file path=customXml/itemProps3.xml><?xml version="1.0" encoding="utf-8"?>
<ds:datastoreItem xmlns:ds="http://schemas.openxmlformats.org/officeDocument/2006/customXml" ds:itemID="{4C1DCA16-15CA-4D9C-8CDE-FA3DD697645F}"/>
</file>

<file path=docProps/app.xml><?xml version="1.0" encoding="utf-8"?>
<Properties xmlns="http://schemas.openxmlformats.org/officeDocument/2006/extended-properties" xmlns:vt="http://schemas.openxmlformats.org/officeDocument/2006/docPropsVTypes">
  <TotalTime>2492</TotalTime>
  <Words>356</Words>
  <Application>Microsoft Office PowerPoint</Application>
  <PresentationFormat>On-screen Show (4:3)</PresentationFormat>
  <Paragraphs>101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WRIST AND JOINTS OF THE HAND </vt:lpstr>
      <vt:lpstr>PowerPoint Presentation</vt:lpstr>
      <vt:lpstr>WRIST JOINT</vt:lpstr>
      <vt:lpstr>wrist JOINT</vt:lpstr>
      <vt:lpstr>PowerPoint Presentation</vt:lpstr>
      <vt:lpstr>PowerPoint Presentation</vt:lpstr>
      <vt:lpstr>wrist JOINT</vt:lpstr>
      <vt:lpstr>wrist JOINT</vt:lpstr>
      <vt:lpstr>wrist JOINT</vt:lpstr>
      <vt:lpstr>wrist JOINT</vt:lpstr>
      <vt:lpstr>Joints of the hand</vt:lpstr>
      <vt:lpstr>Joints of the hand</vt:lpstr>
      <vt:lpstr>Joints of the hand</vt:lpstr>
      <vt:lpstr>Joints of the hand</vt:lpstr>
      <vt:lpstr> THANQ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SDF</dc:creator>
  <cp:lastModifiedBy>A SDF</cp:lastModifiedBy>
  <cp:revision>138</cp:revision>
  <dcterms:created xsi:type="dcterms:W3CDTF">2006-08-16T00:00:00Z</dcterms:created>
  <dcterms:modified xsi:type="dcterms:W3CDTF">2022-03-06T18:13:36Z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0x01010027C22B83CFD723468AD4A84E22A98B74</vt:lpwstr>
  </property>
</Properties>
</file>