
<file path=[Content_Types].xml><?xml version="1.0" encoding="utf-8"?>
<Types xmlns="http://schemas.openxmlformats.org/package/2006/content-types">
  <Default ContentType="image/jpeg" Extension="jpg"/>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Lst>
  <p:sldSz cy="5143500" cx="9144000"/>
  <p:notesSz cx="6858000" cy="9144000"/>
  <p:embeddedFontLst>
    <p:embeddedFont>
      <p:font typeface="Raleway"/>
      <p:regular r:id="rId21"/>
      <p:bold r:id="rId22"/>
      <p:italic r:id="rId23"/>
      <p:boldItalic r:id="rId24"/>
    </p:embeddedFont>
    <p:embeddedFont>
      <p:font typeface="Lato"/>
      <p:regular r:id="rId25"/>
      <p:bold r:id="rId26"/>
      <p:italic r:id="rId27"/>
      <p:boldItalic r:id="rId28"/>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22" Type="http://schemas.openxmlformats.org/officeDocument/2006/relationships/font" Target="fonts/Raleway-bold.fntdata"/><Relationship Id="rId21" Type="http://schemas.openxmlformats.org/officeDocument/2006/relationships/font" Target="fonts/Raleway-regular.fntdata"/><Relationship Id="rId24" Type="http://schemas.openxmlformats.org/officeDocument/2006/relationships/font" Target="fonts/Raleway-boldItalic.fntdata"/><Relationship Id="rId23" Type="http://schemas.openxmlformats.org/officeDocument/2006/relationships/font" Target="fonts/Raleway-italic.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26" Type="http://schemas.openxmlformats.org/officeDocument/2006/relationships/font" Target="fonts/Lato-bold.fntdata"/><Relationship Id="rId25" Type="http://schemas.openxmlformats.org/officeDocument/2006/relationships/font" Target="fonts/Lato-regular.fntdata"/><Relationship Id="rId28" Type="http://schemas.openxmlformats.org/officeDocument/2006/relationships/font" Target="fonts/Lato-boldItalic.fntdata"/><Relationship Id="rId27" Type="http://schemas.openxmlformats.org/officeDocument/2006/relationships/font" Target="fonts/Lato-italic.fntdata"/><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19" Type="http://schemas.openxmlformats.org/officeDocument/2006/relationships/slide" Target="slides/slide14.xml"/><Relationship Id="rId18"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2" name="Shape 82"/>
        <p:cNvGrpSpPr/>
        <p:nvPr/>
      </p:nvGrpSpPr>
      <p:grpSpPr>
        <a:xfrm>
          <a:off x="0" y="0"/>
          <a:ext cx="0" cy="0"/>
          <a:chOff x="0" y="0"/>
          <a:chExt cx="0" cy="0"/>
        </a:xfrm>
      </p:grpSpPr>
      <p:sp>
        <p:nvSpPr>
          <p:cNvPr id="83" name="Google Shape;83;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84" name="Google Shape;84;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4bfdf1539e1ca3ec_1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4bfdf1539e1ca3ec_1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1" name="Shape 141"/>
        <p:cNvGrpSpPr/>
        <p:nvPr/>
      </p:nvGrpSpPr>
      <p:grpSpPr>
        <a:xfrm>
          <a:off x="0" y="0"/>
          <a:ext cx="0" cy="0"/>
          <a:chOff x="0" y="0"/>
          <a:chExt cx="0" cy="0"/>
        </a:xfrm>
      </p:grpSpPr>
      <p:sp>
        <p:nvSpPr>
          <p:cNvPr id="142" name="Google Shape;142;g4bfdf1539e1ca3ec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43" name="Google Shape;143;g4bfdf1539e1ca3ec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48" name="Shape 148"/>
        <p:cNvGrpSpPr/>
        <p:nvPr/>
      </p:nvGrpSpPr>
      <p:grpSpPr>
        <a:xfrm>
          <a:off x="0" y="0"/>
          <a:ext cx="0" cy="0"/>
          <a:chOff x="0" y="0"/>
          <a:chExt cx="0" cy="0"/>
        </a:xfrm>
      </p:grpSpPr>
      <p:sp>
        <p:nvSpPr>
          <p:cNvPr id="149" name="Google Shape;149;g4bfdf1539e1ca3ec_12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0" name="Google Shape;150;g4bfdf1539e1ca3ec_12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4" name="Shape 154"/>
        <p:cNvGrpSpPr/>
        <p:nvPr/>
      </p:nvGrpSpPr>
      <p:grpSpPr>
        <a:xfrm>
          <a:off x="0" y="0"/>
          <a:ext cx="0" cy="0"/>
          <a:chOff x="0" y="0"/>
          <a:chExt cx="0" cy="0"/>
        </a:xfrm>
      </p:grpSpPr>
      <p:sp>
        <p:nvSpPr>
          <p:cNvPr id="155" name="Google Shape;155;g4bfdf1539e1ca3ec_12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56" name="Google Shape;156;g4bfdf1539e1ca3ec_12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59" name="Shape 159"/>
        <p:cNvGrpSpPr/>
        <p:nvPr/>
      </p:nvGrpSpPr>
      <p:grpSpPr>
        <a:xfrm>
          <a:off x="0" y="0"/>
          <a:ext cx="0" cy="0"/>
          <a:chOff x="0" y="0"/>
          <a:chExt cx="0" cy="0"/>
        </a:xfrm>
      </p:grpSpPr>
      <p:sp>
        <p:nvSpPr>
          <p:cNvPr id="160" name="Google Shape;160;g4bfdf1539e1ca3ec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1" name="Google Shape;161;g4bfdf1539e1ca3ec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65" name="Shape 165"/>
        <p:cNvGrpSpPr/>
        <p:nvPr/>
      </p:nvGrpSpPr>
      <p:grpSpPr>
        <a:xfrm>
          <a:off x="0" y="0"/>
          <a:ext cx="0" cy="0"/>
          <a:chOff x="0" y="0"/>
          <a:chExt cx="0" cy="0"/>
        </a:xfrm>
      </p:grpSpPr>
      <p:sp>
        <p:nvSpPr>
          <p:cNvPr id="166" name="Google Shape;166;g4bfdf1539e1ca3ec_3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67" name="Google Shape;167;g4bfdf1539e1ca3ec_3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8" name="Shape 88"/>
        <p:cNvGrpSpPr/>
        <p:nvPr/>
      </p:nvGrpSpPr>
      <p:grpSpPr>
        <a:xfrm>
          <a:off x="0" y="0"/>
          <a:ext cx="0" cy="0"/>
          <a:chOff x="0" y="0"/>
          <a:chExt cx="0" cy="0"/>
        </a:xfrm>
      </p:grpSpPr>
      <p:sp>
        <p:nvSpPr>
          <p:cNvPr id="89" name="Google Shape;89;g531211c3049967cb_27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0" name="Google Shape;90;g531211c3049967cb_27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4" name="Shape 94"/>
        <p:cNvGrpSpPr/>
        <p:nvPr/>
      </p:nvGrpSpPr>
      <p:grpSpPr>
        <a:xfrm>
          <a:off x="0" y="0"/>
          <a:ext cx="0" cy="0"/>
          <a:chOff x="0" y="0"/>
          <a:chExt cx="0" cy="0"/>
        </a:xfrm>
      </p:grpSpPr>
      <p:sp>
        <p:nvSpPr>
          <p:cNvPr id="95" name="Google Shape;95;g505b62aee3029904_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6" name="Google Shape;96;g505b62aee3029904_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505b62aee3029904_1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2" name="Google Shape;102;g505b62aee3029904_1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505b62aee3029904_2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505b62aee3029904_2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1" name="Shape 111"/>
        <p:cNvGrpSpPr/>
        <p:nvPr/>
      </p:nvGrpSpPr>
      <p:grpSpPr>
        <a:xfrm>
          <a:off x="0" y="0"/>
          <a:ext cx="0" cy="0"/>
          <a:chOff x="0" y="0"/>
          <a:chExt cx="0" cy="0"/>
        </a:xfrm>
      </p:grpSpPr>
      <p:sp>
        <p:nvSpPr>
          <p:cNvPr id="112" name="Google Shape;112;g505b62aee3029904_1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3" name="Google Shape;113;g505b62aee3029904_1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7" name="Shape 117"/>
        <p:cNvGrpSpPr/>
        <p:nvPr/>
      </p:nvGrpSpPr>
      <p:grpSpPr>
        <a:xfrm>
          <a:off x="0" y="0"/>
          <a:ext cx="0" cy="0"/>
          <a:chOff x="0" y="0"/>
          <a:chExt cx="0" cy="0"/>
        </a:xfrm>
      </p:grpSpPr>
      <p:sp>
        <p:nvSpPr>
          <p:cNvPr id="118" name="Google Shape;118;g4bfdf1539e1ca3ec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19" name="Google Shape;119;g4bfdf1539e1ca3ec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3" name="Shape 123"/>
        <p:cNvGrpSpPr/>
        <p:nvPr/>
      </p:nvGrpSpPr>
      <p:grpSpPr>
        <a:xfrm>
          <a:off x="0" y="0"/>
          <a:ext cx="0" cy="0"/>
          <a:chOff x="0" y="0"/>
          <a:chExt cx="0" cy="0"/>
        </a:xfrm>
      </p:grpSpPr>
      <p:sp>
        <p:nvSpPr>
          <p:cNvPr id="124" name="Google Shape;124;g4bfdf1539e1ca3ec_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25" name="Google Shape;125;g4bfdf1539e1ca3ec_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29" name="Shape 129"/>
        <p:cNvGrpSpPr/>
        <p:nvPr/>
      </p:nvGrpSpPr>
      <p:grpSpPr>
        <a:xfrm>
          <a:off x="0" y="0"/>
          <a:ext cx="0" cy="0"/>
          <a:chOff x="0" y="0"/>
          <a:chExt cx="0" cy="0"/>
        </a:xfrm>
      </p:grpSpPr>
      <p:sp>
        <p:nvSpPr>
          <p:cNvPr id="130" name="Google Shape;130;g4bfdf1539e1ca3ec_3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31" name="Google Shape;131;g4bfdf1539e1ca3ec_3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bg>
      <p:bgPr>
        <a:solidFill>
          <a:schemeClr val="lt2"/>
        </a:solidFill>
      </p:bgPr>
    </p:bg>
    <p:spTree>
      <p:nvGrpSpPr>
        <p:cNvPr id="9" name="Shape 9"/>
        <p:cNvGrpSpPr/>
        <p:nvPr/>
      </p:nvGrpSpPr>
      <p:grpSpPr>
        <a:xfrm>
          <a:off x="0" y="0"/>
          <a:ext cx="0" cy="0"/>
          <a:chOff x="0" y="0"/>
          <a:chExt cx="0" cy="0"/>
        </a:xfrm>
      </p:grpSpPr>
      <p:sp>
        <p:nvSpPr>
          <p:cNvPr id="10" name="Google Shape;10;p2"/>
          <p:cNvSpPr/>
          <p:nvPr/>
        </p:nvSpPr>
        <p:spPr>
          <a:xfrm>
            <a:off x="0" y="0"/>
            <a:ext cx="9144000" cy="4878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1" name="Google Shape;11;p2"/>
          <p:cNvGrpSpPr/>
          <p:nvPr/>
        </p:nvGrpSpPr>
        <p:grpSpPr>
          <a:xfrm>
            <a:off x="830392" y="1191256"/>
            <a:ext cx="745763" cy="45826"/>
            <a:chOff x="4580561" y="2589004"/>
            <a:chExt cx="1064464" cy="25200"/>
          </a:xfrm>
        </p:grpSpPr>
        <p:sp>
          <p:nvSpPr>
            <p:cNvPr id="12" name="Google Shape;12;p2"/>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3" name="Google Shape;13;p2"/>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4" name="Google Shape;14;p2"/>
          <p:cNvSpPr txBox="1"/>
          <p:nvPr>
            <p:ph type="ctrTitle"/>
          </p:nvPr>
        </p:nvSpPr>
        <p:spPr>
          <a:xfrm>
            <a:off x="729450" y="1322450"/>
            <a:ext cx="7688100" cy="16647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4200"/>
              <a:buNone/>
              <a:defRPr sz="4200">
                <a:solidFill>
                  <a:schemeClr val="dk2"/>
                </a:solidFill>
              </a:defRPr>
            </a:lvl1pPr>
            <a:lvl2pPr lvl="1">
              <a:spcBef>
                <a:spcPts val="0"/>
              </a:spcBef>
              <a:spcAft>
                <a:spcPts val="0"/>
              </a:spcAft>
              <a:buClr>
                <a:schemeClr val="dk2"/>
              </a:buClr>
              <a:buSzPts val="4200"/>
              <a:buNone/>
              <a:defRPr sz="4200">
                <a:solidFill>
                  <a:schemeClr val="dk2"/>
                </a:solidFill>
              </a:defRPr>
            </a:lvl2pPr>
            <a:lvl3pPr lvl="2">
              <a:spcBef>
                <a:spcPts val="0"/>
              </a:spcBef>
              <a:spcAft>
                <a:spcPts val="0"/>
              </a:spcAft>
              <a:buClr>
                <a:schemeClr val="dk2"/>
              </a:buClr>
              <a:buSzPts val="4200"/>
              <a:buNone/>
              <a:defRPr sz="4200">
                <a:solidFill>
                  <a:schemeClr val="dk2"/>
                </a:solidFill>
              </a:defRPr>
            </a:lvl3pPr>
            <a:lvl4pPr lvl="3">
              <a:spcBef>
                <a:spcPts val="0"/>
              </a:spcBef>
              <a:spcAft>
                <a:spcPts val="0"/>
              </a:spcAft>
              <a:buClr>
                <a:schemeClr val="dk2"/>
              </a:buClr>
              <a:buSzPts val="4200"/>
              <a:buNone/>
              <a:defRPr sz="4200">
                <a:solidFill>
                  <a:schemeClr val="dk2"/>
                </a:solidFill>
              </a:defRPr>
            </a:lvl4pPr>
            <a:lvl5pPr lvl="4">
              <a:spcBef>
                <a:spcPts val="0"/>
              </a:spcBef>
              <a:spcAft>
                <a:spcPts val="0"/>
              </a:spcAft>
              <a:buClr>
                <a:schemeClr val="dk2"/>
              </a:buClr>
              <a:buSzPts val="4200"/>
              <a:buNone/>
              <a:defRPr sz="4200">
                <a:solidFill>
                  <a:schemeClr val="dk2"/>
                </a:solidFill>
              </a:defRPr>
            </a:lvl5pPr>
            <a:lvl6pPr lvl="5">
              <a:spcBef>
                <a:spcPts val="0"/>
              </a:spcBef>
              <a:spcAft>
                <a:spcPts val="0"/>
              </a:spcAft>
              <a:buClr>
                <a:schemeClr val="dk2"/>
              </a:buClr>
              <a:buSzPts val="4200"/>
              <a:buNone/>
              <a:defRPr sz="4200">
                <a:solidFill>
                  <a:schemeClr val="dk2"/>
                </a:solidFill>
              </a:defRPr>
            </a:lvl6pPr>
            <a:lvl7pPr lvl="6">
              <a:spcBef>
                <a:spcPts val="0"/>
              </a:spcBef>
              <a:spcAft>
                <a:spcPts val="0"/>
              </a:spcAft>
              <a:buClr>
                <a:schemeClr val="dk2"/>
              </a:buClr>
              <a:buSzPts val="4200"/>
              <a:buNone/>
              <a:defRPr sz="4200">
                <a:solidFill>
                  <a:schemeClr val="dk2"/>
                </a:solidFill>
              </a:defRPr>
            </a:lvl7pPr>
            <a:lvl8pPr lvl="7">
              <a:spcBef>
                <a:spcPts val="0"/>
              </a:spcBef>
              <a:spcAft>
                <a:spcPts val="0"/>
              </a:spcAft>
              <a:buClr>
                <a:schemeClr val="dk2"/>
              </a:buClr>
              <a:buSzPts val="4200"/>
              <a:buNone/>
              <a:defRPr sz="4200">
                <a:solidFill>
                  <a:schemeClr val="dk2"/>
                </a:solidFill>
              </a:defRPr>
            </a:lvl8pPr>
            <a:lvl9pPr lvl="8">
              <a:spcBef>
                <a:spcPts val="0"/>
              </a:spcBef>
              <a:spcAft>
                <a:spcPts val="0"/>
              </a:spcAft>
              <a:buClr>
                <a:schemeClr val="dk2"/>
              </a:buClr>
              <a:buSzPts val="4200"/>
              <a:buNone/>
              <a:defRPr sz="4200">
                <a:solidFill>
                  <a:schemeClr val="dk2"/>
                </a:solidFill>
              </a:defRPr>
            </a:lvl9pPr>
          </a:lstStyle>
          <a:p/>
        </p:txBody>
      </p:sp>
      <p:sp>
        <p:nvSpPr>
          <p:cNvPr id="15" name="Google Shape;15;p2"/>
          <p:cNvSpPr txBox="1"/>
          <p:nvPr>
            <p:ph idx="1" type="subTitle"/>
          </p:nvPr>
        </p:nvSpPr>
        <p:spPr>
          <a:xfrm>
            <a:off x="729627" y="3172900"/>
            <a:ext cx="7688100" cy="5412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16" name="Google Shape;16;p2"/>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r"/>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dk1"/>
        </a:solidFill>
      </p:bgPr>
    </p:bg>
    <p:spTree>
      <p:nvGrpSpPr>
        <p:cNvPr id="73" name="Shape 73"/>
        <p:cNvGrpSpPr/>
        <p:nvPr/>
      </p:nvGrpSpPr>
      <p:grpSpPr>
        <a:xfrm>
          <a:off x="0" y="0"/>
          <a:ext cx="0" cy="0"/>
          <a:chOff x="0" y="0"/>
          <a:chExt cx="0" cy="0"/>
        </a:xfrm>
      </p:grpSpPr>
      <p:grpSp>
        <p:nvGrpSpPr>
          <p:cNvPr id="74" name="Google Shape;74;p11"/>
          <p:cNvGrpSpPr/>
          <p:nvPr/>
        </p:nvGrpSpPr>
        <p:grpSpPr>
          <a:xfrm>
            <a:off x="830392" y="4169130"/>
            <a:ext cx="745763" cy="45826"/>
            <a:chOff x="4580561" y="2589004"/>
            <a:chExt cx="1064464" cy="25200"/>
          </a:xfrm>
        </p:grpSpPr>
        <p:sp>
          <p:nvSpPr>
            <p:cNvPr id="75" name="Google Shape;75;p11"/>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76" name="Google Shape;76;p11"/>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77" name="Google Shape;77;p11"/>
          <p:cNvSpPr txBox="1"/>
          <p:nvPr>
            <p:ph hasCustomPrompt="1" type="title"/>
          </p:nvPr>
        </p:nvSpPr>
        <p:spPr>
          <a:xfrm>
            <a:off x="729450" y="733950"/>
            <a:ext cx="7688400" cy="12447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8000"/>
              <a:buNone/>
              <a:defRPr sz="8000">
                <a:solidFill>
                  <a:schemeClr val="lt1"/>
                </a:solidFill>
              </a:defRPr>
            </a:lvl1pPr>
            <a:lvl2pPr lvl="1">
              <a:spcBef>
                <a:spcPts val="0"/>
              </a:spcBef>
              <a:spcAft>
                <a:spcPts val="0"/>
              </a:spcAft>
              <a:buClr>
                <a:schemeClr val="lt1"/>
              </a:buClr>
              <a:buSzPts val="8000"/>
              <a:buNone/>
              <a:defRPr sz="8000">
                <a:solidFill>
                  <a:schemeClr val="lt1"/>
                </a:solidFill>
              </a:defRPr>
            </a:lvl2pPr>
            <a:lvl3pPr lvl="2">
              <a:spcBef>
                <a:spcPts val="0"/>
              </a:spcBef>
              <a:spcAft>
                <a:spcPts val="0"/>
              </a:spcAft>
              <a:buClr>
                <a:schemeClr val="lt1"/>
              </a:buClr>
              <a:buSzPts val="8000"/>
              <a:buNone/>
              <a:defRPr sz="8000">
                <a:solidFill>
                  <a:schemeClr val="lt1"/>
                </a:solidFill>
              </a:defRPr>
            </a:lvl3pPr>
            <a:lvl4pPr lvl="3">
              <a:spcBef>
                <a:spcPts val="0"/>
              </a:spcBef>
              <a:spcAft>
                <a:spcPts val="0"/>
              </a:spcAft>
              <a:buClr>
                <a:schemeClr val="lt1"/>
              </a:buClr>
              <a:buSzPts val="8000"/>
              <a:buNone/>
              <a:defRPr sz="8000">
                <a:solidFill>
                  <a:schemeClr val="lt1"/>
                </a:solidFill>
              </a:defRPr>
            </a:lvl4pPr>
            <a:lvl5pPr lvl="4">
              <a:spcBef>
                <a:spcPts val="0"/>
              </a:spcBef>
              <a:spcAft>
                <a:spcPts val="0"/>
              </a:spcAft>
              <a:buClr>
                <a:schemeClr val="lt1"/>
              </a:buClr>
              <a:buSzPts val="8000"/>
              <a:buNone/>
              <a:defRPr sz="8000">
                <a:solidFill>
                  <a:schemeClr val="lt1"/>
                </a:solidFill>
              </a:defRPr>
            </a:lvl5pPr>
            <a:lvl6pPr lvl="5">
              <a:spcBef>
                <a:spcPts val="0"/>
              </a:spcBef>
              <a:spcAft>
                <a:spcPts val="0"/>
              </a:spcAft>
              <a:buClr>
                <a:schemeClr val="lt1"/>
              </a:buClr>
              <a:buSzPts val="8000"/>
              <a:buNone/>
              <a:defRPr sz="8000">
                <a:solidFill>
                  <a:schemeClr val="lt1"/>
                </a:solidFill>
              </a:defRPr>
            </a:lvl6pPr>
            <a:lvl7pPr lvl="6">
              <a:spcBef>
                <a:spcPts val="0"/>
              </a:spcBef>
              <a:spcAft>
                <a:spcPts val="0"/>
              </a:spcAft>
              <a:buClr>
                <a:schemeClr val="lt1"/>
              </a:buClr>
              <a:buSzPts val="8000"/>
              <a:buNone/>
              <a:defRPr sz="8000">
                <a:solidFill>
                  <a:schemeClr val="lt1"/>
                </a:solidFill>
              </a:defRPr>
            </a:lvl7pPr>
            <a:lvl8pPr lvl="7">
              <a:spcBef>
                <a:spcPts val="0"/>
              </a:spcBef>
              <a:spcAft>
                <a:spcPts val="0"/>
              </a:spcAft>
              <a:buClr>
                <a:schemeClr val="lt1"/>
              </a:buClr>
              <a:buSzPts val="8000"/>
              <a:buNone/>
              <a:defRPr sz="8000">
                <a:solidFill>
                  <a:schemeClr val="lt1"/>
                </a:solidFill>
              </a:defRPr>
            </a:lvl8pPr>
            <a:lvl9pPr lvl="8">
              <a:spcBef>
                <a:spcPts val="0"/>
              </a:spcBef>
              <a:spcAft>
                <a:spcPts val="0"/>
              </a:spcAft>
              <a:buClr>
                <a:schemeClr val="lt1"/>
              </a:buClr>
              <a:buSzPts val="8000"/>
              <a:buNone/>
              <a:defRPr sz="8000">
                <a:solidFill>
                  <a:schemeClr val="lt1"/>
                </a:solidFill>
              </a:defRPr>
            </a:lvl9pPr>
          </a:lstStyle>
          <a:p>
            <a:r>
              <a:t>xx%</a:t>
            </a:r>
          </a:p>
        </p:txBody>
      </p:sp>
      <p:sp>
        <p:nvSpPr>
          <p:cNvPr id="78" name="Google Shape;78;p11"/>
          <p:cNvSpPr txBox="1"/>
          <p:nvPr>
            <p:ph idx="1" type="body"/>
          </p:nvPr>
        </p:nvSpPr>
        <p:spPr>
          <a:xfrm>
            <a:off x="729450" y="2272888"/>
            <a:ext cx="7688400" cy="15804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Clr>
                <a:schemeClr val="lt1"/>
              </a:buClr>
              <a:buSzPts val="1300"/>
              <a:buChar char="●"/>
              <a:defRPr>
                <a:solidFill>
                  <a:schemeClr val="lt1"/>
                </a:solidFill>
              </a:defRPr>
            </a:lvl1pPr>
            <a:lvl2pPr indent="-298450" lvl="1" marL="914400">
              <a:spcBef>
                <a:spcPts val="1600"/>
              </a:spcBef>
              <a:spcAft>
                <a:spcPts val="0"/>
              </a:spcAft>
              <a:buClr>
                <a:schemeClr val="lt1"/>
              </a:buClr>
              <a:buSzPts val="1100"/>
              <a:buChar char="○"/>
              <a:defRPr>
                <a:solidFill>
                  <a:schemeClr val="lt1"/>
                </a:solidFill>
              </a:defRPr>
            </a:lvl2pPr>
            <a:lvl3pPr indent="-298450" lvl="2" marL="1371600">
              <a:spcBef>
                <a:spcPts val="1600"/>
              </a:spcBef>
              <a:spcAft>
                <a:spcPts val="0"/>
              </a:spcAft>
              <a:buClr>
                <a:schemeClr val="lt1"/>
              </a:buClr>
              <a:buSzPts val="1100"/>
              <a:buChar char="■"/>
              <a:defRPr>
                <a:solidFill>
                  <a:schemeClr val="lt1"/>
                </a:solidFill>
              </a:defRPr>
            </a:lvl3pPr>
            <a:lvl4pPr indent="-298450" lvl="3" marL="1828800">
              <a:spcBef>
                <a:spcPts val="1600"/>
              </a:spcBef>
              <a:spcAft>
                <a:spcPts val="0"/>
              </a:spcAft>
              <a:buClr>
                <a:schemeClr val="lt1"/>
              </a:buClr>
              <a:buSzPts val="1100"/>
              <a:buChar char="●"/>
              <a:defRPr>
                <a:solidFill>
                  <a:schemeClr val="lt1"/>
                </a:solidFill>
              </a:defRPr>
            </a:lvl4pPr>
            <a:lvl5pPr indent="-298450" lvl="4" marL="2286000">
              <a:spcBef>
                <a:spcPts val="1600"/>
              </a:spcBef>
              <a:spcAft>
                <a:spcPts val="0"/>
              </a:spcAft>
              <a:buClr>
                <a:schemeClr val="lt1"/>
              </a:buClr>
              <a:buSzPts val="1100"/>
              <a:buChar char="○"/>
              <a:defRPr>
                <a:solidFill>
                  <a:schemeClr val="lt1"/>
                </a:solidFill>
              </a:defRPr>
            </a:lvl5pPr>
            <a:lvl6pPr indent="-298450" lvl="5" marL="2743200">
              <a:spcBef>
                <a:spcPts val="1600"/>
              </a:spcBef>
              <a:spcAft>
                <a:spcPts val="0"/>
              </a:spcAft>
              <a:buClr>
                <a:schemeClr val="lt1"/>
              </a:buClr>
              <a:buSzPts val="1100"/>
              <a:buChar char="■"/>
              <a:defRPr>
                <a:solidFill>
                  <a:schemeClr val="lt1"/>
                </a:solidFill>
              </a:defRPr>
            </a:lvl6pPr>
            <a:lvl7pPr indent="-298450" lvl="6" marL="3200400">
              <a:spcBef>
                <a:spcPts val="1600"/>
              </a:spcBef>
              <a:spcAft>
                <a:spcPts val="0"/>
              </a:spcAft>
              <a:buClr>
                <a:schemeClr val="lt1"/>
              </a:buClr>
              <a:buSzPts val="1100"/>
              <a:buChar char="●"/>
              <a:defRPr>
                <a:solidFill>
                  <a:schemeClr val="lt1"/>
                </a:solidFill>
              </a:defRPr>
            </a:lvl7pPr>
            <a:lvl8pPr indent="-298450" lvl="7" marL="3657600">
              <a:spcBef>
                <a:spcPts val="1600"/>
              </a:spcBef>
              <a:spcAft>
                <a:spcPts val="0"/>
              </a:spcAft>
              <a:buClr>
                <a:schemeClr val="lt1"/>
              </a:buClr>
              <a:buSzPts val="1100"/>
              <a:buChar char="○"/>
              <a:defRPr>
                <a:solidFill>
                  <a:schemeClr val="lt1"/>
                </a:solidFill>
              </a:defRPr>
            </a:lvl8pPr>
            <a:lvl9pPr indent="-298450" lvl="8" marL="4114800">
              <a:spcBef>
                <a:spcPts val="1600"/>
              </a:spcBef>
              <a:spcAft>
                <a:spcPts val="1600"/>
              </a:spcAft>
              <a:buClr>
                <a:schemeClr val="lt1"/>
              </a:buClr>
              <a:buSzPts val="1100"/>
              <a:buChar char="■"/>
              <a:defRPr>
                <a:solidFill>
                  <a:schemeClr val="lt1"/>
                </a:solidFill>
              </a:defRPr>
            </a:lvl9pPr>
          </a:lstStyle>
          <a:p/>
        </p:txBody>
      </p:sp>
      <p:sp>
        <p:nvSpPr>
          <p:cNvPr id="79" name="Google Shape;79;p11"/>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ar"/>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80" name="Shape 80"/>
        <p:cNvGrpSpPr/>
        <p:nvPr/>
      </p:nvGrpSpPr>
      <p:grpSpPr>
        <a:xfrm>
          <a:off x="0" y="0"/>
          <a:ext cx="0" cy="0"/>
          <a:chOff x="0" y="0"/>
          <a:chExt cx="0" cy="0"/>
        </a:xfrm>
      </p:grpSpPr>
      <p:sp>
        <p:nvSpPr>
          <p:cNvPr id="81" name="Google Shape;81;p12"/>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r"/>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bg>
      <p:bgPr>
        <a:solidFill>
          <a:schemeClr val="dk1"/>
        </a:solidFill>
      </p:bgPr>
    </p:bg>
    <p:spTree>
      <p:nvGrpSpPr>
        <p:cNvPr id="17" name="Shape 17"/>
        <p:cNvGrpSpPr/>
        <p:nvPr/>
      </p:nvGrpSpPr>
      <p:grpSpPr>
        <a:xfrm>
          <a:off x="0" y="0"/>
          <a:ext cx="0" cy="0"/>
          <a:chOff x="0" y="0"/>
          <a:chExt cx="0" cy="0"/>
        </a:xfrm>
      </p:grpSpPr>
      <p:grpSp>
        <p:nvGrpSpPr>
          <p:cNvPr id="18" name="Google Shape;18;p3"/>
          <p:cNvGrpSpPr/>
          <p:nvPr/>
        </p:nvGrpSpPr>
        <p:grpSpPr>
          <a:xfrm>
            <a:off x="830392" y="1191256"/>
            <a:ext cx="745763" cy="45826"/>
            <a:chOff x="4580561" y="2589004"/>
            <a:chExt cx="1064464" cy="25200"/>
          </a:xfrm>
        </p:grpSpPr>
        <p:sp>
          <p:nvSpPr>
            <p:cNvPr id="19" name="Google Shape;19;p3"/>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0" name="Google Shape;20;p3"/>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1" name="Google Shape;21;p3"/>
          <p:cNvSpPr txBox="1"/>
          <p:nvPr>
            <p:ph type="title"/>
          </p:nvPr>
        </p:nvSpPr>
        <p:spPr>
          <a:xfrm>
            <a:off x="729450" y="1322450"/>
            <a:ext cx="7688400" cy="1518600"/>
          </a:xfrm>
          <a:prstGeom prst="rect">
            <a:avLst/>
          </a:prstGeom>
        </p:spPr>
        <p:txBody>
          <a:bodyPr anchorCtr="0" anchor="t"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22" name="Google Shape;22;p3"/>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ar"/>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23" name="Shape 23"/>
        <p:cNvGrpSpPr/>
        <p:nvPr/>
      </p:nvGrpSpPr>
      <p:grpSpPr>
        <a:xfrm>
          <a:off x="0" y="0"/>
          <a:ext cx="0" cy="0"/>
          <a:chOff x="0" y="0"/>
          <a:chExt cx="0" cy="0"/>
        </a:xfrm>
      </p:grpSpPr>
      <p:sp>
        <p:nvSpPr>
          <p:cNvPr id="24" name="Google Shape;24;p4"/>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25" name="Google Shape;25;p4"/>
          <p:cNvGrpSpPr/>
          <p:nvPr/>
        </p:nvGrpSpPr>
        <p:grpSpPr>
          <a:xfrm>
            <a:off x="830392" y="1191256"/>
            <a:ext cx="745763" cy="45826"/>
            <a:chOff x="4580561" y="2589004"/>
            <a:chExt cx="1064464" cy="25200"/>
          </a:xfrm>
        </p:grpSpPr>
        <p:sp>
          <p:nvSpPr>
            <p:cNvPr id="26" name="Google Shape;26;p4"/>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27" name="Google Shape;27;p4"/>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28" name="Google Shape;28;p4"/>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29" name="Google Shape;29;p4"/>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0" name="Google Shape;30;p4"/>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r"/>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31" name="Shape 31"/>
        <p:cNvGrpSpPr/>
        <p:nvPr/>
      </p:nvGrpSpPr>
      <p:grpSpPr>
        <a:xfrm>
          <a:off x="0" y="0"/>
          <a:ext cx="0" cy="0"/>
          <a:chOff x="0" y="0"/>
          <a:chExt cx="0" cy="0"/>
        </a:xfrm>
      </p:grpSpPr>
      <p:sp>
        <p:nvSpPr>
          <p:cNvPr id="32" name="Google Shape;32;p5"/>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33" name="Google Shape;33;p5"/>
          <p:cNvGrpSpPr/>
          <p:nvPr/>
        </p:nvGrpSpPr>
        <p:grpSpPr>
          <a:xfrm>
            <a:off x="830392" y="1191256"/>
            <a:ext cx="745763" cy="45826"/>
            <a:chOff x="4580561" y="2589004"/>
            <a:chExt cx="1064464" cy="25200"/>
          </a:xfrm>
        </p:grpSpPr>
        <p:sp>
          <p:nvSpPr>
            <p:cNvPr id="34" name="Google Shape;34;p5"/>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5" name="Google Shape;35;p5"/>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36" name="Google Shape;36;p5"/>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37" name="Google Shape;37;p5"/>
          <p:cNvSpPr txBox="1"/>
          <p:nvPr>
            <p:ph idx="1" type="body"/>
          </p:nvPr>
        </p:nvSpPr>
        <p:spPr>
          <a:xfrm>
            <a:off x="729325" y="2078875"/>
            <a:ext cx="3774300" cy="22611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8" name="Google Shape;38;p5"/>
          <p:cNvSpPr txBox="1"/>
          <p:nvPr>
            <p:ph idx="2" type="body"/>
          </p:nvPr>
        </p:nvSpPr>
        <p:spPr>
          <a:xfrm>
            <a:off x="4643604" y="2078875"/>
            <a:ext cx="3774300" cy="22611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39" name="Google Shape;39;p5"/>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r"/>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40" name="Shape 40"/>
        <p:cNvGrpSpPr/>
        <p:nvPr/>
      </p:nvGrpSpPr>
      <p:grpSpPr>
        <a:xfrm>
          <a:off x="0" y="0"/>
          <a:ext cx="0" cy="0"/>
          <a:chOff x="0" y="0"/>
          <a:chExt cx="0" cy="0"/>
        </a:xfrm>
      </p:grpSpPr>
      <p:sp>
        <p:nvSpPr>
          <p:cNvPr id="41" name="Google Shape;41;p6"/>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2" name="Google Shape;42;p6"/>
          <p:cNvGrpSpPr/>
          <p:nvPr/>
        </p:nvGrpSpPr>
        <p:grpSpPr>
          <a:xfrm>
            <a:off x="830392" y="1191256"/>
            <a:ext cx="745763" cy="45826"/>
            <a:chOff x="4580561" y="2589004"/>
            <a:chExt cx="1064464" cy="25200"/>
          </a:xfrm>
        </p:grpSpPr>
        <p:sp>
          <p:nvSpPr>
            <p:cNvPr id="43" name="Google Shape;43;p6"/>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44" name="Google Shape;44;p6"/>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45" name="Google Shape;45;p6"/>
          <p:cNvSpPr txBox="1"/>
          <p:nvPr>
            <p:ph type="title"/>
          </p:nvPr>
        </p:nvSpPr>
        <p:spPr>
          <a:xfrm>
            <a:off x="729450" y="1318650"/>
            <a:ext cx="7688400" cy="535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46" name="Google Shape;46;p6"/>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r"/>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47" name="Shape 47"/>
        <p:cNvGrpSpPr/>
        <p:nvPr/>
      </p:nvGrpSpPr>
      <p:grpSpPr>
        <a:xfrm>
          <a:off x="0" y="0"/>
          <a:ext cx="0" cy="0"/>
          <a:chOff x="0" y="0"/>
          <a:chExt cx="0" cy="0"/>
        </a:xfrm>
      </p:grpSpPr>
      <p:sp>
        <p:nvSpPr>
          <p:cNvPr id="48" name="Google Shape;48;p7"/>
          <p:cNvSpPr/>
          <p:nvPr/>
        </p:nvSpPr>
        <p:spPr>
          <a:xfrm>
            <a:off x="0" y="0"/>
            <a:ext cx="9144000" cy="4878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49" name="Google Shape;49;p7"/>
          <p:cNvGrpSpPr/>
          <p:nvPr/>
        </p:nvGrpSpPr>
        <p:grpSpPr>
          <a:xfrm>
            <a:off x="830392" y="1191256"/>
            <a:ext cx="745763" cy="45826"/>
            <a:chOff x="4580561" y="2589004"/>
            <a:chExt cx="1064464" cy="25200"/>
          </a:xfrm>
        </p:grpSpPr>
        <p:sp>
          <p:nvSpPr>
            <p:cNvPr id="50" name="Google Shape;50;p7"/>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1" name="Google Shape;51;p7"/>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2" name="Google Shape;52;p7"/>
          <p:cNvSpPr txBox="1"/>
          <p:nvPr>
            <p:ph type="title"/>
          </p:nvPr>
        </p:nvSpPr>
        <p:spPr>
          <a:xfrm>
            <a:off x="730000" y="1318650"/>
            <a:ext cx="3300900" cy="13815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53" name="Google Shape;53;p7"/>
          <p:cNvSpPr txBox="1"/>
          <p:nvPr>
            <p:ph idx="1" type="body"/>
          </p:nvPr>
        </p:nvSpPr>
        <p:spPr>
          <a:xfrm>
            <a:off x="721225" y="2781725"/>
            <a:ext cx="3300900" cy="1597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54" name="Google Shape;54;p7"/>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r"/>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bg>
      <p:bgPr>
        <a:solidFill>
          <a:schemeClr val="accent3"/>
        </a:solidFill>
      </p:bgPr>
    </p:bg>
    <p:spTree>
      <p:nvGrpSpPr>
        <p:cNvPr id="55" name="Shape 55"/>
        <p:cNvGrpSpPr/>
        <p:nvPr/>
      </p:nvGrpSpPr>
      <p:grpSpPr>
        <a:xfrm>
          <a:off x="0" y="0"/>
          <a:ext cx="0" cy="0"/>
          <a:chOff x="0" y="0"/>
          <a:chExt cx="0" cy="0"/>
        </a:xfrm>
      </p:grpSpPr>
      <p:grpSp>
        <p:nvGrpSpPr>
          <p:cNvPr id="56" name="Google Shape;56;p8"/>
          <p:cNvGrpSpPr/>
          <p:nvPr/>
        </p:nvGrpSpPr>
        <p:grpSpPr>
          <a:xfrm>
            <a:off x="830392" y="4169130"/>
            <a:ext cx="745763" cy="45826"/>
            <a:chOff x="4580561" y="2589004"/>
            <a:chExt cx="1064464" cy="25200"/>
          </a:xfrm>
        </p:grpSpPr>
        <p:sp>
          <p:nvSpPr>
            <p:cNvPr id="57" name="Google Shape;57;p8"/>
            <p:cNvSpPr/>
            <p:nvPr/>
          </p:nvSpPr>
          <p:spPr>
            <a:xfrm rot="-5400000">
              <a:off x="5366325" y="2335504"/>
              <a:ext cx="25200" cy="5322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58" name="Google Shape;58;p8"/>
            <p:cNvSpPr/>
            <p:nvPr/>
          </p:nvSpPr>
          <p:spPr>
            <a:xfrm rot="-5400000">
              <a:off x="4836311" y="2333254"/>
              <a:ext cx="25200" cy="536700"/>
            </a:xfrm>
            <a:prstGeom prst="rect">
              <a:avLst/>
            </a:prstGeom>
            <a:solidFill>
              <a:schemeClr val="lt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59" name="Google Shape;59;p8"/>
          <p:cNvSpPr txBox="1"/>
          <p:nvPr>
            <p:ph type="title"/>
          </p:nvPr>
        </p:nvSpPr>
        <p:spPr>
          <a:xfrm>
            <a:off x="729450" y="864300"/>
            <a:ext cx="7021200" cy="2985000"/>
          </a:xfrm>
          <a:prstGeom prst="rect">
            <a:avLst/>
          </a:prstGeom>
        </p:spPr>
        <p:txBody>
          <a:bodyPr anchorCtr="0" anchor="ctr" bIns="91425" lIns="91425" spcFirstLastPara="1" rIns="91425" wrap="square" tIns="91425">
            <a:noAutofit/>
          </a:bodyPr>
          <a:lstStyle>
            <a:lvl1pPr lvl="0">
              <a:spcBef>
                <a:spcPts val="0"/>
              </a:spcBef>
              <a:spcAft>
                <a:spcPts val="0"/>
              </a:spcAft>
              <a:buClr>
                <a:schemeClr val="lt1"/>
              </a:buClr>
              <a:buSzPts val="3600"/>
              <a:buNone/>
              <a:defRPr sz="3600">
                <a:solidFill>
                  <a:schemeClr val="lt1"/>
                </a:solidFill>
              </a:defRPr>
            </a:lvl1pPr>
            <a:lvl2pPr lvl="1">
              <a:spcBef>
                <a:spcPts val="0"/>
              </a:spcBef>
              <a:spcAft>
                <a:spcPts val="0"/>
              </a:spcAft>
              <a:buClr>
                <a:schemeClr val="lt1"/>
              </a:buClr>
              <a:buSzPts val="3600"/>
              <a:buNone/>
              <a:defRPr sz="3600">
                <a:solidFill>
                  <a:schemeClr val="lt1"/>
                </a:solidFill>
              </a:defRPr>
            </a:lvl2pPr>
            <a:lvl3pPr lvl="2">
              <a:spcBef>
                <a:spcPts val="0"/>
              </a:spcBef>
              <a:spcAft>
                <a:spcPts val="0"/>
              </a:spcAft>
              <a:buClr>
                <a:schemeClr val="lt1"/>
              </a:buClr>
              <a:buSzPts val="3600"/>
              <a:buNone/>
              <a:defRPr sz="3600">
                <a:solidFill>
                  <a:schemeClr val="lt1"/>
                </a:solidFill>
              </a:defRPr>
            </a:lvl3pPr>
            <a:lvl4pPr lvl="3">
              <a:spcBef>
                <a:spcPts val="0"/>
              </a:spcBef>
              <a:spcAft>
                <a:spcPts val="0"/>
              </a:spcAft>
              <a:buClr>
                <a:schemeClr val="lt1"/>
              </a:buClr>
              <a:buSzPts val="3600"/>
              <a:buNone/>
              <a:defRPr sz="3600">
                <a:solidFill>
                  <a:schemeClr val="lt1"/>
                </a:solidFill>
              </a:defRPr>
            </a:lvl4pPr>
            <a:lvl5pPr lvl="4">
              <a:spcBef>
                <a:spcPts val="0"/>
              </a:spcBef>
              <a:spcAft>
                <a:spcPts val="0"/>
              </a:spcAft>
              <a:buClr>
                <a:schemeClr val="lt1"/>
              </a:buClr>
              <a:buSzPts val="3600"/>
              <a:buNone/>
              <a:defRPr sz="3600">
                <a:solidFill>
                  <a:schemeClr val="lt1"/>
                </a:solidFill>
              </a:defRPr>
            </a:lvl5pPr>
            <a:lvl6pPr lvl="5">
              <a:spcBef>
                <a:spcPts val="0"/>
              </a:spcBef>
              <a:spcAft>
                <a:spcPts val="0"/>
              </a:spcAft>
              <a:buClr>
                <a:schemeClr val="lt1"/>
              </a:buClr>
              <a:buSzPts val="3600"/>
              <a:buNone/>
              <a:defRPr sz="3600">
                <a:solidFill>
                  <a:schemeClr val="lt1"/>
                </a:solidFill>
              </a:defRPr>
            </a:lvl6pPr>
            <a:lvl7pPr lvl="6">
              <a:spcBef>
                <a:spcPts val="0"/>
              </a:spcBef>
              <a:spcAft>
                <a:spcPts val="0"/>
              </a:spcAft>
              <a:buClr>
                <a:schemeClr val="lt1"/>
              </a:buClr>
              <a:buSzPts val="3600"/>
              <a:buNone/>
              <a:defRPr sz="3600">
                <a:solidFill>
                  <a:schemeClr val="lt1"/>
                </a:solidFill>
              </a:defRPr>
            </a:lvl7pPr>
            <a:lvl8pPr lvl="7">
              <a:spcBef>
                <a:spcPts val="0"/>
              </a:spcBef>
              <a:spcAft>
                <a:spcPts val="0"/>
              </a:spcAft>
              <a:buClr>
                <a:schemeClr val="lt1"/>
              </a:buClr>
              <a:buSzPts val="3600"/>
              <a:buNone/>
              <a:defRPr sz="3600">
                <a:solidFill>
                  <a:schemeClr val="lt1"/>
                </a:solidFill>
              </a:defRPr>
            </a:lvl8pPr>
            <a:lvl9pPr lvl="8">
              <a:spcBef>
                <a:spcPts val="0"/>
              </a:spcBef>
              <a:spcAft>
                <a:spcPts val="0"/>
              </a:spcAft>
              <a:buClr>
                <a:schemeClr val="lt1"/>
              </a:buClr>
              <a:buSzPts val="3600"/>
              <a:buNone/>
              <a:defRPr sz="3600">
                <a:solidFill>
                  <a:schemeClr val="lt1"/>
                </a:solidFill>
              </a:defRPr>
            </a:lvl9pPr>
          </a:lstStyle>
          <a:p/>
        </p:txBody>
      </p:sp>
      <p:sp>
        <p:nvSpPr>
          <p:cNvPr id="60" name="Google Shape;60;p8"/>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rtl="0" algn="r">
              <a:spcBef>
                <a:spcPts val="0"/>
              </a:spcBef>
              <a:spcAft>
                <a:spcPts val="0"/>
              </a:spcAft>
              <a:buNone/>
            </a:pPr>
            <a:fld id="{00000000-1234-1234-1234-123412341234}" type="slidenum">
              <a:rPr lang="ar"/>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61" name="Shape 61"/>
        <p:cNvGrpSpPr/>
        <p:nvPr/>
      </p:nvGrpSpPr>
      <p:grpSpPr>
        <a:xfrm>
          <a:off x="0" y="0"/>
          <a:ext cx="0" cy="0"/>
          <a:chOff x="0" y="0"/>
          <a:chExt cx="0" cy="0"/>
        </a:xfrm>
      </p:grpSpPr>
      <p:sp>
        <p:nvSpPr>
          <p:cNvPr id="62" name="Google Shape;62;p9"/>
          <p:cNvSpPr/>
          <p:nvPr/>
        </p:nvSpPr>
        <p:spPr>
          <a:xfrm>
            <a:off x="0" y="0"/>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63" name="Google Shape;63;p9"/>
          <p:cNvGrpSpPr/>
          <p:nvPr/>
        </p:nvGrpSpPr>
        <p:grpSpPr>
          <a:xfrm>
            <a:off x="830392" y="1191256"/>
            <a:ext cx="745763" cy="45826"/>
            <a:chOff x="4580561" y="2589004"/>
            <a:chExt cx="1064464" cy="25200"/>
          </a:xfrm>
        </p:grpSpPr>
        <p:sp>
          <p:nvSpPr>
            <p:cNvPr id="64" name="Google Shape;64;p9"/>
            <p:cNvSpPr/>
            <p:nvPr/>
          </p:nvSpPr>
          <p:spPr>
            <a:xfrm rot="-5400000">
              <a:off x="5366325" y="2335504"/>
              <a:ext cx="25200" cy="532200"/>
            </a:xfrm>
            <a:prstGeom prst="rect">
              <a:avLst/>
            </a:prstGeom>
            <a:solidFill>
              <a:schemeClr val="accent3"/>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65" name="Google Shape;65;p9"/>
            <p:cNvSpPr/>
            <p:nvPr/>
          </p:nvSpPr>
          <p:spPr>
            <a:xfrm rot="-5400000">
              <a:off x="4836311" y="2333254"/>
              <a:ext cx="25200" cy="536700"/>
            </a:xfrm>
            <a:prstGeom prst="rect">
              <a:avLst/>
            </a:prstGeom>
            <a:solidFill>
              <a:schemeClr val="dk1"/>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66" name="Google Shape;66;p9"/>
          <p:cNvSpPr txBox="1"/>
          <p:nvPr>
            <p:ph type="title"/>
          </p:nvPr>
        </p:nvSpPr>
        <p:spPr>
          <a:xfrm>
            <a:off x="730000" y="1318650"/>
            <a:ext cx="3300900" cy="1687200"/>
          </a:xfrm>
          <a:prstGeom prst="rect">
            <a:avLst/>
          </a:prstGeom>
        </p:spPr>
        <p:txBody>
          <a:bodyPr anchorCtr="0" anchor="t" bIns="91425" lIns="91425" spcFirstLastPara="1" rIns="91425" wrap="square" tIns="91425">
            <a:noAutofit/>
          </a:bodyPr>
          <a:lstStyle>
            <a:lvl1pPr lvl="0">
              <a:spcBef>
                <a:spcPts val="0"/>
              </a:spcBef>
              <a:spcAft>
                <a:spcPts val="0"/>
              </a:spcAft>
              <a:buClr>
                <a:schemeClr val="dk2"/>
              </a:buClr>
              <a:buSzPts val="2600"/>
              <a:buNone/>
              <a:defRPr sz="2600">
                <a:solidFill>
                  <a:schemeClr val="dk2"/>
                </a:solidFill>
              </a:defRPr>
            </a:lvl1pPr>
            <a:lvl2pPr lvl="1">
              <a:spcBef>
                <a:spcPts val="0"/>
              </a:spcBef>
              <a:spcAft>
                <a:spcPts val="0"/>
              </a:spcAft>
              <a:buClr>
                <a:schemeClr val="dk2"/>
              </a:buClr>
              <a:buSzPts val="2600"/>
              <a:buNone/>
              <a:defRPr sz="2600">
                <a:solidFill>
                  <a:schemeClr val="dk2"/>
                </a:solidFill>
              </a:defRPr>
            </a:lvl2pPr>
            <a:lvl3pPr lvl="2">
              <a:spcBef>
                <a:spcPts val="0"/>
              </a:spcBef>
              <a:spcAft>
                <a:spcPts val="0"/>
              </a:spcAft>
              <a:buClr>
                <a:schemeClr val="dk2"/>
              </a:buClr>
              <a:buSzPts val="2600"/>
              <a:buNone/>
              <a:defRPr sz="2600">
                <a:solidFill>
                  <a:schemeClr val="dk2"/>
                </a:solidFill>
              </a:defRPr>
            </a:lvl3pPr>
            <a:lvl4pPr lvl="3">
              <a:spcBef>
                <a:spcPts val="0"/>
              </a:spcBef>
              <a:spcAft>
                <a:spcPts val="0"/>
              </a:spcAft>
              <a:buClr>
                <a:schemeClr val="dk2"/>
              </a:buClr>
              <a:buSzPts val="2600"/>
              <a:buNone/>
              <a:defRPr sz="2600">
                <a:solidFill>
                  <a:schemeClr val="dk2"/>
                </a:solidFill>
              </a:defRPr>
            </a:lvl4pPr>
            <a:lvl5pPr lvl="4">
              <a:spcBef>
                <a:spcPts val="0"/>
              </a:spcBef>
              <a:spcAft>
                <a:spcPts val="0"/>
              </a:spcAft>
              <a:buClr>
                <a:schemeClr val="dk2"/>
              </a:buClr>
              <a:buSzPts val="2600"/>
              <a:buNone/>
              <a:defRPr sz="2600">
                <a:solidFill>
                  <a:schemeClr val="dk2"/>
                </a:solidFill>
              </a:defRPr>
            </a:lvl5pPr>
            <a:lvl6pPr lvl="5">
              <a:spcBef>
                <a:spcPts val="0"/>
              </a:spcBef>
              <a:spcAft>
                <a:spcPts val="0"/>
              </a:spcAft>
              <a:buClr>
                <a:schemeClr val="dk2"/>
              </a:buClr>
              <a:buSzPts val="2600"/>
              <a:buNone/>
              <a:defRPr sz="2600">
                <a:solidFill>
                  <a:schemeClr val="dk2"/>
                </a:solidFill>
              </a:defRPr>
            </a:lvl6pPr>
            <a:lvl7pPr lvl="6">
              <a:spcBef>
                <a:spcPts val="0"/>
              </a:spcBef>
              <a:spcAft>
                <a:spcPts val="0"/>
              </a:spcAft>
              <a:buClr>
                <a:schemeClr val="dk2"/>
              </a:buClr>
              <a:buSzPts val="2600"/>
              <a:buNone/>
              <a:defRPr sz="2600">
                <a:solidFill>
                  <a:schemeClr val="dk2"/>
                </a:solidFill>
              </a:defRPr>
            </a:lvl7pPr>
            <a:lvl8pPr lvl="7">
              <a:spcBef>
                <a:spcPts val="0"/>
              </a:spcBef>
              <a:spcAft>
                <a:spcPts val="0"/>
              </a:spcAft>
              <a:buClr>
                <a:schemeClr val="dk2"/>
              </a:buClr>
              <a:buSzPts val="2600"/>
              <a:buNone/>
              <a:defRPr sz="2600">
                <a:solidFill>
                  <a:schemeClr val="dk2"/>
                </a:solidFill>
              </a:defRPr>
            </a:lvl8pPr>
            <a:lvl9pPr lvl="8">
              <a:spcBef>
                <a:spcPts val="0"/>
              </a:spcBef>
              <a:spcAft>
                <a:spcPts val="0"/>
              </a:spcAft>
              <a:buClr>
                <a:schemeClr val="dk2"/>
              </a:buClr>
              <a:buSzPts val="2600"/>
              <a:buNone/>
              <a:defRPr sz="2600">
                <a:solidFill>
                  <a:schemeClr val="dk2"/>
                </a:solidFill>
              </a:defRPr>
            </a:lvl9pPr>
          </a:lstStyle>
          <a:p/>
        </p:txBody>
      </p:sp>
      <p:sp>
        <p:nvSpPr>
          <p:cNvPr id="67" name="Google Shape;67;p9"/>
          <p:cNvSpPr txBox="1"/>
          <p:nvPr>
            <p:ph idx="1" type="subTitle"/>
          </p:nvPr>
        </p:nvSpPr>
        <p:spPr>
          <a:xfrm>
            <a:off x="724950" y="3161525"/>
            <a:ext cx="3300900" cy="759000"/>
          </a:xfrm>
          <a:prstGeom prst="rect">
            <a:avLst/>
          </a:prstGeom>
        </p:spPr>
        <p:txBody>
          <a:bodyPr anchorCtr="0" anchor="t" bIns="91425" lIns="91425" spcFirstLastPara="1" rIns="91425" wrap="square" tIns="91425">
            <a:noAutofit/>
          </a:bodyPr>
          <a:lstStyle>
            <a:lvl1pPr lvl="0">
              <a:lnSpc>
                <a:spcPct val="100000"/>
              </a:lnSpc>
              <a:spcBef>
                <a:spcPts val="0"/>
              </a:spcBef>
              <a:spcAft>
                <a:spcPts val="0"/>
              </a:spcAft>
              <a:buSzPts val="1600"/>
              <a:buNone/>
              <a:defRPr sz="1600"/>
            </a:lvl1pPr>
            <a:lvl2pPr lvl="1">
              <a:lnSpc>
                <a:spcPct val="100000"/>
              </a:lnSpc>
              <a:spcBef>
                <a:spcPts val="0"/>
              </a:spcBef>
              <a:spcAft>
                <a:spcPts val="0"/>
              </a:spcAft>
              <a:buSzPts val="1600"/>
              <a:buNone/>
              <a:defRPr sz="1600"/>
            </a:lvl2pPr>
            <a:lvl3pPr lvl="2">
              <a:lnSpc>
                <a:spcPct val="100000"/>
              </a:lnSpc>
              <a:spcBef>
                <a:spcPts val="0"/>
              </a:spcBef>
              <a:spcAft>
                <a:spcPts val="0"/>
              </a:spcAft>
              <a:buSzPts val="1600"/>
              <a:buNone/>
              <a:defRPr sz="1600"/>
            </a:lvl3pPr>
            <a:lvl4pPr lvl="3">
              <a:lnSpc>
                <a:spcPct val="100000"/>
              </a:lnSpc>
              <a:spcBef>
                <a:spcPts val="0"/>
              </a:spcBef>
              <a:spcAft>
                <a:spcPts val="0"/>
              </a:spcAft>
              <a:buSzPts val="1600"/>
              <a:buNone/>
              <a:defRPr sz="1600"/>
            </a:lvl4pPr>
            <a:lvl5pPr lvl="4">
              <a:lnSpc>
                <a:spcPct val="100000"/>
              </a:lnSpc>
              <a:spcBef>
                <a:spcPts val="0"/>
              </a:spcBef>
              <a:spcAft>
                <a:spcPts val="0"/>
              </a:spcAft>
              <a:buSzPts val="1600"/>
              <a:buNone/>
              <a:defRPr sz="1600"/>
            </a:lvl5pPr>
            <a:lvl6pPr lvl="5">
              <a:lnSpc>
                <a:spcPct val="100000"/>
              </a:lnSpc>
              <a:spcBef>
                <a:spcPts val="0"/>
              </a:spcBef>
              <a:spcAft>
                <a:spcPts val="0"/>
              </a:spcAft>
              <a:buSzPts val="1600"/>
              <a:buNone/>
              <a:defRPr sz="1600"/>
            </a:lvl6pPr>
            <a:lvl7pPr lvl="6">
              <a:lnSpc>
                <a:spcPct val="100000"/>
              </a:lnSpc>
              <a:spcBef>
                <a:spcPts val="0"/>
              </a:spcBef>
              <a:spcAft>
                <a:spcPts val="0"/>
              </a:spcAft>
              <a:buSzPts val="1600"/>
              <a:buNone/>
              <a:defRPr sz="1600"/>
            </a:lvl7pPr>
            <a:lvl8pPr lvl="7">
              <a:lnSpc>
                <a:spcPct val="100000"/>
              </a:lnSpc>
              <a:spcBef>
                <a:spcPts val="0"/>
              </a:spcBef>
              <a:spcAft>
                <a:spcPts val="0"/>
              </a:spcAft>
              <a:buSzPts val="1600"/>
              <a:buNone/>
              <a:defRPr sz="1600"/>
            </a:lvl8pPr>
            <a:lvl9pPr lvl="8">
              <a:lnSpc>
                <a:spcPct val="100000"/>
              </a:lnSpc>
              <a:spcBef>
                <a:spcPts val="0"/>
              </a:spcBef>
              <a:spcAft>
                <a:spcPts val="0"/>
              </a:spcAft>
              <a:buSzPts val="1600"/>
              <a:buNone/>
              <a:defRPr sz="1600"/>
            </a:lvl9pPr>
          </a:lstStyle>
          <a:p/>
        </p:txBody>
      </p:sp>
      <p:sp>
        <p:nvSpPr>
          <p:cNvPr id="68" name="Google Shape;68;p9"/>
          <p:cNvSpPr txBox="1"/>
          <p:nvPr>
            <p:ph idx="2" type="body"/>
          </p:nvPr>
        </p:nvSpPr>
        <p:spPr>
          <a:xfrm>
            <a:off x="5174225" y="1352625"/>
            <a:ext cx="3374400" cy="3025500"/>
          </a:xfrm>
          <a:prstGeom prst="rect">
            <a:avLst/>
          </a:prstGeom>
        </p:spPr>
        <p:txBody>
          <a:bodyPr anchorCtr="0" anchor="t" bIns="91425" lIns="91425" spcFirstLastPara="1" rIns="91425" wrap="square" tIns="91425">
            <a:noAutofit/>
          </a:bodyPr>
          <a:lstStyle>
            <a:lvl1pPr indent="-311150" lvl="0" marL="457200">
              <a:spcBef>
                <a:spcPts val="0"/>
              </a:spcBef>
              <a:spcAft>
                <a:spcPts val="0"/>
              </a:spcAft>
              <a:buSzPts val="1300"/>
              <a:buChar char="●"/>
              <a:defRPr/>
            </a:lvl1pPr>
            <a:lvl2pPr indent="-298450" lvl="1" marL="914400">
              <a:spcBef>
                <a:spcPts val="1600"/>
              </a:spcBef>
              <a:spcAft>
                <a:spcPts val="0"/>
              </a:spcAft>
              <a:buSzPts val="1100"/>
              <a:buChar char="○"/>
              <a:defRPr/>
            </a:lvl2pPr>
            <a:lvl3pPr indent="-298450" lvl="2" marL="1371600">
              <a:spcBef>
                <a:spcPts val="1600"/>
              </a:spcBef>
              <a:spcAft>
                <a:spcPts val="0"/>
              </a:spcAft>
              <a:buSzPts val="1100"/>
              <a:buChar char="■"/>
              <a:defRPr/>
            </a:lvl3pPr>
            <a:lvl4pPr indent="-298450" lvl="3" marL="1828800">
              <a:spcBef>
                <a:spcPts val="1600"/>
              </a:spcBef>
              <a:spcAft>
                <a:spcPts val="0"/>
              </a:spcAft>
              <a:buSzPts val="1100"/>
              <a:buChar char="●"/>
              <a:defRPr/>
            </a:lvl4pPr>
            <a:lvl5pPr indent="-298450" lvl="4" marL="2286000">
              <a:spcBef>
                <a:spcPts val="1600"/>
              </a:spcBef>
              <a:spcAft>
                <a:spcPts val="0"/>
              </a:spcAft>
              <a:buSzPts val="1100"/>
              <a:buChar char="○"/>
              <a:defRPr/>
            </a:lvl5pPr>
            <a:lvl6pPr indent="-298450" lvl="5" marL="2743200">
              <a:spcBef>
                <a:spcPts val="1600"/>
              </a:spcBef>
              <a:spcAft>
                <a:spcPts val="0"/>
              </a:spcAft>
              <a:buSzPts val="1100"/>
              <a:buChar char="■"/>
              <a:defRPr/>
            </a:lvl6pPr>
            <a:lvl7pPr indent="-298450" lvl="6" marL="3200400">
              <a:spcBef>
                <a:spcPts val="1600"/>
              </a:spcBef>
              <a:spcAft>
                <a:spcPts val="0"/>
              </a:spcAft>
              <a:buSzPts val="1100"/>
              <a:buChar char="●"/>
              <a:defRPr/>
            </a:lvl7pPr>
            <a:lvl8pPr indent="-298450" lvl="7" marL="3657600">
              <a:spcBef>
                <a:spcPts val="1600"/>
              </a:spcBef>
              <a:spcAft>
                <a:spcPts val="0"/>
              </a:spcAft>
              <a:buSzPts val="1100"/>
              <a:buChar char="○"/>
              <a:defRPr/>
            </a:lvl8pPr>
            <a:lvl9pPr indent="-298450" lvl="8" marL="4114800">
              <a:spcBef>
                <a:spcPts val="1600"/>
              </a:spcBef>
              <a:spcAft>
                <a:spcPts val="1600"/>
              </a:spcAft>
              <a:buSzPts val="1100"/>
              <a:buChar char="■"/>
              <a:defRPr/>
            </a:lvl9pPr>
          </a:lstStyle>
          <a:p/>
        </p:txBody>
      </p:sp>
      <p:sp>
        <p:nvSpPr>
          <p:cNvPr id="69" name="Google Shape;69;p9"/>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r"/>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70" name="Shape 70"/>
        <p:cNvGrpSpPr/>
        <p:nvPr/>
      </p:nvGrpSpPr>
      <p:grpSpPr>
        <a:xfrm>
          <a:off x="0" y="0"/>
          <a:ext cx="0" cy="0"/>
          <a:chOff x="0" y="0"/>
          <a:chExt cx="0" cy="0"/>
        </a:xfrm>
      </p:grpSpPr>
      <p:sp>
        <p:nvSpPr>
          <p:cNvPr id="71" name="Google Shape;71;p10"/>
          <p:cNvSpPr txBox="1"/>
          <p:nvPr>
            <p:ph idx="1" type="body"/>
          </p:nvPr>
        </p:nvSpPr>
        <p:spPr>
          <a:xfrm>
            <a:off x="724950" y="4372551"/>
            <a:ext cx="7697400" cy="460500"/>
          </a:xfrm>
          <a:prstGeom prst="rect">
            <a:avLst/>
          </a:prstGeom>
        </p:spPr>
        <p:txBody>
          <a:bodyPr anchorCtr="0" anchor="ctr" bIns="91425" lIns="91425" spcFirstLastPara="1" rIns="91425" wrap="square" tIns="91425">
            <a:noAutofit/>
          </a:bodyPr>
          <a:lstStyle>
            <a:lvl1pPr indent="-228600" lvl="0" marL="457200">
              <a:lnSpc>
                <a:spcPct val="100000"/>
              </a:lnSpc>
              <a:spcBef>
                <a:spcPts val="0"/>
              </a:spcBef>
              <a:spcAft>
                <a:spcPts val="0"/>
              </a:spcAft>
              <a:buSzPts val="1300"/>
              <a:buNone/>
              <a:defRPr/>
            </a:lvl1pPr>
          </a:lstStyle>
          <a:p/>
        </p:txBody>
      </p:sp>
      <p:sp>
        <p:nvSpPr>
          <p:cNvPr id="72" name="Google Shape;72;p10"/>
          <p:cNvSpPr txBox="1"/>
          <p:nvPr>
            <p:ph idx="12" type="sldNum"/>
          </p:nvPr>
        </p:nvSpPr>
        <p:spPr>
          <a:xfrm>
            <a:off x="8536302" y="4749851"/>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ar"/>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treamline">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Autofit/>
          </a:bodyPr>
          <a:lstStyle>
            <a:lvl1pPr lvl="0">
              <a:spcBef>
                <a:spcPts val="0"/>
              </a:spcBef>
              <a:spcAft>
                <a:spcPts val="0"/>
              </a:spcAft>
              <a:buSzPts val="2800"/>
              <a:buFont typeface="Raleway"/>
              <a:buNone/>
              <a:defRPr b="1" sz="2800">
                <a:latin typeface="Raleway"/>
                <a:ea typeface="Raleway"/>
                <a:cs typeface="Raleway"/>
                <a:sym typeface="Raleway"/>
              </a:defRPr>
            </a:lvl1pPr>
            <a:lvl2pPr lvl="1">
              <a:spcBef>
                <a:spcPts val="0"/>
              </a:spcBef>
              <a:spcAft>
                <a:spcPts val="0"/>
              </a:spcAft>
              <a:buSzPts val="2800"/>
              <a:buFont typeface="Raleway"/>
              <a:buNone/>
              <a:defRPr b="1" sz="2800">
                <a:latin typeface="Raleway"/>
                <a:ea typeface="Raleway"/>
                <a:cs typeface="Raleway"/>
                <a:sym typeface="Raleway"/>
              </a:defRPr>
            </a:lvl2pPr>
            <a:lvl3pPr lvl="2">
              <a:spcBef>
                <a:spcPts val="0"/>
              </a:spcBef>
              <a:spcAft>
                <a:spcPts val="0"/>
              </a:spcAft>
              <a:buSzPts val="2800"/>
              <a:buFont typeface="Raleway"/>
              <a:buNone/>
              <a:defRPr b="1" sz="2800">
                <a:latin typeface="Raleway"/>
                <a:ea typeface="Raleway"/>
                <a:cs typeface="Raleway"/>
                <a:sym typeface="Raleway"/>
              </a:defRPr>
            </a:lvl3pPr>
            <a:lvl4pPr lvl="3">
              <a:spcBef>
                <a:spcPts val="0"/>
              </a:spcBef>
              <a:spcAft>
                <a:spcPts val="0"/>
              </a:spcAft>
              <a:buSzPts val="2800"/>
              <a:buFont typeface="Raleway"/>
              <a:buNone/>
              <a:defRPr b="1" sz="2800">
                <a:latin typeface="Raleway"/>
                <a:ea typeface="Raleway"/>
                <a:cs typeface="Raleway"/>
                <a:sym typeface="Raleway"/>
              </a:defRPr>
            </a:lvl4pPr>
            <a:lvl5pPr lvl="4">
              <a:spcBef>
                <a:spcPts val="0"/>
              </a:spcBef>
              <a:spcAft>
                <a:spcPts val="0"/>
              </a:spcAft>
              <a:buSzPts val="2800"/>
              <a:buFont typeface="Raleway"/>
              <a:buNone/>
              <a:defRPr b="1" sz="2800">
                <a:latin typeface="Raleway"/>
                <a:ea typeface="Raleway"/>
                <a:cs typeface="Raleway"/>
                <a:sym typeface="Raleway"/>
              </a:defRPr>
            </a:lvl5pPr>
            <a:lvl6pPr lvl="5">
              <a:spcBef>
                <a:spcPts val="0"/>
              </a:spcBef>
              <a:spcAft>
                <a:spcPts val="0"/>
              </a:spcAft>
              <a:buSzPts val="2800"/>
              <a:buFont typeface="Raleway"/>
              <a:buNone/>
              <a:defRPr b="1" sz="2800">
                <a:latin typeface="Raleway"/>
                <a:ea typeface="Raleway"/>
                <a:cs typeface="Raleway"/>
                <a:sym typeface="Raleway"/>
              </a:defRPr>
            </a:lvl6pPr>
            <a:lvl7pPr lvl="6">
              <a:spcBef>
                <a:spcPts val="0"/>
              </a:spcBef>
              <a:spcAft>
                <a:spcPts val="0"/>
              </a:spcAft>
              <a:buSzPts val="2800"/>
              <a:buFont typeface="Raleway"/>
              <a:buNone/>
              <a:defRPr b="1" sz="2800">
                <a:latin typeface="Raleway"/>
                <a:ea typeface="Raleway"/>
                <a:cs typeface="Raleway"/>
                <a:sym typeface="Raleway"/>
              </a:defRPr>
            </a:lvl7pPr>
            <a:lvl8pPr lvl="7">
              <a:spcBef>
                <a:spcPts val="0"/>
              </a:spcBef>
              <a:spcAft>
                <a:spcPts val="0"/>
              </a:spcAft>
              <a:buSzPts val="2800"/>
              <a:buFont typeface="Raleway"/>
              <a:buNone/>
              <a:defRPr b="1" sz="2800">
                <a:latin typeface="Raleway"/>
                <a:ea typeface="Raleway"/>
                <a:cs typeface="Raleway"/>
                <a:sym typeface="Raleway"/>
              </a:defRPr>
            </a:lvl8pPr>
            <a:lvl9pPr lvl="8">
              <a:spcBef>
                <a:spcPts val="0"/>
              </a:spcBef>
              <a:spcAft>
                <a:spcPts val="0"/>
              </a:spcAft>
              <a:buSzPts val="2800"/>
              <a:buFont typeface="Raleway"/>
              <a:buNone/>
              <a:defRPr b="1" sz="2800">
                <a:latin typeface="Raleway"/>
                <a:ea typeface="Raleway"/>
                <a:cs typeface="Raleway"/>
                <a:sym typeface="Raleway"/>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Autofit/>
          </a:bodyPr>
          <a:lstStyle>
            <a:lvl1pPr indent="-311150" lvl="0" marL="457200">
              <a:lnSpc>
                <a:spcPct val="115000"/>
              </a:lnSpc>
              <a:spcBef>
                <a:spcPts val="0"/>
              </a:spcBef>
              <a:spcAft>
                <a:spcPts val="0"/>
              </a:spcAft>
              <a:buClr>
                <a:schemeClr val="accent1"/>
              </a:buClr>
              <a:buSzPts val="1300"/>
              <a:buFont typeface="Lato"/>
              <a:buChar char="●"/>
              <a:defRPr sz="1300">
                <a:solidFill>
                  <a:schemeClr val="accent1"/>
                </a:solidFill>
                <a:latin typeface="Lato"/>
                <a:ea typeface="Lato"/>
                <a:cs typeface="Lato"/>
                <a:sym typeface="Lato"/>
              </a:defRPr>
            </a:lvl1pPr>
            <a:lvl2pPr indent="-298450" lvl="1" marL="9144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2pPr>
            <a:lvl3pPr indent="-298450" lvl="2" marL="13716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3pPr>
            <a:lvl4pPr indent="-298450" lvl="3" marL="18288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4pPr>
            <a:lvl5pPr indent="-298450" lvl="4" marL="22860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5pPr>
            <a:lvl6pPr indent="-298450" lvl="5" marL="27432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6pPr>
            <a:lvl7pPr indent="-298450" lvl="6" marL="32004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7pPr>
            <a:lvl8pPr indent="-298450" lvl="7" marL="3657600">
              <a:lnSpc>
                <a:spcPct val="115000"/>
              </a:lnSpc>
              <a:spcBef>
                <a:spcPts val="1600"/>
              </a:spcBef>
              <a:spcAft>
                <a:spcPts val="0"/>
              </a:spcAft>
              <a:buClr>
                <a:schemeClr val="accent1"/>
              </a:buClr>
              <a:buSzPts val="1100"/>
              <a:buFont typeface="Lato"/>
              <a:buChar char="○"/>
              <a:defRPr sz="1100">
                <a:solidFill>
                  <a:schemeClr val="accent1"/>
                </a:solidFill>
                <a:latin typeface="Lato"/>
                <a:ea typeface="Lato"/>
                <a:cs typeface="Lato"/>
                <a:sym typeface="Lato"/>
              </a:defRPr>
            </a:lvl8pPr>
            <a:lvl9pPr indent="-298450" lvl="8" marL="4114800">
              <a:lnSpc>
                <a:spcPct val="115000"/>
              </a:lnSpc>
              <a:spcBef>
                <a:spcPts val="1600"/>
              </a:spcBef>
              <a:spcAft>
                <a:spcPts val="1600"/>
              </a:spcAft>
              <a:buClr>
                <a:schemeClr val="accent1"/>
              </a:buClr>
              <a:buSzPts val="1100"/>
              <a:buFont typeface="Lato"/>
              <a:buChar char="■"/>
              <a:defRPr sz="1100">
                <a:solidFill>
                  <a:schemeClr val="accent1"/>
                </a:solidFill>
                <a:latin typeface="Lato"/>
                <a:ea typeface="Lato"/>
                <a:cs typeface="Lato"/>
                <a:sym typeface="Lato"/>
              </a:defRPr>
            </a:lvl9pPr>
          </a:lstStyle>
          <a:p/>
        </p:txBody>
      </p:sp>
      <p:sp>
        <p:nvSpPr>
          <p:cNvPr id="8" name="Google Shape;8;p1"/>
          <p:cNvSpPr txBox="1"/>
          <p:nvPr>
            <p:ph idx="12" type="sldNum"/>
          </p:nvPr>
        </p:nvSpPr>
        <p:spPr>
          <a:xfrm>
            <a:off x="8536302" y="4749851"/>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accent1"/>
                </a:solidFill>
                <a:latin typeface="Lato"/>
                <a:ea typeface="Lato"/>
                <a:cs typeface="Lato"/>
                <a:sym typeface="Lato"/>
              </a:defRPr>
            </a:lvl1pPr>
            <a:lvl2pPr lvl="1" algn="r">
              <a:buNone/>
              <a:defRPr sz="1000">
                <a:solidFill>
                  <a:schemeClr val="accent1"/>
                </a:solidFill>
                <a:latin typeface="Lato"/>
                <a:ea typeface="Lato"/>
                <a:cs typeface="Lato"/>
                <a:sym typeface="Lato"/>
              </a:defRPr>
            </a:lvl2pPr>
            <a:lvl3pPr lvl="2" algn="r">
              <a:buNone/>
              <a:defRPr sz="1000">
                <a:solidFill>
                  <a:schemeClr val="accent1"/>
                </a:solidFill>
                <a:latin typeface="Lato"/>
                <a:ea typeface="Lato"/>
                <a:cs typeface="Lato"/>
                <a:sym typeface="Lato"/>
              </a:defRPr>
            </a:lvl3pPr>
            <a:lvl4pPr lvl="3" algn="r">
              <a:buNone/>
              <a:defRPr sz="1000">
                <a:solidFill>
                  <a:schemeClr val="accent1"/>
                </a:solidFill>
                <a:latin typeface="Lato"/>
                <a:ea typeface="Lato"/>
                <a:cs typeface="Lato"/>
                <a:sym typeface="Lato"/>
              </a:defRPr>
            </a:lvl4pPr>
            <a:lvl5pPr lvl="4" algn="r">
              <a:buNone/>
              <a:defRPr sz="1000">
                <a:solidFill>
                  <a:schemeClr val="accent1"/>
                </a:solidFill>
                <a:latin typeface="Lato"/>
                <a:ea typeface="Lato"/>
                <a:cs typeface="Lato"/>
                <a:sym typeface="Lato"/>
              </a:defRPr>
            </a:lvl5pPr>
            <a:lvl6pPr lvl="5" algn="r">
              <a:buNone/>
              <a:defRPr sz="1000">
                <a:solidFill>
                  <a:schemeClr val="accent1"/>
                </a:solidFill>
                <a:latin typeface="Lato"/>
                <a:ea typeface="Lato"/>
                <a:cs typeface="Lato"/>
                <a:sym typeface="Lato"/>
              </a:defRPr>
            </a:lvl6pPr>
            <a:lvl7pPr lvl="6" algn="r">
              <a:buNone/>
              <a:defRPr sz="1000">
                <a:solidFill>
                  <a:schemeClr val="accent1"/>
                </a:solidFill>
                <a:latin typeface="Lato"/>
                <a:ea typeface="Lato"/>
                <a:cs typeface="Lato"/>
                <a:sym typeface="Lato"/>
              </a:defRPr>
            </a:lvl7pPr>
            <a:lvl8pPr lvl="7" algn="r">
              <a:buNone/>
              <a:defRPr sz="1000">
                <a:solidFill>
                  <a:schemeClr val="accent1"/>
                </a:solidFill>
                <a:latin typeface="Lato"/>
                <a:ea typeface="Lato"/>
                <a:cs typeface="Lato"/>
                <a:sym typeface="Lato"/>
              </a:defRPr>
            </a:lvl8pPr>
            <a:lvl9pPr lvl="8" algn="r">
              <a:buNone/>
              <a:defRPr sz="1000">
                <a:solidFill>
                  <a:schemeClr val="accent1"/>
                </a:solidFill>
                <a:latin typeface="Lato"/>
                <a:ea typeface="Lato"/>
                <a:cs typeface="Lato"/>
                <a:sym typeface="Lato"/>
              </a:defRPr>
            </a:lvl9pPr>
          </a:lstStyle>
          <a:p>
            <a:pPr indent="0" lvl="0" marL="0" rtl="0" algn="r">
              <a:spcBef>
                <a:spcPts val="0"/>
              </a:spcBef>
              <a:spcAft>
                <a:spcPts val="0"/>
              </a:spcAft>
              <a:buNone/>
            </a:pPr>
            <a:fld id="{00000000-1234-1234-1234-123412341234}" type="slidenum">
              <a:rPr lang="ar"/>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2.xml"/><Relationship Id="rId3" Type="http://schemas.openxmlformats.org/officeDocument/2006/relationships/image" Target="../media/image5.jpg"/><Relationship Id="rId4" Type="http://schemas.openxmlformats.org/officeDocument/2006/relationships/image" Target="../media/image4.jpg"/></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3.xml"/><Relationship Id="rId3" Type="http://schemas.openxmlformats.org/officeDocument/2006/relationships/image" Target="../media/image1.jp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 Id="rId3" Type="http://schemas.openxmlformats.org/officeDocument/2006/relationships/image" Target="../media/image2.jp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 Id="rId3" Type="http://schemas.openxmlformats.org/officeDocument/2006/relationships/image" Target="../media/image6.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 Id="rId3"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 Id="rId3" Type="http://schemas.openxmlformats.org/officeDocument/2006/relationships/image" Target="../media/image3.jp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5" name="Shape 85"/>
        <p:cNvGrpSpPr/>
        <p:nvPr/>
      </p:nvGrpSpPr>
      <p:grpSpPr>
        <a:xfrm>
          <a:off x="0" y="0"/>
          <a:ext cx="0" cy="0"/>
          <a:chOff x="0" y="0"/>
          <a:chExt cx="0" cy="0"/>
        </a:xfrm>
      </p:grpSpPr>
      <p:sp>
        <p:nvSpPr>
          <p:cNvPr id="86" name="Google Shape;86;p13"/>
          <p:cNvSpPr txBox="1"/>
          <p:nvPr>
            <p:ph type="ctrTitle"/>
          </p:nvPr>
        </p:nvSpPr>
        <p:spPr>
          <a:xfrm>
            <a:off x="316500" y="-12"/>
            <a:ext cx="4255500" cy="1872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ar"/>
              <a:t>Intracranial pressure</a:t>
            </a:r>
            <a:endParaRPr/>
          </a:p>
        </p:txBody>
      </p:sp>
      <p:sp>
        <p:nvSpPr>
          <p:cNvPr id="87" name="Google Shape;87;p13"/>
          <p:cNvSpPr txBox="1"/>
          <p:nvPr>
            <p:ph idx="1" type="subTitle"/>
          </p:nvPr>
        </p:nvSpPr>
        <p:spPr>
          <a:xfrm flipH="1">
            <a:off x="400600" y="1559525"/>
            <a:ext cx="7498800" cy="3243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ar" sz="2700"/>
              <a:t>Intracranial pressure (ICP) is the pressure inside the skull which depend on the relative volume of intracranial components </a:t>
            </a:r>
            <a:endParaRPr sz="2700"/>
          </a:p>
          <a:p>
            <a:pPr indent="0" lvl="0" marL="0" rtl="0" algn="l">
              <a:spcBef>
                <a:spcPts val="0"/>
              </a:spcBef>
              <a:spcAft>
                <a:spcPts val="0"/>
              </a:spcAft>
              <a:buNone/>
            </a:pPr>
            <a:r>
              <a:t/>
            </a:r>
            <a:endParaRPr sz="2700"/>
          </a:p>
          <a:p>
            <a:pPr indent="0" lvl="0" marL="0" rtl="0" algn="l">
              <a:spcBef>
                <a:spcPts val="0"/>
              </a:spcBef>
              <a:spcAft>
                <a:spcPts val="0"/>
              </a:spcAft>
              <a:buNone/>
            </a:pPr>
            <a:r>
              <a:rPr lang="ar" sz="2700"/>
              <a:t>Normal intracranial pressure= 7_15mmhg</a:t>
            </a:r>
            <a:endParaRPr sz="2700"/>
          </a:p>
          <a:p>
            <a:pPr indent="0" lvl="0" marL="0" rtl="0" algn="l">
              <a:spcBef>
                <a:spcPts val="0"/>
              </a:spcBef>
              <a:spcAft>
                <a:spcPts val="0"/>
              </a:spcAft>
              <a:buNone/>
            </a:pPr>
            <a:r>
              <a:t/>
            </a:r>
            <a:endParaRPr sz="270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8" name="Shape 138"/>
        <p:cNvGrpSpPr/>
        <p:nvPr/>
      </p:nvGrpSpPr>
      <p:grpSpPr>
        <a:xfrm>
          <a:off x="0" y="0"/>
          <a:ext cx="0" cy="0"/>
          <a:chOff x="0" y="0"/>
          <a:chExt cx="0" cy="0"/>
        </a:xfrm>
      </p:grpSpPr>
      <p:sp>
        <p:nvSpPr>
          <p:cNvPr id="139" name="Google Shape;139;p22"/>
          <p:cNvSpPr txBox="1"/>
          <p:nvPr>
            <p:ph type="title"/>
          </p:nvPr>
        </p:nvSpPr>
        <p:spPr>
          <a:xfrm flipH="1">
            <a:off x="1303800" y="220500"/>
            <a:ext cx="7030500" cy="4395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ar"/>
              <a:t>Etiology of elevated </a:t>
            </a:r>
            <a:r>
              <a:rPr lang="ar"/>
              <a:t>ICP</a:t>
            </a:r>
            <a:endParaRPr/>
          </a:p>
        </p:txBody>
      </p:sp>
      <p:sp>
        <p:nvSpPr>
          <p:cNvPr id="140" name="Google Shape;140;p22"/>
          <p:cNvSpPr txBox="1"/>
          <p:nvPr>
            <p:ph idx="1" type="body"/>
          </p:nvPr>
        </p:nvSpPr>
        <p:spPr>
          <a:xfrm>
            <a:off x="220800" y="771750"/>
            <a:ext cx="8612700" cy="41559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ar" sz="2400"/>
              <a:t>Mass effect such as brain tumor</a:t>
            </a:r>
            <a:endParaRPr sz="2400"/>
          </a:p>
          <a:p>
            <a:pPr indent="0" lvl="0" marL="0" rtl="0" algn="l">
              <a:spcBef>
                <a:spcPts val="1600"/>
              </a:spcBef>
              <a:spcAft>
                <a:spcPts val="0"/>
              </a:spcAft>
              <a:buNone/>
            </a:pPr>
            <a:r>
              <a:rPr lang="ar" sz="2400"/>
              <a:t>Generalized brain swelling can occur in ischemic-anoxia states</a:t>
            </a:r>
            <a:endParaRPr sz="2400"/>
          </a:p>
          <a:p>
            <a:pPr indent="0" lvl="0" marL="0" rtl="0" algn="l">
              <a:spcBef>
                <a:spcPts val="1600"/>
              </a:spcBef>
              <a:spcAft>
                <a:spcPts val="0"/>
              </a:spcAft>
              <a:buNone/>
            </a:pPr>
            <a:r>
              <a:rPr lang="ar" sz="2400"/>
              <a:t>Obstruction to CSF flow </a:t>
            </a:r>
            <a:endParaRPr sz="2400"/>
          </a:p>
          <a:p>
            <a:pPr indent="0" lvl="0" marL="0" rtl="0" algn="l">
              <a:spcBef>
                <a:spcPts val="1600"/>
              </a:spcBef>
              <a:spcAft>
                <a:spcPts val="0"/>
              </a:spcAft>
              <a:buNone/>
            </a:pPr>
            <a:r>
              <a:rPr lang="ar" sz="2400"/>
              <a:t>Increase in venous pressure can be due to venous sinus thrombosis, heart failur</a:t>
            </a:r>
            <a:endParaRPr sz="2400"/>
          </a:p>
          <a:p>
            <a:pPr indent="0" lvl="0" marL="0" rtl="0" algn="l">
              <a:spcBef>
                <a:spcPts val="1600"/>
              </a:spcBef>
              <a:spcAft>
                <a:spcPts val="0"/>
              </a:spcAft>
              <a:buNone/>
            </a:pPr>
            <a:r>
              <a:rPr lang="ar" sz="2400"/>
              <a:t>Increased CSF production can occur in meningitis, subarachnoid hemorrhage, or choroid plexus tumor.</a:t>
            </a:r>
            <a:endParaRPr sz="2400"/>
          </a:p>
          <a:p>
            <a:pPr indent="0" lvl="0" marL="0" rtl="0" algn="l">
              <a:spcBef>
                <a:spcPts val="1600"/>
              </a:spcBef>
              <a:spcAft>
                <a:spcPts val="0"/>
              </a:spcAft>
              <a:buNone/>
            </a:pPr>
            <a:r>
              <a:rPr lang="ar" sz="2400"/>
              <a:t>Idiopathic or unknown cause</a:t>
            </a:r>
            <a:endParaRPr sz="2400"/>
          </a:p>
          <a:p>
            <a:pPr indent="0" lvl="0" marL="0" rtl="0" algn="l">
              <a:spcBef>
                <a:spcPts val="1600"/>
              </a:spcBef>
              <a:spcAft>
                <a:spcPts val="1600"/>
              </a:spcAft>
              <a:buNone/>
            </a:pPr>
            <a:r>
              <a:t/>
            </a:r>
            <a:endParaRPr sz="2400"/>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44" name="Shape 144"/>
        <p:cNvGrpSpPr/>
        <p:nvPr/>
      </p:nvGrpSpPr>
      <p:grpSpPr>
        <a:xfrm>
          <a:off x="0" y="0"/>
          <a:ext cx="0" cy="0"/>
          <a:chOff x="0" y="0"/>
          <a:chExt cx="0" cy="0"/>
        </a:xfrm>
      </p:grpSpPr>
      <p:sp>
        <p:nvSpPr>
          <p:cNvPr id="145" name="Google Shape;145;p23"/>
          <p:cNvSpPr txBox="1"/>
          <p:nvPr>
            <p:ph type="title"/>
          </p:nvPr>
        </p:nvSpPr>
        <p:spPr>
          <a:xfrm>
            <a:off x="266100" y="341207"/>
            <a:ext cx="76884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ar"/>
              <a:t>Presentation sign and symptoms</a:t>
            </a:r>
            <a:endParaRPr/>
          </a:p>
        </p:txBody>
      </p:sp>
      <p:sp>
        <p:nvSpPr>
          <p:cNvPr id="146" name="Google Shape;146;p23"/>
          <p:cNvSpPr txBox="1"/>
          <p:nvPr>
            <p:ph idx="1" type="body"/>
          </p:nvPr>
        </p:nvSpPr>
        <p:spPr>
          <a:xfrm>
            <a:off x="266100" y="876400"/>
            <a:ext cx="4305900" cy="42672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ar" sz="2600"/>
              <a:t>Symptoms</a:t>
            </a:r>
            <a:endParaRPr sz="2600"/>
          </a:p>
          <a:p>
            <a:pPr indent="0" lvl="0" marL="0" rtl="0" algn="l">
              <a:lnSpc>
                <a:spcPct val="100000"/>
              </a:lnSpc>
              <a:spcBef>
                <a:spcPts val="1600"/>
              </a:spcBef>
              <a:spcAft>
                <a:spcPts val="0"/>
              </a:spcAft>
              <a:buNone/>
            </a:pPr>
            <a:r>
              <a:rPr lang="ar" sz="2200"/>
              <a:t>Headache </a:t>
            </a:r>
            <a:endParaRPr sz="2200"/>
          </a:p>
          <a:p>
            <a:pPr indent="0" lvl="0" marL="0" rtl="0" algn="l">
              <a:lnSpc>
                <a:spcPct val="100000"/>
              </a:lnSpc>
              <a:spcBef>
                <a:spcPts val="1600"/>
              </a:spcBef>
              <a:spcAft>
                <a:spcPts val="0"/>
              </a:spcAft>
              <a:buNone/>
            </a:pPr>
            <a:r>
              <a:rPr lang="ar" sz="2200"/>
              <a:t>Vomiting</a:t>
            </a:r>
            <a:endParaRPr sz="2200"/>
          </a:p>
          <a:p>
            <a:pPr indent="0" lvl="0" marL="0" rtl="0" algn="l">
              <a:lnSpc>
                <a:spcPct val="100000"/>
              </a:lnSpc>
              <a:spcBef>
                <a:spcPts val="1600"/>
              </a:spcBef>
              <a:spcAft>
                <a:spcPts val="0"/>
              </a:spcAft>
              <a:buNone/>
            </a:pPr>
            <a:r>
              <a:rPr lang="ar" sz="2200"/>
              <a:t>Nuchal rigidity</a:t>
            </a:r>
            <a:endParaRPr sz="2200"/>
          </a:p>
          <a:p>
            <a:pPr indent="0" lvl="0" marL="0" rtl="0" algn="l">
              <a:lnSpc>
                <a:spcPct val="100000"/>
              </a:lnSpc>
              <a:spcBef>
                <a:spcPts val="1600"/>
              </a:spcBef>
              <a:spcAft>
                <a:spcPts val="0"/>
              </a:spcAft>
              <a:buNone/>
            </a:pPr>
            <a:r>
              <a:rPr lang="ar" sz="2200"/>
              <a:t>Focal neurological deficit</a:t>
            </a:r>
            <a:endParaRPr sz="2200"/>
          </a:p>
          <a:p>
            <a:pPr indent="0" lvl="0" marL="0" rtl="0" algn="l">
              <a:lnSpc>
                <a:spcPct val="100000"/>
              </a:lnSpc>
              <a:spcBef>
                <a:spcPts val="1600"/>
              </a:spcBef>
              <a:spcAft>
                <a:spcPts val="0"/>
              </a:spcAft>
              <a:buNone/>
            </a:pPr>
            <a:r>
              <a:rPr lang="ar" sz="2200"/>
              <a:t>Lethargy</a:t>
            </a:r>
            <a:endParaRPr sz="2200"/>
          </a:p>
          <a:p>
            <a:pPr indent="0" lvl="0" marL="0" rtl="0" algn="l">
              <a:lnSpc>
                <a:spcPct val="100000"/>
              </a:lnSpc>
              <a:spcBef>
                <a:spcPts val="1600"/>
              </a:spcBef>
              <a:spcAft>
                <a:spcPts val="1600"/>
              </a:spcAft>
              <a:buNone/>
            </a:pPr>
            <a:r>
              <a:rPr lang="ar" sz="2200"/>
              <a:t>Altered level of consciousness</a:t>
            </a:r>
            <a:endParaRPr sz="2200"/>
          </a:p>
        </p:txBody>
      </p:sp>
      <p:sp>
        <p:nvSpPr>
          <p:cNvPr id="147" name="Google Shape;147;p23"/>
          <p:cNvSpPr txBox="1"/>
          <p:nvPr>
            <p:ph idx="2" type="body"/>
          </p:nvPr>
        </p:nvSpPr>
        <p:spPr>
          <a:xfrm>
            <a:off x="4274875" y="876400"/>
            <a:ext cx="4561200" cy="42672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ar" sz="2600"/>
              <a:t>Sign</a:t>
            </a:r>
            <a:endParaRPr sz="2600"/>
          </a:p>
          <a:p>
            <a:pPr indent="0" lvl="0" marL="0" rtl="0" algn="l">
              <a:lnSpc>
                <a:spcPct val="100000"/>
              </a:lnSpc>
              <a:spcBef>
                <a:spcPts val="1600"/>
              </a:spcBef>
              <a:spcAft>
                <a:spcPts val="0"/>
              </a:spcAft>
              <a:buNone/>
            </a:pPr>
            <a:r>
              <a:rPr lang="ar" sz="2200"/>
              <a:t>Dilated pupil , papilledema</a:t>
            </a:r>
            <a:endParaRPr sz="2200"/>
          </a:p>
          <a:p>
            <a:pPr indent="0" lvl="0" marL="0" rtl="0" algn="l">
              <a:lnSpc>
                <a:spcPct val="100000"/>
              </a:lnSpc>
              <a:spcBef>
                <a:spcPts val="1600"/>
              </a:spcBef>
              <a:spcAft>
                <a:spcPts val="0"/>
              </a:spcAft>
              <a:buNone/>
            </a:pPr>
            <a:r>
              <a:rPr lang="ar" sz="2200"/>
              <a:t>Sun setting appearance of the eyes</a:t>
            </a:r>
            <a:endParaRPr sz="2200"/>
          </a:p>
          <a:p>
            <a:pPr indent="0" lvl="0" marL="0" rtl="0" algn="l">
              <a:lnSpc>
                <a:spcPct val="100000"/>
              </a:lnSpc>
              <a:spcBef>
                <a:spcPts val="1600"/>
              </a:spcBef>
              <a:spcAft>
                <a:spcPts val="0"/>
              </a:spcAft>
              <a:buNone/>
            </a:pPr>
            <a:r>
              <a:rPr lang="ar" sz="2200"/>
              <a:t>Bulging fontanelle</a:t>
            </a:r>
            <a:endParaRPr sz="2200"/>
          </a:p>
          <a:p>
            <a:pPr indent="0" lvl="0" marL="0" rtl="0" algn="l">
              <a:lnSpc>
                <a:spcPct val="100000"/>
              </a:lnSpc>
              <a:spcBef>
                <a:spcPts val="1600"/>
              </a:spcBef>
              <a:spcAft>
                <a:spcPts val="0"/>
              </a:spcAft>
              <a:buNone/>
            </a:pPr>
            <a:r>
              <a:rPr lang="ar" sz="2200"/>
              <a:t>Cushing triad</a:t>
            </a:r>
            <a:endParaRPr sz="2200"/>
          </a:p>
          <a:p>
            <a:pPr indent="0" lvl="0" marL="0" rtl="0" algn="l">
              <a:lnSpc>
                <a:spcPct val="100000"/>
              </a:lnSpc>
              <a:spcBef>
                <a:spcPts val="1600"/>
              </a:spcBef>
              <a:spcAft>
                <a:spcPts val="0"/>
              </a:spcAft>
              <a:buNone/>
            </a:pPr>
            <a:r>
              <a:rPr lang="ar" sz="2200"/>
              <a:t>Hemiparesis, hyperreflexia and hypertonia</a:t>
            </a:r>
            <a:endParaRPr sz="2200"/>
          </a:p>
          <a:p>
            <a:pPr indent="0" lvl="0" marL="0" rtl="0" algn="l">
              <a:lnSpc>
                <a:spcPct val="100000"/>
              </a:lnSpc>
              <a:spcBef>
                <a:spcPts val="1600"/>
              </a:spcBef>
              <a:spcAft>
                <a:spcPts val="1600"/>
              </a:spcAft>
              <a:buNone/>
            </a:pPr>
            <a:r>
              <a:rPr lang="ar" sz="2200"/>
              <a:t>ocular palsies,</a:t>
            </a:r>
            <a:endParaRPr sz="2200"/>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1" name="Shape 151"/>
        <p:cNvGrpSpPr/>
        <p:nvPr/>
      </p:nvGrpSpPr>
      <p:grpSpPr>
        <a:xfrm>
          <a:off x="0" y="0"/>
          <a:ext cx="0" cy="0"/>
          <a:chOff x="0" y="0"/>
          <a:chExt cx="0" cy="0"/>
        </a:xfrm>
      </p:grpSpPr>
      <p:pic>
        <p:nvPicPr>
          <p:cNvPr id="152" name="Google Shape;152;p24"/>
          <p:cNvPicPr preferRelativeResize="0"/>
          <p:nvPr/>
        </p:nvPicPr>
        <p:blipFill>
          <a:blip r:embed="rId3">
            <a:alphaModFix/>
          </a:blip>
          <a:stretch>
            <a:fillRect/>
          </a:stretch>
        </p:blipFill>
        <p:spPr>
          <a:xfrm>
            <a:off x="152400" y="152400"/>
            <a:ext cx="5139324" cy="4991100"/>
          </a:xfrm>
          <a:prstGeom prst="rect">
            <a:avLst/>
          </a:prstGeom>
          <a:noFill/>
          <a:ln>
            <a:noFill/>
          </a:ln>
        </p:spPr>
      </p:pic>
      <p:pic>
        <p:nvPicPr>
          <p:cNvPr id="153" name="Google Shape;153;p24"/>
          <p:cNvPicPr preferRelativeResize="0"/>
          <p:nvPr/>
        </p:nvPicPr>
        <p:blipFill>
          <a:blip r:embed="rId4">
            <a:alphaModFix/>
          </a:blip>
          <a:stretch>
            <a:fillRect/>
          </a:stretch>
        </p:blipFill>
        <p:spPr>
          <a:xfrm>
            <a:off x="5444125" y="152400"/>
            <a:ext cx="3699875" cy="4991100"/>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57" name="Shape 157"/>
        <p:cNvGrpSpPr/>
        <p:nvPr/>
      </p:nvGrpSpPr>
      <p:grpSpPr>
        <a:xfrm>
          <a:off x="0" y="0"/>
          <a:ext cx="0" cy="0"/>
          <a:chOff x="0" y="0"/>
          <a:chExt cx="0" cy="0"/>
        </a:xfrm>
      </p:grpSpPr>
      <p:pic>
        <p:nvPicPr>
          <p:cNvPr id="158" name="Google Shape;158;p25"/>
          <p:cNvPicPr preferRelativeResize="0"/>
          <p:nvPr/>
        </p:nvPicPr>
        <p:blipFill>
          <a:blip r:embed="rId3">
            <a:alphaModFix/>
          </a:blip>
          <a:stretch>
            <a:fillRect/>
          </a:stretch>
        </p:blipFill>
        <p:spPr>
          <a:xfrm>
            <a:off x="152400" y="152400"/>
            <a:ext cx="4861500" cy="470575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2" name="Shape 162"/>
        <p:cNvGrpSpPr/>
        <p:nvPr/>
      </p:nvGrpSpPr>
      <p:grpSpPr>
        <a:xfrm>
          <a:off x="0" y="0"/>
          <a:ext cx="0" cy="0"/>
          <a:chOff x="0" y="0"/>
          <a:chExt cx="0" cy="0"/>
        </a:xfrm>
      </p:grpSpPr>
      <p:sp>
        <p:nvSpPr>
          <p:cNvPr id="163" name="Google Shape;163;p26"/>
          <p:cNvSpPr txBox="1"/>
          <p:nvPr>
            <p:ph type="title"/>
          </p:nvPr>
        </p:nvSpPr>
        <p:spPr>
          <a:xfrm>
            <a:off x="421800" y="612499"/>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ar"/>
              <a:t>Diagnosis</a:t>
            </a:r>
            <a:endParaRPr/>
          </a:p>
        </p:txBody>
      </p:sp>
      <p:sp>
        <p:nvSpPr>
          <p:cNvPr id="164" name="Google Shape;164;p26"/>
          <p:cNvSpPr txBox="1"/>
          <p:nvPr>
            <p:ph idx="1" type="body"/>
          </p:nvPr>
        </p:nvSpPr>
        <p:spPr>
          <a:xfrm>
            <a:off x="420000" y="1411876"/>
            <a:ext cx="8304000" cy="3522000"/>
          </a:xfrm>
          <a:prstGeom prst="rect">
            <a:avLst/>
          </a:prstGeom>
        </p:spPr>
        <p:txBody>
          <a:bodyPr anchorCtr="0" anchor="t" bIns="91425" lIns="91425" spcFirstLastPara="1" rIns="91425" wrap="square" tIns="91425">
            <a:noAutofit/>
          </a:bodyPr>
          <a:lstStyle/>
          <a:p>
            <a:pPr indent="0" lvl="0" marL="0" rtl="0" algn="l">
              <a:lnSpc>
                <a:spcPct val="100000"/>
              </a:lnSpc>
              <a:spcBef>
                <a:spcPts val="0"/>
              </a:spcBef>
              <a:spcAft>
                <a:spcPts val="0"/>
              </a:spcAft>
              <a:buNone/>
            </a:pPr>
            <a:r>
              <a:rPr lang="ar" sz="2300"/>
              <a:t>The most definitive way of measuring the intracranial pressure is with transducers placed within the brain.</a:t>
            </a:r>
            <a:endParaRPr sz="2700"/>
          </a:p>
          <a:p>
            <a:pPr indent="0" lvl="0" marL="0" rtl="0" algn="l">
              <a:lnSpc>
                <a:spcPct val="100000"/>
              </a:lnSpc>
              <a:spcBef>
                <a:spcPts val="1600"/>
              </a:spcBef>
              <a:spcAft>
                <a:spcPts val="0"/>
              </a:spcAft>
              <a:buNone/>
            </a:pPr>
            <a:r>
              <a:rPr lang="ar" sz="2700"/>
              <a:t>This type of drain is known as an external ventricular drain (EVD).</a:t>
            </a:r>
            <a:endParaRPr sz="2700"/>
          </a:p>
          <a:p>
            <a:pPr indent="0" lvl="0" marL="0" rtl="0" algn="l">
              <a:lnSpc>
                <a:spcPct val="100000"/>
              </a:lnSpc>
              <a:spcBef>
                <a:spcPts val="1600"/>
              </a:spcBef>
              <a:spcAft>
                <a:spcPts val="1600"/>
              </a:spcAft>
              <a:buNone/>
            </a:pPr>
            <a:r>
              <a:rPr lang="ar" sz="2700"/>
              <a:t>Ct scan &amp; MRI to identify etiology</a:t>
            </a:r>
            <a:endParaRPr sz="2700"/>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68" name="Shape 168"/>
        <p:cNvGrpSpPr/>
        <p:nvPr/>
      </p:nvGrpSpPr>
      <p:grpSpPr>
        <a:xfrm>
          <a:off x="0" y="0"/>
          <a:ext cx="0" cy="0"/>
          <a:chOff x="0" y="0"/>
          <a:chExt cx="0" cy="0"/>
        </a:xfrm>
      </p:grpSpPr>
      <p:sp>
        <p:nvSpPr>
          <p:cNvPr id="169" name="Google Shape;169;p27"/>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ar"/>
              <a:t>Treatment</a:t>
            </a:r>
            <a:endParaRPr/>
          </a:p>
        </p:txBody>
      </p:sp>
      <p:sp>
        <p:nvSpPr>
          <p:cNvPr id="170" name="Google Shape;170;p27"/>
          <p:cNvSpPr txBox="1"/>
          <p:nvPr>
            <p:ph idx="1" type="body"/>
          </p:nvPr>
        </p:nvSpPr>
        <p:spPr>
          <a:xfrm>
            <a:off x="234625" y="1597875"/>
            <a:ext cx="8691600" cy="35457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ar" sz="2300"/>
              <a:t>Stabilization of vital signs </a:t>
            </a:r>
            <a:endParaRPr sz="2300"/>
          </a:p>
          <a:p>
            <a:pPr indent="0" lvl="0" marL="0" rtl="0" algn="l">
              <a:spcBef>
                <a:spcPts val="1600"/>
              </a:spcBef>
              <a:spcAft>
                <a:spcPts val="0"/>
              </a:spcAft>
              <a:buNone/>
            </a:pPr>
            <a:r>
              <a:rPr lang="ar" sz="2300"/>
              <a:t>Medication that lower MAP as antihypertensive ccb ,osmotherapy ,Analgesia and sedation are used to reduce agitation and metabolic needs of the brain, but these medications may cause low blood pressure and other side effects</a:t>
            </a:r>
            <a:endParaRPr sz="2300"/>
          </a:p>
          <a:p>
            <a:pPr indent="0" lvl="0" marL="0" rtl="0" algn="l">
              <a:spcBef>
                <a:spcPts val="1600"/>
              </a:spcBef>
              <a:spcAft>
                <a:spcPts val="1600"/>
              </a:spcAft>
              <a:buNone/>
            </a:pPr>
            <a:r>
              <a:rPr lang="ar" sz="2300"/>
              <a:t>Surgery:Craniotomies ,drastic treatment for increased ICP is decompressive craniectomy,.</a:t>
            </a:r>
            <a:endParaRPr sz="230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1" name="Shape 91"/>
        <p:cNvGrpSpPr/>
        <p:nvPr/>
      </p:nvGrpSpPr>
      <p:grpSpPr>
        <a:xfrm>
          <a:off x="0" y="0"/>
          <a:ext cx="0" cy="0"/>
          <a:chOff x="0" y="0"/>
          <a:chExt cx="0" cy="0"/>
        </a:xfrm>
      </p:grpSpPr>
      <p:sp>
        <p:nvSpPr>
          <p:cNvPr id="92" name="Google Shape;92;p14"/>
          <p:cNvSpPr txBox="1"/>
          <p:nvPr>
            <p:ph type="title"/>
          </p:nvPr>
        </p:nvSpPr>
        <p:spPr>
          <a:xfrm flipH="1">
            <a:off x="729450" y="358900"/>
            <a:ext cx="7688700" cy="70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ar"/>
              <a:t>Monro kellie doctorin</a:t>
            </a:r>
            <a:endParaRPr/>
          </a:p>
        </p:txBody>
      </p:sp>
      <p:sp>
        <p:nvSpPr>
          <p:cNvPr id="93" name="Google Shape;93;p14"/>
          <p:cNvSpPr txBox="1"/>
          <p:nvPr>
            <p:ph idx="1" type="body"/>
          </p:nvPr>
        </p:nvSpPr>
        <p:spPr>
          <a:xfrm>
            <a:off x="375000" y="1065106"/>
            <a:ext cx="8397600" cy="3648000"/>
          </a:xfrm>
          <a:prstGeom prst="rect">
            <a:avLst/>
          </a:prstGeom>
          <a:ln cap="flat" cmpd="sng" w="9525">
            <a:solidFill>
              <a:srgbClr val="000000"/>
            </a:solidFill>
            <a:prstDash val="lgDashDot"/>
            <a:round/>
            <a:headEnd len="sm" w="sm" type="none"/>
            <a:tailEnd len="sm" w="sm" type="none"/>
          </a:ln>
        </p:spPr>
        <p:txBody>
          <a:bodyPr anchorCtr="0" anchor="t" bIns="91425" lIns="91425" spcFirstLastPara="1" rIns="91425" wrap="square" tIns="91425">
            <a:noAutofit/>
          </a:bodyPr>
          <a:lstStyle/>
          <a:p>
            <a:pPr indent="0" lvl="0" marL="0" rtl="0" algn="l">
              <a:spcBef>
                <a:spcPts val="0"/>
              </a:spcBef>
              <a:spcAft>
                <a:spcPts val="0"/>
              </a:spcAft>
              <a:buNone/>
            </a:pPr>
            <a:r>
              <a:rPr lang="ar" sz="2800"/>
              <a:t>Describe the relationship between the contents of the cranium and the intracranial pressure.</a:t>
            </a:r>
            <a:endParaRPr sz="2800"/>
          </a:p>
          <a:p>
            <a:pPr indent="0" lvl="0" marL="0" rtl="0" algn="l">
              <a:spcBef>
                <a:spcPts val="1600"/>
              </a:spcBef>
              <a:spcAft>
                <a:spcPts val="0"/>
              </a:spcAft>
              <a:buNone/>
            </a:pPr>
            <a:r>
              <a:rPr lang="ar" sz="2800"/>
              <a:t>Main components:</a:t>
            </a:r>
            <a:endParaRPr sz="2800"/>
          </a:p>
          <a:p>
            <a:pPr indent="0" lvl="0" marL="0" rtl="0" algn="l">
              <a:lnSpc>
                <a:spcPct val="100000"/>
              </a:lnSpc>
              <a:spcBef>
                <a:spcPts val="1600"/>
              </a:spcBef>
              <a:spcAft>
                <a:spcPts val="0"/>
              </a:spcAft>
              <a:buNone/>
            </a:pPr>
            <a:r>
              <a:rPr lang="ar" sz="2100"/>
              <a:t>Brain tissue ~78% 1,400g</a:t>
            </a:r>
            <a:endParaRPr sz="2100"/>
          </a:p>
          <a:p>
            <a:pPr indent="0" lvl="0" marL="0" rtl="0" algn="l">
              <a:spcBef>
                <a:spcPts val="1600"/>
              </a:spcBef>
              <a:spcAft>
                <a:spcPts val="0"/>
              </a:spcAft>
              <a:buNone/>
            </a:pPr>
            <a:r>
              <a:rPr lang="ar" sz="2100"/>
              <a:t>CSF 10% 75ml</a:t>
            </a:r>
            <a:endParaRPr sz="2100"/>
          </a:p>
          <a:p>
            <a:pPr indent="0" lvl="0" marL="0" rtl="0" algn="l">
              <a:spcBef>
                <a:spcPts val="1600"/>
              </a:spcBef>
              <a:spcAft>
                <a:spcPts val="1600"/>
              </a:spcAft>
              <a:buNone/>
            </a:pPr>
            <a:r>
              <a:rPr lang="ar" sz="2100"/>
              <a:t>Intracranial Venus and arteries volume 12%  75ml</a:t>
            </a:r>
            <a:endParaRPr sz="210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7" name="Shape 97"/>
        <p:cNvGrpSpPr/>
        <p:nvPr/>
      </p:nvGrpSpPr>
      <p:grpSpPr>
        <a:xfrm>
          <a:off x="0" y="0"/>
          <a:ext cx="0" cy="0"/>
          <a:chOff x="0" y="0"/>
          <a:chExt cx="0" cy="0"/>
        </a:xfrm>
      </p:grpSpPr>
      <p:sp>
        <p:nvSpPr>
          <p:cNvPr id="98" name="Google Shape;98;p15"/>
          <p:cNvSpPr txBox="1"/>
          <p:nvPr>
            <p:ph idx="1" type="body"/>
          </p:nvPr>
        </p:nvSpPr>
        <p:spPr>
          <a:xfrm>
            <a:off x="566675" y="424625"/>
            <a:ext cx="7767600" cy="43644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sz="2200"/>
          </a:p>
        </p:txBody>
      </p:sp>
      <p:pic>
        <p:nvPicPr>
          <p:cNvPr id="99" name="Google Shape;99;p15"/>
          <p:cNvPicPr preferRelativeResize="0"/>
          <p:nvPr/>
        </p:nvPicPr>
        <p:blipFill>
          <a:blip r:embed="rId3">
            <a:alphaModFix/>
          </a:blip>
          <a:stretch>
            <a:fillRect/>
          </a:stretch>
        </p:blipFill>
        <p:spPr>
          <a:xfrm>
            <a:off x="0" y="0"/>
            <a:ext cx="9144000" cy="51435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3" name="Shape 103"/>
        <p:cNvGrpSpPr/>
        <p:nvPr/>
      </p:nvGrpSpPr>
      <p:grpSpPr>
        <a:xfrm>
          <a:off x="0" y="0"/>
          <a:ext cx="0" cy="0"/>
          <a:chOff x="0" y="0"/>
          <a:chExt cx="0" cy="0"/>
        </a:xfrm>
      </p:grpSpPr>
      <p:pic>
        <p:nvPicPr>
          <p:cNvPr id="104" name="Google Shape;104;p16"/>
          <p:cNvPicPr preferRelativeResize="0"/>
          <p:nvPr/>
        </p:nvPicPr>
        <p:blipFill>
          <a:blip r:embed="rId3">
            <a:alphaModFix/>
          </a:blip>
          <a:stretch>
            <a:fillRect/>
          </a:stretch>
        </p:blipFill>
        <p:spPr>
          <a:xfrm>
            <a:off x="0" y="0"/>
            <a:ext cx="8898775" cy="5143500"/>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17"/>
          <p:cNvSpPr txBox="1"/>
          <p:nvPr>
            <p:ph type="title"/>
          </p:nvPr>
        </p:nvSpPr>
        <p:spPr>
          <a:xfrm>
            <a:off x="1303800" y="265675"/>
            <a:ext cx="7030500" cy="1100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ar"/>
              <a:t>Autoregulation</a:t>
            </a:r>
            <a:endParaRPr/>
          </a:p>
        </p:txBody>
      </p:sp>
      <p:sp>
        <p:nvSpPr>
          <p:cNvPr id="110" name="Google Shape;110;p17"/>
          <p:cNvSpPr txBox="1"/>
          <p:nvPr>
            <p:ph idx="1" type="body"/>
          </p:nvPr>
        </p:nvSpPr>
        <p:spPr>
          <a:xfrm>
            <a:off x="667500" y="988950"/>
            <a:ext cx="8476500" cy="41544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ar" sz="2400"/>
              <a:t>Ability of the brain to maintain normal CBF despite change in CPP</a:t>
            </a:r>
            <a:endParaRPr sz="2400"/>
          </a:p>
          <a:p>
            <a:pPr indent="0" lvl="0" marL="0" rtl="0" algn="l">
              <a:spcBef>
                <a:spcPts val="1600"/>
              </a:spcBef>
              <a:spcAft>
                <a:spcPts val="0"/>
              </a:spcAft>
              <a:buNone/>
            </a:pPr>
            <a:r>
              <a:rPr lang="ar" sz="2400"/>
              <a:t>ICP doesn't rise initially duo to compensatory mechanism such as: </a:t>
            </a:r>
            <a:endParaRPr sz="2400"/>
          </a:p>
          <a:p>
            <a:pPr indent="0" lvl="0" marL="0" rtl="0" algn="l">
              <a:spcBef>
                <a:spcPts val="1600"/>
              </a:spcBef>
              <a:spcAft>
                <a:spcPts val="0"/>
              </a:spcAft>
              <a:buNone/>
            </a:pPr>
            <a:r>
              <a:rPr lang="ar" sz="2400"/>
              <a:t>_limiting blood flow to the head</a:t>
            </a:r>
            <a:endParaRPr sz="2400"/>
          </a:p>
          <a:p>
            <a:pPr indent="0" lvl="0" marL="0" rtl="0" algn="l">
              <a:spcBef>
                <a:spcPts val="1600"/>
              </a:spcBef>
              <a:spcAft>
                <a:spcPts val="0"/>
              </a:spcAft>
              <a:buNone/>
            </a:pPr>
            <a:r>
              <a:rPr lang="ar" sz="2400"/>
              <a:t>_moving the CSF into the spinal canal</a:t>
            </a:r>
            <a:endParaRPr sz="2400"/>
          </a:p>
          <a:p>
            <a:pPr indent="0" lvl="0" marL="0" rtl="0" algn="l">
              <a:spcBef>
                <a:spcPts val="1600"/>
              </a:spcBef>
              <a:spcAft>
                <a:spcPts val="1600"/>
              </a:spcAft>
              <a:buNone/>
            </a:pPr>
            <a:r>
              <a:rPr lang="ar" sz="2400"/>
              <a:t>_increase the absorption or decrease the production of CSF</a:t>
            </a:r>
            <a:endParaRPr sz="2400"/>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14" name="Shape 114"/>
        <p:cNvGrpSpPr/>
        <p:nvPr/>
      </p:nvGrpSpPr>
      <p:grpSpPr>
        <a:xfrm>
          <a:off x="0" y="0"/>
          <a:ext cx="0" cy="0"/>
          <a:chOff x="0" y="0"/>
          <a:chExt cx="0" cy="0"/>
        </a:xfrm>
      </p:grpSpPr>
      <p:sp>
        <p:nvSpPr>
          <p:cNvPr id="115" name="Google Shape;115;p18"/>
          <p:cNvSpPr txBox="1"/>
          <p:nvPr>
            <p:ph idx="1" type="body"/>
          </p:nvPr>
        </p:nvSpPr>
        <p:spPr>
          <a:xfrm>
            <a:off x="1303800" y="840000"/>
            <a:ext cx="7030500" cy="36915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116" name="Google Shape;116;p18"/>
          <p:cNvPicPr preferRelativeResize="0"/>
          <p:nvPr/>
        </p:nvPicPr>
        <p:blipFill>
          <a:blip r:embed="rId3">
            <a:alphaModFix/>
          </a:blip>
          <a:stretch>
            <a:fillRect/>
          </a:stretch>
        </p:blipFill>
        <p:spPr>
          <a:xfrm>
            <a:off x="0" y="222875"/>
            <a:ext cx="9144001" cy="4677124"/>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0" name="Shape 120"/>
        <p:cNvGrpSpPr/>
        <p:nvPr/>
      </p:nvGrpSpPr>
      <p:grpSpPr>
        <a:xfrm>
          <a:off x="0" y="0"/>
          <a:ext cx="0" cy="0"/>
          <a:chOff x="0" y="0"/>
          <a:chExt cx="0" cy="0"/>
        </a:xfrm>
      </p:grpSpPr>
      <p:sp>
        <p:nvSpPr>
          <p:cNvPr id="121" name="Google Shape;121;p19"/>
          <p:cNvSpPr txBox="1"/>
          <p:nvPr>
            <p:ph idx="1" type="body"/>
          </p:nvPr>
        </p:nvSpPr>
        <p:spPr>
          <a:xfrm>
            <a:off x="0" y="265675"/>
            <a:ext cx="8829600" cy="4877700"/>
          </a:xfrm>
          <a:prstGeom prst="rect">
            <a:avLst/>
          </a:prstGeom>
        </p:spPr>
        <p:txBody>
          <a:bodyPr anchorCtr="0" anchor="t" bIns="91425" lIns="91425" spcFirstLastPara="1" rIns="91425" wrap="square" tIns="91425">
            <a:noAutofit/>
          </a:bodyPr>
          <a:lstStyle/>
          <a:p>
            <a:pPr indent="0" lvl="0" marL="0" rtl="0" algn="l">
              <a:spcBef>
                <a:spcPts val="0"/>
              </a:spcBef>
              <a:spcAft>
                <a:spcPts val="1600"/>
              </a:spcAft>
              <a:buNone/>
            </a:pPr>
            <a:r>
              <a:t/>
            </a:r>
            <a:endParaRPr/>
          </a:p>
        </p:txBody>
      </p:sp>
      <p:pic>
        <p:nvPicPr>
          <p:cNvPr id="122" name="Google Shape;122;p19"/>
          <p:cNvPicPr preferRelativeResize="0"/>
          <p:nvPr/>
        </p:nvPicPr>
        <p:blipFill>
          <a:blip r:embed="rId3">
            <a:alphaModFix/>
          </a:blip>
          <a:stretch>
            <a:fillRect/>
          </a:stretch>
        </p:blipFill>
        <p:spPr>
          <a:xfrm>
            <a:off x="157200" y="0"/>
            <a:ext cx="8829600" cy="5143500"/>
          </a:xfrm>
          <a:prstGeom prst="rect">
            <a:avLst/>
          </a:prstGeom>
          <a:noFill/>
          <a:ln>
            <a:noFill/>
          </a:ln>
        </p:spPr>
      </p:pic>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26" name="Shape 126"/>
        <p:cNvGrpSpPr/>
        <p:nvPr/>
      </p:nvGrpSpPr>
      <p:grpSpPr>
        <a:xfrm>
          <a:off x="0" y="0"/>
          <a:ext cx="0" cy="0"/>
          <a:chOff x="0" y="0"/>
          <a:chExt cx="0" cy="0"/>
        </a:xfrm>
      </p:grpSpPr>
      <p:sp>
        <p:nvSpPr>
          <p:cNvPr id="127" name="Google Shape;127;p20"/>
          <p:cNvSpPr txBox="1"/>
          <p:nvPr>
            <p:ph type="title"/>
          </p:nvPr>
        </p:nvSpPr>
        <p:spPr>
          <a:xfrm>
            <a:off x="729450" y="1318650"/>
            <a:ext cx="7688700" cy="535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ar"/>
              <a:t>Elevated</a:t>
            </a:r>
            <a:r>
              <a:rPr lang="ar" sz="4000"/>
              <a:t> </a:t>
            </a:r>
            <a:r>
              <a:rPr lang="ar" sz="4000"/>
              <a:t>ICP</a:t>
            </a:r>
            <a:endParaRPr sz="4000"/>
          </a:p>
        </p:txBody>
      </p:sp>
      <p:sp>
        <p:nvSpPr>
          <p:cNvPr id="128" name="Google Shape;128;p20"/>
          <p:cNvSpPr txBox="1"/>
          <p:nvPr>
            <p:ph idx="1" type="body"/>
          </p:nvPr>
        </p:nvSpPr>
        <p:spPr>
          <a:xfrm>
            <a:off x="729450" y="2078875"/>
            <a:ext cx="7688700" cy="22611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ar" sz="2400"/>
              <a:t>Sustained intracranial hypertension is defined as an ICP greater than 20mmhg that persists for 5min or longer .</a:t>
            </a:r>
            <a:endParaRPr sz="2400"/>
          </a:p>
          <a:p>
            <a:pPr indent="0" lvl="0" marL="0" rtl="0" algn="l">
              <a:spcBef>
                <a:spcPts val="1600"/>
              </a:spcBef>
              <a:spcAft>
                <a:spcPts val="1600"/>
              </a:spcAft>
              <a:buNone/>
            </a:pPr>
            <a:r>
              <a:t/>
            </a:r>
            <a:endParaRPr sz="240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32" name="Shape 132"/>
        <p:cNvGrpSpPr/>
        <p:nvPr/>
      </p:nvGrpSpPr>
      <p:grpSpPr>
        <a:xfrm>
          <a:off x="0" y="0"/>
          <a:ext cx="0" cy="0"/>
          <a:chOff x="0" y="0"/>
          <a:chExt cx="0" cy="0"/>
        </a:xfrm>
      </p:grpSpPr>
      <p:sp>
        <p:nvSpPr>
          <p:cNvPr id="133" name="Google Shape;133;p21"/>
          <p:cNvSpPr txBox="1"/>
          <p:nvPr>
            <p:ph type="title"/>
          </p:nvPr>
        </p:nvSpPr>
        <p:spPr>
          <a:xfrm>
            <a:off x="1056750" y="-1"/>
            <a:ext cx="7030500" cy="8262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ar"/>
              <a:t>Pathophysiology</a:t>
            </a:r>
            <a:endParaRPr/>
          </a:p>
        </p:txBody>
      </p:sp>
      <p:sp>
        <p:nvSpPr>
          <p:cNvPr id="134" name="Google Shape;134;p21"/>
          <p:cNvSpPr txBox="1"/>
          <p:nvPr>
            <p:ph idx="1" type="body"/>
          </p:nvPr>
        </p:nvSpPr>
        <p:spPr>
          <a:xfrm>
            <a:off x="393750" y="550276"/>
            <a:ext cx="8356500" cy="43743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rPr lang="ar" sz="2300"/>
              <a:t>CPP=MAP - ICP</a:t>
            </a:r>
            <a:endParaRPr sz="2300"/>
          </a:p>
          <a:p>
            <a:pPr indent="0" lvl="0" marL="0" rtl="0" algn="l">
              <a:spcBef>
                <a:spcPts val="1600"/>
              </a:spcBef>
              <a:spcAft>
                <a:spcPts val="1600"/>
              </a:spcAft>
              <a:buNone/>
            </a:pPr>
            <a:r>
              <a:rPr lang="ar" sz="2300"/>
              <a:t>One of the main dangers of increased ICP is that it can cause ischemia by decreasing CPP. Once the ICP approaches the level of the mean systemic pressure, cerebral perfusion falls. The body's response to a fall in CPP is to raise systemic blood pressure and dilate cerebral blood vessels. </a:t>
            </a:r>
            <a:r>
              <a:rPr lang="ar" sz="2300">
                <a:solidFill>
                  <a:schemeClr val="dk1"/>
                </a:solidFill>
              </a:rPr>
              <a:t>This results</a:t>
            </a:r>
            <a:r>
              <a:rPr lang="ar" sz="2300"/>
              <a:t> in increased cerebral blood volume, which increases ICP, lowering CPP further and causing a vicious cycle. This results in widespread reduction in cerebral flow and perfusion, eventually leading to ischemia and brain infarction</a:t>
            </a:r>
            <a:endParaRPr sz="2300"/>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treamline">
  <a:themeElements>
    <a:clrScheme name="Streamline">
      <a:dk1>
        <a:srgbClr val="1A9988"/>
      </a:dk1>
      <a:lt1>
        <a:srgbClr val="FFFFFF"/>
      </a:lt1>
      <a:dk2>
        <a:srgbClr val="1A1A1A"/>
      </a:dk2>
      <a:lt2>
        <a:srgbClr val="E9EDEE"/>
      </a:lt2>
      <a:accent1>
        <a:srgbClr val="595959"/>
      </a:accent1>
      <a:accent2>
        <a:srgbClr val="6AA4C8"/>
      </a:accent2>
      <a:accent3>
        <a:srgbClr val="EB5600"/>
      </a:accent3>
      <a:accent4>
        <a:srgbClr val="A2FFE8"/>
      </a:accent4>
      <a:accent5>
        <a:srgbClr val="1C3678"/>
      </a:accent5>
      <a:accent6>
        <a:srgbClr val="FFB8A2"/>
      </a:accent6>
      <a:hlink>
        <a:srgbClr val="1C3678"/>
      </a:hlink>
      <a:folHlink>
        <a:srgbClr val="1C3678"/>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