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7" r:id="rId1"/>
  </p:sldMasterIdLst>
  <p:notesMasterIdLst>
    <p:notesMasterId r:id="rId46"/>
  </p:notesMasterIdLst>
  <p:sldIdLst>
    <p:sldId id="256" r:id="rId2"/>
    <p:sldId id="257" r:id="rId3"/>
    <p:sldId id="258" r:id="rId4"/>
    <p:sldId id="350" r:id="rId5"/>
    <p:sldId id="260" r:id="rId6"/>
    <p:sldId id="356" r:id="rId7"/>
    <p:sldId id="261" r:id="rId8"/>
    <p:sldId id="262" r:id="rId9"/>
    <p:sldId id="298" r:id="rId10"/>
    <p:sldId id="263" r:id="rId11"/>
    <p:sldId id="296" r:id="rId12"/>
    <p:sldId id="357" r:id="rId13"/>
    <p:sldId id="271" r:id="rId14"/>
    <p:sldId id="270" r:id="rId15"/>
    <p:sldId id="264" r:id="rId16"/>
    <p:sldId id="351" r:id="rId17"/>
    <p:sldId id="352" r:id="rId18"/>
    <p:sldId id="358" r:id="rId19"/>
    <p:sldId id="353" r:id="rId20"/>
    <p:sldId id="354" r:id="rId21"/>
    <p:sldId id="360" r:id="rId22"/>
    <p:sldId id="359" r:id="rId23"/>
    <p:sldId id="361" r:id="rId24"/>
    <p:sldId id="322" r:id="rId25"/>
    <p:sldId id="362" r:id="rId26"/>
    <p:sldId id="272" r:id="rId27"/>
    <p:sldId id="273" r:id="rId28"/>
    <p:sldId id="274" r:id="rId29"/>
    <p:sldId id="275" r:id="rId30"/>
    <p:sldId id="276" r:id="rId31"/>
    <p:sldId id="278" r:id="rId32"/>
    <p:sldId id="319" r:id="rId33"/>
    <p:sldId id="279" r:id="rId34"/>
    <p:sldId id="320" r:id="rId35"/>
    <p:sldId id="280" r:id="rId36"/>
    <p:sldId id="281" r:id="rId37"/>
    <p:sldId id="363" r:id="rId38"/>
    <p:sldId id="282" r:id="rId39"/>
    <p:sldId id="283" r:id="rId40"/>
    <p:sldId id="285" r:id="rId41"/>
    <p:sldId id="365" r:id="rId42"/>
    <p:sldId id="364" r:id="rId43"/>
    <p:sldId id="286" r:id="rId44"/>
    <p:sldId id="32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17DD5-EEDB-4B33-A35F-56A16C796C6A}" v="3" dt="2020-08-27T17:12:06.120"/>
    <p1510:client id="{7F0D49FD-96BF-48C2-9CCE-C24DB815DBCE}" v="1" dt="2020-09-01T11:40:35.365"/>
    <p1510:client id="{DC92D235-5E5F-4663-BCCC-00737BEB312D}" v="93" dt="2020-07-23T14:09:4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DC92D235-5E5F-4663-BCCC-00737BEB312D}"/>
    <pc:docChg chg="modSld addMainMaster delMainMaster">
      <pc:chgData name="Guest User" userId="" providerId="Windows Live" clId="Web-{DC92D235-5E5F-4663-BCCC-00737BEB312D}" dt="2020-07-23T14:09:44.422" v="79" actId="14100"/>
      <pc:docMkLst>
        <pc:docMk/>
      </pc:docMkLst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56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56"/>
            <ac:spMk id="6147" creationId="{C3AEB206-7629-4076-A37B-D06EBFD99573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56"/>
            <ac:spMk id="17411" creationId="{5CD02CB4-9A50-47ED-9593-92E833852F61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57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57"/>
            <ac:spMk id="19459" creationId="{64A57098-B146-4A58-A0D5-D2ED3541989F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57"/>
            <ac:spMk id="43011" creationId="{86BF4CD1-2F04-440B-AC9F-6238C0552301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58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58"/>
            <ac:spMk id="44035" creationId="{C0200D6F-75D7-4862-A10C-E14C3609DAAB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258"/>
            <ac:picMk id="20483" creationId="{A99BB0A7-1F31-4F76-A965-F2EFD1AF6D57}"/>
          </ac:picMkLst>
        </pc:picChg>
      </pc:sldChg>
      <pc:sldChg chg="modSp mod modClrScheme chgLayout">
        <pc:chgData name="Guest User" userId="" providerId="Windows Live" clId="Web-{DC92D235-5E5F-4663-BCCC-00737BEB312D}" dt="2020-07-23T14:06:40.577" v="17" actId="1076"/>
        <pc:sldMkLst>
          <pc:docMk/>
          <pc:sldMk cId="0" sldId="260"/>
        </pc:sldMkLst>
        <pc:spChg chg="mod ord">
          <ac:chgData name="Guest User" userId="" providerId="Windows Live" clId="Web-{DC92D235-5E5F-4663-BCCC-00737BEB312D}" dt="2020-07-23T14:06:40.577" v="17" actId="1076"/>
          <ac:spMkLst>
            <pc:docMk/>
            <pc:sldMk cId="0" sldId="260"/>
            <ac:spMk id="10243" creationId="{64B334AC-D650-40B1-8F39-5DC3EB12F38E}"/>
          </ac:spMkLst>
        </pc:spChg>
        <pc:spChg chg="mod ord">
          <ac:chgData name="Guest User" userId="" providerId="Windows Live" clId="Web-{DC92D235-5E5F-4663-BCCC-00737BEB312D}" dt="2020-07-23T14:06:37.170" v="16" actId="1076"/>
          <ac:spMkLst>
            <pc:docMk/>
            <pc:sldMk cId="0" sldId="260"/>
            <ac:spMk id="46082" creationId="{6E13ECAD-E253-48A2-9D7F-5564FD850980}"/>
          </ac:spMkLst>
        </pc:spChg>
      </pc:sldChg>
      <pc:sldChg chg="modSp mod modClrScheme chgLayout">
        <pc:chgData name="Guest User" userId="" providerId="Windows Live" clId="Web-{DC92D235-5E5F-4663-BCCC-00737BEB312D}" dt="2020-07-23T14:05:45.732" v="3" actId="1076"/>
        <pc:sldMkLst>
          <pc:docMk/>
          <pc:sldMk cId="0" sldId="261"/>
        </pc:sldMkLst>
        <pc:spChg chg="mod ord">
          <ac:chgData name="Guest User" userId="" providerId="Windows Live" clId="Web-{DC92D235-5E5F-4663-BCCC-00737BEB312D}" dt="2020-07-23T14:05:42.842" v="2" actId="14100"/>
          <ac:spMkLst>
            <pc:docMk/>
            <pc:sldMk cId="0" sldId="261"/>
            <ac:spMk id="24579" creationId="{1F522B1D-06AD-43DD-AED8-1FC338DD1056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61"/>
            <ac:spMk id="47106" creationId="{5440B07D-FCA3-4EC2-996A-BDBD2F58530D}"/>
          </ac:spMkLst>
        </pc:spChg>
        <pc:picChg chg="mod">
          <ac:chgData name="Guest User" userId="" providerId="Windows Live" clId="Web-{DC92D235-5E5F-4663-BCCC-00737BEB312D}" dt="2020-07-23T14:05:45.732" v="3" actId="1076"/>
          <ac:picMkLst>
            <pc:docMk/>
            <pc:sldMk cId="0" sldId="261"/>
            <ac:picMk id="24580" creationId="{FD19995E-E2E0-4038-A158-0C67097CFD8D}"/>
          </ac:picMkLst>
        </pc:picChg>
      </pc:sldChg>
      <pc:sldChg chg="modSp mod modClrScheme chgLayout">
        <pc:chgData name="Guest User" userId="" providerId="Windows Live" clId="Web-{DC92D235-5E5F-4663-BCCC-00737BEB312D}" dt="2020-07-23T14:05:56.092" v="8" actId="20577"/>
        <pc:sldMkLst>
          <pc:docMk/>
          <pc:sldMk cId="0" sldId="262"/>
        </pc:sldMkLst>
        <pc:spChg chg="mod ord">
          <ac:chgData name="Guest User" userId="" providerId="Windows Live" clId="Web-{DC92D235-5E5F-4663-BCCC-00737BEB312D}" dt="2020-07-23T14:05:56.092" v="8" actId="20577"/>
          <ac:spMkLst>
            <pc:docMk/>
            <pc:sldMk cId="0" sldId="262"/>
            <ac:spMk id="25603" creationId="{4EC52AD6-1B26-4FC8-A9D8-9F631BBBA71B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62"/>
            <ac:spMk id="48130" creationId="{D341AF47-F2F7-4DC1-83B5-ADE979CDFF53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63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63"/>
            <ac:spMk id="27650" creationId="{9833BBCA-5A96-4B41-BDB8-FC762A71D320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64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64"/>
            <ac:spMk id="3" creationId="{7C76A065-4047-4CF5-AA68-0635D9CB2EC7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64"/>
            <ac:spMk id="32771" creationId="{CA39C682-6839-4D12-AA28-E5D2A52C9859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70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0"/>
            <ac:spMk id="21506" creationId="{395FBCF9-C307-43B3-A4D5-F201E1C20E53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270"/>
            <ac:picMk id="31747" creationId="{7DE015A8-0423-4127-8D96-3C90817B4F06}"/>
          </ac:picMkLst>
        </pc:picChg>
      </pc:sldChg>
      <pc:sldChg chg="modSp mod modClrScheme chgLayout">
        <pc:chgData name="Guest User" userId="" providerId="Windows Live" clId="Web-{DC92D235-5E5F-4663-BCCC-00737BEB312D}" dt="2020-07-23T14:06:56.577" v="18" actId="1076"/>
        <pc:sldMkLst>
          <pc:docMk/>
          <pc:sldMk cId="0" sldId="271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1"/>
            <ac:spMk id="20482" creationId="{1DBD689D-455A-4F9C-AB31-0CABD61E9632}"/>
          </ac:spMkLst>
        </pc:spChg>
        <pc:picChg chg="mod ord">
          <ac:chgData name="Guest User" userId="" providerId="Windows Live" clId="Web-{DC92D235-5E5F-4663-BCCC-00737BEB312D}" dt="2020-07-23T14:06:56.577" v="18" actId="1076"/>
          <ac:picMkLst>
            <pc:docMk/>
            <pc:sldMk cId="0" sldId="271"/>
            <ac:picMk id="30723" creationId="{A121CDB1-D654-46B2-B4C0-2DF1F9479B65}"/>
          </ac:picMkLst>
        </pc:picChg>
      </pc:sldChg>
      <pc:sldChg chg="modSp mod modClrScheme chgLayout">
        <pc:chgData name="Guest User" userId="" providerId="Windows Live" clId="Web-{DC92D235-5E5F-4663-BCCC-00737BEB312D}" dt="2020-07-23T14:07:40.859" v="33" actId="20577"/>
        <pc:sldMkLst>
          <pc:docMk/>
          <pc:sldMk cId="0" sldId="272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2"/>
            <ac:spMk id="22530" creationId="{1F9EC918-0F12-4334-8C09-DFDFC0CBC902}"/>
          </ac:spMkLst>
        </pc:spChg>
        <pc:spChg chg="mod ord">
          <ac:chgData name="Guest User" userId="" providerId="Windows Live" clId="Web-{DC92D235-5E5F-4663-BCCC-00737BEB312D}" dt="2020-07-23T14:07:40.859" v="33" actId="20577"/>
          <ac:spMkLst>
            <pc:docMk/>
            <pc:sldMk cId="0" sldId="272"/>
            <ac:spMk id="37891" creationId="{5AC7A0B1-F4AE-43E6-B6C9-93F8C78223D5}"/>
          </ac:spMkLst>
        </pc:spChg>
      </pc:sldChg>
      <pc:sldChg chg="modSp mod modClrScheme chgLayout">
        <pc:chgData name="Guest User" userId="" providerId="Windows Live" clId="Web-{DC92D235-5E5F-4663-BCCC-00737BEB312D}" dt="2020-07-23T14:08:02.656" v="43" actId="1076"/>
        <pc:sldMkLst>
          <pc:docMk/>
          <pc:sldMk cId="0" sldId="273"/>
        </pc:sldMkLst>
        <pc:spChg chg="mod ord">
          <ac:chgData name="Guest User" userId="" providerId="Windows Live" clId="Web-{DC92D235-5E5F-4663-BCCC-00737BEB312D}" dt="2020-07-23T14:08:02.656" v="43" actId="1076"/>
          <ac:spMkLst>
            <pc:docMk/>
            <pc:sldMk cId="0" sldId="273"/>
            <ac:spMk id="47107" creationId="{45F4B10A-ACBF-457F-BAE1-3E1C9D2D4E29}"/>
          </ac:spMkLst>
        </pc:spChg>
        <pc:spChg chg="mod ord">
          <ac:chgData name="Guest User" userId="" providerId="Windows Live" clId="Web-{DC92D235-5E5F-4663-BCCC-00737BEB312D}" dt="2020-07-23T14:07:57.968" v="42" actId="1076"/>
          <ac:spMkLst>
            <pc:docMk/>
            <pc:sldMk cId="0" sldId="273"/>
            <ac:spMk id="59394" creationId="{776AA560-D8F1-495C-BA03-13EDBE5B4285}"/>
          </ac:spMkLst>
        </pc:spChg>
      </pc:sldChg>
      <pc:sldChg chg="modSp mod modClrScheme chgLayout">
        <pc:chgData name="Guest User" userId="" providerId="Windows Live" clId="Web-{DC92D235-5E5F-4663-BCCC-00737BEB312D}" dt="2020-07-23T14:08:20.390" v="52" actId="1076"/>
        <pc:sldMkLst>
          <pc:docMk/>
          <pc:sldMk cId="0" sldId="274"/>
        </pc:sldMkLst>
        <pc:spChg chg="mod ord">
          <ac:chgData name="Guest User" userId="" providerId="Windows Live" clId="Web-{DC92D235-5E5F-4663-BCCC-00737BEB312D}" dt="2020-07-23T14:08:20.390" v="52" actId="1076"/>
          <ac:spMkLst>
            <pc:docMk/>
            <pc:sldMk cId="0" sldId="274"/>
            <ac:spMk id="24578" creationId="{26612B7E-2C9D-4814-A5C8-5D9AEC7E51F1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75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5"/>
            <ac:spMk id="61442" creationId="{7037BC32-2C04-432D-8C99-37478AA03129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275"/>
            <ac:picMk id="49155" creationId="{D72D9C56-45E2-4ECE-AD77-634D61F9D3E2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76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6"/>
            <ac:spMk id="50178" creationId="{1A3B72ED-B5A5-4D39-ACEA-7A4270CBC259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78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8"/>
            <ac:spMk id="51203" creationId="{C131C5CD-F272-4264-8CF3-4AF58F9C18BF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8"/>
            <ac:spMk id="64514" creationId="{47307EDB-7C67-4EBD-890E-01471D573441}"/>
          </ac:spMkLst>
        </pc:spChg>
      </pc:sldChg>
      <pc:sldChg chg="modSp mod modClrScheme chgLayout">
        <pc:chgData name="Guest User" userId="" providerId="Windows Live" clId="Web-{DC92D235-5E5F-4663-BCCC-00737BEB312D}" dt="2020-07-23T14:08:43.297" v="60" actId="20577"/>
        <pc:sldMkLst>
          <pc:docMk/>
          <pc:sldMk cId="0" sldId="279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79"/>
            <ac:spMk id="30722" creationId="{15008527-EA2D-4ED4-97C4-F9C8A38E41DE}"/>
          </ac:spMkLst>
        </pc:spChg>
        <pc:spChg chg="mod ord">
          <ac:chgData name="Guest User" userId="" providerId="Windows Live" clId="Web-{DC92D235-5E5F-4663-BCCC-00737BEB312D}" dt="2020-07-23T14:08:43.297" v="60" actId="20577"/>
          <ac:spMkLst>
            <pc:docMk/>
            <pc:sldMk cId="0" sldId="279"/>
            <ac:spMk id="53251" creationId="{791E6C71-C219-4C84-88A2-9F64696922EE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80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0"/>
            <ac:spMk id="55298" creationId="{A8265512-02D7-4A13-BE7F-CF8FA19C1B1F}"/>
          </ac:spMkLst>
        </pc:spChg>
      </pc:sldChg>
      <pc:sldChg chg="modSp mod modClrScheme chgLayout">
        <pc:chgData name="Guest User" userId="" providerId="Windows Live" clId="Web-{DC92D235-5E5F-4663-BCCC-00737BEB312D}" dt="2020-07-23T14:09:12.844" v="72" actId="1076"/>
        <pc:sldMkLst>
          <pc:docMk/>
          <pc:sldMk cId="0" sldId="281"/>
        </pc:sldMkLst>
        <pc:spChg chg="mod ord">
          <ac:chgData name="Guest User" userId="" providerId="Windows Live" clId="Web-{DC92D235-5E5F-4663-BCCC-00737BEB312D}" dt="2020-07-23T14:09:12.844" v="72" actId="1076"/>
          <ac:spMkLst>
            <pc:docMk/>
            <pc:sldMk cId="0" sldId="281"/>
            <ac:spMk id="56323" creationId="{5E0E8B6D-6614-4769-B0FE-120FE9AA7466}"/>
          </ac:spMkLst>
        </pc:spChg>
        <pc:spChg chg="mod ord">
          <ac:chgData name="Guest User" userId="" providerId="Windows Live" clId="Web-{DC92D235-5E5F-4663-BCCC-00737BEB312D}" dt="2020-07-23T14:09:10.109" v="71" actId="1076"/>
          <ac:spMkLst>
            <pc:docMk/>
            <pc:sldMk cId="0" sldId="281"/>
            <ac:spMk id="67586" creationId="{9BEE9F7E-805C-4CC5-88C5-0F7EA025850C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82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2"/>
            <ac:spMk id="34818" creationId="{69A194B9-2141-4CED-AD8E-28C097678B90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282"/>
            <ac:picMk id="58371" creationId="{69A5BDB9-C2EF-47C4-A3A7-44C362F80F1E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83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3"/>
            <ac:spMk id="69634" creationId="{0FB9706A-515D-4D8F-87F3-7E825B74ED09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3"/>
            <ac:spMk id="69635" creationId="{01963C22-59A0-413D-952A-9C9C6AE22BE4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85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5"/>
            <ac:spMk id="54274" creationId="{7939912C-2464-4911-A3CC-590717791367}"/>
          </ac:spMkLst>
        </pc:spChg>
      </pc:sldChg>
      <pc:sldChg chg="modSp mod modClrScheme chgLayout">
        <pc:chgData name="Guest User" userId="" providerId="Windows Live" clId="Web-{DC92D235-5E5F-4663-BCCC-00737BEB312D}" dt="2020-07-23T14:09:44.422" v="79" actId="14100"/>
        <pc:sldMkLst>
          <pc:docMk/>
          <pc:sldMk cId="0" sldId="286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86"/>
            <ac:spMk id="72706" creationId="{D0A75771-9913-46FB-BC70-2805E3CE715D}"/>
          </ac:spMkLst>
        </pc:spChg>
        <pc:spChg chg="mod ord">
          <ac:chgData name="Guest User" userId="" providerId="Windows Live" clId="Web-{DC92D235-5E5F-4663-BCCC-00737BEB312D}" dt="2020-07-23T14:09:44.422" v="79" actId="14100"/>
          <ac:spMkLst>
            <pc:docMk/>
            <pc:sldMk cId="0" sldId="286"/>
            <ac:spMk id="72707" creationId="{15117541-2B6B-4EE1-82FA-E40877905E4D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96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6"/>
            <ac:spMk id="2" creationId="{88831636-6522-4A5E-9082-4AF71BBDDB83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6"/>
            <ac:spMk id="9" creationId="{DD13BBB3-028E-46EF-86D3-27BF17192F32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6"/>
            <ac:spMk id="28676" creationId="{661BDDC9-0386-484F-BDDB-D29AD1E16E6F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6"/>
            <ac:spMk id="28677" creationId="{EE5BA2C6-A1AF-446B-B0DA-9A33FF1AB4BE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298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8"/>
            <ac:spMk id="2" creationId="{3FF19461-86CA-4264-9FE8-32F1F7E8F049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8"/>
            <ac:spMk id="26628" creationId="{72658B95-FF97-4833-86FC-7E1B7FB0F933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8"/>
            <ac:spMk id="26629" creationId="{323C56C7-BC80-48FB-AC21-33B1E4822CE4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298"/>
            <ac:spMk id="48130" creationId="{0B25F47A-554E-44B3-92C0-B52330D682A7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19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19"/>
            <ac:spMk id="29698" creationId="{5088498F-C47B-44F5-A05B-25A2CDF92A33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19"/>
            <ac:picMk id="52227" creationId="{FF059E76-7273-4261-B6CA-AC546F8D8A87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20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20"/>
            <ac:spMk id="31746" creationId="{32A75E70-99C3-4A57-AFED-814DF350AB45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20"/>
            <ac:picMk id="54275" creationId="{0FD5330F-3648-48D9-8C8D-C6CF33B294DD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21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21"/>
            <ac:spMk id="39938" creationId="{5FD73CEC-AB41-40FD-B3AF-AF8D288F84AF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21"/>
            <ac:spMk id="64515" creationId="{DB2FFFFC-EAF8-4D5C-BE35-E0D3E19438C6}"/>
          </ac:spMkLst>
        </pc:spChg>
      </pc:sldChg>
      <pc:sldChg chg="modSp mod modClrScheme chgLayout">
        <pc:chgData name="Guest User" userId="" providerId="Windows Live" clId="Web-{DC92D235-5E5F-4663-BCCC-00737BEB312D}" dt="2020-07-23T14:07:30.796" v="30" actId="14100"/>
        <pc:sldMkLst>
          <pc:docMk/>
          <pc:sldMk cId="0" sldId="322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22"/>
            <ac:spMk id="41986" creationId="{D2B96BC7-4D05-4F04-BD0E-38B019C32C68}"/>
          </ac:spMkLst>
        </pc:spChg>
        <pc:picChg chg="mod">
          <ac:chgData name="Guest User" userId="" providerId="Windows Live" clId="Web-{DC92D235-5E5F-4663-BCCC-00737BEB312D}" dt="2020-07-23T14:07:27.577" v="29" actId="1076"/>
          <ac:picMkLst>
            <pc:docMk/>
            <pc:sldMk cId="0" sldId="322"/>
            <ac:picMk id="41987" creationId="{217C7DD0-2C7E-497B-BC60-85CACD8DA49E}"/>
          </ac:picMkLst>
        </pc:picChg>
        <pc:picChg chg="mod">
          <ac:chgData name="Guest User" userId="" providerId="Windows Live" clId="Web-{DC92D235-5E5F-4663-BCCC-00737BEB312D}" dt="2020-07-23T14:07:30.796" v="30" actId="14100"/>
          <ac:picMkLst>
            <pc:docMk/>
            <pc:sldMk cId="0" sldId="322"/>
            <ac:picMk id="41988" creationId="{8619330D-D2BB-4173-A969-71452A856BAA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0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0"/>
            <ac:spMk id="7169" creationId="{E46D05BF-C4F5-4AD6-9AB6-0F4B64849183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0"/>
            <ac:picMk id="21507" creationId="{76F93A61-178C-417A-AEB2-BD3D17EFBF95}"/>
          </ac:picMkLst>
        </pc:picChg>
      </pc:sldChg>
      <pc:sldChg chg="modSp mod modClrScheme chgLayout">
        <pc:chgData name="Guest User" userId="" providerId="Windows Live" clId="Web-{DC92D235-5E5F-4663-BCCC-00737BEB312D}" dt="2020-07-23T14:07:13.436" v="27" actId="1076"/>
        <pc:sldMkLst>
          <pc:docMk/>
          <pc:sldMk cId="0" sldId="351"/>
        </pc:sldMkLst>
        <pc:spChg chg="mod ord">
          <ac:chgData name="Guest User" userId="" providerId="Windows Live" clId="Web-{DC92D235-5E5F-4663-BCCC-00737BEB312D}" dt="2020-07-23T14:07:03.983" v="19" actId="1076"/>
          <ac:spMkLst>
            <pc:docMk/>
            <pc:sldMk cId="0" sldId="351"/>
            <ac:spMk id="14337" creationId="{E772B737-0775-4AC9-978A-8D663FF137AA}"/>
          </ac:spMkLst>
        </pc:spChg>
        <pc:spChg chg="mod ord">
          <ac:chgData name="Guest User" userId="" providerId="Windows Live" clId="Web-{DC92D235-5E5F-4663-BCCC-00737BEB312D}" dt="2020-07-23T14:07:13.436" v="27" actId="1076"/>
          <ac:spMkLst>
            <pc:docMk/>
            <pc:sldMk cId="0" sldId="351"/>
            <ac:spMk id="33795" creationId="{E86A5003-107F-482C-B2E8-45B93426E9D9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2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2"/>
            <ac:spMk id="15361" creationId="{8E1AF763-D8C9-410C-816D-15124A73428A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2"/>
            <ac:picMk id="34819" creationId="{FBF4FA0A-2003-4F56-900D-AEC566470E4E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3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3"/>
            <ac:spMk id="36866" creationId="{475BED52-7039-4EE4-90EF-6A5CA4A7BC12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4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4"/>
            <ac:spMk id="17409" creationId="{2833E920-BFD8-4A05-9F5F-59D9DE50A193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4"/>
            <ac:picMk id="37891" creationId="{13E81B0C-DC76-4413-BE7E-17844190463D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6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6"/>
            <ac:spMk id="2" creationId="{55120BA9-7F6A-40BF-BC8E-6705D68E61AE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6"/>
            <ac:picMk id="23555" creationId="{F0C09279-3D02-4D3F-B868-5BE74F5CB674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7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7"/>
            <ac:spMk id="2" creationId="{ACD7FB07-4A62-4712-ACB5-B80751327DAF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7"/>
            <ac:spMk id="4" creationId="{84C6F79C-2AA8-4071-9D64-4C7945C7F47D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7"/>
            <ac:spMk id="29699" creationId="{7EE447B1-1CCE-40D0-A1EE-71C3CA7F0327}"/>
          </ac:spMkLst>
        </pc:sp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8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8"/>
            <ac:spMk id="2" creationId="{90995C2E-CF09-49D1-BAF3-3E61BC0C5A42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8"/>
            <ac:picMk id="35843" creationId="{7993C308-0506-499E-9A8F-2FADCA7CE59B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59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59"/>
            <ac:spMk id="2" creationId="{590593BE-6F99-45F9-B10F-354492F6C673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59"/>
            <ac:picMk id="39939" creationId="{BAF97AB5-A5CF-4927-B073-371D203F33B5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60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0"/>
            <ac:spMk id="2" creationId="{901C4AD4-5F0B-4447-B658-8F8175B43C21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0"/>
            <ac:picMk id="38915" creationId="{19E5ECDD-C436-46DF-810B-CBEB17C994E1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61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1"/>
            <ac:spMk id="2" creationId="{F7D5C4AD-BF98-4CAC-B097-42BC3DB72CC5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1"/>
            <ac:picMk id="40963" creationId="{727A31F7-8FED-4800-BFD5-27247D1200E7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62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2"/>
            <ac:spMk id="2" creationId="{8BD28AA7-BA82-4D31-AD74-083D2FF059CB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2"/>
            <ac:picMk id="44035" creationId="{65C94DE8-1B13-476C-B038-E244EE29912A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63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3"/>
            <ac:spMk id="2" creationId="{A6E74BB5-9C57-4F29-A9FE-D22CC12BD412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3"/>
            <ac:picMk id="57347" creationId="{6DF23C4D-6014-4484-93C1-239628DDBA7A}"/>
          </ac:picMkLst>
        </pc:picChg>
      </pc:sldChg>
      <pc:sldChg chg="modSp mod modClrScheme chgLayout">
        <pc:chgData name="Guest User" userId="" providerId="Windows Live" clId="Web-{DC92D235-5E5F-4663-BCCC-00737BEB312D}" dt="2020-07-23T14:09:33.156" v="74" actId="14100"/>
        <pc:sldMkLst>
          <pc:docMk/>
          <pc:sldMk cId="0" sldId="364"/>
        </pc:sldMkLst>
        <pc:spChg chg="mod ord">
          <ac:chgData name="Guest User" userId="" providerId="Windows Live" clId="Web-{DC92D235-5E5F-4663-BCCC-00737BEB312D}" dt="2020-07-23T14:09:33.156" v="74" actId="14100"/>
          <ac:spMkLst>
            <pc:docMk/>
            <pc:sldMk cId="0" sldId="364"/>
            <ac:spMk id="2" creationId="{1829E538-FB85-4077-B524-F5024587C654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4"/>
            <ac:spMk id="62468" creationId="{149059BE-52A5-4340-AC75-CAAFDEE3FFEB}"/>
          </ac:spMkLst>
        </pc:spChg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4"/>
            <ac:spMk id="62469" creationId="{04910C04-B578-4E18-97E7-4F34E18D1CEA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4"/>
            <ac:picMk id="62467" creationId="{21EB5B8C-1CF7-443C-B334-D3078F7AD7A0}"/>
          </ac:picMkLst>
        </pc:picChg>
      </pc:sldChg>
      <pc:sldChg chg="modSp mod modClrScheme chgLayout">
        <pc:chgData name="Guest User" userId="" providerId="Windows Live" clId="Web-{DC92D235-5E5F-4663-BCCC-00737BEB312D}" dt="2020-07-23T14:05:22.263" v="0"/>
        <pc:sldMkLst>
          <pc:docMk/>
          <pc:sldMk cId="0" sldId="365"/>
        </pc:sldMkLst>
        <pc:spChg chg="mod ord">
          <ac:chgData name="Guest User" userId="" providerId="Windows Live" clId="Web-{DC92D235-5E5F-4663-BCCC-00737BEB312D}" dt="2020-07-23T14:05:22.263" v="0"/>
          <ac:spMkLst>
            <pc:docMk/>
            <pc:sldMk cId="0" sldId="365"/>
            <ac:spMk id="2" creationId="{8D4A1AB1-A50D-459B-AF6D-509217881D28}"/>
          </ac:spMkLst>
        </pc:spChg>
        <pc:picChg chg="mod ord">
          <ac:chgData name="Guest User" userId="" providerId="Windows Live" clId="Web-{DC92D235-5E5F-4663-BCCC-00737BEB312D}" dt="2020-07-23T14:05:22.263" v="0"/>
          <ac:picMkLst>
            <pc:docMk/>
            <pc:sldMk cId="0" sldId="365"/>
            <ac:picMk id="61443" creationId="{93A7C684-AC71-4C2C-AC12-0F033CC188EE}"/>
          </ac:picMkLst>
        </pc:picChg>
      </pc:sldChg>
      <pc:sldMasterChg chg="del delSldLayout">
        <pc:chgData name="Guest User" userId="" providerId="Windows Live" clId="Web-{DC92D235-5E5F-4663-BCCC-00737BEB312D}" dt="2020-07-23T14:05:22.263" v="0"/>
        <pc:sldMasterMkLst>
          <pc:docMk/>
          <pc:sldMasterMk cId="0" sldId="2147483881"/>
        </pc:sldMasterMkLst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2613995456" sldId="2147483959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2257890778" sldId="2147483960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785632007" sldId="2147483961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1510044203" sldId="2147483962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2576377776" sldId="2147483963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314985356" sldId="2147483964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976603151" sldId="2147483965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4068457892" sldId="2147483966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2666731521" sldId="2147483967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1251974010" sldId="2147483968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102233323" sldId="2147483969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81"/>
            <pc:sldLayoutMk cId="2190069658" sldId="2147483970"/>
          </pc:sldLayoutMkLst>
        </pc:sldLayoutChg>
      </pc:sldMasterChg>
      <pc:sldMasterChg chg="del delSldLayout">
        <pc:chgData name="Guest User" userId="" providerId="Windows Live" clId="Web-{DC92D235-5E5F-4663-BCCC-00737BEB312D}" dt="2020-07-23T14:05:22.263" v="0"/>
        <pc:sldMasterMkLst>
          <pc:docMk/>
          <pc:sldMasterMk cId="0" sldId="2147483894"/>
        </pc:sldMasterMkLst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1349650504" sldId="2147483971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73103658" sldId="2147483972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3043051721" sldId="2147483973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1872516509" sldId="2147483974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1345710839" sldId="2147483975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4056550540" sldId="2147483981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219237658" sldId="2147483982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3356486623" sldId="2147483983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2627304777" sldId="2147483984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313746776" sldId="2147483985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894"/>
            <pc:sldLayoutMk cId="2845313632" sldId="2147483986"/>
          </pc:sldLayoutMkLst>
        </pc:sldLayoutChg>
      </pc:sldMasterChg>
      <pc:sldMasterChg chg="del delSldLayout">
        <pc:chgData name="Guest User" userId="" providerId="Windows Live" clId="Web-{DC92D235-5E5F-4663-BCCC-00737BEB312D}" dt="2020-07-23T14:05:22.263" v="0"/>
        <pc:sldMasterMkLst>
          <pc:docMk/>
          <pc:sldMasterMk cId="0" sldId="2147483935"/>
        </pc:sldMasterMkLst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3018268176" sldId="2147483976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3500519274" sldId="2147483977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2072671059" sldId="2147483978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262870824" sldId="2147483979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1373867382" sldId="2147483980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2429449724" sldId="2147483987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1101606880" sldId="2147483988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4254433031" sldId="2147483989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1164355457" sldId="2147483990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3399951244" sldId="2147483991"/>
          </pc:sldLayoutMkLst>
        </pc:sldLayoutChg>
        <pc:sldLayoutChg chg="del">
          <pc:chgData name="Guest User" userId="" providerId="Windows Live" clId="Web-{DC92D235-5E5F-4663-BCCC-00737BEB312D}" dt="2020-07-23T14:05:22.263" v="0"/>
          <pc:sldLayoutMkLst>
            <pc:docMk/>
            <pc:sldMasterMk cId="0" sldId="2147483935"/>
            <pc:sldLayoutMk cId="1047900211" sldId="2147483992"/>
          </pc:sldLayoutMkLst>
        </pc:sldLayoutChg>
      </pc:sldMasterChg>
      <pc:sldMasterChg chg="add addSldLayout modSldLayout">
        <pc:chgData name="Guest User" userId="" providerId="Windows Live" clId="Web-{DC92D235-5E5F-4663-BCCC-00737BEB312D}" dt="2020-07-23T14:05:22.263" v="0"/>
        <pc:sldMasterMkLst>
          <pc:docMk/>
          <pc:sldMasterMk cId="1595204786" sldId="2147483993"/>
        </pc:sldMasterMkLst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691184406" sldId="2147483994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2089049082" sldId="2147483995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1504285222" sldId="2147483996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3117034987" sldId="2147483997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72566355" sldId="2147483998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366604450" sldId="2147483999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1053296585" sldId="2147484000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3592930727" sldId="2147484001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2295177243" sldId="2147484002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3555333457" sldId="2147484003"/>
          </pc:sldLayoutMkLst>
        </pc:sldLayoutChg>
        <pc:sldLayoutChg chg="add mod replId">
          <pc:chgData name="Guest User" userId="" providerId="Windows Live" clId="Web-{DC92D235-5E5F-4663-BCCC-00737BEB312D}" dt="2020-07-23T14:05:22.263" v="0"/>
          <pc:sldLayoutMkLst>
            <pc:docMk/>
            <pc:sldMasterMk cId="1595204786" sldId="2147483993"/>
            <pc:sldLayoutMk cId="4097553950" sldId="2147484004"/>
          </pc:sldLayoutMkLst>
        </pc:sldLayoutChg>
      </pc:sldMasterChg>
    </pc:docChg>
  </pc:docChgLst>
  <pc:docChgLst>
    <pc:chgData name="Guest User" providerId="Windows Live" clId="Web-{1AF17DD5-EEDB-4B33-A35F-56A16C796C6A}"/>
    <pc:docChg chg="modSld addMainMaster delMainMaster">
      <pc:chgData name="Guest User" userId="" providerId="Windows Live" clId="Web-{1AF17DD5-EEDB-4B33-A35F-56A16C796C6A}" dt="2020-08-27T17:12:06.120" v="2"/>
      <pc:docMkLst>
        <pc:docMk/>
      </pc:docMkLst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56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56"/>
            <ac:spMk id="6147" creationId="{C3AEB206-7629-4076-A37B-D06EBFD99573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56"/>
            <ac:spMk id="17411" creationId="{5CD02CB4-9A50-47ED-9593-92E833852F61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57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57"/>
            <ac:spMk id="19459" creationId="{64A57098-B146-4A58-A0D5-D2ED3541989F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57"/>
            <ac:spMk id="43011" creationId="{86BF4CD1-2F04-440B-AC9F-6238C0552301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58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58"/>
            <ac:spMk id="44035" creationId="{C0200D6F-75D7-4862-A10C-E14C3609DAAB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258"/>
            <ac:picMk id="20483" creationId="{A99BB0A7-1F31-4F76-A965-F2EFD1AF6D57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6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0"/>
            <ac:spMk id="10243" creationId="{64B334AC-D650-40B1-8F39-5DC3EB12F38E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0"/>
            <ac:spMk id="46082" creationId="{6E13ECAD-E253-48A2-9D7F-5564FD850980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6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1"/>
            <ac:spMk id="24579" creationId="{1F522B1D-06AD-43DD-AED8-1FC338DD1056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1"/>
            <ac:spMk id="47106" creationId="{5440B07D-FCA3-4EC2-996A-BDBD2F58530D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6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2"/>
            <ac:spMk id="25603" creationId="{4EC52AD6-1B26-4FC8-A9D8-9F631BBBA71B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2"/>
            <ac:spMk id="48130" creationId="{D341AF47-F2F7-4DC1-83B5-ADE979CDFF53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63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3"/>
            <ac:spMk id="27650" creationId="{9833BBCA-5A96-4B41-BDB8-FC762A71D320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64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4"/>
            <ac:spMk id="3" creationId="{7C76A065-4047-4CF5-AA68-0635D9CB2EC7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64"/>
            <ac:spMk id="32771" creationId="{CA39C682-6839-4D12-AA28-E5D2A52C9859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0"/>
            <ac:spMk id="21506" creationId="{395FBCF9-C307-43B3-A4D5-F201E1C20E53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270"/>
            <ac:picMk id="31747" creationId="{7DE015A8-0423-4127-8D96-3C90817B4F06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1"/>
            <ac:spMk id="20482" creationId="{1DBD689D-455A-4F9C-AB31-0CABD61E9632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271"/>
            <ac:picMk id="30723" creationId="{A121CDB1-D654-46B2-B4C0-2DF1F9479B65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2"/>
            <ac:spMk id="22530" creationId="{1F9EC918-0F12-4334-8C09-DFDFC0CBC902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2"/>
            <ac:spMk id="37891" creationId="{5AC7A0B1-F4AE-43E6-B6C9-93F8C78223D5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3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3"/>
            <ac:spMk id="47107" creationId="{45F4B10A-ACBF-457F-BAE1-3E1C9D2D4E29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3"/>
            <ac:spMk id="59394" creationId="{776AA560-D8F1-495C-BA03-13EDBE5B4285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4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4"/>
            <ac:spMk id="24578" creationId="{26612B7E-2C9D-4814-A5C8-5D9AEC7E51F1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5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5"/>
            <ac:spMk id="61442" creationId="{7037BC32-2C04-432D-8C99-37478AA03129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275"/>
            <ac:picMk id="49155" creationId="{D72D9C56-45E2-4ECE-AD77-634D61F9D3E2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6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6"/>
            <ac:spMk id="50178" creationId="{1A3B72ED-B5A5-4D39-ACEA-7A4270CBC259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8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8"/>
            <ac:spMk id="51203" creationId="{C131C5CD-F272-4264-8CF3-4AF58F9C18BF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8"/>
            <ac:spMk id="64514" creationId="{47307EDB-7C67-4EBD-890E-01471D573441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79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9"/>
            <ac:spMk id="30722" creationId="{15008527-EA2D-4ED4-97C4-F9C8A38E41DE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79"/>
            <ac:spMk id="53251" creationId="{791E6C71-C219-4C84-88A2-9F64696922EE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0"/>
            <ac:spMk id="55298" creationId="{A8265512-02D7-4A13-BE7F-CF8FA19C1B1F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1"/>
            <ac:spMk id="56323" creationId="{5E0E8B6D-6614-4769-B0FE-120FE9AA7466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1"/>
            <ac:spMk id="67586" creationId="{9BEE9F7E-805C-4CC5-88C5-0F7EA025850C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2"/>
            <ac:spMk id="34818" creationId="{69A194B9-2141-4CED-AD8E-28C097678B90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282"/>
            <ac:picMk id="58371" creationId="{69A5BDB9-C2EF-47C4-A3A7-44C362F80F1E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3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3"/>
            <ac:spMk id="69634" creationId="{0FB9706A-515D-4D8F-87F3-7E825B74ED09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3"/>
            <ac:spMk id="69635" creationId="{01963C22-59A0-413D-952A-9C9C6AE22BE4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5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5"/>
            <ac:spMk id="54274" creationId="{7939912C-2464-4911-A3CC-590717791367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86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6"/>
            <ac:spMk id="72706" creationId="{D0A75771-9913-46FB-BC70-2805E3CE715D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86"/>
            <ac:spMk id="72707" creationId="{15117541-2B6B-4EE1-82FA-E40877905E4D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96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6"/>
            <ac:spMk id="2" creationId="{88831636-6522-4A5E-9082-4AF71BBDDB83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6"/>
            <ac:spMk id="9" creationId="{DD13BBB3-028E-46EF-86D3-27BF17192F32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6"/>
            <ac:spMk id="28676" creationId="{661BDDC9-0386-484F-BDDB-D29AD1E16E6F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6"/>
            <ac:spMk id="28677" creationId="{EE5BA2C6-A1AF-446B-B0DA-9A33FF1AB4BE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298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8"/>
            <ac:spMk id="2" creationId="{3FF19461-86CA-4264-9FE8-32F1F7E8F049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8"/>
            <ac:spMk id="26628" creationId="{72658B95-FF97-4833-86FC-7E1B7FB0F933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8"/>
            <ac:spMk id="26629" creationId="{323C56C7-BC80-48FB-AC21-33B1E4822CE4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298"/>
            <ac:spMk id="48130" creationId="{0B25F47A-554E-44B3-92C0-B52330D682A7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19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19"/>
            <ac:spMk id="29698" creationId="{5088498F-C47B-44F5-A05B-25A2CDF92A33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19"/>
            <ac:picMk id="52227" creationId="{FF059E76-7273-4261-B6CA-AC546F8D8A87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2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20"/>
            <ac:spMk id="31746" creationId="{32A75E70-99C3-4A57-AFED-814DF350AB45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20"/>
            <ac:picMk id="54275" creationId="{0FD5330F-3648-48D9-8C8D-C6CF33B294DD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2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21"/>
            <ac:spMk id="39938" creationId="{5FD73CEC-AB41-40FD-B3AF-AF8D288F84AF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21"/>
            <ac:spMk id="64515" creationId="{DB2FFFFC-EAF8-4D5C-BE35-E0D3E19438C6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2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22"/>
            <ac:spMk id="41986" creationId="{D2B96BC7-4D05-4F04-BD0E-38B019C32C68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0"/>
            <ac:spMk id="7169" creationId="{E46D05BF-C4F5-4AD6-9AB6-0F4B64849183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0"/>
            <ac:picMk id="21507" creationId="{76F93A61-178C-417A-AEB2-BD3D17EFBF95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1"/>
            <ac:spMk id="14337" creationId="{E772B737-0775-4AC9-978A-8D663FF137AA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1"/>
            <ac:spMk id="33795" creationId="{E86A5003-107F-482C-B2E8-45B93426E9D9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2"/>
            <ac:spMk id="15361" creationId="{8E1AF763-D8C9-410C-816D-15124A73428A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2"/>
            <ac:picMk id="34819" creationId="{FBF4FA0A-2003-4F56-900D-AEC566470E4E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3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3"/>
            <ac:spMk id="36866" creationId="{475BED52-7039-4EE4-90EF-6A5CA4A7BC12}"/>
          </ac:spMkLst>
        </pc:sp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4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4"/>
            <ac:spMk id="17409" creationId="{2833E920-BFD8-4A05-9F5F-59D9DE50A193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4"/>
            <ac:picMk id="37891" creationId="{13E81B0C-DC76-4413-BE7E-17844190463D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6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6"/>
            <ac:spMk id="2" creationId="{55120BA9-7F6A-40BF-BC8E-6705D68E61AE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6"/>
            <ac:picMk id="23555" creationId="{F0C09279-3D02-4D3F-B868-5BE74F5CB674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7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7"/>
            <ac:spMk id="2" creationId="{ACD7FB07-4A62-4712-ACB5-B80751327DAF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7"/>
            <ac:spMk id="4" creationId="{84C6F79C-2AA8-4071-9D64-4C7945C7F47D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7"/>
            <ac:spMk id="29699" creationId="{7EE447B1-1CCE-40D0-A1EE-71C3CA7F0327}"/>
          </ac:spMkLst>
        </pc:spChg>
        <pc:picChg chg="mod">
          <ac:chgData name="Guest User" userId="" providerId="Windows Live" clId="Web-{1AF17DD5-EEDB-4B33-A35F-56A16C796C6A}" dt="2020-08-27T17:11:42.370" v="1" actId="1076"/>
          <ac:picMkLst>
            <pc:docMk/>
            <pc:sldMk cId="0" sldId="357"/>
            <ac:picMk id="29701" creationId="{E37DEA06-4EFF-4B07-B621-B317C73781AF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8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8"/>
            <ac:spMk id="2" creationId="{90995C2E-CF09-49D1-BAF3-3E61BC0C5A42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8"/>
            <ac:picMk id="35843" creationId="{7993C308-0506-499E-9A8F-2FADCA7CE59B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59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59"/>
            <ac:spMk id="2" creationId="{590593BE-6F99-45F9-B10F-354492F6C673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59"/>
            <ac:picMk id="39939" creationId="{BAF97AB5-A5CF-4927-B073-371D203F33B5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0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0"/>
            <ac:spMk id="2" creationId="{901C4AD4-5F0B-4447-B658-8F8175B43C21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0"/>
            <ac:picMk id="38915" creationId="{19E5ECDD-C436-46DF-810B-CBEB17C994E1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1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1"/>
            <ac:spMk id="2" creationId="{F7D5C4AD-BF98-4CAC-B097-42BC3DB72CC5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1"/>
            <ac:picMk id="40963" creationId="{727A31F7-8FED-4800-BFD5-27247D1200E7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2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2"/>
            <ac:spMk id="2" creationId="{8BD28AA7-BA82-4D31-AD74-083D2FF059CB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2"/>
            <ac:picMk id="44035" creationId="{65C94DE8-1B13-476C-B038-E244EE29912A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3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3"/>
            <ac:spMk id="2" creationId="{A6E74BB5-9C57-4F29-A9FE-D22CC12BD412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3"/>
            <ac:picMk id="57347" creationId="{6DF23C4D-6014-4484-93C1-239628DDBA7A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4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4"/>
            <ac:spMk id="2" creationId="{1829E538-FB85-4077-B524-F5024587C654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4"/>
            <ac:spMk id="62468" creationId="{149059BE-52A5-4340-AC75-CAAFDEE3FFEB}"/>
          </ac:spMkLst>
        </pc:spChg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4"/>
            <ac:spMk id="62469" creationId="{04910C04-B578-4E18-97E7-4F34E18D1CEA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4"/>
            <ac:picMk id="62467" creationId="{21EB5B8C-1CF7-443C-B334-D3078F7AD7A0}"/>
          </ac:picMkLst>
        </pc:picChg>
      </pc:sldChg>
      <pc:sldChg chg="modSp mod modClrScheme chgLayout">
        <pc:chgData name="Guest User" userId="" providerId="Windows Live" clId="Web-{1AF17DD5-EEDB-4B33-A35F-56A16C796C6A}" dt="2020-08-27T17:12:06.120" v="2"/>
        <pc:sldMkLst>
          <pc:docMk/>
          <pc:sldMk cId="0" sldId="365"/>
        </pc:sldMkLst>
        <pc:spChg chg="mod ord">
          <ac:chgData name="Guest User" userId="" providerId="Windows Live" clId="Web-{1AF17DD5-EEDB-4B33-A35F-56A16C796C6A}" dt="2020-08-27T17:12:06.120" v="2"/>
          <ac:spMkLst>
            <pc:docMk/>
            <pc:sldMk cId="0" sldId="365"/>
            <ac:spMk id="2" creationId="{8D4A1AB1-A50D-459B-AF6D-509217881D28}"/>
          </ac:spMkLst>
        </pc:spChg>
        <pc:picChg chg="mod ord">
          <ac:chgData name="Guest User" userId="" providerId="Windows Live" clId="Web-{1AF17DD5-EEDB-4B33-A35F-56A16C796C6A}" dt="2020-08-27T17:12:06.120" v="2"/>
          <ac:picMkLst>
            <pc:docMk/>
            <pc:sldMk cId="0" sldId="365"/>
            <ac:picMk id="61443" creationId="{93A7C684-AC71-4C2C-AC12-0F033CC188EE}"/>
          </ac:picMkLst>
        </pc:picChg>
      </pc:sldChg>
      <pc:sldMasterChg chg="del delSldLayout">
        <pc:chgData name="Guest User" userId="" providerId="Windows Live" clId="Web-{1AF17DD5-EEDB-4B33-A35F-56A16C796C6A}" dt="2020-08-27T17:12:06.120" v="2"/>
        <pc:sldMasterMkLst>
          <pc:docMk/>
          <pc:sldMasterMk cId="1595204786" sldId="2147483993"/>
        </pc:sldMasterMkLst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691184406" sldId="2147483994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2089049082" sldId="2147483995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1504285222" sldId="2147483996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3117034987" sldId="2147483997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72566355" sldId="2147483998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366604450" sldId="2147483999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1053296585" sldId="2147484000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3592930727" sldId="2147484001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2295177243" sldId="2147484002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3555333457" sldId="2147484003"/>
          </pc:sldLayoutMkLst>
        </pc:sldLayoutChg>
        <pc:sldLayoutChg chg="del">
          <pc:chgData name="Guest User" userId="" providerId="Windows Live" clId="Web-{1AF17DD5-EEDB-4B33-A35F-56A16C796C6A}" dt="2020-08-27T17:12:06.120" v="2"/>
          <pc:sldLayoutMkLst>
            <pc:docMk/>
            <pc:sldMasterMk cId="1595204786" sldId="2147483993"/>
            <pc:sldLayoutMk cId="4097553950" sldId="2147484004"/>
          </pc:sldLayoutMkLst>
        </pc:sldLayoutChg>
      </pc:sldMasterChg>
      <pc:sldMasterChg chg="add addSldLayout modSldLayout">
        <pc:chgData name="Guest User" userId="" providerId="Windows Live" clId="Web-{1AF17DD5-EEDB-4B33-A35F-56A16C796C6A}" dt="2020-08-27T17:12:06.120" v="2"/>
        <pc:sldMasterMkLst>
          <pc:docMk/>
          <pc:sldMasterMk cId="2563022274" sldId="2147484005"/>
        </pc:sldMasterMkLst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1788086498" sldId="2147484006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1172925012" sldId="2147484007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4215871263" sldId="2147484008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1570076912" sldId="2147484009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441834927" sldId="2147484010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537565153" sldId="2147484011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2220351546" sldId="2147484012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2053232274" sldId="2147484013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932312989" sldId="2147484014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3822824863" sldId="2147484015"/>
          </pc:sldLayoutMkLst>
        </pc:sldLayoutChg>
        <pc:sldLayoutChg chg="add mod replId">
          <pc:chgData name="Guest User" userId="" providerId="Windows Live" clId="Web-{1AF17DD5-EEDB-4B33-A35F-56A16C796C6A}" dt="2020-08-27T17:12:06.120" v="2"/>
          <pc:sldLayoutMkLst>
            <pc:docMk/>
            <pc:sldMasterMk cId="2563022274" sldId="2147484005"/>
            <pc:sldLayoutMk cId="338505178" sldId="2147484016"/>
          </pc:sldLayoutMkLst>
        </pc:sldLayoutChg>
      </pc:sldMasterChg>
    </pc:docChg>
  </pc:docChgLst>
  <pc:docChgLst>
    <pc:chgData name="Guest User" providerId="Windows Live" clId="Web-{7F0D49FD-96BF-48C2-9CCE-C24DB815DBCE}"/>
    <pc:docChg chg="modSld addMainMaster delMainMaster">
      <pc:chgData name="Guest User" userId="" providerId="Windows Live" clId="Web-{7F0D49FD-96BF-48C2-9CCE-C24DB815DBCE}" dt="2020-09-01T11:40:35.365" v="0"/>
      <pc:docMkLst>
        <pc:docMk/>
      </pc:docMkLst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56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56"/>
            <ac:spMk id="6147" creationId="{C3AEB206-7629-4076-A37B-D06EBFD99573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56"/>
            <ac:spMk id="17411" creationId="{5CD02CB4-9A50-47ED-9593-92E833852F61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57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57"/>
            <ac:spMk id="19459" creationId="{64A57098-B146-4A58-A0D5-D2ED3541989F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57"/>
            <ac:spMk id="43011" creationId="{86BF4CD1-2F04-440B-AC9F-6238C0552301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58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58"/>
            <ac:spMk id="44035" creationId="{C0200D6F-75D7-4862-A10C-E14C3609DAAB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258"/>
            <ac:picMk id="20483" creationId="{A99BB0A7-1F31-4F76-A965-F2EFD1AF6D57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6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0"/>
            <ac:spMk id="10243" creationId="{64B334AC-D650-40B1-8F39-5DC3EB12F38E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0"/>
            <ac:spMk id="46082" creationId="{6E13ECAD-E253-48A2-9D7F-5564FD850980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6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1"/>
            <ac:spMk id="24579" creationId="{1F522B1D-06AD-43DD-AED8-1FC338DD1056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1"/>
            <ac:spMk id="47106" creationId="{5440B07D-FCA3-4EC2-996A-BDBD2F58530D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6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2"/>
            <ac:spMk id="25603" creationId="{4EC52AD6-1B26-4FC8-A9D8-9F631BBBA71B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2"/>
            <ac:spMk id="48130" creationId="{D341AF47-F2F7-4DC1-83B5-ADE979CDFF53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63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3"/>
            <ac:spMk id="27650" creationId="{9833BBCA-5A96-4B41-BDB8-FC762A71D320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64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4"/>
            <ac:spMk id="3" creationId="{7C76A065-4047-4CF5-AA68-0635D9CB2EC7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64"/>
            <ac:spMk id="32771" creationId="{CA39C682-6839-4D12-AA28-E5D2A52C9859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0"/>
            <ac:spMk id="21506" creationId="{395FBCF9-C307-43B3-A4D5-F201E1C20E53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270"/>
            <ac:picMk id="31747" creationId="{7DE015A8-0423-4127-8D96-3C90817B4F06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1"/>
            <ac:spMk id="20482" creationId="{1DBD689D-455A-4F9C-AB31-0CABD61E9632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271"/>
            <ac:picMk id="30723" creationId="{A121CDB1-D654-46B2-B4C0-2DF1F9479B65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2"/>
            <ac:spMk id="22530" creationId="{1F9EC918-0F12-4334-8C09-DFDFC0CBC902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2"/>
            <ac:spMk id="37891" creationId="{5AC7A0B1-F4AE-43E6-B6C9-93F8C78223D5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3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3"/>
            <ac:spMk id="47107" creationId="{45F4B10A-ACBF-457F-BAE1-3E1C9D2D4E29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3"/>
            <ac:spMk id="59394" creationId="{776AA560-D8F1-495C-BA03-13EDBE5B4285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4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4"/>
            <ac:spMk id="24578" creationId="{26612B7E-2C9D-4814-A5C8-5D9AEC7E51F1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5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5"/>
            <ac:spMk id="61442" creationId="{7037BC32-2C04-432D-8C99-37478AA03129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275"/>
            <ac:picMk id="49155" creationId="{D72D9C56-45E2-4ECE-AD77-634D61F9D3E2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6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6"/>
            <ac:spMk id="50178" creationId="{1A3B72ED-B5A5-4D39-ACEA-7A4270CBC259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8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8"/>
            <ac:spMk id="51203" creationId="{C131C5CD-F272-4264-8CF3-4AF58F9C18BF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8"/>
            <ac:spMk id="64514" creationId="{47307EDB-7C67-4EBD-890E-01471D573441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79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9"/>
            <ac:spMk id="30722" creationId="{15008527-EA2D-4ED4-97C4-F9C8A38E41DE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79"/>
            <ac:spMk id="53251" creationId="{791E6C71-C219-4C84-88A2-9F64696922EE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0"/>
            <ac:spMk id="55298" creationId="{A8265512-02D7-4A13-BE7F-CF8FA19C1B1F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1"/>
            <ac:spMk id="56323" creationId="{5E0E8B6D-6614-4769-B0FE-120FE9AA7466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1"/>
            <ac:spMk id="67586" creationId="{9BEE9F7E-805C-4CC5-88C5-0F7EA025850C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2"/>
            <ac:spMk id="34818" creationId="{69A194B9-2141-4CED-AD8E-28C097678B90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282"/>
            <ac:picMk id="58371" creationId="{69A5BDB9-C2EF-47C4-A3A7-44C362F80F1E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3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3"/>
            <ac:spMk id="69634" creationId="{0FB9706A-515D-4D8F-87F3-7E825B74ED09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3"/>
            <ac:spMk id="69635" creationId="{01963C22-59A0-413D-952A-9C9C6AE22BE4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5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5"/>
            <ac:spMk id="54274" creationId="{7939912C-2464-4911-A3CC-590717791367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86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6"/>
            <ac:spMk id="72706" creationId="{D0A75771-9913-46FB-BC70-2805E3CE715D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86"/>
            <ac:spMk id="72707" creationId="{15117541-2B6B-4EE1-82FA-E40877905E4D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96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6"/>
            <ac:spMk id="2" creationId="{88831636-6522-4A5E-9082-4AF71BBDDB83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6"/>
            <ac:spMk id="9" creationId="{DD13BBB3-028E-46EF-86D3-27BF17192F32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6"/>
            <ac:spMk id="28676" creationId="{661BDDC9-0386-484F-BDDB-D29AD1E16E6F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6"/>
            <ac:spMk id="28677" creationId="{EE5BA2C6-A1AF-446B-B0DA-9A33FF1AB4BE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298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8"/>
            <ac:spMk id="2" creationId="{3FF19461-86CA-4264-9FE8-32F1F7E8F049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8"/>
            <ac:spMk id="26628" creationId="{72658B95-FF97-4833-86FC-7E1B7FB0F933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8"/>
            <ac:spMk id="26629" creationId="{323C56C7-BC80-48FB-AC21-33B1E4822CE4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298"/>
            <ac:spMk id="48130" creationId="{0B25F47A-554E-44B3-92C0-B52330D682A7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19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19"/>
            <ac:spMk id="29698" creationId="{5088498F-C47B-44F5-A05B-25A2CDF92A33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19"/>
            <ac:picMk id="52227" creationId="{FF059E76-7273-4261-B6CA-AC546F8D8A87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2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20"/>
            <ac:spMk id="31746" creationId="{32A75E70-99C3-4A57-AFED-814DF350AB45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20"/>
            <ac:picMk id="54275" creationId="{0FD5330F-3648-48D9-8C8D-C6CF33B294DD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2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21"/>
            <ac:spMk id="39938" creationId="{5FD73CEC-AB41-40FD-B3AF-AF8D288F84AF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21"/>
            <ac:spMk id="64515" creationId="{DB2FFFFC-EAF8-4D5C-BE35-E0D3E19438C6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2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22"/>
            <ac:spMk id="41986" creationId="{D2B96BC7-4D05-4F04-BD0E-38B019C32C68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0"/>
            <ac:spMk id="7169" creationId="{E46D05BF-C4F5-4AD6-9AB6-0F4B64849183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0"/>
            <ac:picMk id="21507" creationId="{76F93A61-178C-417A-AEB2-BD3D17EFBF95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1"/>
            <ac:spMk id="14337" creationId="{E772B737-0775-4AC9-978A-8D663FF137AA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1"/>
            <ac:spMk id="33795" creationId="{E86A5003-107F-482C-B2E8-45B93426E9D9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2"/>
            <ac:spMk id="15361" creationId="{8E1AF763-D8C9-410C-816D-15124A73428A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2"/>
            <ac:picMk id="34819" creationId="{FBF4FA0A-2003-4F56-900D-AEC566470E4E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3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3"/>
            <ac:spMk id="36866" creationId="{475BED52-7039-4EE4-90EF-6A5CA4A7BC12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4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4"/>
            <ac:spMk id="17409" creationId="{2833E920-BFD8-4A05-9F5F-59D9DE50A193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4"/>
            <ac:picMk id="37891" creationId="{13E81B0C-DC76-4413-BE7E-17844190463D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6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6"/>
            <ac:spMk id="2" creationId="{55120BA9-7F6A-40BF-BC8E-6705D68E61AE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6"/>
            <ac:picMk id="23555" creationId="{F0C09279-3D02-4D3F-B868-5BE74F5CB674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7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7"/>
            <ac:spMk id="2" creationId="{ACD7FB07-4A62-4712-ACB5-B80751327DAF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7"/>
            <ac:spMk id="4" creationId="{84C6F79C-2AA8-4071-9D64-4C7945C7F47D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7"/>
            <ac:spMk id="29699" creationId="{7EE447B1-1CCE-40D0-A1EE-71C3CA7F0327}"/>
          </ac:spMkLst>
        </pc:sp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8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8"/>
            <ac:spMk id="2" creationId="{90995C2E-CF09-49D1-BAF3-3E61BC0C5A42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8"/>
            <ac:picMk id="35843" creationId="{7993C308-0506-499E-9A8F-2FADCA7CE59B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59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59"/>
            <ac:spMk id="2" creationId="{590593BE-6F99-45F9-B10F-354492F6C673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59"/>
            <ac:picMk id="39939" creationId="{BAF97AB5-A5CF-4927-B073-371D203F33B5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0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0"/>
            <ac:spMk id="2" creationId="{901C4AD4-5F0B-4447-B658-8F8175B43C21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0"/>
            <ac:picMk id="38915" creationId="{19E5ECDD-C436-46DF-810B-CBEB17C994E1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1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1"/>
            <ac:spMk id="2" creationId="{F7D5C4AD-BF98-4CAC-B097-42BC3DB72CC5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1"/>
            <ac:picMk id="40963" creationId="{727A31F7-8FED-4800-BFD5-27247D1200E7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2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2"/>
            <ac:spMk id="2" creationId="{8BD28AA7-BA82-4D31-AD74-083D2FF059CB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2"/>
            <ac:picMk id="44035" creationId="{65C94DE8-1B13-476C-B038-E244EE29912A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3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3"/>
            <ac:spMk id="2" creationId="{A6E74BB5-9C57-4F29-A9FE-D22CC12BD412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3"/>
            <ac:picMk id="57347" creationId="{6DF23C4D-6014-4484-93C1-239628DDBA7A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4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4"/>
            <ac:spMk id="2" creationId="{1829E538-FB85-4077-B524-F5024587C654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4"/>
            <ac:spMk id="62468" creationId="{149059BE-52A5-4340-AC75-CAAFDEE3FFEB}"/>
          </ac:spMkLst>
        </pc:spChg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4"/>
            <ac:spMk id="62469" creationId="{04910C04-B578-4E18-97E7-4F34E18D1CEA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4"/>
            <ac:picMk id="62467" creationId="{21EB5B8C-1CF7-443C-B334-D3078F7AD7A0}"/>
          </ac:picMkLst>
        </pc:picChg>
      </pc:sldChg>
      <pc:sldChg chg="modSp mod modClrScheme chgLayout">
        <pc:chgData name="Guest User" userId="" providerId="Windows Live" clId="Web-{7F0D49FD-96BF-48C2-9CCE-C24DB815DBCE}" dt="2020-09-01T11:40:35.365" v="0"/>
        <pc:sldMkLst>
          <pc:docMk/>
          <pc:sldMk cId="0" sldId="365"/>
        </pc:sldMkLst>
        <pc:spChg chg="mod ord">
          <ac:chgData name="Guest User" userId="" providerId="Windows Live" clId="Web-{7F0D49FD-96BF-48C2-9CCE-C24DB815DBCE}" dt="2020-09-01T11:40:35.365" v="0"/>
          <ac:spMkLst>
            <pc:docMk/>
            <pc:sldMk cId="0" sldId="365"/>
            <ac:spMk id="2" creationId="{8D4A1AB1-A50D-459B-AF6D-509217881D28}"/>
          </ac:spMkLst>
        </pc:spChg>
        <pc:picChg chg="mod ord">
          <ac:chgData name="Guest User" userId="" providerId="Windows Live" clId="Web-{7F0D49FD-96BF-48C2-9CCE-C24DB815DBCE}" dt="2020-09-01T11:40:35.365" v="0"/>
          <ac:picMkLst>
            <pc:docMk/>
            <pc:sldMk cId="0" sldId="365"/>
            <ac:picMk id="61443" creationId="{93A7C684-AC71-4C2C-AC12-0F033CC188EE}"/>
          </ac:picMkLst>
        </pc:picChg>
      </pc:sldChg>
      <pc:sldMasterChg chg="del delSldLayout">
        <pc:chgData name="Guest User" userId="" providerId="Windows Live" clId="Web-{7F0D49FD-96BF-48C2-9CCE-C24DB815DBCE}" dt="2020-09-01T11:40:35.365" v="0"/>
        <pc:sldMasterMkLst>
          <pc:docMk/>
          <pc:sldMasterMk cId="2563022274" sldId="2147484005"/>
        </pc:sldMasterMkLst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1788086498" sldId="2147484006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1172925012" sldId="2147484007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4215871263" sldId="2147484008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1570076912" sldId="2147484009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441834927" sldId="2147484010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537565153" sldId="2147484011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2220351546" sldId="2147484012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2053232274" sldId="2147484013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932312989" sldId="2147484014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3822824863" sldId="2147484015"/>
          </pc:sldLayoutMkLst>
        </pc:sldLayoutChg>
        <pc:sldLayoutChg chg="del">
          <pc:chgData name="Guest User" userId="" providerId="Windows Live" clId="Web-{7F0D49FD-96BF-48C2-9CCE-C24DB815DBCE}" dt="2020-09-01T11:40:35.365" v="0"/>
          <pc:sldLayoutMkLst>
            <pc:docMk/>
            <pc:sldMasterMk cId="2563022274" sldId="2147484005"/>
            <pc:sldLayoutMk cId="338505178" sldId="2147484016"/>
          </pc:sldLayoutMkLst>
        </pc:sldLayoutChg>
      </pc:sldMasterChg>
      <pc:sldMasterChg chg="add addSldLayout modSldLayout">
        <pc:chgData name="Guest User" userId="" providerId="Windows Live" clId="Web-{7F0D49FD-96BF-48C2-9CCE-C24DB815DBCE}" dt="2020-09-01T11:40:35.365" v="0"/>
        <pc:sldMasterMkLst>
          <pc:docMk/>
          <pc:sldMasterMk cId="3590707863" sldId="2147484017"/>
        </pc:sldMasterMkLst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2064133835" sldId="2147484018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3881292296" sldId="2147484019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897202359" sldId="2147484020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2604689124" sldId="2147484021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859823372" sldId="2147484022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2318662217" sldId="2147484023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2988380410" sldId="2147484024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3485771512" sldId="2147484025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1689209458" sldId="2147484026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1230941732" sldId="2147484027"/>
          </pc:sldLayoutMkLst>
        </pc:sldLayoutChg>
        <pc:sldLayoutChg chg="add mod replId">
          <pc:chgData name="Guest User" userId="" providerId="Windows Live" clId="Web-{7F0D49FD-96BF-48C2-9CCE-C24DB815DBCE}" dt="2020-09-01T11:40:35.365" v="0"/>
          <pc:sldLayoutMkLst>
            <pc:docMk/>
            <pc:sldMasterMk cId="3590707863" sldId="2147484017"/>
            <pc:sldLayoutMk cId="2563113080" sldId="214748402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F5FBA43-A0F4-4A3B-8A68-38F20CCDBF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87C71F0-9AB8-4910-96F2-B4118E57F1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23A7CD-A479-4830-9AD3-2AAC43164668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4A39ED76-8874-44D1-959F-ADF703526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2053" name="عنصر نائب للملاحظات 4">
            <a:extLst>
              <a:ext uri="{FF2B5EF4-FFF2-40B4-BE49-F238E27FC236}">
                <a16:creationId xmlns:a16="http://schemas.microsoft.com/office/drawing/2014/main" id="{DCBA075D-73B2-4676-81DD-6C3BBA758E73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noProof="0"/>
              <a:t>انقر لتحرير أنماط النص الرئيسي</a:t>
            </a:r>
            <a:endParaRPr lang="en-US" altLang="en-US" noProof="0"/>
          </a:p>
          <a:p>
            <a:pPr lvl="1"/>
            <a:r>
              <a:rPr lang="ar-SA" altLang="en-US" noProof="0"/>
              <a:t>المستوى الثاني</a:t>
            </a:r>
            <a:endParaRPr lang="en-US" altLang="en-US" noProof="0"/>
          </a:p>
          <a:p>
            <a:pPr lvl="2"/>
            <a:r>
              <a:rPr lang="ar-SA" altLang="en-US" noProof="0"/>
              <a:t>المستوى الثالث</a:t>
            </a:r>
            <a:endParaRPr lang="en-US" altLang="en-US" noProof="0"/>
          </a:p>
          <a:p>
            <a:pPr lvl="3"/>
            <a:r>
              <a:rPr lang="ar-SA" altLang="en-US" noProof="0"/>
              <a:t>المستوى الرابع</a:t>
            </a:r>
            <a:endParaRPr lang="en-US" altLang="en-US" noProof="0"/>
          </a:p>
          <a:p>
            <a:pPr lvl="4"/>
            <a:r>
              <a:rPr lang="ar-SA" altLang="en-US" noProof="0"/>
              <a:t>المستوى الخامس</a:t>
            </a:r>
            <a:endParaRPr lang="en-US" altLang="zh-CN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5366EF-1101-4026-B206-35CFA6FA3E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6C35B8-6F37-4E41-8564-EFA69C6E7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595DB1-32C3-44D3-9A84-AC76B758EF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>
            <a:extLst>
              <a:ext uri="{FF2B5EF4-FFF2-40B4-BE49-F238E27FC236}">
                <a16:creationId xmlns:a16="http://schemas.microsoft.com/office/drawing/2014/main" id="{A4151950-7BBC-4A04-87AF-3E73DC4AF0B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>
            <a:extLst>
              <a:ext uri="{FF2B5EF4-FFF2-40B4-BE49-F238E27FC236}">
                <a16:creationId xmlns:a16="http://schemas.microsoft.com/office/drawing/2014/main" id="{67CBA54F-9112-4296-896F-97988EA89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18436" name="عنصر نائب لرقم الشريحة 3">
            <a:extLst>
              <a:ext uri="{FF2B5EF4-FFF2-40B4-BE49-F238E27FC236}">
                <a16:creationId xmlns:a16="http://schemas.microsoft.com/office/drawing/2014/main" id="{B0C5180A-80AA-4571-86EB-0ACC8ABB3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849FAF-3016-4E02-BBEA-EEE74826235B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6EDA0A8-8C3A-4D3E-A652-1A3F2AF2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DCCF32A-594E-4BC6-8880-B2B89F2DB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D04E8B3-09AE-4486-93DF-CD0178B38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9E803E2-DB4A-4B47-B9BA-CBF93C0C5C5B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4ED28A93-CA58-48F9-A5D5-125E94FECF0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22C5684C-98D2-411B-BD86-7781AF1563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SzPct val="85000"/>
            </a:pPr>
            <a:r>
              <a:rPr lang="en-US" altLang="zh-CN" b="1"/>
              <a:t>Rx:</a:t>
            </a:r>
            <a:endParaRPr lang="en-US" altLang="zh-CN"/>
          </a:p>
          <a:p>
            <a:pPr eaLnBrk="1" hangingPunct="1">
              <a:buClr>
                <a:schemeClr val="accent1"/>
              </a:buClr>
              <a:buSzPct val="85000"/>
            </a:pPr>
            <a:r>
              <a:rPr lang="en-US" altLang="zh-CN" b="1"/>
              <a:t>Splinting the elbow in 30°of flexion to prevent movement &amp; possible neurovascular injury during X-ray examination.</a:t>
            </a:r>
            <a:endParaRPr lang="en-US" altLang="zh-CN"/>
          </a:p>
          <a:p>
            <a:pPr eaLnBrk="1" hangingPunct="1">
              <a:buClr>
                <a:schemeClr val="accent1"/>
              </a:buClr>
              <a:buSzPct val="85000"/>
            </a:pPr>
            <a:endParaRPr lang="en-US" altLang="zh-CN"/>
          </a:p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4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1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2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6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C3AEB206-7629-4076-A37B-D06EBFD9957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838200"/>
            <a:ext cx="7772400" cy="2819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en-US" sz="7200" dirty="0">
                <a:solidFill>
                  <a:srgbClr val="A50021"/>
                </a:solidFill>
                <a:latin typeface="Agency FB" pitchFamily="34" charset="0"/>
                <a:cs typeface="Andalus" panose="02020603050405020304" pitchFamily="18" charset="-78"/>
              </a:rPr>
              <a:t>Common pediatric fracture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CD02CB4-9A50-47ED-9593-92E833852F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4724400"/>
            <a:ext cx="3886200" cy="1752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8E8D8C"/>
                </a:solidFill>
              </a:rPr>
              <a:t> </a:t>
            </a:r>
          </a:p>
          <a:p>
            <a:pPr eaLnBrk="1" hangingPunct="1"/>
            <a:endParaRPr lang="en-US" altLang="en-US">
              <a:solidFill>
                <a:srgbClr val="8E8D8C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833BBCA-5A96-4B41-BDB8-FC762A71D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1" name="AutoShape 4" descr="نتيجة بحث الصور عن ‪critoe‬‏">
            <a:extLst>
              <a:ext uri="{FF2B5EF4-FFF2-40B4-BE49-F238E27FC236}">
                <a16:creationId xmlns:a16="http://schemas.microsoft.com/office/drawing/2014/main" id="{D3AF5C35-B91B-423F-B0D3-1A8743F0AB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652" name="AutoShape 6" descr="نتيجة بحث الصور عن ‪critoe‬‏">
            <a:extLst>
              <a:ext uri="{FF2B5EF4-FFF2-40B4-BE49-F238E27FC236}">
                <a16:creationId xmlns:a16="http://schemas.microsoft.com/office/drawing/2014/main" id="{51723627-5C60-4F99-992F-DBC09A0A5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653" name="AutoShape 8" descr="نتيجة بحث الصور عن ‪critoe‬‏">
            <a:extLst>
              <a:ext uri="{FF2B5EF4-FFF2-40B4-BE49-F238E27FC236}">
                <a16:creationId xmlns:a16="http://schemas.microsoft.com/office/drawing/2014/main" id="{2464E0C8-E60B-463B-A6F1-EA9C8C5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7654" name="صورة 2">
            <a:extLst>
              <a:ext uri="{FF2B5EF4-FFF2-40B4-BE49-F238E27FC236}">
                <a16:creationId xmlns:a16="http://schemas.microsoft.com/office/drawing/2014/main" id="{C8E202FA-DDB0-40A9-B31A-E6E248E4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1" b="8617"/>
          <a:stretch>
            <a:fillRect/>
          </a:stretch>
        </p:blipFill>
        <p:spPr bwMode="auto">
          <a:xfrm>
            <a:off x="0" y="731838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1636-6522-4A5E-9082-4AF71BBD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3BBB3-028E-46EF-86D3-27BF1719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Anterior humeral </a:t>
            </a:r>
            <a:r>
              <a:rPr lang="en-US" dirty="0" err="1"/>
              <a:t>line:radiographic</a:t>
            </a:r>
            <a:r>
              <a:rPr lang="en-US" dirty="0"/>
              <a:t> </a:t>
            </a:r>
            <a:r>
              <a:rPr lang="en-US" b="1" dirty="0"/>
              <a:t>line</a:t>
            </a:r>
            <a:r>
              <a:rPr lang="en-US" dirty="0"/>
              <a:t> that is drawn down the </a:t>
            </a:r>
            <a:r>
              <a:rPr lang="en-US" b="1" dirty="0"/>
              <a:t>anterior</a:t>
            </a:r>
            <a:r>
              <a:rPr lang="en-US" dirty="0"/>
              <a:t> margin of the </a:t>
            </a:r>
            <a:r>
              <a:rPr lang="en-US" b="1" dirty="0" err="1"/>
              <a:t>humerus</a:t>
            </a:r>
            <a:r>
              <a:rPr lang="en-US" dirty="0"/>
              <a:t> and through the middle third of the capitellum.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661BDDC9-0386-484F-BDDB-D29AD1E16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82C39F-9BCE-41C3-965C-714E585E7BE3}" type="datetime1">
              <a:rPr lang="en-US" altLang="en-US" smtClean="0">
                <a:solidFill>
                  <a:srgbClr val="04617B"/>
                </a:solidFill>
                <a:latin typeface="Century Schoolbook" panose="020406040505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9/1/2020</a:t>
            </a:fld>
            <a:endParaRPr lang="en-US" altLang="en-US">
              <a:solidFill>
                <a:srgbClr val="04617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EE5BA2C6-A1AF-446B-B0DA-9A33FF1AB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956A4AF-13BE-4B7E-A603-7729FFDB239C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11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8678" name="Picture 9">
            <a:extLst>
              <a:ext uri="{FF2B5EF4-FFF2-40B4-BE49-F238E27FC236}">
                <a16:creationId xmlns:a16="http://schemas.microsoft.com/office/drawing/2014/main" id="{EDA0A52C-A95D-4B47-9519-CC487089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263"/>
            <a:ext cx="461486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FB07-4A62-4712-ACB5-B8075132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EE447B1-1CCE-40D0-A1EE-71C3CA7F0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90099"/>
          </a:xfrm>
        </p:spPr>
        <p:txBody>
          <a:bodyPr>
            <a:normAutofit fontScale="77500" lnSpcReduction="20000"/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 </a:t>
            </a:r>
            <a:r>
              <a:rPr lang="en-US" altLang="en-US" b="1"/>
              <a:t>radiocapitellar line</a:t>
            </a:r>
            <a:r>
              <a:rPr lang="en-US" altLang="en-US"/>
              <a:t> is made by a </a:t>
            </a:r>
            <a:r>
              <a:rPr lang="en-US" altLang="en-US" b="1"/>
              <a:t>line</a:t>
            </a:r>
            <a:r>
              <a:rPr lang="en-US" altLang="en-US"/>
              <a:t> passing through the middle of the radius where it should pass through the capitellum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F79C-2AA8-4071-9D64-4C7945C7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D54AA-CE91-4C32-90FE-B7870488D5C2}" type="datetime1">
              <a:rPr lang="en-US" smtClean="0"/>
              <a:pPr>
                <a:defRPr/>
              </a:pPr>
              <a:t>9/1/2020</a:t>
            </a:fld>
            <a:endParaRPr lang="en-US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E37DEA06-4EFF-4B07-B621-B317C737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63" y="-54880"/>
            <a:ext cx="52546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1DBD689D-455A-4F9C-AB31-0CABD61E96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cs typeface="+mj-cs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A121CDB1-D654-46B2-B4C0-2DF1F9479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439"/>
            <a:ext cx="9144000" cy="685800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395FBCF9-C307-43B3-A4D5-F201E1C20E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cs typeface="+mj-cs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7DE015A8-0423-4127-8D96-3C90817B4F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4300"/>
            <a:ext cx="9144000" cy="6705600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76A065-4047-4CF5-AA68-0635D9C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A39C682-6839-4D12-AA28-E5D2A52C9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Baumann’s angle: angle between the longitudinal axis of the humeral shaft &amp; the coronal axis of the capitular physis (&lt;80°).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33D56740-217D-4214-9B2C-B21F6412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24908" r="12090" b="-10074"/>
          <a:stretch>
            <a:fillRect/>
          </a:stretch>
        </p:blipFill>
        <p:spPr bwMode="auto">
          <a:xfrm>
            <a:off x="304800" y="268288"/>
            <a:ext cx="4419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DE8A0A15-6DFD-41E2-A03C-7F5A29D4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68288"/>
            <a:ext cx="3000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772B737-0775-4AC9-978A-8D663FF13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855" y="-160228"/>
            <a:ext cx="7886700" cy="1325563"/>
          </a:xfrm>
        </p:spPr>
        <p:txBody>
          <a:bodyPr bIns="91440" anchor="b"/>
          <a:lstStyle/>
          <a:p>
            <a:pPr eaLnBrk="1" hangingPunct="1">
              <a:defRPr/>
            </a:pPr>
            <a:r>
              <a:rPr lang="en-US" altLang="zh-CN">
                <a:solidFill>
                  <a:srgbClr val="A50021"/>
                </a:solidFill>
              </a:rPr>
              <a:t>Supracondylar fx in children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86A5003-107F-482C-B2E8-45B93426E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965" y="1226359"/>
            <a:ext cx="7707312" cy="4859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The distal fragment is displaced posteriorly or anteriorly.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3200" dirty="0">
              <a:ea typeface="等线"/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A50021"/>
                </a:solidFill>
                <a:ea typeface="等线"/>
              </a:rPr>
              <a:t>1.Dorsal</a:t>
            </a:r>
            <a:r>
              <a:rPr lang="en-US" altLang="zh-CN" sz="3200" dirty="0">
                <a:ea typeface="等线"/>
              </a:rPr>
              <a:t>  Angulation or displacement(95%):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Hyperextension injury usu. a fall on the stretched hand.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The distal fragment is pushed backwards or dorsally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The proximal fragment may injure the brachial artery or median nerve.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3200" dirty="0">
              <a:solidFill>
                <a:srgbClr val="A50021"/>
              </a:solidFill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A50021"/>
                </a:solidFill>
                <a:ea typeface="等线"/>
              </a:rPr>
              <a:t>2.Volar</a:t>
            </a:r>
            <a:r>
              <a:rPr lang="en-US" altLang="zh-CN" sz="3200" dirty="0">
                <a:ea typeface="等线"/>
              </a:rPr>
              <a:t> Displacement: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Rare.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ea typeface="等线"/>
              </a:rPr>
              <a:t>Flexion type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ea typeface="等线"/>
              </a:rPr>
              <a:t>Due to direct injury with the joint in flexion.</a:t>
            </a: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3200" dirty="0">
              <a:ea typeface="等线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3200" dirty="0">
              <a:ea typeface="等线"/>
              <a:cs typeface="Calibri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>
            <a:extLst>
              <a:ext uri="{FF2B5EF4-FFF2-40B4-BE49-F238E27FC236}">
                <a16:creationId xmlns:a16="http://schemas.microsoft.com/office/drawing/2014/main" id="{8E1AF763-D8C9-410C-816D-15124A734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A50021"/>
                </a:solidFill>
              </a:rPr>
              <a:t>Supracondylar </a:t>
            </a:r>
            <a:r>
              <a:rPr lang="en-US" altLang="zh-CN" dirty="0" err="1">
                <a:solidFill>
                  <a:srgbClr val="A50021"/>
                </a:solidFill>
              </a:rPr>
              <a:t>fx</a:t>
            </a:r>
            <a:endParaRPr lang="en-US" altLang="zh-CN" dirty="0">
              <a:solidFill>
                <a:srgbClr val="A50021"/>
              </a:solidFill>
            </a:endParaRPr>
          </a:p>
        </p:txBody>
      </p:sp>
      <p:pic>
        <p:nvPicPr>
          <p:cNvPr id="34819" name="Content Placeholder 2">
            <a:extLst>
              <a:ext uri="{FF2B5EF4-FFF2-40B4-BE49-F238E27FC236}">
                <a16:creationId xmlns:a16="http://schemas.microsoft.com/office/drawing/2014/main" id="{FBF4FA0A-2003-4F56-900D-AEC566470E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31938"/>
            <a:ext cx="5948363" cy="4564062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5C2E-CF09-49D1-BAF3-3E61BC0C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Extension and flexion types</a:t>
            </a:r>
          </a:p>
        </p:txBody>
      </p:sp>
      <p:pic>
        <p:nvPicPr>
          <p:cNvPr id="35843" name="Content Placeholder 5">
            <a:extLst>
              <a:ext uri="{FF2B5EF4-FFF2-40B4-BE49-F238E27FC236}">
                <a16:creationId xmlns:a16="http://schemas.microsoft.com/office/drawing/2014/main" id="{7993C308-0506-499E-9A8F-2FADCA7CE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3276600" cy="4587875"/>
          </a:xfrm>
        </p:spPr>
      </p:pic>
      <p:pic>
        <p:nvPicPr>
          <p:cNvPr id="35844" name="Picture 6">
            <a:extLst>
              <a:ext uri="{FF2B5EF4-FFF2-40B4-BE49-F238E27FC236}">
                <a16:creationId xmlns:a16="http://schemas.microsoft.com/office/drawing/2014/main" id="{C203CF49-01A3-4F43-8814-429F2725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2766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75BED52-7039-4EE4-90EF-6A5CA4A7B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A50021"/>
                </a:solidFill>
              </a:rPr>
              <a:t>Classification: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According to severity &amp; displacement ( Wilking, 1984):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Type I: undisplaced.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Type II: angulated fx with post. cortex still in continuity: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Type II A: less severe &amp; merely angulated.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Type II B: more severe &amp; both angulated &amp; mal-rotated.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/>
              <a:t>Type III: completely displaced.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>
            <a:extLst>
              <a:ext uri="{FF2B5EF4-FFF2-40B4-BE49-F238E27FC236}">
                <a16:creationId xmlns:a16="http://schemas.microsoft.com/office/drawing/2014/main" id="{86BF4CD1-2F04-440B-AC9F-6238C055230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A50021"/>
                </a:solidFill>
                <a:cs typeface="+mj-cs"/>
              </a:rPr>
              <a:t>SHOULDER DISLOCATION IN CHILDREN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4A57098-B146-4A58-A0D5-D2ED35419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68500"/>
            <a:ext cx="7620000" cy="4121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-Traumatic is very rare.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-Atraumatic can be voluntary or involuntary.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-generalized laxity &amp; and child may have glenoid dysplasia.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-The shoulder may sublaxate in any direction on examination ( multidirectional instability).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Treatment: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Some children may have behavioral problems &amp; that is where the Rx should be directed.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Prolonged exercise program may help.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>
            <a:extLst>
              <a:ext uri="{FF2B5EF4-FFF2-40B4-BE49-F238E27FC236}">
                <a16:creationId xmlns:a16="http://schemas.microsoft.com/office/drawing/2014/main" id="{2833E920-BFD8-4A05-9F5F-59D9DE50A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endParaRPr lang="en-US" altLang="zh-CN"/>
          </a:p>
        </p:txBody>
      </p:sp>
      <p:pic>
        <p:nvPicPr>
          <p:cNvPr id="37891" name="Content Placeholder 4">
            <a:extLst>
              <a:ext uri="{FF2B5EF4-FFF2-40B4-BE49-F238E27FC236}">
                <a16:creationId xmlns:a16="http://schemas.microsoft.com/office/drawing/2014/main" id="{13E81B0C-DC76-4413-BE7E-178441904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1028700"/>
            <a:ext cx="7554913" cy="4800600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4AD4-5F0B-4447-B658-8F8175B4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 1</a:t>
            </a:r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19E5ECDD-C436-46DF-810B-CBEB17C99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47813"/>
            <a:ext cx="5105400" cy="53101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93BE-6F99-45F9-B10F-354492F6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 2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BAF97AB5-A5CF-4927-B073-371D203F3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09800"/>
            <a:ext cx="3810000" cy="42084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C4AD-BF98-4CAC-B097-42BC3DB7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 3 </a:t>
            </a:r>
          </a:p>
        </p:txBody>
      </p:sp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727A31F7-8FED-4800-BFD5-27247D120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7620000" cy="38433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محتوى 6">
            <a:extLst>
              <a:ext uri="{FF2B5EF4-FFF2-40B4-BE49-F238E27FC236}">
                <a16:creationId xmlns:a16="http://schemas.microsoft.com/office/drawing/2014/main" id="{D2B96BC7-4D05-4F04-BD0E-38B019C3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77850"/>
            <a:ext cx="6934200" cy="5518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Check N.V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Check capillary refill  and pulses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solidFill>
                  <a:srgbClr val="C00000"/>
                </a:solidFill>
              </a:rPr>
              <a:t>Anterior interosseous neurapraxia is the most common nerve palsy</a:t>
            </a:r>
            <a:r>
              <a:rPr lang="en-US" altLang="zh-CN">
                <a:solidFill>
                  <a:srgbClr val="FF0000"/>
                </a:solidFill>
              </a:rPr>
              <a:t> </a:t>
            </a:r>
            <a:r>
              <a:rPr lang="en-US" altLang="zh-CN"/>
              <a:t>occurring with supracondylar fractures.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The patient will not be able to </a:t>
            </a:r>
            <a:r>
              <a:rPr lang="en-US" altLang="zh-CN">
                <a:solidFill>
                  <a:srgbClr val="A50021"/>
                </a:solidFill>
              </a:rPr>
              <a:t>make an “OK” sign </a:t>
            </a:r>
            <a:r>
              <a:rPr lang="en-US" altLang="zh-CN"/>
              <a:t>or bend the tip of his index finger. 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Ulnar nerve maybe injured especially with flexion type with abdcution –adduction of fingers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Check for compartment syndrome 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217C7DD0-2C7E-497B-BC60-85CACD8D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27" y="272055"/>
            <a:ext cx="19843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>
            <a:extLst>
              <a:ext uri="{FF2B5EF4-FFF2-40B4-BE49-F238E27FC236}">
                <a16:creationId xmlns:a16="http://schemas.microsoft.com/office/drawing/2014/main" id="{8619330D-D2BB-4173-A969-71452A85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17" y="4898571"/>
            <a:ext cx="3035577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8AA7-BA82-4D31-AD74-083D2FF0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sensation</a:t>
            </a:r>
            <a:br>
              <a:rPr lang="en-US" dirty="0"/>
            </a:br>
            <a:endParaRPr lang="en-US" dirty="0"/>
          </a:p>
        </p:txBody>
      </p:sp>
      <p:pic>
        <p:nvPicPr>
          <p:cNvPr id="44035" name="Content Placeholder 3">
            <a:extLst>
              <a:ext uri="{FF2B5EF4-FFF2-40B4-BE49-F238E27FC236}">
                <a16:creationId xmlns:a16="http://schemas.microsoft.com/office/drawing/2014/main" id="{65C94DE8-1B13-476C-B038-E244EE299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628775"/>
            <a:ext cx="7620000" cy="36004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9EC918-0F12-4334-8C09-DFDFC0CBC90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304800"/>
            <a:ext cx="7620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  <a:br>
              <a:rPr lang="en-US" altLang="en-US" sz="4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>
              <a:cs typeface="+mj-cs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AC7A0B1-F4AE-43E6-B6C9-93F8C7822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defRPr/>
            </a:pPr>
            <a:r>
              <a:rPr lang="en-US" altLang="en-US" sz="2400" dirty="0"/>
              <a:t>Type one: Nonoperative treatment is usually indicated .  </a:t>
            </a:r>
            <a:r>
              <a:rPr lang="en-US" altLang="en-US" sz="2400" dirty="0">
                <a:solidFill>
                  <a:srgbClr val="A50021"/>
                </a:solidFill>
              </a:rPr>
              <a:t>splinting or casting the elbow </a:t>
            </a:r>
            <a:r>
              <a:rPr lang="en-US" altLang="en-US" sz="2400" dirty="0"/>
              <a:t>for a duration </a:t>
            </a:r>
            <a:r>
              <a:rPr lang="en-US" altLang="en-US" sz="2400" dirty="0">
                <a:solidFill>
                  <a:srgbClr val="A50021"/>
                </a:solidFill>
              </a:rPr>
              <a:t>of 3-4 weeks</a:t>
            </a:r>
            <a:endParaRPr lang="en-US" altLang="en-US" sz="2400" dirty="0">
              <a:solidFill>
                <a:srgbClr val="A50021"/>
              </a:solidFill>
              <a:cs typeface="Calibri"/>
            </a:endParaRPr>
          </a:p>
          <a:p>
            <a:pPr eaLnBrk="1" hangingPunct="1">
              <a:defRPr/>
            </a:pPr>
            <a:endParaRPr lang="en-US" altLang="en-US" sz="2400" dirty="0">
              <a:cs typeface="Calibri"/>
            </a:endParaRPr>
          </a:p>
          <a:p>
            <a:pPr marL="114300" indent="0">
              <a:buNone/>
              <a:defRPr/>
            </a:pPr>
            <a:r>
              <a:rPr lang="en-US" altLang="en-US" sz="2400" dirty="0"/>
              <a:t>   Don’t </a:t>
            </a:r>
            <a:r>
              <a:rPr lang="en-US" altLang="en-US" sz="2400" b="1" i="1" dirty="0">
                <a:solidFill>
                  <a:srgbClr val="A50021"/>
                </a:solidFill>
              </a:rPr>
              <a:t> flex the elbow</a:t>
            </a:r>
            <a:r>
              <a:rPr lang="en-US" altLang="en-US" sz="2400" b="1" i="1" dirty="0"/>
              <a:t> </a:t>
            </a:r>
            <a:r>
              <a:rPr lang="en-US" altLang="en-US" sz="2400" dirty="0"/>
              <a:t>in the splint or cast beyond 90° in order to avoid vascular compromise and compartment syndrome.</a:t>
            </a:r>
            <a:endParaRPr lang="en-US" altLang="en-US" sz="2400" dirty="0">
              <a:cs typeface="Calibri"/>
            </a:endParaRPr>
          </a:p>
          <a:p>
            <a:pPr eaLnBrk="1" hangingPunct="1">
              <a:defRPr/>
            </a:pPr>
            <a:endParaRPr lang="en-US" altLang="en-US" sz="2400" dirty="0">
              <a:cs typeface="Calibri"/>
            </a:endParaRPr>
          </a:p>
          <a:p>
            <a:pPr eaLnBrk="1" hangingPunct="1">
              <a:defRPr/>
            </a:pPr>
            <a:r>
              <a:rPr lang="en-US" altLang="en-US" sz="2400" dirty="0"/>
              <a:t>Type two can be treated with cast or surgically according to degree od displacement</a:t>
            </a:r>
            <a:endParaRPr lang="en-US" altLang="en-US" sz="2400" dirty="0">
              <a:cs typeface="Calibri"/>
            </a:endParaRPr>
          </a:p>
          <a:p>
            <a:pPr eaLnBrk="1" hangingPunct="1">
              <a:defRPr/>
            </a:pPr>
            <a:endParaRPr lang="en-US" altLang="en-US" sz="2400" dirty="0">
              <a:cs typeface="Calibri"/>
            </a:endParaRPr>
          </a:p>
          <a:p>
            <a:pPr eaLnBrk="1" hangingPunct="1">
              <a:defRPr/>
            </a:pPr>
            <a:r>
              <a:rPr lang="en-US" altLang="en-US" sz="2400" dirty="0"/>
              <a:t>Type three always needs surgical treatment with reduction and fixation ( closed reduction better than open) and </a:t>
            </a:r>
            <a:r>
              <a:rPr lang="en-US" altLang="en-US" sz="2400" dirty="0" err="1"/>
              <a:t>K.Wires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76AA560-D8F1-495C-BA03-13EDBE5B428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628650" y="152145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0021"/>
                </a:solidFill>
                <a:cs typeface="+mj-cs"/>
              </a:rPr>
              <a:t> lateral condyle fractures</a:t>
            </a:r>
            <a:br>
              <a:rPr lang="en-US" dirty="0">
                <a:solidFill>
                  <a:srgbClr val="A50021"/>
                </a:solidFill>
                <a:cs typeface="+mj-cs"/>
              </a:rPr>
            </a:br>
            <a:endParaRPr lang="en-US" dirty="0">
              <a:solidFill>
                <a:srgbClr val="A50021"/>
              </a:solidFill>
              <a:cs typeface="+mj-cs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F4B10A-ACBF-457F-BAE1-3E1C9D2D4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066" y="434147"/>
            <a:ext cx="893740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Falling on the outstretched hand &amp; the elbow is forced into</a:t>
            </a:r>
            <a:r>
              <a:rPr lang="en-US" altLang="en-US" b="1" dirty="0">
                <a:solidFill>
                  <a:srgbClr val="A50021"/>
                </a:solidFill>
              </a:rPr>
              <a:t> </a:t>
            </a:r>
            <a:r>
              <a:rPr lang="en-US" altLang="en-US" b="1" err="1">
                <a:solidFill>
                  <a:srgbClr val="A50021"/>
                </a:solidFill>
              </a:rPr>
              <a:t>varus</a:t>
            </a:r>
            <a:r>
              <a:rPr lang="en-US" altLang="en-US" b="1" dirty="0">
                <a:solidFill>
                  <a:srgbClr val="A50021"/>
                </a:solidFill>
              </a:rPr>
              <a:t>.</a:t>
            </a:r>
            <a:endParaRPr lang="en-US" altLang="en-US">
              <a:solidFill>
                <a:srgbClr val="A50021"/>
              </a:solidFill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     </a:t>
            </a:r>
            <a:endParaRPr lang="en-US" altLang="en-US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b="1" dirty="0"/>
              <a:t> The condylar epiphysis is largely cartilaginous &amp; the bone fragment may look small on X-ray.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Displacement can be marked due to muscle pull.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The </a:t>
            </a:r>
            <a:r>
              <a:rPr lang="en-US" altLang="en-US" b="1" err="1"/>
              <a:t>fx</a:t>
            </a:r>
            <a:r>
              <a:rPr lang="en-US" altLang="en-US" b="1" dirty="0"/>
              <a:t> is serious:</a:t>
            </a:r>
            <a:endParaRPr lang="en-US" altLang="en-US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   -May damage the growth plate.</a:t>
            </a:r>
            <a:endParaRPr lang="en-US" altLang="en-US" b="1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   -It always involves the joint.</a:t>
            </a:r>
            <a:endParaRPr lang="en-US" altLang="en-US" b="1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    -Nonunion can happen due to synovial fluids</a:t>
            </a:r>
            <a:endParaRPr lang="en-US" altLang="en-US" b="1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    -Malunion can occur (cubitus valgus)</a:t>
            </a:r>
            <a:endParaRPr lang="en-US" altLang="en-US" b="1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6612B7E-2C9D-4814-A5C8-5D9AEC7E51F1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186004" y="102231"/>
            <a:ext cx="8911140" cy="5668963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Clinical features:</a:t>
            </a:r>
            <a:endParaRPr lang="en-US" altLang="en-US" b="1" i="1" u="sng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cs typeface="+mn-cs"/>
              </a:rPr>
              <a:t>The elbow is swollen &amp; deformed.</a:t>
            </a: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cs typeface="+mn-cs"/>
              </a:rPr>
              <a:t>Tenderness over the lateral condyle.</a:t>
            </a: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cs typeface="+mn-cs"/>
              </a:rPr>
              <a:t>Passive flexion of the wrist may be painful.</a:t>
            </a: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X-ray:</a:t>
            </a:r>
            <a:endParaRPr lang="en-US" altLang="en-US" b="1" i="1" u="sng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cs typeface="+mn-cs"/>
              </a:rPr>
              <a:t>-AP, lateral and oblique views which is the best to evaluate the displacement</a:t>
            </a:r>
            <a:endParaRPr lang="en-US" altLang="en-US" sz="2800" b="1" dirty="0">
              <a:cs typeface="Calibri"/>
            </a:endParaRP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cs typeface="+mn-cs"/>
              </a:rPr>
              <a:t>-2 types of </a:t>
            </a:r>
            <a:r>
              <a:rPr lang="en-US" altLang="en-US" sz="2800" b="1" dirty="0" err="1">
                <a:cs typeface="+mn-cs"/>
              </a:rPr>
              <a:t>fx</a:t>
            </a:r>
            <a:r>
              <a:rPr lang="en-US" altLang="en-US" sz="2800" b="1" dirty="0">
                <a:cs typeface="+mn-cs"/>
              </a:rPr>
              <a:t>:</a:t>
            </a:r>
            <a:endParaRPr lang="en-US" altLang="en-US" sz="2800" b="1" dirty="0">
              <a:cs typeface="Calibri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</a:t>
            </a:r>
            <a:endParaRPr lang="en-US" alt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en-US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1-Fx lateral to the trochlea :</a:t>
            </a:r>
            <a:r>
              <a:rPr lang="en-US" altLang="en-US" b="1" dirty="0" err="1">
                <a:cs typeface="+mn-cs"/>
              </a:rPr>
              <a:t>humero</a:t>
            </a:r>
            <a:r>
              <a:rPr lang="en-US" altLang="en-US" b="1" dirty="0">
                <a:cs typeface="+mn-cs"/>
              </a:rPr>
              <a:t>-ulnar joint is not involved &amp; is stable.</a:t>
            </a: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en-US" alt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2-Fx through the middle of the trochlea</a:t>
            </a:r>
            <a:r>
              <a:rPr lang="en-US" altLang="en-US" b="1" dirty="0">
                <a:cs typeface="+mn-cs"/>
              </a:rPr>
              <a:t>: more common, the elbow is unstable &amp; may dislocate..</a:t>
            </a:r>
            <a:endParaRPr lang="en-US" altLang="en-US" b="1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400" b="1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>
            <a:extLst>
              <a:ext uri="{FF2B5EF4-FFF2-40B4-BE49-F238E27FC236}">
                <a16:creationId xmlns:a16="http://schemas.microsoft.com/office/drawing/2014/main" id="{7037BC32-2C04-432D-8C99-37478AA0312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0021"/>
                </a:solidFill>
                <a:cs typeface="+mj-cs"/>
              </a:rPr>
              <a:t>lateral condyle fracture </a:t>
            </a:r>
          </a:p>
        </p:txBody>
      </p:sp>
      <p:pic>
        <p:nvPicPr>
          <p:cNvPr id="49155" name="Content Placeholder 2">
            <a:extLst>
              <a:ext uri="{FF2B5EF4-FFF2-40B4-BE49-F238E27FC236}">
                <a16:creationId xmlns:a16="http://schemas.microsoft.com/office/drawing/2014/main" id="{D72D9C56-45E2-4ECE-AD77-634D61F9D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2106" r="10873" b="-2106"/>
          <a:stretch>
            <a:fillRect/>
          </a:stretch>
        </p:blipFill>
        <p:spPr>
          <a:xfrm>
            <a:off x="822325" y="1736725"/>
            <a:ext cx="3749675" cy="4106863"/>
          </a:xfrm>
        </p:spPr>
      </p:pic>
      <p:pic>
        <p:nvPicPr>
          <p:cNvPr id="49156" name="Picture 3">
            <a:extLst>
              <a:ext uri="{FF2B5EF4-FFF2-40B4-BE49-F238E27FC236}">
                <a16:creationId xmlns:a16="http://schemas.microsoft.com/office/drawing/2014/main" id="{A83A4AF9-7E42-428D-B687-2BAACCDF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66863"/>
            <a:ext cx="30765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>
            <a:extLst>
              <a:ext uri="{FF2B5EF4-FFF2-40B4-BE49-F238E27FC236}">
                <a16:creationId xmlns:a16="http://schemas.microsoft.com/office/drawing/2014/main" id="{C0200D6F-75D7-4862-A10C-E14C3609DAA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-609600"/>
            <a:ext cx="4724400" cy="381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>
                <a:cs typeface="+mj-cs"/>
              </a:rPr>
            </a:br>
            <a:br>
              <a:rPr lang="en-US" sz="4000" dirty="0">
                <a:cs typeface="+mj-cs"/>
              </a:rPr>
            </a:br>
            <a:br>
              <a:rPr lang="en-US" sz="4000" dirty="0">
                <a:cs typeface="+mj-cs"/>
              </a:rPr>
            </a:br>
            <a:r>
              <a:rPr lang="en-US" sz="4000" dirty="0">
                <a:cs typeface="+mj-cs"/>
              </a:rPr>
              <a:t>Glenoid dysplasia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A99BB0A7-1F31-4F76-A965-F2EFD1AF6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28" y="1825625"/>
            <a:ext cx="4310544" cy="4351338"/>
          </a:xfrm>
        </p:spPr>
      </p:pic>
      <p:pic>
        <p:nvPicPr>
          <p:cNvPr id="20484" name="Picture 1">
            <a:extLst>
              <a:ext uri="{FF2B5EF4-FFF2-40B4-BE49-F238E27FC236}">
                <a16:creationId xmlns:a16="http://schemas.microsoft.com/office/drawing/2014/main" id="{4E22BD30-4795-4447-9B36-9BC3045E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100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1A3B72ED-B5A5-4D39-ACEA-7A4270CBC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RX: </a:t>
            </a:r>
            <a:endParaRPr lang="en-US" altLang="en-US" sz="280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No or minimal displacement: gap less then 2ml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Splintage for 3-4 weeks then exercises are encouraged.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Keep XRs every week to check that the fracture dose not displace or get nonunited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Displaced fx (gap &gt;2mm):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Closed reduction &amp; percutaneous pins can be tried.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If fails, open reduction &amp; internal fixation.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Then immobilization for 3-4 weeks of cast</a:t>
            </a:r>
            <a:endParaRPr lang="en-U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7307EDB-7C67-4EBD-890E-01471D57344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A50021"/>
                </a:solidFill>
                <a:cs typeface="+mj-cs"/>
              </a:rPr>
              <a:t>Separation of distal humeral physis</a:t>
            </a:r>
            <a:br>
              <a:rPr lang="en-US" b="1">
                <a:solidFill>
                  <a:srgbClr val="A50021"/>
                </a:solidFill>
                <a:cs typeface="+mj-cs"/>
              </a:rPr>
            </a:br>
            <a:endParaRPr lang="en-US" b="1">
              <a:solidFill>
                <a:srgbClr val="A50021"/>
              </a:solidFill>
              <a:cs typeface="+mj-cs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131C5CD-F272-4264-8CF3-4AF58F9C1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-</a:t>
            </a:r>
            <a:r>
              <a:rPr lang="en-US" altLang="en-US" sz="2800" b="1"/>
              <a:t>Distal humeral epiphysis may separate  With severe violence as in</a:t>
            </a:r>
            <a:r>
              <a:rPr lang="en-US" altLang="en-US" sz="2800" b="1">
                <a:solidFill>
                  <a:srgbClr val="FF0000"/>
                </a:solidFill>
              </a:rPr>
              <a:t> birth injuries or child abuse</a:t>
            </a:r>
            <a:r>
              <a:rPr lang="en-US" altLang="en-US" sz="2800" b="1"/>
              <a:t>. Usually very young(less than one yr old)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-Painful swollen elbow.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-X-ray:</a:t>
            </a:r>
            <a:r>
              <a:rPr lang="en-US" altLang="en-US" sz="2800"/>
              <a:t> </a:t>
            </a:r>
            <a:r>
              <a:rPr lang="en-US" altLang="en-US" sz="2800" b="1"/>
              <a:t>May look normal in very young children.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-Rx:Like supracondylar fx.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21B22538-86FC-4575-8BAF-4AC1C45A8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088498F-C47B-44F5-A05B-25A2CDF92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>
              <a:cs typeface="+mj-cs"/>
            </a:endParaRPr>
          </a:p>
        </p:txBody>
      </p:sp>
      <p:pic>
        <p:nvPicPr>
          <p:cNvPr id="52227" name="Content Placeholder 2">
            <a:extLst>
              <a:ext uri="{FF2B5EF4-FFF2-40B4-BE49-F238E27FC236}">
                <a16:creationId xmlns:a16="http://schemas.microsoft.com/office/drawing/2014/main" id="{FF059E76-7273-4261-B6CA-AC546F8D8A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62100"/>
            <a:ext cx="4581525" cy="45815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5008527-EA2D-4ED4-97C4-F9C8A38E41D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i="1" u="sng">
                <a:solidFill>
                  <a:srgbClr val="A50021"/>
                </a:solidFill>
                <a:cs typeface="+mj-cs"/>
              </a:rPr>
              <a:t>Fx of the neck of radius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91E6C71-C219-4C84-88A2-9F6469692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59" y="1413861"/>
            <a:ext cx="872442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A50021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A50021"/>
                </a:solidFill>
              </a:rPr>
              <a:t>Mech. of injury &amp; pathology:</a:t>
            </a:r>
            <a:endParaRPr lang="en-US" altLang="en-US" dirty="0">
              <a:solidFill>
                <a:srgbClr val="A50021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Fall on the outstretched hand forcing the elbow into valgus &amp; pushing the radial head against the capitulum.</a:t>
            </a:r>
            <a:endParaRPr lang="en-US" altLang="en-US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 err="1"/>
              <a:t>Fx</a:t>
            </a:r>
            <a:r>
              <a:rPr lang="en-US" altLang="en-US" b="1" dirty="0"/>
              <a:t> through the neck of radius compared to the head in adults.</a:t>
            </a:r>
            <a:endParaRPr lang="en-US" altLang="en-US" b="1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Childre</a:t>
            </a:r>
            <a:r>
              <a:rPr lang="en-US" altLang="en-US" b="1" dirty="0">
                <a:solidFill>
                  <a:srgbClr val="FF0000"/>
                </a:solidFill>
              </a:rPr>
              <a:t>n</a:t>
            </a:r>
            <a:r>
              <a:rPr lang="en-US" altLang="en-US" b="1" dirty="0"/>
              <a:t>: </a:t>
            </a:r>
            <a:r>
              <a:rPr lang="en-US" altLang="en-US" b="1" dirty="0">
                <a:solidFill>
                  <a:srgbClr val="FF0000"/>
                </a:solidFill>
              </a:rPr>
              <a:t>n</a:t>
            </a:r>
            <a:r>
              <a:rPr lang="en-US" altLang="en-US" b="1" dirty="0"/>
              <a:t>eck  (N:N)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b="1" dirty="0"/>
              <a:t>dult: Hea</a:t>
            </a:r>
            <a:r>
              <a:rPr lang="en-US" altLang="en-US" b="1" dirty="0">
                <a:solidFill>
                  <a:srgbClr val="FF0000"/>
                </a:solidFill>
              </a:rPr>
              <a:t>d </a:t>
            </a:r>
            <a:r>
              <a:rPr lang="en-US" altLang="en-US" b="1" dirty="0"/>
              <a:t>(D:D)</a:t>
            </a:r>
            <a:endParaRPr lang="en-US" altLang="en-US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A50021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A50021"/>
                </a:solidFill>
              </a:rPr>
              <a:t>Clinical features:</a:t>
            </a:r>
            <a:endParaRPr lang="en-US" altLang="en-US" b="1">
              <a:solidFill>
                <a:srgbClr val="A50021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Sign of fracture with Pain on rotating the forearm.</a:t>
            </a:r>
            <a:endParaRPr lang="en-US" altLang="en-US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2A75E70-99C3-4A57-AFED-814DF350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>
              <a:cs typeface="+mj-cs"/>
            </a:endParaRPr>
          </a:p>
        </p:txBody>
      </p:sp>
      <p:pic>
        <p:nvPicPr>
          <p:cNvPr id="54275" name="Content Placeholder 3" descr="neck.png">
            <a:extLst>
              <a:ext uri="{FF2B5EF4-FFF2-40B4-BE49-F238E27FC236}">
                <a16:creationId xmlns:a16="http://schemas.microsoft.com/office/drawing/2014/main" id="{0FD5330F-3648-48D9-8C8D-C6CF33B29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5"/>
          <a:stretch>
            <a:fillRect/>
          </a:stretch>
        </p:blipFill>
        <p:spPr>
          <a:xfrm>
            <a:off x="1371600" y="2014538"/>
            <a:ext cx="3414713" cy="4229100"/>
          </a:xfrm>
        </p:spPr>
      </p:pic>
      <p:sp>
        <p:nvSpPr>
          <p:cNvPr id="54276" name="TextBox 5">
            <a:extLst>
              <a:ext uri="{FF2B5EF4-FFF2-40B4-BE49-F238E27FC236}">
                <a16:creationId xmlns:a16="http://schemas.microsoft.com/office/drawing/2014/main" id="{4CA782E2-121A-4340-8004-9486AA40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828800"/>
            <a:ext cx="4038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A8265512-02D7-4A13-BE7F-CF8FA19C1B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Management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-less than 30°radial head tilt &amp; upto 3 mm of transverse displacement are acceptable.</a:t>
            </a: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Casting for 2-3 weeks then ROM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-If &gt;30°</a:t>
            </a:r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reduction either closed or open, internal fixation is not necessary.</a:t>
            </a: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After operation 90°splintage in flexion for 2-3 weeks then ROM</a:t>
            </a: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BEE9F7E-805C-4CC5-88C5-0F7EA025850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557656" y="-46638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cs typeface="+mj-cs"/>
              </a:rPr>
              <a:t>Pulled elbow</a:t>
            </a:r>
            <a:br>
              <a:rPr lang="en-US" b="1">
                <a:cs typeface="+mj-cs"/>
              </a:rPr>
            </a:br>
            <a:endParaRPr lang="en-US" b="1">
              <a:cs typeface="+mj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E0E8B6D-6614-4769-B0FE-120FE9AA7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" y="789116"/>
            <a:ext cx="926397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dirty="0"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200" b="1" dirty="0"/>
              <a:t>-</a:t>
            </a:r>
            <a:r>
              <a:rPr lang="en-US" altLang="en-US" sz="3000" b="1" dirty="0"/>
              <a:t>Due to pulling on the arm with the forearm  </a:t>
            </a:r>
            <a:r>
              <a:rPr lang="en-US" altLang="en-US" sz="3000" b="1" dirty="0">
                <a:solidFill>
                  <a:srgbClr val="FF0000"/>
                </a:solidFill>
              </a:rPr>
              <a:t>extended and pronated.</a:t>
            </a:r>
            <a:endParaRPr lang="en-US" altLang="en-US" sz="3000">
              <a:solidFill>
                <a:srgbClr val="FF0000"/>
              </a:solidFill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000" b="1" dirty="0"/>
              <a:t>-subluxation of the radial head, but in fact it’s a subluxation of the orbicular ( annular) ligament  </a:t>
            </a:r>
            <a:endParaRPr lang="en-US" altLang="en-US" sz="3000" b="1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 b="1" dirty="0">
              <a:solidFill>
                <a:srgbClr val="A50021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A50021"/>
                </a:solidFill>
              </a:rPr>
              <a:t>Clinical features:</a:t>
            </a:r>
            <a:endParaRPr lang="en-US" altLang="en-US" sz="3000">
              <a:solidFill>
                <a:srgbClr val="A50021"/>
              </a:solidFill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000" b="1" dirty="0"/>
              <a:t>-Painful  arm and irritable child </a:t>
            </a:r>
            <a:endParaRPr lang="en-US" altLang="en-US" sz="30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dirty="0"/>
              <a:t>-Hx of the child being hold from the arm &amp; crying</a:t>
            </a:r>
            <a:endParaRPr lang="en-US" altLang="en-US" sz="30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dirty="0"/>
              <a:t>-The forearm is held in pronation &amp; extension.</a:t>
            </a:r>
            <a:endParaRPr lang="en-US" altLang="en-US" sz="30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dirty="0"/>
              <a:t>-No X-ray changed.</a:t>
            </a:r>
            <a:endParaRPr lang="en-US" altLang="en-US" sz="3000" b="1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b="1" dirty="0"/>
              <a:t>Management: supination and hyper- flexion of the elbow</a:t>
            </a:r>
            <a:endParaRPr lang="en-US" altLang="en-US" sz="3000" b="1">
              <a:cs typeface="Calibri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4BB5-9C57-4F29-A9FE-D22CC12B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7347" name="Content Placeholder 3">
            <a:extLst>
              <a:ext uri="{FF2B5EF4-FFF2-40B4-BE49-F238E27FC236}">
                <a16:creationId xmlns:a16="http://schemas.microsoft.com/office/drawing/2014/main" id="{6DF23C4D-6014-4484-93C1-239628DDB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7285038" cy="3824287"/>
          </a:xfrm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57EC5795-3546-40EA-AD3A-0562DCFC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098925"/>
            <a:ext cx="45243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69A194B9-2141-4CED-AD8E-28C097678B9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cs typeface="+mj-cs"/>
            </a:endParaRPr>
          </a:p>
        </p:txBody>
      </p:sp>
      <p:pic>
        <p:nvPicPr>
          <p:cNvPr id="58371" name="Content Placeholder 2">
            <a:extLst>
              <a:ext uri="{FF2B5EF4-FFF2-40B4-BE49-F238E27FC236}">
                <a16:creationId xmlns:a16="http://schemas.microsoft.com/office/drawing/2014/main" id="{69A5BDB9-C2EF-47C4-A3A7-44C362F80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54075"/>
            <a:ext cx="7702550" cy="5599113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FB9706A-515D-4D8F-87F3-7E825B74ED0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A50021"/>
                </a:solidFill>
                <a:cs typeface="+mj-cs"/>
              </a:rPr>
              <a:t>Distal forearm fx</a:t>
            </a:r>
            <a:br>
              <a:rPr lang="en-US" b="1">
                <a:solidFill>
                  <a:srgbClr val="A50021"/>
                </a:solidFill>
                <a:cs typeface="+mj-cs"/>
              </a:rPr>
            </a:br>
            <a:endParaRPr lang="en-US" b="1">
              <a:solidFill>
                <a:srgbClr val="A50021"/>
              </a:solidFill>
              <a:cs typeface="+mj-cs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1963C22-59A0-413D-952A-9C9C6AE22BE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Most Common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sites of childhood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fx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Fracture of radius or both radius and ulna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Rarely Ulna alone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Fall on outstretched hand.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Usually dorsal displacement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Usually metaphyseal fracture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8640" lvl="1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E46D05BF-C4F5-4AD6-9AB6-0F4B64849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/>
          </a:p>
        </p:txBody>
      </p:sp>
      <p:pic>
        <p:nvPicPr>
          <p:cNvPr id="21507" name="Picture 3" descr="sho.jpg">
            <a:extLst>
              <a:ext uri="{FF2B5EF4-FFF2-40B4-BE49-F238E27FC236}">
                <a16:creationId xmlns:a16="http://schemas.microsoft.com/office/drawing/2014/main" id="{76F93A61-178C-417A-AEB2-BD3D17EFB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98" y="1825625"/>
            <a:ext cx="6618004" cy="435133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7939912C-2464-4911-A3CC-590717791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 err="1"/>
              <a:t>ttt</a:t>
            </a:r>
            <a:r>
              <a:rPr lang="en-US" altLang="en-US" sz="2400" b="1" dirty="0"/>
              <a:t>: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b="1" dirty="0" err="1">
                <a:solidFill>
                  <a:srgbClr val="A50021"/>
                </a:solidFill>
              </a:rPr>
              <a:t>Physeal</a:t>
            </a:r>
            <a:r>
              <a:rPr lang="en-US" altLang="en-US" sz="2400" b="1" dirty="0">
                <a:solidFill>
                  <a:srgbClr val="A50021"/>
                </a:solidFill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</a:rPr>
              <a:t>fx</a:t>
            </a:r>
            <a:r>
              <a:rPr lang="en-US" altLang="en-US" sz="2400" b="1" dirty="0">
                <a:solidFill>
                  <a:srgbClr val="A50021"/>
                </a:solidFill>
              </a:rPr>
              <a:t> (Salter Harris): Closed or open reduction and casting +- wire fixation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A50021"/>
                </a:solidFill>
              </a:rPr>
              <a:t>Buckle </a:t>
            </a:r>
            <a:r>
              <a:rPr lang="en-US" altLang="en-US" sz="2400" b="1" dirty="0" err="1">
                <a:solidFill>
                  <a:srgbClr val="A50021"/>
                </a:solidFill>
              </a:rPr>
              <a:t>fx</a:t>
            </a:r>
            <a:r>
              <a:rPr lang="en-US" altLang="en-US" sz="2400" b="1" dirty="0">
                <a:solidFill>
                  <a:srgbClr val="A50021"/>
                </a:solidFill>
              </a:rPr>
              <a:t>: casting for 2-3 weeks, no reduction needed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A50021"/>
                </a:solidFill>
              </a:rPr>
              <a:t>Green stick </a:t>
            </a:r>
            <a:r>
              <a:rPr lang="en-US" altLang="en-US" sz="2400" b="1" dirty="0" err="1">
                <a:solidFill>
                  <a:srgbClr val="A50021"/>
                </a:solidFill>
              </a:rPr>
              <a:t>fx</a:t>
            </a:r>
            <a:r>
              <a:rPr lang="en-US" altLang="en-US" sz="2400" b="1" dirty="0">
                <a:solidFill>
                  <a:srgbClr val="A50021"/>
                </a:solidFill>
              </a:rPr>
              <a:t>: Closed or open reduction and casting +- wire fixation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A50021"/>
                </a:solidFill>
              </a:rPr>
              <a:t>Plastic deformation: manipulation , if not successful the open surgery to cut the bone and correct the alignment 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A50021"/>
                </a:solidFill>
              </a:rPr>
              <a:t>Complete </a:t>
            </a:r>
            <a:r>
              <a:rPr lang="en-US" altLang="en-US" sz="2400" b="1" dirty="0" err="1">
                <a:solidFill>
                  <a:srgbClr val="A50021"/>
                </a:solidFill>
              </a:rPr>
              <a:t>fx</a:t>
            </a:r>
            <a:r>
              <a:rPr lang="en-US" altLang="en-US" sz="2400" b="1" dirty="0">
                <a:solidFill>
                  <a:srgbClr val="A50021"/>
                </a:solidFill>
              </a:rPr>
              <a:t>: Closed or open reduction and casting +- wire fixation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1AB1-A50D-459B-AF6D-50921788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Physis</a:t>
            </a:r>
            <a:r>
              <a:rPr lang="en-US" dirty="0"/>
              <a:t> fracture </a:t>
            </a:r>
          </a:p>
        </p:txBody>
      </p:sp>
      <p:pic>
        <p:nvPicPr>
          <p:cNvPr id="61443" name="Content Placeholder 3">
            <a:extLst>
              <a:ext uri="{FF2B5EF4-FFF2-40B4-BE49-F238E27FC236}">
                <a16:creationId xmlns:a16="http://schemas.microsoft.com/office/drawing/2014/main" id="{93A7C684-AC71-4C2C-AC12-0F033CC188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31" y="1825625"/>
            <a:ext cx="6036538" cy="435133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E538-FB85-4077-B524-F5024587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020576" cy="9989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Buckle ,  Greenstick ,,,,,,plastic </a:t>
            </a:r>
            <a:r>
              <a:rPr lang="en-US" dirty="0" err="1"/>
              <a:t>defo</a:t>
            </a:r>
            <a:endParaRPr lang="en-US" dirty="0"/>
          </a:p>
        </p:txBody>
      </p:sp>
      <p:pic>
        <p:nvPicPr>
          <p:cNvPr id="62467" name="Content Placeholder 2">
            <a:extLst>
              <a:ext uri="{FF2B5EF4-FFF2-40B4-BE49-F238E27FC236}">
                <a16:creationId xmlns:a16="http://schemas.microsoft.com/office/drawing/2014/main" id="{21EB5B8C-1CF7-443C-B334-D3078F7AD7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63" y="1825625"/>
            <a:ext cx="2431073" cy="4351338"/>
          </a:xfrm>
        </p:spPr>
      </p:pic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149059BE-52A5-4340-AC75-CAAFDEE3F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188CE-0DF3-42C1-A13F-05D13C241692}" type="datetime1">
              <a:rPr lang="en-US" altLang="en-US" smtClean="0">
                <a:solidFill>
                  <a:srgbClr val="04617B"/>
                </a:solidFill>
                <a:latin typeface="Century Schoolbook" panose="020406040505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9/1/2020</a:t>
            </a:fld>
            <a:endParaRPr lang="en-US" altLang="en-US">
              <a:solidFill>
                <a:srgbClr val="04617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04910C04-B578-4E18-97E7-4F34E18D1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EA3783-D860-4284-A84E-C448A319F41F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42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2470" name="Picture 3">
            <a:extLst>
              <a:ext uri="{FF2B5EF4-FFF2-40B4-BE49-F238E27FC236}">
                <a16:creationId xmlns:a16="http://schemas.microsoft.com/office/drawing/2014/main" id="{59DBD4BC-6A4A-4305-AD76-F3ED01C5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-4716" r="14195" b="4716"/>
          <a:stretch>
            <a:fillRect/>
          </a:stretch>
        </p:blipFill>
        <p:spPr bwMode="auto">
          <a:xfrm>
            <a:off x="-11113" y="1450975"/>
            <a:ext cx="2447926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4">
            <a:extLst>
              <a:ext uri="{FF2B5EF4-FFF2-40B4-BE49-F238E27FC236}">
                <a16:creationId xmlns:a16="http://schemas.microsoft.com/office/drawing/2014/main" id="{F4E35B5C-2741-42FA-A2CA-7783FDAC4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609725"/>
            <a:ext cx="2127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0A75771-9913-46FB-BC70-2805E3CE715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A50021"/>
                </a:solidFill>
                <a:cs typeface="+mj-cs"/>
              </a:rPr>
              <a:t>Hip fracture</a:t>
            </a:r>
            <a:br>
              <a:rPr lang="en-US" dirty="0">
                <a:solidFill>
                  <a:srgbClr val="A50021"/>
                </a:solidFill>
                <a:cs typeface="+mj-cs"/>
              </a:rPr>
            </a:br>
            <a:endParaRPr lang="en-US" dirty="0">
              <a:solidFill>
                <a:srgbClr val="A50021"/>
              </a:solidFill>
              <a:cs typeface="+mj-cs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5117541-2B6B-4EE1-82FA-E40877905E4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1143000"/>
            <a:ext cx="8187950" cy="5257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cs typeface="Calibri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/>
              <a:t> </a:t>
            </a:r>
            <a:r>
              <a:rPr lang="en-US" b="1" dirty="0">
                <a:cs typeface="+mn-cs"/>
              </a:rPr>
              <a:t>Rare but serious</a:t>
            </a:r>
            <a:endParaRPr lang="en-US" b="1" dirty="0">
              <a:cs typeface="Calibri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/>
              <a:t> </a:t>
            </a:r>
            <a:r>
              <a:rPr lang="en-US" b="1" dirty="0">
                <a:cs typeface="+mn-cs"/>
              </a:rPr>
              <a:t>trauma that causes hip fracture in children is high energy trauma (RTA or Falling from Hight)</a:t>
            </a:r>
            <a:endParaRPr lang="en-US" b="1" dirty="0">
              <a:cs typeface="Calibri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>
                <a:cs typeface="+mn-cs"/>
              </a:rPr>
              <a:t>Always role out other associated injuries</a:t>
            </a:r>
            <a:r>
              <a:rPr lang="en-US" b="1" dirty="0"/>
              <a:t> </a:t>
            </a:r>
            <a:endParaRPr lang="en-US" b="1" dirty="0">
              <a:cs typeface="Calibri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>
                <a:cs typeface="+mn-cs"/>
              </a:rPr>
              <a:t>If the trauma is not significant then Role out pathological fracture</a:t>
            </a:r>
            <a:r>
              <a:rPr lang="en-US" b="1" dirty="0"/>
              <a:t> </a:t>
            </a:r>
            <a:endParaRPr lang="en-US" b="1" dirty="0">
              <a:cs typeface="Calibri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cs typeface="+mn-cs"/>
              </a:rPr>
              <a:t>Can Be: Head, Neck , inter-trochanter or sub trochanter</a:t>
            </a:r>
            <a:endParaRPr lang="en-US" b="1" dirty="0">
              <a:cs typeface="Calibri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The fracture pattern may disrupt the blood supply of the proximal femoral head. Like adults?? AVN</a:t>
            </a:r>
            <a:endParaRPr lang="en-US" b="1" dirty="0">
              <a:cs typeface="Calibri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Head and neck are worse than inter-troch and sub-troch</a:t>
            </a:r>
            <a:endParaRPr lang="en-US" b="1" dirty="0">
              <a:cs typeface="Calibri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cs typeface="+mn-cs"/>
              </a:rPr>
              <a:t>Management: closed reduction and hip spica +- fixation</a:t>
            </a:r>
            <a:endParaRPr lang="en-US" b="1" dirty="0">
              <a:cs typeface="Calibri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dirty="0">
                <a:cs typeface="+mn-cs"/>
              </a:rPr>
              <a:t>Avoid injury to the proximal femoral </a:t>
            </a:r>
            <a:r>
              <a:rPr lang="en-US" b="1" dirty="0" err="1">
                <a:cs typeface="+mn-cs"/>
              </a:rPr>
              <a:t>physis</a:t>
            </a:r>
            <a:r>
              <a:rPr lang="en-US" b="1" dirty="0"/>
              <a:t> </a:t>
            </a:r>
            <a:r>
              <a:rPr lang="en-US" b="1" dirty="0">
                <a:cs typeface="+mn-cs"/>
              </a:rPr>
              <a:t> when fixing.</a:t>
            </a:r>
            <a:r>
              <a:rPr lang="en-US" b="1" dirty="0"/>
              <a:t> 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FD73CEC-AB41-40FD-B3AF-AF8D288F8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>
              <a:cs typeface="+mj-cs"/>
            </a:endParaRP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DB2FFFFC-EAF8-4D5C-BE35-E0D3E1943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64516" name="AutoShape 2" descr="نتيجة بحث الصور عن ‪hip fracture in child‬‏">
            <a:extLst>
              <a:ext uri="{FF2B5EF4-FFF2-40B4-BE49-F238E27FC236}">
                <a16:creationId xmlns:a16="http://schemas.microsoft.com/office/drawing/2014/main" id="{F9B6C430-4252-4D09-9066-95DFC51C3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4517" name="Picture 1">
            <a:extLst>
              <a:ext uri="{FF2B5EF4-FFF2-40B4-BE49-F238E27FC236}">
                <a16:creationId xmlns:a16="http://schemas.microsoft.com/office/drawing/2014/main" id="{BA2A88B4-83DC-45AC-906C-7302B7DC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871663"/>
            <a:ext cx="3498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>
            <a:extLst>
              <a:ext uri="{FF2B5EF4-FFF2-40B4-BE49-F238E27FC236}">
                <a16:creationId xmlns:a16="http://schemas.microsoft.com/office/drawing/2014/main" id="{DF04B05C-884F-4A96-9239-C05B52A0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39850"/>
            <a:ext cx="27432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E13ECAD-E253-48A2-9D7F-5564FD85098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713843" y="-529396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rgbClr val="C00000"/>
                </a:solidFill>
                <a:cs typeface="+mj-cs"/>
              </a:rPr>
            </a:br>
            <a:r>
              <a:rPr lang="en-US" b="1" dirty="0">
                <a:solidFill>
                  <a:srgbClr val="C00000"/>
                </a:solidFill>
                <a:cs typeface="+mj-cs"/>
              </a:rPr>
              <a:t>Proximal </a:t>
            </a:r>
            <a:r>
              <a:rPr lang="en-US" b="1" dirty="0" err="1">
                <a:solidFill>
                  <a:srgbClr val="C00000"/>
                </a:solidFill>
                <a:cs typeface="+mj-cs"/>
              </a:rPr>
              <a:t>humerus</a:t>
            </a:r>
            <a:r>
              <a:rPr lang="en-US" b="1" dirty="0">
                <a:solidFill>
                  <a:srgbClr val="C00000"/>
                </a:solidFill>
                <a:cs typeface="+mj-cs"/>
              </a:rPr>
              <a:t> injuries in children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4B334AC-D650-40B1-8F39-5DC3EB12F38E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116430" y="785684"/>
            <a:ext cx="8897887" cy="4156075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At birth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</a:t>
            </a:r>
            <a:r>
              <a:rPr lang="en-US" altLang="en-US" b="1" dirty="0">
                <a:cs typeface="+mn-cs"/>
              </a:rPr>
              <a:t>brachial plexus injury should be considered.</a:t>
            </a:r>
            <a:endParaRPr lang="en-US" altLang="en-US" b="1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dirty="0"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Infancy:</a:t>
            </a:r>
            <a:r>
              <a:rPr lang="en-US" altLang="en-US" b="1" dirty="0">
                <a:cs typeface="+mn-cs"/>
              </a:rPr>
              <a:t> </a:t>
            </a:r>
            <a:r>
              <a:rPr lang="en-US" altLang="en-US" b="1" dirty="0" err="1">
                <a:cs typeface="+mn-cs"/>
              </a:rPr>
              <a:t>physis</a:t>
            </a:r>
            <a:r>
              <a:rPr lang="en-US" altLang="en-US" b="1" dirty="0">
                <a:cs typeface="+mn-cs"/>
              </a:rPr>
              <a:t> separation (Salter-Harris I) may occur, consider child abuse</a:t>
            </a:r>
            <a:r>
              <a:rPr lang="en-US" altLang="en-US" b="1" dirty="0"/>
              <a:t> </a:t>
            </a:r>
            <a:endParaRPr lang="en-US" altLang="en-US" b="1"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n-US" altLang="en-US" b="1" i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Older children: </a:t>
            </a:r>
            <a:r>
              <a:rPr lang="en-US" altLang="en-US" b="1" dirty="0">
                <a:cs typeface="+mn-cs"/>
              </a:rPr>
              <a:t>metaphysical </a:t>
            </a:r>
            <a:r>
              <a:rPr lang="en-US" altLang="en-US" b="1" dirty="0" err="1">
                <a:cs typeface="+mn-cs"/>
              </a:rPr>
              <a:t>fx</a:t>
            </a:r>
            <a:r>
              <a:rPr lang="en-US" altLang="en-US" b="1" dirty="0">
                <a:cs typeface="+mn-cs"/>
              </a:rPr>
              <a:t> or type II </a:t>
            </a:r>
            <a:r>
              <a:rPr lang="en-US" altLang="en-US" b="1" dirty="0" err="1">
                <a:cs typeface="+mn-cs"/>
              </a:rPr>
              <a:t>physeal</a:t>
            </a:r>
            <a:r>
              <a:rPr lang="en-US" altLang="en-US" b="1" dirty="0">
                <a:cs typeface="+mn-cs"/>
              </a:rPr>
              <a:t> </a:t>
            </a:r>
            <a:r>
              <a:rPr lang="en-US" altLang="en-US" b="1" dirty="0" err="1">
                <a:cs typeface="+mn-cs"/>
              </a:rPr>
              <a:t>fx</a:t>
            </a:r>
            <a:r>
              <a:rPr lang="en-US" altLang="en-US" b="1" dirty="0">
                <a:cs typeface="+mn-cs"/>
              </a:rPr>
              <a:t> occur. displacement &amp; angulation may be accepted; because of the marked growth &amp; remodeling potential of the proximal </a:t>
            </a:r>
            <a:r>
              <a:rPr lang="en-US" altLang="en-US" b="1" dirty="0" err="1">
                <a:cs typeface="+mn-cs"/>
              </a:rPr>
              <a:t>humerus</a:t>
            </a:r>
            <a:r>
              <a:rPr lang="en-US" altLang="en-US" b="1" dirty="0">
                <a:cs typeface="+mn-cs"/>
              </a:rPr>
              <a:t>,</a:t>
            </a:r>
            <a:r>
              <a:rPr lang="en-US" altLang="en-US" b="1" dirty="0"/>
              <a:t> </a:t>
            </a:r>
            <a:endParaRPr lang="en-US" altLang="en-US" b="1">
              <a:cs typeface="Calibri"/>
            </a:endParaRPr>
          </a:p>
          <a:p>
            <a:pPr marL="114300" indent="0">
              <a:lnSpc>
                <a:spcPct val="80000"/>
              </a:lnSpc>
              <a:buNone/>
              <a:defRPr/>
            </a:pPr>
            <a:r>
              <a:rPr lang="en-US" altLang="en-US" b="1" dirty="0"/>
              <a:t>    </a:t>
            </a:r>
            <a:r>
              <a:rPr lang="en-US" altLang="en-US" b="1" dirty="0">
                <a:cs typeface="+mn-cs"/>
              </a:rPr>
              <a:t> treatment most of the cases arm sling only</a:t>
            </a:r>
            <a:endParaRPr lang="en-US" altLang="en-US" b="1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b="1" i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Pathological </a:t>
            </a:r>
            <a:r>
              <a:rPr lang="en-US" altLang="en-US" b="1" i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fx</a:t>
            </a: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</a:t>
            </a:r>
            <a:r>
              <a:rPr lang="en-US" altLang="en-US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altLang="en-US" b="1" i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dirty="0">
                <a:cs typeface="+mn-cs"/>
              </a:rPr>
              <a:t>are usual as the proximal </a:t>
            </a:r>
            <a:r>
              <a:rPr lang="en-US" altLang="en-US" b="1" dirty="0" err="1">
                <a:cs typeface="+mn-cs"/>
              </a:rPr>
              <a:t>humerus</a:t>
            </a:r>
            <a:r>
              <a:rPr lang="en-US" altLang="en-US" b="1" dirty="0">
                <a:cs typeface="+mn-cs"/>
              </a:rPr>
              <a:t> is a common site of bone cyst &amp; tumors in children.</a:t>
            </a:r>
            <a:endParaRPr lang="en-US" altLang="en-US" b="1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dirty="0"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0BA9-7F6A-40BF-BC8E-6705D68E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F0C09279-3D02-4D3F-B868-5BE74F5CB6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2334419"/>
            <a:ext cx="3876675" cy="3333750"/>
          </a:xfrm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BD700244-4DAE-4904-B274-EC7AB947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46138"/>
            <a:ext cx="32766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0516EBA7-3FEE-4856-8C7D-04AE4EFD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3963"/>
            <a:ext cx="2982912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440B07D-FCA3-4EC2-996A-BDBD2F5853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>
          <a:xfrm>
            <a:off x="3810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A50021"/>
                </a:solidFill>
                <a:cs typeface="+mj-cs"/>
              </a:rPr>
              <a:t>Humeral shaft injuries in children</a:t>
            </a:r>
            <a:br>
              <a:rPr lang="en-US" b="1">
                <a:solidFill>
                  <a:srgbClr val="A50021"/>
                </a:solidFill>
                <a:cs typeface="+mj-cs"/>
              </a:rPr>
            </a:br>
            <a:endParaRPr lang="en-US" b="1">
              <a:solidFill>
                <a:srgbClr val="A50021"/>
              </a:solidFill>
              <a:cs typeface="+mj-cs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F522B1D-06AD-43DD-AED8-1FC338DD1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413" y="1143000"/>
            <a:ext cx="4452731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Fx are uncommon in children.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In children &lt;3years of age, child abuse should be considered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Arm sling for most cases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Older children require short plaster splint.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Very rare, needs surgery with eleastic nails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FD19995E-E2E0-4038-A158-0C67097C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4" y="1297766"/>
            <a:ext cx="45339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341AF47-F2F7-4DC1-83B5-ADE979CDF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A50021"/>
                </a:solidFill>
                <a:cs typeface="+mj-cs"/>
              </a:rPr>
              <a:t>Fx around the elbow in children</a:t>
            </a:r>
            <a:br>
              <a:rPr lang="en-US" b="1">
                <a:cs typeface="+mj-cs"/>
              </a:rPr>
            </a:br>
            <a:endParaRPr lang="en-US" b="1">
              <a:cs typeface="+mj-cs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EC52AD6-1B26-4FC8-A9D8-9F631BBBA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40663" cy="3490913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to the distal forearm fractures in frequency.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-Most are supracondylar, then condylar, epicondylar, proximal radial or proximal ulnar </a:t>
            </a:r>
            <a:r>
              <a:rPr lang="en-US" altLang="en-US" b="1" dirty="0" err="1"/>
              <a:t>fx</a:t>
            </a:r>
            <a:r>
              <a:rPr lang="en-US" altLang="en-US" b="1" dirty="0"/>
              <a:t>.</a:t>
            </a:r>
            <a:endParaRPr lang="en-US" altLang="en-US" b="1" dirty="0"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-Boys are injured more than girls, 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-usually under 10 </a:t>
            </a:r>
            <a:r>
              <a:rPr lang="en-US" altLang="en-US" b="1" err="1"/>
              <a:t>yrs</a:t>
            </a:r>
            <a:r>
              <a:rPr lang="en-US" altLang="en-US" b="1" dirty="0"/>
              <a:t> 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-The most common is falling onto the outstretched hand with the elbow forced into valgus or </a:t>
            </a:r>
            <a:r>
              <a:rPr lang="en-US" altLang="en-US" b="1" err="1"/>
              <a:t>varus</a:t>
            </a:r>
            <a:r>
              <a:rPr lang="en-US" altLang="en-US" b="1" dirty="0"/>
              <a:t>.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-rarely it is caused by direct injury</a:t>
            </a: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9461-86CA-4264-9FE8-32F1F7E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ELBOW FRACTURE</a:t>
            </a:r>
            <a:br>
              <a:rPr lang="en-US" dirty="0"/>
            </a:br>
            <a:r>
              <a:rPr lang="en-US" dirty="0"/>
              <a:t>EXAMINATION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0B25F47A-554E-44B3-92C0-B52330D682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467600" cy="464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Check neurovascular status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Palpate brachial and radial pulses.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Capillary refill in fingers.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Flex and extend fingers and wrist.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Oppose thumb and little finger.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Immobilize elbow before radiographs to avoid further injury from sharp fragments.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Don’t reduce before XR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72658B95-FF97-4833-86FC-7E1B7FB0F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55904-A23D-46C3-AF46-0D65DA4F6393}" type="datetime1">
              <a:rPr lang="en-US" altLang="en-US" smtClean="0">
                <a:solidFill>
                  <a:srgbClr val="04617B"/>
                </a:solidFill>
                <a:latin typeface="Century Schoolbook" panose="020406040505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9/1/2020</a:t>
            </a:fld>
            <a:endParaRPr lang="en-US" altLang="en-US">
              <a:solidFill>
                <a:srgbClr val="04617B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323C56C7-BC80-48FB-AC21-33B1E4822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21A2020-4EF1-49ED-B6C6-BF55D9F40C5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9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1448</Words>
  <Application>Microsoft Office PowerPoint</Application>
  <PresentationFormat>On-screen Show (4:3)</PresentationFormat>
  <Paragraphs>240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Common pediatric fracture</vt:lpstr>
      <vt:lpstr>SHOULDER DISLOCATION IN CHILDREN</vt:lpstr>
      <vt:lpstr>   Glenoid dysplasia</vt:lpstr>
      <vt:lpstr>PowerPoint Presentation</vt:lpstr>
      <vt:lpstr> Proximal humerus injuries in children</vt:lpstr>
      <vt:lpstr>PowerPoint Presentation</vt:lpstr>
      <vt:lpstr>Humeral shaft injuries in children </vt:lpstr>
      <vt:lpstr>Fx around the elbow in children </vt:lpstr>
      <vt:lpstr>ELBOW FRACTURE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Supracondylar fx in children</vt:lpstr>
      <vt:lpstr>Supracondylar fx</vt:lpstr>
      <vt:lpstr>Extension and flexion types</vt:lpstr>
      <vt:lpstr>PowerPoint Presentation</vt:lpstr>
      <vt:lpstr>PowerPoint Presentation</vt:lpstr>
      <vt:lpstr>Type 1</vt:lpstr>
      <vt:lpstr>Type 2</vt:lpstr>
      <vt:lpstr>Type 3 </vt:lpstr>
      <vt:lpstr>PowerPoint Presentation</vt:lpstr>
      <vt:lpstr>Check sensation </vt:lpstr>
      <vt:lpstr> Treatment </vt:lpstr>
      <vt:lpstr> lateral condyle fractures </vt:lpstr>
      <vt:lpstr>PowerPoint Presentation</vt:lpstr>
      <vt:lpstr>lateral condyle fracture </vt:lpstr>
      <vt:lpstr>PowerPoint Presentation</vt:lpstr>
      <vt:lpstr>Separation of distal humeral physis </vt:lpstr>
      <vt:lpstr>PowerPoint Presentation</vt:lpstr>
      <vt:lpstr>Fx of the neck of radius</vt:lpstr>
      <vt:lpstr>PowerPoint Presentation</vt:lpstr>
      <vt:lpstr>PowerPoint Presentation</vt:lpstr>
      <vt:lpstr>Pulled elbow </vt:lpstr>
      <vt:lpstr>PowerPoint Presentation</vt:lpstr>
      <vt:lpstr>PowerPoint Presentation</vt:lpstr>
      <vt:lpstr>Distal forearm fx </vt:lpstr>
      <vt:lpstr>PowerPoint Presentation</vt:lpstr>
      <vt:lpstr>Physis fracture </vt:lpstr>
      <vt:lpstr>Buckle ,  Greenstick ,,,,,,plastic defo</vt:lpstr>
      <vt:lpstr>Hip fracture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</dc:title>
  <dc:creator>abuhilal</dc:creator>
  <cp:lastModifiedBy>abuhilal</cp:lastModifiedBy>
  <cp:revision>81</cp:revision>
  <dcterms:created xsi:type="dcterms:W3CDTF">2017-07-04T19:46:16Z</dcterms:created>
  <dcterms:modified xsi:type="dcterms:W3CDTF">2020-09-01T11:40:38Z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