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339" r:id="rId4"/>
    <p:sldId id="340" r:id="rId5"/>
    <p:sldId id="341" r:id="rId6"/>
    <p:sldId id="342" r:id="rId7"/>
    <p:sldId id="301" r:id="rId8"/>
    <p:sldId id="273" r:id="rId9"/>
    <p:sldId id="281" r:id="rId10"/>
    <p:sldId id="336" r:id="rId11"/>
    <p:sldId id="332" r:id="rId12"/>
    <p:sldId id="331" r:id="rId13"/>
    <p:sldId id="346" r:id="rId14"/>
    <p:sldId id="330" r:id="rId15"/>
    <p:sldId id="334" r:id="rId16"/>
    <p:sldId id="335" r:id="rId17"/>
    <p:sldId id="343" r:id="rId18"/>
    <p:sldId id="344" r:id="rId19"/>
    <p:sldId id="345" r:id="rId20"/>
    <p:sldId id="347" r:id="rId21"/>
    <p:sldId id="348" r:id="rId22"/>
    <p:sldId id="349" r:id="rId23"/>
    <p:sldId id="338" r:id="rId2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7EAA0-34DD-481C-A3B3-02AE494B4923}" v="126" dt="2022-03-07T18:16:22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917EAA0-34DD-481C-A3B3-02AE494B4923}"/>
    <pc:docChg chg="undo custSel addSld delSld modSld">
      <pc:chgData name="NAMohammed" userId="818e9af9-07b9-4e66-926f-ccbf6f764297" providerId="ADAL" clId="{9917EAA0-34DD-481C-A3B3-02AE494B4923}" dt="2022-03-09T18:40:57.160" v="664" actId="20577"/>
      <pc:docMkLst>
        <pc:docMk/>
      </pc:docMkLst>
      <pc:sldChg chg="modSp mod">
        <pc:chgData name="NAMohammed" userId="818e9af9-07b9-4e66-926f-ccbf6f764297" providerId="ADAL" clId="{9917EAA0-34DD-481C-A3B3-02AE494B4923}" dt="2022-02-16T17:38:03.139" v="556" actId="20577"/>
        <pc:sldMkLst>
          <pc:docMk/>
          <pc:sldMk cId="0" sldId="256"/>
        </pc:sldMkLst>
        <pc:spChg chg="mod">
          <ac:chgData name="NAMohammed" userId="818e9af9-07b9-4e66-926f-ccbf6f764297" providerId="ADAL" clId="{9917EAA0-34DD-481C-A3B3-02AE494B4923}" dt="2022-02-16T17:38:03.139" v="556" actId="20577"/>
          <ac:spMkLst>
            <pc:docMk/>
            <pc:sldMk cId="0" sldId="256"/>
            <ac:spMk id="2" creationId="{C3079E80-0669-4DB4-815B-9BAE2A0345BC}"/>
          </ac:spMkLst>
        </pc:spChg>
      </pc:sldChg>
      <pc:sldChg chg="modSp mod">
        <pc:chgData name="NAMohammed" userId="818e9af9-07b9-4e66-926f-ccbf6f764297" providerId="ADAL" clId="{9917EAA0-34DD-481C-A3B3-02AE494B4923}" dt="2022-02-15T11:26:04.026" v="46" actId="2710"/>
        <pc:sldMkLst>
          <pc:docMk/>
          <pc:sldMk cId="0" sldId="281"/>
        </pc:sldMkLst>
        <pc:spChg chg="mod">
          <ac:chgData name="NAMohammed" userId="818e9af9-07b9-4e66-926f-ccbf6f764297" providerId="ADAL" clId="{9917EAA0-34DD-481C-A3B3-02AE494B4923}" dt="2022-02-15T11:26:04.026" v="46" actId="2710"/>
          <ac:spMkLst>
            <pc:docMk/>
            <pc:sldMk cId="0" sldId="281"/>
            <ac:spMk id="3" creationId="{16560778-2D0D-4262-B416-BF74A4D23F83}"/>
          </ac:spMkLst>
        </pc:spChg>
      </pc:sldChg>
      <pc:sldChg chg="del">
        <pc:chgData name="NAMohammed" userId="818e9af9-07b9-4e66-926f-ccbf6f764297" providerId="ADAL" clId="{9917EAA0-34DD-481C-A3B3-02AE494B4923}" dt="2022-02-15T20:57:15.920" v="305" actId="2696"/>
        <pc:sldMkLst>
          <pc:docMk/>
          <pc:sldMk cId="0" sldId="306"/>
        </pc:sldMkLst>
      </pc:sldChg>
      <pc:sldChg chg="del">
        <pc:chgData name="NAMohammed" userId="818e9af9-07b9-4e66-926f-ccbf6f764297" providerId="ADAL" clId="{9917EAA0-34DD-481C-A3B3-02AE494B4923}" dt="2022-02-15T13:37:39.989" v="247" actId="2696"/>
        <pc:sldMkLst>
          <pc:docMk/>
          <pc:sldMk cId="0" sldId="311"/>
        </pc:sldMkLst>
      </pc:sldChg>
      <pc:sldChg chg="delSp modSp del mod modAnim">
        <pc:chgData name="NAMohammed" userId="818e9af9-07b9-4e66-926f-ccbf6f764297" providerId="ADAL" clId="{9917EAA0-34DD-481C-A3B3-02AE494B4923}" dt="2022-02-15T11:33:27.026" v="87" actId="2696"/>
        <pc:sldMkLst>
          <pc:docMk/>
          <pc:sldMk cId="0" sldId="315"/>
        </pc:sldMkLst>
        <pc:spChg chg="mod">
          <ac:chgData name="NAMohammed" userId="818e9af9-07b9-4e66-926f-ccbf6f764297" providerId="ADAL" clId="{9917EAA0-34DD-481C-A3B3-02AE494B4923}" dt="2022-02-15T11:31:59.027" v="74" actId="20577"/>
          <ac:spMkLst>
            <pc:docMk/>
            <pc:sldMk cId="0" sldId="315"/>
            <ac:spMk id="33794" creationId="{0503BF97-D035-4D6D-9BE6-5FED40960DA1}"/>
          </ac:spMkLst>
        </pc:spChg>
        <pc:spChg chg="del mod">
          <ac:chgData name="NAMohammed" userId="818e9af9-07b9-4e66-926f-ccbf6f764297" providerId="ADAL" clId="{9917EAA0-34DD-481C-A3B3-02AE494B4923}" dt="2022-02-15T11:32:44.650" v="78" actId="21"/>
          <ac:spMkLst>
            <pc:docMk/>
            <pc:sldMk cId="0" sldId="315"/>
            <ac:spMk id="33798" creationId="{A4D03758-2E75-4981-8902-0595EE603EAE}"/>
          </ac:spMkLst>
        </pc:spChg>
        <pc:spChg chg="mod">
          <ac:chgData name="NAMohammed" userId="818e9af9-07b9-4e66-926f-ccbf6f764297" providerId="ADAL" clId="{9917EAA0-34DD-481C-A3B3-02AE494B4923}" dt="2022-02-15T11:32:02.584" v="75" actId="20577"/>
          <ac:spMkLst>
            <pc:docMk/>
            <pc:sldMk cId="0" sldId="315"/>
            <ac:spMk id="483331" creationId="{A34CA6A1-4D19-4A65-89FE-CA77099722E8}"/>
          </ac:spMkLst>
        </pc:spChg>
        <pc:spChg chg="mod">
          <ac:chgData name="NAMohammed" userId="818e9af9-07b9-4e66-926f-ccbf6f764297" providerId="ADAL" clId="{9917EAA0-34DD-481C-A3B3-02AE494B4923}" dt="2022-02-15T11:33:15.234" v="86" actId="14100"/>
          <ac:spMkLst>
            <pc:docMk/>
            <pc:sldMk cId="0" sldId="315"/>
            <ac:spMk id="483335" creationId="{3259B3EA-12D2-49E4-B99A-BA76FB71564C}"/>
          </ac:spMkLst>
        </pc:spChg>
        <pc:spChg chg="mod">
          <ac:chgData name="NAMohammed" userId="818e9af9-07b9-4e66-926f-ccbf6f764297" providerId="ADAL" clId="{9917EAA0-34DD-481C-A3B3-02AE494B4923}" dt="2022-02-15T11:32:57.414" v="81" actId="14100"/>
          <ac:spMkLst>
            <pc:docMk/>
            <pc:sldMk cId="0" sldId="315"/>
            <ac:spMk id="483336" creationId="{868560C1-DD8A-4F02-8826-F6E313C9552A}"/>
          </ac:spMkLst>
        </pc:spChg>
        <pc:picChg chg="del">
          <ac:chgData name="NAMohammed" userId="818e9af9-07b9-4e66-926f-ccbf6f764297" providerId="ADAL" clId="{9917EAA0-34DD-481C-A3B3-02AE494B4923}" dt="2022-02-15T11:32:28.879" v="76" actId="21"/>
          <ac:picMkLst>
            <pc:docMk/>
            <pc:sldMk cId="0" sldId="315"/>
            <ac:picMk id="33796" creationId="{EBCE7517-DAC2-4ADB-B36E-B4EBBED805ED}"/>
          </ac:picMkLst>
        </pc:picChg>
        <pc:picChg chg="mod">
          <ac:chgData name="NAMohammed" userId="818e9af9-07b9-4e66-926f-ccbf6f764297" providerId="ADAL" clId="{9917EAA0-34DD-481C-A3B3-02AE494B4923}" dt="2022-02-15T11:32:53.571" v="80" actId="14100"/>
          <ac:picMkLst>
            <pc:docMk/>
            <pc:sldMk cId="0" sldId="315"/>
            <ac:picMk id="483333" creationId="{628EABBE-A7F3-4CF7-B0BA-8368CFF0ED8F}"/>
          </ac:picMkLst>
        </pc:picChg>
      </pc:sldChg>
      <pc:sldChg chg="del">
        <pc:chgData name="NAMohammed" userId="818e9af9-07b9-4e66-926f-ccbf6f764297" providerId="ADAL" clId="{9917EAA0-34DD-481C-A3B3-02AE494B4923}" dt="2022-02-15T11:35:13.769" v="105" actId="2696"/>
        <pc:sldMkLst>
          <pc:docMk/>
          <pc:sldMk cId="0" sldId="318"/>
        </pc:sldMkLst>
      </pc:sldChg>
      <pc:sldChg chg="del">
        <pc:chgData name="NAMohammed" userId="818e9af9-07b9-4e66-926f-ccbf6f764297" providerId="ADAL" clId="{9917EAA0-34DD-481C-A3B3-02AE494B4923}" dt="2022-02-15T13:37:36.127" v="246" actId="2696"/>
        <pc:sldMkLst>
          <pc:docMk/>
          <pc:sldMk cId="0" sldId="329"/>
        </pc:sldMkLst>
      </pc:sldChg>
      <pc:sldChg chg="addSp modSp mod">
        <pc:chgData name="NAMohammed" userId="818e9af9-07b9-4e66-926f-ccbf6f764297" providerId="ADAL" clId="{9917EAA0-34DD-481C-A3B3-02AE494B4923}" dt="2022-02-15T13:22:10.757" v="168"/>
        <pc:sldMkLst>
          <pc:docMk/>
          <pc:sldMk cId="2590955369" sldId="330"/>
        </pc:sldMkLst>
        <pc:spChg chg="mod">
          <ac:chgData name="NAMohammed" userId="818e9af9-07b9-4e66-926f-ccbf6f764297" providerId="ADAL" clId="{9917EAA0-34DD-481C-A3B3-02AE494B4923}" dt="2022-02-15T13:17:41.482" v="153" actId="14100"/>
          <ac:spMkLst>
            <pc:docMk/>
            <pc:sldMk cId="2590955369" sldId="330"/>
            <ac:spMk id="2" creationId="{9021DFC2-E99B-420F-A8C2-55E943230DBB}"/>
          </ac:spMkLst>
        </pc:spChg>
        <pc:spChg chg="mod">
          <ac:chgData name="NAMohammed" userId="818e9af9-07b9-4e66-926f-ccbf6f764297" providerId="ADAL" clId="{9917EAA0-34DD-481C-A3B3-02AE494B4923}" dt="2022-02-15T13:22:10.757" v="168"/>
          <ac:spMkLst>
            <pc:docMk/>
            <pc:sldMk cId="2590955369" sldId="330"/>
            <ac:spMk id="3" creationId="{B868549C-E648-4504-8C5E-4867E0A135BA}"/>
          </ac:spMkLst>
        </pc:spChg>
        <pc:picChg chg="add mod">
          <ac:chgData name="NAMohammed" userId="818e9af9-07b9-4e66-926f-ccbf6f764297" providerId="ADAL" clId="{9917EAA0-34DD-481C-A3B3-02AE494B4923}" dt="2022-02-15T13:18:40.596" v="157" actId="1076"/>
          <ac:picMkLst>
            <pc:docMk/>
            <pc:sldMk cId="2590955369" sldId="330"/>
            <ac:picMk id="5" creationId="{4200720A-D547-4542-9CBB-297A1B993146}"/>
          </ac:picMkLst>
        </pc:picChg>
      </pc:sldChg>
      <pc:sldChg chg="modSp mod">
        <pc:chgData name="NAMohammed" userId="818e9af9-07b9-4e66-926f-ccbf6f764297" providerId="ADAL" clId="{9917EAA0-34DD-481C-A3B3-02AE494B4923}" dt="2022-03-07T17:28:11.584" v="589" actId="20577"/>
        <pc:sldMkLst>
          <pc:docMk/>
          <pc:sldMk cId="344743549" sldId="331"/>
        </pc:sldMkLst>
        <pc:spChg chg="mod">
          <ac:chgData name="NAMohammed" userId="818e9af9-07b9-4e66-926f-ccbf6f764297" providerId="ADAL" clId="{9917EAA0-34DD-481C-A3B3-02AE494B4923}" dt="2022-02-15T11:15:01.255" v="3" actId="113"/>
          <ac:spMkLst>
            <pc:docMk/>
            <pc:sldMk cId="344743549" sldId="331"/>
            <ac:spMk id="2" creationId="{01186E42-9BE4-426B-86C7-3D9B3132D174}"/>
          </ac:spMkLst>
        </pc:spChg>
        <pc:spChg chg="mod">
          <ac:chgData name="NAMohammed" userId="818e9af9-07b9-4e66-926f-ccbf6f764297" providerId="ADAL" clId="{9917EAA0-34DD-481C-A3B3-02AE494B4923}" dt="2022-03-07T17:28:11.584" v="589" actId="20577"/>
          <ac:spMkLst>
            <pc:docMk/>
            <pc:sldMk cId="344743549" sldId="331"/>
            <ac:spMk id="3" creationId="{A6184E76-B932-44B5-9D18-999EBAD9AA95}"/>
          </ac:spMkLst>
        </pc:spChg>
      </pc:sldChg>
      <pc:sldChg chg="modSp mod">
        <pc:chgData name="NAMohammed" userId="818e9af9-07b9-4e66-926f-ccbf6f764297" providerId="ADAL" clId="{9917EAA0-34DD-481C-A3B3-02AE494B4923}" dt="2022-02-15T11:26:29.711" v="49" actId="14100"/>
        <pc:sldMkLst>
          <pc:docMk/>
          <pc:sldMk cId="2235171010" sldId="332"/>
        </pc:sldMkLst>
        <pc:spChg chg="mod">
          <ac:chgData name="NAMohammed" userId="818e9af9-07b9-4e66-926f-ccbf6f764297" providerId="ADAL" clId="{9917EAA0-34DD-481C-A3B3-02AE494B4923}" dt="2022-02-15T11:26:29.711" v="49" actId="14100"/>
          <ac:spMkLst>
            <pc:docMk/>
            <pc:sldMk cId="2235171010" sldId="332"/>
            <ac:spMk id="3" creationId="{E237A612-C759-496C-A5C7-9346C3E88B55}"/>
          </ac:spMkLst>
        </pc:spChg>
      </pc:sldChg>
      <pc:sldChg chg="addSp delSp modSp new del mod">
        <pc:chgData name="NAMohammed" userId="818e9af9-07b9-4e66-926f-ccbf6f764297" providerId="ADAL" clId="{9917EAA0-34DD-481C-A3B3-02AE494B4923}" dt="2022-02-15T20:38:46.240" v="253" actId="2696"/>
        <pc:sldMkLst>
          <pc:docMk/>
          <pc:sldMk cId="891786492" sldId="333"/>
        </pc:sldMkLst>
        <pc:spChg chg="mod">
          <ac:chgData name="NAMohammed" userId="818e9af9-07b9-4e66-926f-ccbf6f764297" providerId="ADAL" clId="{9917EAA0-34DD-481C-A3B3-02AE494B4923}" dt="2022-02-15T11:27:19.085" v="51" actId="14100"/>
          <ac:spMkLst>
            <pc:docMk/>
            <pc:sldMk cId="891786492" sldId="333"/>
            <ac:spMk id="2" creationId="{3F33FEA6-5851-4DBF-8AFB-CAE2CAB49264}"/>
          </ac:spMkLst>
        </pc:spChg>
        <pc:spChg chg="del mod">
          <ac:chgData name="NAMohammed" userId="818e9af9-07b9-4e66-926f-ccbf6f764297" providerId="ADAL" clId="{9917EAA0-34DD-481C-A3B3-02AE494B4923}" dt="2022-02-15T11:27:24.660" v="53"/>
          <ac:spMkLst>
            <pc:docMk/>
            <pc:sldMk cId="891786492" sldId="333"/>
            <ac:spMk id="3" creationId="{4037412B-1207-408E-854A-1E492ECBBED9}"/>
          </ac:spMkLst>
        </pc:spChg>
        <pc:spChg chg="add del mod">
          <ac:chgData name="NAMohammed" userId="818e9af9-07b9-4e66-926f-ccbf6f764297" providerId="ADAL" clId="{9917EAA0-34DD-481C-A3B3-02AE494B4923}" dt="2022-02-15T11:28:52.705" v="63"/>
          <ac:spMkLst>
            <pc:docMk/>
            <pc:sldMk cId="891786492" sldId="333"/>
            <ac:spMk id="5" creationId="{A263721A-0DE4-460A-9212-607698473480}"/>
          </ac:spMkLst>
        </pc:spChg>
        <pc:spChg chg="add del mod">
          <ac:chgData name="NAMohammed" userId="818e9af9-07b9-4e66-926f-ccbf6f764297" providerId="ADAL" clId="{9917EAA0-34DD-481C-A3B3-02AE494B4923}" dt="2022-02-15T11:28:52.705" v="65"/>
          <ac:spMkLst>
            <pc:docMk/>
            <pc:sldMk cId="891786492" sldId="333"/>
            <ac:spMk id="6" creationId="{2F1D911B-D89B-4E01-B8B0-7CF7B420368F}"/>
          </ac:spMkLst>
        </pc:spChg>
        <pc:spChg chg="add del mod">
          <ac:chgData name="NAMohammed" userId="818e9af9-07b9-4e66-926f-ccbf6f764297" providerId="ADAL" clId="{9917EAA0-34DD-481C-A3B3-02AE494B4923}" dt="2022-02-15T11:34:50.752" v="104"/>
          <ac:spMkLst>
            <pc:docMk/>
            <pc:sldMk cId="891786492" sldId="333"/>
            <ac:spMk id="7" creationId="{46AADB9F-AA58-48B2-B178-7F5489931078}"/>
          </ac:spMkLst>
        </pc:spChg>
        <pc:spChg chg="add del mod">
          <ac:chgData name="NAMohammed" userId="818e9af9-07b9-4e66-926f-ccbf6f764297" providerId="ADAL" clId="{9917EAA0-34DD-481C-A3B3-02AE494B4923}" dt="2022-02-15T11:34:06.797" v="100"/>
          <ac:spMkLst>
            <pc:docMk/>
            <pc:sldMk cId="891786492" sldId="333"/>
            <ac:spMk id="10" creationId="{F6F4C252-B86D-4500-B0D7-FFA1553E89D4}"/>
          </ac:spMkLst>
        </pc:spChg>
        <pc:spChg chg="add mod">
          <ac:chgData name="NAMohammed" userId="818e9af9-07b9-4e66-926f-ccbf6f764297" providerId="ADAL" clId="{9917EAA0-34DD-481C-A3B3-02AE494B4923}" dt="2022-02-15T20:38:08.983" v="252" actId="14100"/>
          <ac:spMkLst>
            <pc:docMk/>
            <pc:sldMk cId="891786492" sldId="333"/>
            <ac:spMk id="14" creationId="{634EF8D0-F645-42AB-88F4-16D6BF2B72C3}"/>
          </ac:spMkLst>
        </pc:spChg>
        <pc:picChg chg="add del mod">
          <ac:chgData name="NAMohammed" userId="818e9af9-07b9-4e66-926f-ccbf6f764297" providerId="ADAL" clId="{9917EAA0-34DD-481C-A3B3-02AE494B4923}" dt="2022-02-15T11:29:56.099" v="69" actId="21"/>
          <ac:picMkLst>
            <pc:docMk/>
            <pc:sldMk cId="891786492" sldId="333"/>
            <ac:picMk id="4" creationId="{A769E142-A238-4401-B2F8-8B4194387C1E}"/>
          </ac:picMkLst>
        </pc:picChg>
        <pc:picChg chg="add del">
          <ac:chgData name="NAMohammed" userId="818e9af9-07b9-4e66-926f-ccbf6f764297" providerId="ADAL" clId="{9917EAA0-34DD-481C-A3B3-02AE494B4923}" dt="2022-02-15T11:29:47.871" v="68" actId="21"/>
          <ac:picMkLst>
            <pc:docMk/>
            <pc:sldMk cId="891786492" sldId="333"/>
            <ac:picMk id="9" creationId="{52152B58-F287-49CD-A0AE-CC1909C9CD99}"/>
          </ac:picMkLst>
        </pc:picChg>
        <pc:picChg chg="add del mod">
          <ac:chgData name="NAMohammed" userId="818e9af9-07b9-4e66-926f-ccbf6f764297" providerId="ADAL" clId="{9917EAA0-34DD-481C-A3B3-02AE494B4923}" dt="2022-02-15T20:37:53.434" v="250" actId="21"/>
          <ac:picMkLst>
            <pc:docMk/>
            <pc:sldMk cId="891786492" sldId="333"/>
            <ac:picMk id="11" creationId="{44DE8956-72B2-44D4-AF22-1284BC10734C}"/>
          </ac:picMkLst>
        </pc:picChg>
        <pc:picChg chg="add">
          <ac:chgData name="NAMohammed" userId="818e9af9-07b9-4e66-926f-ccbf6f764297" providerId="ADAL" clId="{9917EAA0-34DD-481C-A3B3-02AE494B4923}" dt="2022-02-15T20:37:49.727" v="249" actId="22"/>
          <ac:picMkLst>
            <pc:docMk/>
            <pc:sldMk cId="891786492" sldId="333"/>
            <ac:picMk id="13" creationId="{C3E924CD-A33E-4A4E-8D63-B2336D3F5D0C}"/>
          </ac:picMkLst>
        </pc:picChg>
      </pc:sldChg>
      <pc:sldChg chg="addSp modSp new mod">
        <pc:chgData name="NAMohammed" userId="818e9af9-07b9-4e66-926f-ccbf6f764297" providerId="ADAL" clId="{9917EAA0-34DD-481C-A3B3-02AE494B4923}" dt="2022-02-15T13:28:31.195" v="211" actId="1076"/>
        <pc:sldMkLst>
          <pc:docMk/>
          <pc:sldMk cId="5100327" sldId="334"/>
        </pc:sldMkLst>
        <pc:spChg chg="mod">
          <ac:chgData name="NAMohammed" userId="818e9af9-07b9-4e66-926f-ccbf6f764297" providerId="ADAL" clId="{9917EAA0-34DD-481C-A3B3-02AE494B4923}" dt="2022-02-15T13:23:05.136" v="170" actId="14100"/>
          <ac:spMkLst>
            <pc:docMk/>
            <pc:sldMk cId="5100327" sldId="334"/>
            <ac:spMk id="2" creationId="{11A51B48-81FD-4C5B-8B7C-8F180A8F6973}"/>
          </ac:spMkLst>
        </pc:spChg>
        <pc:spChg chg="mod">
          <ac:chgData name="NAMohammed" userId="818e9af9-07b9-4e66-926f-ccbf6f764297" providerId="ADAL" clId="{9917EAA0-34DD-481C-A3B3-02AE494B4923}" dt="2022-02-15T13:28:31.195" v="211" actId="1076"/>
          <ac:spMkLst>
            <pc:docMk/>
            <pc:sldMk cId="5100327" sldId="334"/>
            <ac:spMk id="3" creationId="{34468FFC-8759-4DCB-89FC-FDE0EEDE615D}"/>
          </ac:spMkLst>
        </pc:spChg>
        <pc:picChg chg="add mod">
          <ac:chgData name="NAMohammed" userId="818e9af9-07b9-4e66-926f-ccbf6f764297" providerId="ADAL" clId="{9917EAA0-34DD-481C-A3B3-02AE494B4923}" dt="2022-02-15T13:28:22.612" v="210" actId="1076"/>
          <ac:picMkLst>
            <pc:docMk/>
            <pc:sldMk cId="5100327" sldId="334"/>
            <ac:picMk id="5" creationId="{67DF312C-5A06-4BBD-88E7-6A394A1D6132}"/>
          </ac:picMkLst>
        </pc:picChg>
      </pc:sldChg>
      <pc:sldChg chg="addSp modSp new mod">
        <pc:chgData name="NAMohammed" userId="818e9af9-07b9-4e66-926f-ccbf6f764297" providerId="ADAL" clId="{9917EAA0-34DD-481C-A3B3-02AE494B4923}" dt="2022-02-15T13:35:13.853" v="245" actId="113"/>
        <pc:sldMkLst>
          <pc:docMk/>
          <pc:sldMk cId="3702682210" sldId="335"/>
        </pc:sldMkLst>
        <pc:spChg chg="mod">
          <ac:chgData name="NAMohammed" userId="818e9af9-07b9-4e66-926f-ccbf6f764297" providerId="ADAL" clId="{9917EAA0-34DD-481C-A3B3-02AE494B4923}" dt="2022-02-15T13:28:50.544" v="213" actId="14100"/>
          <ac:spMkLst>
            <pc:docMk/>
            <pc:sldMk cId="3702682210" sldId="335"/>
            <ac:spMk id="2" creationId="{464D134A-B2F9-4642-86E1-FA144481E631}"/>
          </ac:spMkLst>
        </pc:spChg>
        <pc:spChg chg="mod">
          <ac:chgData name="NAMohammed" userId="818e9af9-07b9-4e66-926f-ccbf6f764297" providerId="ADAL" clId="{9917EAA0-34DD-481C-A3B3-02AE494B4923}" dt="2022-02-15T13:34:18.255" v="241"/>
          <ac:spMkLst>
            <pc:docMk/>
            <pc:sldMk cId="3702682210" sldId="335"/>
            <ac:spMk id="3" creationId="{5D14A0E7-5506-4B17-ACA1-86D3464A0239}"/>
          </ac:spMkLst>
        </pc:spChg>
        <pc:spChg chg="add mod">
          <ac:chgData name="NAMohammed" userId="818e9af9-07b9-4e66-926f-ccbf6f764297" providerId="ADAL" clId="{9917EAA0-34DD-481C-A3B3-02AE494B4923}" dt="2022-02-15T13:35:13.853" v="245" actId="113"/>
          <ac:spMkLst>
            <pc:docMk/>
            <pc:sldMk cId="3702682210" sldId="335"/>
            <ac:spMk id="6" creationId="{E775FD2A-2E37-4C57-BF80-B33BEE95C9E5}"/>
          </ac:spMkLst>
        </pc:spChg>
        <pc:picChg chg="add mod">
          <ac:chgData name="NAMohammed" userId="818e9af9-07b9-4e66-926f-ccbf6f764297" providerId="ADAL" clId="{9917EAA0-34DD-481C-A3B3-02AE494B4923}" dt="2022-02-15T13:34:09.244" v="240" actId="14100"/>
          <ac:picMkLst>
            <pc:docMk/>
            <pc:sldMk cId="3702682210" sldId="335"/>
            <ac:picMk id="5" creationId="{771695FB-E72A-4944-B622-DF13A4A8AD90}"/>
          </ac:picMkLst>
        </pc:picChg>
      </pc:sldChg>
      <pc:sldChg chg="addSp delSp modSp new mod">
        <pc:chgData name="NAMohammed" userId="818e9af9-07b9-4e66-926f-ccbf6f764297" providerId="ADAL" clId="{9917EAA0-34DD-481C-A3B3-02AE494B4923}" dt="2022-02-15T20:39:42.121" v="262" actId="14100"/>
        <pc:sldMkLst>
          <pc:docMk/>
          <pc:sldMk cId="4148156134" sldId="336"/>
        </pc:sldMkLst>
        <pc:spChg chg="mod">
          <ac:chgData name="NAMohammed" userId="818e9af9-07b9-4e66-926f-ccbf6f764297" providerId="ADAL" clId="{9917EAA0-34DD-481C-A3B3-02AE494B4923}" dt="2022-02-15T20:39:38.226" v="261" actId="14100"/>
          <ac:spMkLst>
            <pc:docMk/>
            <pc:sldMk cId="4148156134" sldId="336"/>
            <ac:spMk id="2" creationId="{1EA531DD-75F1-4FE0-96C3-CB777F5E8052}"/>
          </ac:spMkLst>
        </pc:spChg>
        <pc:spChg chg="del">
          <ac:chgData name="NAMohammed" userId="818e9af9-07b9-4e66-926f-ccbf6f764297" providerId="ADAL" clId="{9917EAA0-34DD-481C-A3B3-02AE494B4923}" dt="2022-02-15T20:39:11.496" v="255" actId="22"/>
          <ac:spMkLst>
            <pc:docMk/>
            <pc:sldMk cId="4148156134" sldId="336"/>
            <ac:spMk id="3" creationId="{5EB4892B-8E60-481E-8520-F5AF7E9F61A1}"/>
          </ac:spMkLst>
        </pc:spChg>
        <pc:picChg chg="add mod ord">
          <ac:chgData name="NAMohammed" userId="818e9af9-07b9-4e66-926f-ccbf6f764297" providerId="ADAL" clId="{9917EAA0-34DD-481C-A3B3-02AE494B4923}" dt="2022-02-15T20:39:42.121" v="262" actId="14100"/>
          <ac:picMkLst>
            <pc:docMk/>
            <pc:sldMk cId="4148156134" sldId="336"/>
            <ac:picMk id="5" creationId="{FE30F577-05BE-4BF4-B861-1E5CAEBF61F4}"/>
          </ac:picMkLst>
        </pc:picChg>
      </pc:sldChg>
      <pc:sldChg chg="addSp modSp new del">
        <pc:chgData name="NAMohammed" userId="818e9af9-07b9-4e66-926f-ccbf6f764297" providerId="ADAL" clId="{9917EAA0-34DD-481C-A3B3-02AE494B4923}" dt="2022-03-07T17:54:26.067" v="619" actId="2696"/>
        <pc:sldMkLst>
          <pc:docMk/>
          <pc:sldMk cId="924706024" sldId="337"/>
        </pc:sldMkLst>
        <pc:picChg chg="add mod">
          <ac:chgData name="NAMohammed" userId="818e9af9-07b9-4e66-926f-ccbf6f764297" providerId="ADAL" clId="{9917EAA0-34DD-481C-A3B3-02AE494B4923}" dt="2022-02-15T20:56:45.475" v="304" actId="14100"/>
          <ac:picMkLst>
            <pc:docMk/>
            <pc:sldMk cId="924706024" sldId="337"/>
            <ac:picMk id="4" creationId="{897DEB68-93E3-4193-B43C-41CCB9463C29}"/>
          </ac:picMkLst>
        </pc:picChg>
      </pc:sldChg>
      <pc:sldChg chg="addSp delSp modSp new">
        <pc:chgData name="NAMohammed" userId="818e9af9-07b9-4e66-926f-ccbf6f764297" providerId="ADAL" clId="{9917EAA0-34DD-481C-A3B3-02AE494B4923}" dt="2022-02-15T20:57:53.823" v="310" actId="14100"/>
        <pc:sldMkLst>
          <pc:docMk/>
          <pc:sldMk cId="2013615485" sldId="338"/>
        </pc:sldMkLst>
        <pc:spChg chg="del">
          <ac:chgData name="NAMohammed" userId="818e9af9-07b9-4e66-926f-ccbf6f764297" providerId="ADAL" clId="{9917EAA0-34DD-481C-A3B3-02AE494B4923}" dt="2022-02-15T20:57:40.591" v="307"/>
          <ac:spMkLst>
            <pc:docMk/>
            <pc:sldMk cId="2013615485" sldId="338"/>
            <ac:spMk id="3" creationId="{613CF725-8218-4BFC-85EC-3898D671D056}"/>
          </ac:spMkLst>
        </pc:spChg>
        <pc:picChg chg="add mod">
          <ac:chgData name="NAMohammed" userId="818e9af9-07b9-4e66-926f-ccbf6f764297" providerId="ADAL" clId="{9917EAA0-34DD-481C-A3B3-02AE494B4923}" dt="2022-02-15T20:57:53.823" v="310" actId="14100"/>
          <ac:picMkLst>
            <pc:docMk/>
            <pc:sldMk cId="2013615485" sldId="338"/>
            <ac:picMk id="4" creationId="{2E688D57-6D76-43B5-B9FC-F722C36E9B72}"/>
          </ac:picMkLst>
        </pc:picChg>
      </pc:sldChg>
      <pc:sldChg chg="modSp new mod">
        <pc:chgData name="NAMohammed" userId="818e9af9-07b9-4e66-926f-ccbf6f764297" providerId="ADAL" clId="{9917EAA0-34DD-481C-A3B3-02AE494B4923}" dt="2022-02-16T15:37:18.031" v="379" actId="20577"/>
        <pc:sldMkLst>
          <pc:docMk/>
          <pc:sldMk cId="1190789207" sldId="339"/>
        </pc:sldMkLst>
        <pc:spChg chg="mod">
          <ac:chgData name="NAMohammed" userId="818e9af9-07b9-4e66-926f-ccbf6f764297" providerId="ADAL" clId="{9917EAA0-34DD-481C-A3B3-02AE494B4923}" dt="2022-02-16T15:18:48.856" v="313"/>
          <ac:spMkLst>
            <pc:docMk/>
            <pc:sldMk cId="1190789207" sldId="339"/>
            <ac:spMk id="2" creationId="{73B27A5A-3B52-44A2-BE35-6EA7FB417931}"/>
          </ac:spMkLst>
        </pc:spChg>
        <pc:spChg chg="mod">
          <ac:chgData name="NAMohammed" userId="818e9af9-07b9-4e66-926f-ccbf6f764297" providerId="ADAL" clId="{9917EAA0-34DD-481C-A3B3-02AE494B4923}" dt="2022-02-16T15:37:18.031" v="379" actId="20577"/>
          <ac:spMkLst>
            <pc:docMk/>
            <pc:sldMk cId="1190789207" sldId="339"/>
            <ac:spMk id="3" creationId="{7746B5D7-2D94-4F8B-9E4A-88E496659182}"/>
          </ac:spMkLst>
        </pc:spChg>
      </pc:sldChg>
      <pc:sldChg chg="modSp new mod">
        <pc:chgData name="NAMohammed" userId="818e9af9-07b9-4e66-926f-ccbf6f764297" providerId="ADAL" clId="{9917EAA0-34DD-481C-A3B3-02AE494B4923}" dt="2022-03-07T17:24:57.871" v="567" actId="20577"/>
        <pc:sldMkLst>
          <pc:docMk/>
          <pc:sldMk cId="3758122145" sldId="340"/>
        </pc:sldMkLst>
        <pc:spChg chg="mod">
          <ac:chgData name="NAMohammed" userId="818e9af9-07b9-4e66-926f-ccbf6f764297" providerId="ADAL" clId="{9917EAA0-34DD-481C-A3B3-02AE494B4923}" dt="2022-02-16T16:45:41.787" v="381" actId="14100"/>
          <ac:spMkLst>
            <pc:docMk/>
            <pc:sldMk cId="3758122145" sldId="340"/>
            <ac:spMk id="2" creationId="{95C0A8B3-2604-46E2-8014-DE1BC1A294A0}"/>
          </ac:spMkLst>
        </pc:spChg>
        <pc:spChg chg="mod">
          <ac:chgData name="NAMohammed" userId="818e9af9-07b9-4e66-926f-ccbf6f764297" providerId="ADAL" clId="{9917EAA0-34DD-481C-A3B3-02AE494B4923}" dt="2022-03-07T17:24:57.871" v="567" actId="20577"/>
          <ac:spMkLst>
            <pc:docMk/>
            <pc:sldMk cId="3758122145" sldId="340"/>
            <ac:spMk id="3" creationId="{1786DF36-DE5E-4866-84A7-F9555258930B}"/>
          </ac:spMkLst>
        </pc:spChg>
      </pc:sldChg>
      <pc:sldChg chg="addSp delSp modSp new">
        <pc:chgData name="NAMohammed" userId="818e9af9-07b9-4e66-926f-ccbf6f764297" providerId="ADAL" clId="{9917EAA0-34DD-481C-A3B3-02AE494B4923}" dt="2022-02-16T16:52:01.289" v="435" actId="14100"/>
        <pc:sldMkLst>
          <pc:docMk/>
          <pc:sldMk cId="321634948" sldId="341"/>
        </pc:sldMkLst>
        <pc:spChg chg="mod">
          <ac:chgData name="NAMohammed" userId="818e9af9-07b9-4e66-926f-ccbf6f764297" providerId="ADAL" clId="{9917EAA0-34DD-481C-A3B3-02AE494B4923}" dt="2022-02-16T16:51:41.705" v="430" actId="14100"/>
          <ac:spMkLst>
            <pc:docMk/>
            <pc:sldMk cId="321634948" sldId="341"/>
            <ac:spMk id="2" creationId="{040F68B3-E729-41F4-AA2C-EF79997DF82C}"/>
          </ac:spMkLst>
        </pc:spChg>
        <pc:spChg chg="del mod">
          <ac:chgData name="NAMohammed" userId="818e9af9-07b9-4e66-926f-ccbf6f764297" providerId="ADAL" clId="{9917EAA0-34DD-481C-A3B3-02AE494B4923}" dt="2022-02-16T16:51:48.543" v="432"/>
          <ac:spMkLst>
            <pc:docMk/>
            <pc:sldMk cId="321634948" sldId="341"/>
            <ac:spMk id="3" creationId="{BD40B91C-DCF1-4A8F-9B69-769087281447}"/>
          </ac:spMkLst>
        </pc:spChg>
        <pc:picChg chg="add mod">
          <ac:chgData name="NAMohammed" userId="818e9af9-07b9-4e66-926f-ccbf6f764297" providerId="ADAL" clId="{9917EAA0-34DD-481C-A3B3-02AE494B4923}" dt="2022-02-16T16:52:01.289" v="435" actId="14100"/>
          <ac:picMkLst>
            <pc:docMk/>
            <pc:sldMk cId="321634948" sldId="341"/>
            <ac:picMk id="4" creationId="{B1DE09B4-E37B-4E93-BD4E-EB7EAB55A55F}"/>
          </ac:picMkLst>
        </pc:picChg>
      </pc:sldChg>
      <pc:sldChg chg="modSp new mod">
        <pc:chgData name="NAMohammed" userId="818e9af9-07b9-4e66-926f-ccbf6f764297" providerId="ADAL" clId="{9917EAA0-34DD-481C-A3B3-02AE494B4923}" dt="2022-02-16T16:56:51.878" v="466" actId="255"/>
        <pc:sldMkLst>
          <pc:docMk/>
          <pc:sldMk cId="843630637" sldId="342"/>
        </pc:sldMkLst>
        <pc:spChg chg="mod">
          <ac:chgData name="NAMohammed" userId="818e9af9-07b9-4e66-926f-ccbf6f764297" providerId="ADAL" clId="{9917EAA0-34DD-481C-A3B3-02AE494B4923}" dt="2022-02-16T16:53:05.624" v="437" actId="14100"/>
          <ac:spMkLst>
            <pc:docMk/>
            <pc:sldMk cId="843630637" sldId="342"/>
            <ac:spMk id="2" creationId="{A8DD876B-A889-4E05-8114-D11D90EB152F}"/>
          </ac:spMkLst>
        </pc:spChg>
        <pc:spChg chg="mod">
          <ac:chgData name="NAMohammed" userId="818e9af9-07b9-4e66-926f-ccbf6f764297" providerId="ADAL" clId="{9917EAA0-34DD-481C-A3B3-02AE494B4923}" dt="2022-02-16T16:56:51.878" v="466" actId="255"/>
          <ac:spMkLst>
            <pc:docMk/>
            <pc:sldMk cId="843630637" sldId="342"/>
            <ac:spMk id="3" creationId="{91087FB5-E3C1-49D4-8705-AA5C9F233D34}"/>
          </ac:spMkLst>
        </pc:spChg>
      </pc:sldChg>
      <pc:sldChg chg="modSp new mod">
        <pc:chgData name="NAMohammed" userId="818e9af9-07b9-4e66-926f-ccbf6f764297" providerId="ADAL" clId="{9917EAA0-34DD-481C-A3B3-02AE494B4923}" dt="2022-03-09T18:40:57.160" v="664" actId="20577"/>
        <pc:sldMkLst>
          <pc:docMk/>
          <pc:sldMk cId="3331981859" sldId="343"/>
        </pc:sldMkLst>
        <pc:spChg chg="mod">
          <ac:chgData name="NAMohammed" userId="818e9af9-07b9-4e66-926f-ccbf6f764297" providerId="ADAL" clId="{9917EAA0-34DD-481C-A3B3-02AE494B4923}" dt="2022-02-16T17:16:38.814" v="468" actId="14100"/>
          <ac:spMkLst>
            <pc:docMk/>
            <pc:sldMk cId="3331981859" sldId="343"/>
            <ac:spMk id="2" creationId="{364B25A7-24F6-49A1-A71F-578A804F012C}"/>
          </ac:spMkLst>
        </pc:spChg>
        <pc:spChg chg="mod">
          <ac:chgData name="NAMohammed" userId="818e9af9-07b9-4e66-926f-ccbf6f764297" providerId="ADAL" clId="{9917EAA0-34DD-481C-A3B3-02AE494B4923}" dt="2022-03-09T18:40:57.160" v="664" actId="20577"/>
          <ac:spMkLst>
            <pc:docMk/>
            <pc:sldMk cId="3331981859" sldId="343"/>
            <ac:spMk id="3" creationId="{CDF0F63F-232D-43C8-B308-C5F4F9744F85}"/>
          </ac:spMkLst>
        </pc:spChg>
      </pc:sldChg>
      <pc:sldChg chg="modSp new mod">
        <pc:chgData name="NAMohammed" userId="818e9af9-07b9-4e66-926f-ccbf6f764297" providerId="ADAL" clId="{9917EAA0-34DD-481C-A3B3-02AE494B4923}" dt="2022-02-16T17:26:04.638" v="535" actId="113"/>
        <pc:sldMkLst>
          <pc:docMk/>
          <pc:sldMk cId="2871234113" sldId="344"/>
        </pc:sldMkLst>
        <pc:spChg chg="mod">
          <ac:chgData name="NAMohammed" userId="818e9af9-07b9-4e66-926f-ccbf6f764297" providerId="ADAL" clId="{9917EAA0-34DD-481C-A3B3-02AE494B4923}" dt="2022-02-16T17:20:47.717" v="496" actId="14100"/>
          <ac:spMkLst>
            <pc:docMk/>
            <pc:sldMk cId="2871234113" sldId="344"/>
            <ac:spMk id="2" creationId="{76BEDE7D-8D71-4FEA-AB5B-D091DE599B3F}"/>
          </ac:spMkLst>
        </pc:spChg>
        <pc:spChg chg="mod">
          <ac:chgData name="NAMohammed" userId="818e9af9-07b9-4e66-926f-ccbf6f764297" providerId="ADAL" clId="{9917EAA0-34DD-481C-A3B3-02AE494B4923}" dt="2022-02-16T17:26:04.638" v="535" actId="113"/>
          <ac:spMkLst>
            <pc:docMk/>
            <pc:sldMk cId="2871234113" sldId="344"/>
            <ac:spMk id="3" creationId="{9BF25FD5-2BF2-4A28-806A-AEFEA1432344}"/>
          </ac:spMkLst>
        </pc:spChg>
      </pc:sldChg>
      <pc:sldChg chg="modSp new mod">
        <pc:chgData name="NAMohammed" userId="818e9af9-07b9-4e66-926f-ccbf6f764297" providerId="ADAL" clId="{9917EAA0-34DD-481C-A3B3-02AE494B4923}" dt="2022-02-16T17:34:42.465" v="555" actId="113"/>
        <pc:sldMkLst>
          <pc:docMk/>
          <pc:sldMk cId="1305266984" sldId="345"/>
        </pc:sldMkLst>
        <pc:spChg chg="mod">
          <ac:chgData name="NAMohammed" userId="818e9af9-07b9-4e66-926f-ccbf6f764297" providerId="ADAL" clId="{9917EAA0-34DD-481C-A3B3-02AE494B4923}" dt="2022-02-16T17:33:12.519" v="537" actId="14100"/>
          <ac:spMkLst>
            <pc:docMk/>
            <pc:sldMk cId="1305266984" sldId="345"/>
            <ac:spMk id="2" creationId="{4BAA88E9-7046-474D-A353-4CB9EE518BD5}"/>
          </ac:spMkLst>
        </pc:spChg>
        <pc:spChg chg="mod">
          <ac:chgData name="NAMohammed" userId="818e9af9-07b9-4e66-926f-ccbf6f764297" providerId="ADAL" clId="{9917EAA0-34DD-481C-A3B3-02AE494B4923}" dt="2022-02-16T17:34:42.465" v="555" actId="113"/>
          <ac:spMkLst>
            <pc:docMk/>
            <pc:sldMk cId="1305266984" sldId="345"/>
            <ac:spMk id="3" creationId="{38F364BB-3DE4-4050-8D52-3B2B13EF8611}"/>
          </ac:spMkLst>
        </pc:spChg>
      </pc:sldChg>
      <pc:sldChg chg="addSp delSp modSp new mod">
        <pc:chgData name="NAMohammed" userId="818e9af9-07b9-4e66-926f-ccbf6f764297" providerId="ADAL" clId="{9917EAA0-34DD-481C-A3B3-02AE494B4923}" dt="2022-03-07T17:52:41.845" v="618"/>
        <pc:sldMkLst>
          <pc:docMk/>
          <pc:sldMk cId="1827940642" sldId="346"/>
        </pc:sldMkLst>
        <pc:spChg chg="del">
          <ac:chgData name="NAMohammed" userId="818e9af9-07b9-4e66-926f-ccbf6f764297" providerId="ADAL" clId="{9917EAA0-34DD-481C-A3B3-02AE494B4923}" dt="2022-03-07T17:51:40.535" v="607" actId="22"/>
          <ac:spMkLst>
            <pc:docMk/>
            <pc:sldMk cId="1827940642" sldId="346"/>
            <ac:spMk id="3" creationId="{ADAEF8AB-CF56-496A-B334-F91DDD20A527}"/>
          </ac:spMkLst>
        </pc:spChg>
        <pc:spChg chg="add del mod">
          <ac:chgData name="NAMohammed" userId="818e9af9-07b9-4e66-926f-ccbf6f764297" providerId="ADAL" clId="{9917EAA0-34DD-481C-A3B3-02AE494B4923}" dt="2022-03-07T17:52:41.845" v="618"/>
          <ac:spMkLst>
            <pc:docMk/>
            <pc:sldMk cId="1827940642" sldId="346"/>
            <ac:spMk id="6" creationId="{2DE85A91-ACBD-43B4-9200-37B1C2DCB34C}"/>
          </ac:spMkLst>
        </pc:spChg>
        <pc:spChg chg="add mod">
          <ac:chgData name="NAMohammed" userId="818e9af9-07b9-4e66-926f-ccbf6f764297" providerId="ADAL" clId="{9917EAA0-34DD-481C-A3B3-02AE494B4923}" dt="2022-03-07T17:52:34.568" v="616" actId="1076"/>
          <ac:spMkLst>
            <pc:docMk/>
            <pc:sldMk cId="1827940642" sldId="346"/>
            <ac:spMk id="7" creationId="{B670E11B-97F8-4623-B871-79E31A520099}"/>
          </ac:spMkLst>
        </pc:spChg>
        <pc:picChg chg="add mod ord">
          <ac:chgData name="NAMohammed" userId="818e9af9-07b9-4e66-926f-ccbf6f764297" providerId="ADAL" clId="{9917EAA0-34DD-481C-A3B3-02AE494B4923}" dt="2022-03-07T17:51:54.375" v="611" actId="14100"/>
          <ac:picMkLst>
            <pc:docMk/>
            <pc:sldMk cId="1827940642" sldId="346"/>
            <ac:picMk id="5" creationId="{F3104136-418A-4DD5-83FF-287618A5BD5F}"/>
          </ac:picMkLst>
        </pc:picChg>
      </pc:sldChg>
      <pc:sldChg chg="addSp delSp modSp new mod">
        <pc:chgData name="NAMohammed" userId="818e9af9-07b9-4e66-926f-ccbf6f764297" providerId="ADAL" clId="{9917EAA0-34DD-481C-A3B3-02AE494B4923}" dt="2022-03-07T18:12:22.966" v="642" actId="14100"/>
        <pc:sldMkLst>
          <pc:docMk/>
          <pc:sldMk cId="1865241809" sldId="347"/>
        </pc:sldMkLst>
        <pc:spChg chg="mod">
          <ac:chgData name="NAMohammed" userId="818e9af9-07b9-4e66-926f-ccbf6f764297" providerId="ADAL" clId="{9917EAA0-34DD-481C-A3B3-02AE494B4923}" dt="2022-03-07T18:11:44.200" v="632" actId="14100"/>
          <ac:spMkLst>
            <pc:docMk/>
            <pc:sldMk cId="1865241809" sldId="347"/>
            <ac:spMk id="2" creationId="{92BCA337-5AC2-4301-849B-6ABDFC635214}"/>
          </ac:spMkLst>
        </pc:spChg>
        <pc:spChg chg="del">
          <ac:chgData name="NAMohammed" userId="818e9af9-07b9-4e66-926f-ccbf6f764297" providerId="ADAL" clId="{9917EAA0-34DD-481C-A3B3-02AE494B4923}" dt="2022-03-07T18:11:48.403" v="633" actId="22"/>
          <ac:spMkLst>
            <pc:docMk/>
            <pc:sldMk cId="1865241809" sldId="347"/>
            <ac:spMk id="3" creationId="{DDA21C6E-CE7D-46FC-8B04-DE7C0E0EE83E}"/>
          </ac:spMkLst>
        </pc:spChg>
        <pc:picChg chg="add mod ord">
          <ac:chgData name="NAMohammed" userId="818e9af9-07b9-4e66-926f-ccbf6f764297" providerId="ADAL" clId="{9917EAA0-34DD-481C-A3B3-02AE494B4923}" dt="2022-03-07T18:12:22.966" v="642" actId="14100"/>
          <ac:picMkLst>
            <pc:docMk/>
            <pc:sldMk cId="1865241809" sldId="347"/>
            <ac:picMk id="5" creationId="{40E85277-8C51-4B65-9AFC-1375157C2D2B}"/>
          </ac:picMkLst>
        </pc:picChg>
      </pc:sldChg>
      <pc:sldChg chg="addSp delSp modSp new mod">
        <pc:chgData name="NAMohammed" userId="818e9af9-07b9-4e66-926f-ccbf6f764297" providerId="ADAL" clId="{9917EAA0-34DD-481C-A3B3-02AE494B4923}" dt="2022-03-07T18:14:26.805" v="653" actId="14100"/>
        <pc:sldMkLst>
          <pc:docMk/>
          <pc:sldMk cId="3852227031" sldId="348"/>
        </pc:sldMkLst>
        <pc:spChg chg="mod">
          <ac:chgData name="NAMohammed" userId="818e9af9-07b9-4e66-926f-ccbf6f764297" providerId="ADAL" clId="{9917EAA0-34DD-481C-A3B3-02AE494B4923}" dt="2022-03-07T18:13:45.134" v="644" actId="14100"/>
          <ac:spMkLst>
            <pc:docMk/>
            <pc:sldMk cId="3852227031" sldId="348"/>
            <ac:spMk id="2" creationId="{3878B5AB-4E17-41F7-AD7E-A1EEDBF0C5E6}"/>
          </ac:spMkLst>
        </pc:spChg>
        <pc:spChg chg="del mod">
          <ac:chgData name="NAMohammed" userId="818e9af9-07b9-4e66-926f-ccbf6f764297" providerId="ADAL" clId="{9917EAA0-34DD-481C-A3B3-02AE494B4923}" dt="2022-03-07T18:13:50.167" v="646" actId="22"/>
          <ac:spMkLst>
            <pc:docMk/>
            <pc:sldMk cId="3852227031" sldId="348"/>
            <ac:spMk id="3" creationId="{01246CB4-3E5C-44BF-8DF4-2F877AAE1071}"/>
          </ac:spMkLst>
        </pc:spChg>
        <pc:picChg chg="add mod ord">
          <ac:chgData name="NAMohammed" userId="818e9af9-07b9-4e66-926f-ccbf6f764297" providerId="ADAL" clId="{9917EAA0-34DD-481C-A3B3-02AE494B4923}" dt="2022-03-07T18:14:26.805" v="653" actId="14100"/>
          <ac:picMkLst>
            <pc:docMk/>
            <pc:sldMk cId="3852227031" sldId="348"/>
            <ac:picMk id="5" creationId="{575EED19-30ED-4FBD-B0F3-97A51C6B8F22}"/>
          </ac:picMkLst>
        </pc:picChg>
      </pc:sldChg>
      <pc:sldChg chg="addSp delSp modSp new mod">
        <pc:chgData name="NAMohammed" userId="818e9af9-07b9-4e66-926f-ccbf6f764297" providerId="ADAL" clId="{9917EAA0-34DD-481C-A3B3-02AE494B4923}" dt="2022-03-07T18:16:22.013" v="660" actId="14100"/>
        <pc:sldMkLst>
          <pc:docMk/>
          <pc:sldMk cId="2524427192" sldId="349"/>
        </pc:sldMkLst>
        <pc:spChg chg="del">
          <ac:chgData name="NAMohammed" userId="818e9af9-07b9-4e66-926f-ccbf6f764297" providerId="ADAL" clId="{9917EAA0-34DD-481C-A3B3-02AE494B4923}" dt="2022-03-07T18:16:00.300" v="655" actId="22"/>
          <ac:spMkLst>
            <pc:docMk/>
            <pc:sldMk cId="2524427192" sldId="349"/>
            <ac:spMk id="3" creationId="{57932E07-0BE2-4719-B0BC-2AE617545056}"/>
          </ac:spMkLst>
        </pc:spChg>
        <pc:picChg chg="add mod ord">
          <ac:chgData name="NAMohammed" userId="818e9af9-07b9-4e66-926f-ccbf6f764297" providerId="ADAL" clId="{9917EAA0-34DD-481C-A3B3-02AE494B4923}" dt="2022-03-07T18:16:22.013" v="660" actId="14100"/>
          <ac:picMkLst>
            <pc:docMk/>
            <pc:sldMk cId="2524427192" sldId="349"/>
            <ac:picMk id="5" creationId="{D41CE17A-0C1E-4C70-BE7D-2AA3827C86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7E9E2-1CD6-4CB2-AD9A-055C21A190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0A8B7-2A4C-43A7-86A4-44AE375BFE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A1443-6A1E-4684-A71E-9466962B52F0}" type="datetimeFigureOut">
              <a:rPr lang="ar-SA"/>
              <a:pPr>
                <a:defRPr/>
              </a:pPr>
              <a:t>12/08/1444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7F3479-FB12-4781-8223-A45D78E2E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17C6BD-AE6A-46D8-8960-3850D10DA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7AAC8-8928-4A0B-91D7-2C98860FEB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FFD6-7498-4BB5-AE0D-4A5AE7F69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alibri" panose="020F0502020204030204" pitchFamily="34" charset="0"/>
              </a:defRPr>
            </a:lvl1pPr>
          </a:lstStyle>
          <a:p>
            <a:fld id="{A46BDC59-5475-4AAD-B286-54F538E83562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BDC59-5475-4AAD-B286-54F538E83562}" type="slidenum">
              <a:rPr lang="ar-SA" altLang="en-US" smtClean="0"/>
              <a:pPr/>
              <a:t>3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3431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A2BEF91-C510-48C5-BB08-9F6CB35F3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C62770-EFCC-4E98-AC4F-B6B24CE5E5CC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A6C7FA6-A9E2-4E2D-8698-43285E04A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F3581DF-C75D-4452-8A67-709EC6349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D91D-0DED-43EA-9E81-7BC244A6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D98C-C51F-4DE3-84F8-5E56E978E5B5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6805C-0B82-470F-A568-1B3F9209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3030-1AF6-47A9-8492-1D30448B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CAF09-430C-4692-B382-3182C4777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16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A502-3584-4196-BD1A-06B80054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F2DF-1199-4CC8-A60D-48AB7B49BA9D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43A8-1A3E-4D59-A0DF-E67DE746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FD1A-B462-4E0A-A39F-3A76611B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C75D3-2278-49F2-90E8-BA6F37EE7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16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43BE-2375-4498-9800-D6962856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3B7-0594-4C29-8F5D-373BE11CA565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E650-1D3C-4E66-B82D-C71069B6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D54EE-CE05-48E2-BD96-07369218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2AF4-ED50-44B1-8393-2330AE6CE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7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FB57-F5FE-46B4-9872-B63EABFA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1532-BE1D-4E72-AE9C-6C6B49BD432F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351F-F92B-4D51-98C5-3BC8381B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B01A-1901-40A9-B47A-BEAFDB2B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47ECD-8671-426A-AF7F-1332ECDB7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17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E2765-0782-4816-BE7C-F989BF46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0ABB-F207-4CED-92AA-AC4ED11CBB0D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1A15-F3CA-4428-AB06-0A567D82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6000-AFFF-4CC8-B30D-645CD650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47D1-8EC4-496A-AEDA-D9325D635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4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C7E53E-E4E3-4267-8D8C-0A3593D5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1C4A-05F1-4C5C-B488-C25C2FA43E27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E69A0E-DAFA-4CAD-B787-D67A08B3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0BDA70-E137-46C6-8E51-72837D75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976F8-6136-456E-8AEB-9EC40A10B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0CF16E-364C-4051-BDE4-42725AE2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4445-D09C-46BF-9269-76707B9CB422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966D2D-946D-457D-BBC2-B5A0958C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4BB569-18AD-4909-B738-A3B8603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0B86F-7905-44AF-9F3C-9DA60E1C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7D3B78E-340C-4895-8ED0-1A3E0C47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CCAA-6F14-4249-9823-4B52EE744116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40A0E7-7468-4AA2-852B-5F51467E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70DA6-F103-46E5-870B-084FCD93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61D9-37C9-4E39-A386-15EC50109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3136E2-C600-4E67-A711-5E88D78E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0938-F2D5-4E85-964F-85823A6283FA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57A849-6EED-4935-8EF6-A94CE9F1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2ACEDE-03AB-4A54-B5A1-A8747DCA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9CA2-16CC-4DF6-ACB7-F70707970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0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B438FA-9FD1-4753-80AA-77DB02CC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EB80-41EA-48AD-9669-A6933BA0356B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8F6F2C-A370-493E-B3BB-6241DB6F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6C483-547F-4BCF-B2C3-E0862E19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6710-A370-4838-AA17-F6F4F46E7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3DB4B-F41D-4757-BCEB-6314A76C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AE99-92C6-48CD-8213-2E0361C76D54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7FCE72-0D1B-4BB5-9E26-2E2E6433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28C27-4F8B-48E1-A197-706E40AC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F32C-1ABD-49E7-8006-9E1564A5A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95D66F-6DF7-4E32-8D0F-704E530916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8BCFBE-E856-4918-AAFC-E0ACB77E5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E0C37-FCA9-4C99-8BD4-B6D7DF4F7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97481-A017-4C49-A3C2-B2E9243EE4A9}" type="datetimeFigureOut">
              <a:rPr lang="en-US"/>
              <a:pPr>
                <a:defRPr/>
              </a:pPr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99613-1F6A-44A7-A856-7EECB9AA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B109-AD57-4C41-BC46-62EE2C79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BB15D3-E222-4E5E-AF23-784C16D7FC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9E80-0669-4DB4-815B-9BAE2A034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</p:spPr>
        <p:txBody>
          <a:bodyPr rtlCol="0">
            <a:normAutofit fontScale="9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/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Through Cell Membrane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/>
              <a:t> </a:t>
            </a:r>
            <a:r>
              <a:rPr lang="en-US" b="1" i="1"/>
              <a:t/>
            </a:r>
            <a:br>
              <a:rPr lang="en-US" b="1" i="1"/>
            </a:br>
            <a:r>
              <a:rPr lang="en-US" b="1" i="1"/>
              <a:t>OSMOSIS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E1069C67-25DB-4B09-95D2-94F58EF4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</a:rPr>
              <a:t>Dr. Nour A. Mohammed</a:t>
            </a:r>
          </a:p>
          <a:p>
            <a:pPr algn="l" eaLnBrk="1" hangingPunct="1"/>
            <a:r>
              <a:rPr lang="en-US" altLang="en-US" sz="3600" b="1" dirty="0">
                <a:solidFill>
                  <a:srgbClr val="FF0000"/>
                </a:solidFill>
              </a:rPr>
              <a:t>MUTAH SCHOOL OF MEDICINE</a:t>
            </a:r>
            <a:endParaRPr lang="ar-SA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31DD-75F1-4FE0-96C3-CB777F5E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0F577-05BE-4BF4-B861-1E5CAEBF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229600" cy="5638800"/>
          </a:xfrm>
        </p:spPr>
      </p:pic>
    </p:spTree>
    <p:extLst>
      <p:ext uri="{BB962C8B-B14F-4D97-AF65-F5344CB8AC3E}">
        <p14:creationId xmlns:p14="http://schemas.microsoft.com/office/powerpoint/2010/main" val="414815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9E26-ECA4-446D-B20A-29FBE608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554636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/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 of osmosis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/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A612-C759-496C-A5C7-9346C3E88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Net diffusion of H2O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Times New Roman" panose="02020603050405020304" pitchFamily="18" charset="0"/>
              </a:rPr>
              <a:t>(solvent)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across a selectively permeable  membrane.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Movement of H2O from a high H2O to lower H2O until equilibrium is reached.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Times New Roman" panose="02020603050405020304" pitchFamily="18" charset="0"/>
              </a:rPr>
              <a:t>Two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requirements for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Times New Roman" panose="02020603050405020304" pitchFamily="18" charset="0"/>
              </a:rPr>
              <a:t>osmosis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a. Difference in solute concentration on the two sides of the membrane.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b. Membrane must be impermeable to the solute.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7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6E42-9BE4-426B-86C7-3D9B3132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/>
            </a:r>
            <a:br>
              <a:rPr lang="en-US" sz="1800" b="0" i="0" u="none" strike="noStrike" baseline="0" dirty="0">
                <a:solidFill>
                  <a:srgbClr val="000000"/>
                </a:solidFill>
              </a:rPr>
            </a:br>
            <a:r>
              <a:rPr lang="en-US" sz="3600" b="1" i="0" u="none" strike="noStrike" baseline="0" dirty="0">
                <a:solidFill>
                  <a:srgbClr val="FF0066"/>
                </a:solidFill>
              </a:rPr>
              <a:t>Osmotic pressure </a:t>
            </a:r>
            <a:br>
              <a:rPr lang="en-US" sz="3600" b="1" i="0" u="none" strike="noStrike" baseline="0" dirty="0">
                <a:solidFill>
                  <a:srgbClr val="FF0066"/>
                </a:solidFill>
              </a:rPr>
            </a:b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4E76-B932-44B5-9D18-999EBAD9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66"/>
                </a:solidFill>
              </a:rPr>
              <a:t>Osmotic pressure</a:t>
            </a:r>
            <a:r>
              <a:rPr lang="en-US" sz="2400" dirty="0"/>
              <a:t>:- Is the pressure needed to stop osmosis ( to prevent the solvent migration )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Factors affecting osmotic pressure: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/>
              <a:t>1. Number of non-diffusible particles regardless of their mass or their nature. </a:t>
            </a:r>
          </a:p>
          <a:p>
            <a:pPr marL="0" indent="0" algn="l">
              <a:buNone/>
            </a:pPr>
            <a:r>
              <a:rPr lang="en-US" sz="2400" dirty="0"/>
              <a:t>2. Chemical activity of the solute particles that provides potential pressure across cell membrane ionizing solutes (e.g., NaCl) are more osmotically active than non-ionizable solutes (e.g., glucose). </a:t>
            </a:r>
          </a:p>
          <a:p>
            <a:pPr algn="l"/>
            <a:r>
              <a:rPr lang="en-US" sz="2400" dirty="0"/>
              <a:t>The osmotic pressure is expressed in </a:t>
            </a:r>
            <a:r>
              <a:rPr lang="en-US" sz="2400" b="1" dirty="0">
                <a:solidFill>
                  <a:srgbClr val="FF0066"/>
                </a:solidFill>
              </a:rPr>
              <a:t>osmoles or milliosmoles </a:t>
            </a:r>
            <a:r>
              <a:rPr lang="en-US" sz="2400" dirty="0"/>
              <a:t>which can be converted to mmHg, since </a:t>
            </a:r>
            <a:r>
              <a:rPr lang="en-US" sz="2400" b="1" dirty="0"/>
              <a:t>one milliosmole = </a:t>
            </a:r>
            <a:r>
              <a:rPr lang="en-US" sz="2400" dirty="0"/>
              <a:t>about </a:t>
            </a:r>
            <a:r>
              <a:rPr lang="en-US" sz="2400" b="1" dirty="0">
                <a:solidFill>
                  <a:srgbClr val="FF0066"/>
                </a:solidFill>
              </a:rPr>
              <a:t>19.3 </a:t>
            </a:r>
            <a:r>
              <a:rPr lang="en-US" sz="2400" b="1" dirty="0"/>
              <a:t>mmHg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C55E-8702-47D9-AC2B-7B4C1FB7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04136-418A-4DD5-83FF-287618A5B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8673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0E11B-97F8-4623-B871-79E31A520099}"/>
              </a:ext>
            </a:extLst>
          </p:cNvPr>
          <p:cNvSpPr txBox="1"/>
          <p:nvPr/>
        </p:nvSpPr>
        <p:spPr>
          <a:xfrm>
            <a:off x="457200" y="50292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4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DFC2-E99B-420F-A8C2-55E94323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i="0" u="none" strike="noStrike" baseline="0" dirty="0">
                <a:solidFill>
                  <a:srgbClr val="C00000"/>
                </a:solidFill>
                <a:latin typeface="Calibri,Bold"/>
              </a:rPr>
              <a:t>Standard international units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549C-E648-4504-8C5E-4867E0A1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066800"/>
            <a:ext cx="8229600" cy="56388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800" b="0" i="0" u="none" strike="noStrike" baseline="0">
                <a:latin typeface="Calibri" panose="020F0502020204030204" pitchFamily="34" charset="0"/>
              </a:rPr>
              <a:t>1 Mole = MW of solute in grams.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fi-FI" sz="2800" b="0" i="0" u="none" strike="noStrike" baseline="0">
                <a:latin typeface="Wingdings" panose="05000000000000000000" pitchFamily="2" charset="2"/>
              </a:rPr>
              <a:t> </a:t>
            </a:r>
            <a:r>
              <a:rPr lang="fi-FI" sz="2800" b="0" i="0" u="none" strike="noStrike" baseline="0">
                <a:latin typeface="Calibri" panose="020F0502020204030204" pitchFamily="34" charset="0"/>
              </a:rPr>
              <a:t>1 m Mole = 1/1000 mole 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en-US" sz="2800" b="0" i="0" u="none" strike="noStrike" baseline="0">
              <a:latin typeface="Wingdings" panose="05000000000000000000" pitchFamily="2" charset="2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en-US" sz="2800" b="0" i="0" u="none" strike="noStrike" baseline="0"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b="0" i="0" u="none" strike="noStrike" baseline="0">
                <a:latin typeface="Calibri" panose="020F0502020204030204" pitchFamily="34" charset="0"/>
              </a:rPr>
              <a:t>1 Osmol =  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0720A-D547-4542-9CBB-297A1B99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3677"/>
            <a:ext cx="5014685" cy="15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1B48-81FD-4C5B-8B7C-8F180A8F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8FFC-8759-4DCB-89FC-FDE0EEDE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818"/>
            <a:ext cx="8229600" cy="5440363"/>
          </a:xfrm>
        </p:spPr>
        <p:txBody>
          <a:bodyPr/>
          <a:lstStyle/>
          <a:p>
            <a:r>
              <a:rPr lang="en-US" sz="2400" b="1" i="0" u="none" strike="noStrike" baseline="0" dirty="0">
                <a:latin typeface="Calibri,Bold"/>
              </a:rPr>
              <a:t>Glucose</a:t>
            </a:r>
          </a:p>
          <a:p>
            <a:endParaRPr lang="it-IT" sz="2400" b="0" i="0" u="none" strike="noStrike" baseline="0" dirty="0">
              <a:latin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</a:endParaRPr>
          </a:p>
          <a:p>
            <a:r>
              <a:rPr lang="it-IT" sz="2400" b="0" i="0" u="none" strike="noStrike" baseline="0" dirty="0">
                <a:latin typeface="Calibri" panose="020F0502020204030204" pitchFamily="34" charset="0"/>
              </a:rPr>
              <a:t>1 mole = MW in gm = 180 gm glucose.</a:t>
            </a:r>
            <a:endParaRPr lang="en-US" sz="2400" b="1" dirty="0">
              <a:latin typeface="Calibri,Bold"/>
            </a:endParaRPr>
          </a:p>
          <a:p>
            <a:endParaRPr lang="en-US" sz="2400" b="0" i="0" u="none" strike="noStrike" baseline="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 1 Osmol =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F312C-5A06-4BBD-88E7-6A394A1D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95600"/>
            <a:ext cx="4572000" cy="16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134A-B2F9-4642-86E1-FA144481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4A0E7-5506-4B17-ACA1-86D3464A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sz="24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Na cl</a:t>
            </a:r>
          </a:p>
          <a:p>
            <a:pPr marL="0" indent="0">
              <a:buNone/>
            </a:pPr>
            <a:r>
              <a:rPr lang="en-US" sz="24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1 mole = MW of Na in gm + MW of cl in gm = 58.5 gm. Na cl.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Osmol =  = 29.25 gm / 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695FB-E72A-4944-B622-DF13A4A8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73086"/>
            <a:ext cx="4419600" cy="1055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5FD2A-2E37-4C57-BF80-B33BEE95C9E5}"/>
              </a:ext>
            </a:extLst>
          </p:cNvPr>
          <p:cNvSpPr txBox="1"/>
          <p:nvPr/>
        </p:nvSpPr>
        <p:spPr>
          <a:xfrm>
            <a:off x="65532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29.25 gm / L.</a:t>
            </a:r>
          </a:p>
        </p:txBody>
      </p:sp>
    </p:spTree>
    <p:extLst>
      <p:ext uri="{BB962C8B-B14F-4D97-AF65-F5344CB8AC3E}">
        <p14:creationId xmlns:p14="http://schemas.microsoft.com/office/powerpoint/2010/main" val="370268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25A7-24F6-49A1-A71F-578A804F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F63F-232D-43C8-B308-C5F4F974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l"/>
            <a:r>
              <a:rPr lang="en-US" b="1" i="1" u="none" strike="noStrike" baseline="0" dirty="0">
                <a:solidFill>
                  <a:srgbClr val="FF0066"/>
                </a:solidFill>
                <a:latin typeface="Calibri,Italic"/>
              </a:rPr>
              <a:t>Osmolarity</a:t>
            </a:r>
            <a:r>
              <a:rPr lang="en-US" b="0" i="1" u="none" strike="noStrike" baseline="0" dirty="0">
                <a:latin typeface="Calibri,Italic"/>
              </a:rPr>
              <a:t>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= It is the number of Osmols dissociated in 1 </a:t>
            </a:r>
            <a:r>
              <a:rPr lang="en-US" b="0" i="1" u="none" strike="noStrike" baseline="0" dirty="0">
                <a:latin typeface="Calibri,Italic"/>
              </a:rPr>
              <a:t>liter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of solvent.</a:t>
            </a:r>
          </a:p>
          <a:p>
            <a:pPr algn="l"/>
            <a:r>
              <a:rPr lang="en-US" b="1" i="1" u="none" strike="noStrike" baseline="0" dirty="0">
                <a:solidFill>
                  <a:srgbClr val="FF0066"/>
                </a:solidFill>
                <a:latin typeface="Calibri,Italic"/>
              </a:rPr>
              <a:t>Osmolality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= It is the number of Osmols dissociated in 1 </a:t>
            </a:r>
            <a:r>
              <a:rPr lang="en-US" b="0" i="1" u="none" strike="noStrike" baseline="0" dirty="0">
                <a:latin typeface="Calibri,Italic"/>
              </a:rPr>
              <a:t>K gm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of solvent.</a:t>
            </a:r>
          </a:p>
          <a:p>
            <a:pPr algn="l"/>
            <a:r>
              <a:rPr lang="en-US" b="1" i="1" u="none" strike="noStrike" baseline="0" dirty="0">
                <a:solidFill>
                  <a:srgbClr val="FF0066"/>
                </a:solidFill>
                <a:latin typeface="Calibri,Italic"/>
              </a:rPr>
              <a:t>Tonicity</a:t>
            </a:r>
            <a:r>
              <a:rPr lang="en-US" b="0" i="1" u="none" strike="noStrike" baseline="0" dirty="0">
                <a:latin typeface="Calibri,Italic"/>
              </a:rPr>
              <a:t> 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= The Osmolarity related to plasma (two solutions separated by a semipermeable membrane).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DE7D-8D71-4FEA-AB5B-D091DE59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25FD5-2BF2-4A28-806A-AEFEA143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800" dirty="0"/>
              <a:t>When two solutions separated by a semipermeable membrane have the same osmotic pressure, they are </a:t>
            </a:r>
            <a:r>
              <a:rPr lang="en-US" sz="2800" b="1" dirty="0">
                <a:solidFill>
                  <a:srgbClr val="FF0066"/>
                </a:solidFill>
              </a:rPr>
              <a:t>isotonic</a:t>
            </a:r>
            <a:r>
              <a:rPr lang="en-US" sz="2800" dirty="0"/>
              <a:t>; that is, no water will flow between them because there is no osmotic pressure difference across the membrane. </a:t>
            </a:r>
          </a:p>
          <a:p>
            <a:r>
              <a:rPr lang="en-US" sz="2800" dirty="0"/>
              <a:t>When two solutions have different osmotic pressures, the solution with the lower osmotic pressure is </a:t>
            </a:r>
            <a:r>
              <a:rPr lang="en-US" sz="2800" b="1" dirty="0">
                <a:solidFill>
                  <a:srgbClr val="FF0066"/>
                </a:solidFill>
              </a:rPr>
              <a:t>hypotonic</a:t>
            </a:r>
            <a:r>
              <a:rPr lang="en-US" sz="2800" dirty="0"/>
              <a:t>, and the solution with the higher effective osmotic pressure is </a:t>
            </a:r>
            <a:r>
              <a:rPr lang="en-US" sz="2800" b="1" dirty="0">
                <a:solidFill>
                  <a:srgbClr val="FF0066"/>
                </a:solidFill>
              </a:rPr>
              <a:t>hypertonic</a:t>
            </a:r>
            <a:r>
              <a:rPr lang="en-US" sz="2800" dirty="0"/>
              <a:t>. </a:t>
            </a:r>
          </a:p>
          <a:p>
            <a:r>
              <a:rPr lang="en-US" sz="2800" dirty="0"/>
              <a:t>Water will flow from the </a:t>
            </a:r>
            <a:r>
              <a:rPr lang="en-US" sz="2800" b="1" dirty="0">
                <a:solidFill>
                  <a:srgbClr val="FF0066"/>
                </a:solidFill>
              </a:rPr>
              <a:t>hypotonic</a:t>
            </a:r>
            <a:r>
              <a:rPr lang="en-US" sz="2800" dirty="0"/>
              <a:t> solution into the </a:t>
            </a:r>
            <a:r>
              <a:rPr lang="en-US" sz="2800" b="1" dirty="0">
                <a:solidFill>
                  <a:srgbClr val="FF0066"/>
                </a:solidFill>
              </a:rPr>
              <a:t>hypertonic.</a:t>
            </a:r>
          </a:p>
        </p:txBody>
      </p:sp>
    </p:spTree>
    <p:extLst>
      <p:ext uri="{BB962C8B-B14F-4D97-AF65-F5344CB8AC3E}">
        <p14:creationId xmlns:p14="http://schemas.microsoft.com/office/powerpoint/2010/main" val="287123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88E9-7046-474D-A353-4CB9EE51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64BB-3DE4-4050-8D52-3B2B13EF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If two solutions have the same calculated Osmolarity, they are called </a:t>
            </a:r>
            <a:r>
              <a:rPr lang="en-US" b="1" dirty="0">
                <a:solidFill>
                  <a:srgbClr val="FF0066"/>
                </a:solidFill>
              </a:rPr>
              <a:t>isosmotic</a:t>
            </a:r>
            <a:r>
              <a:rPr lang="en-US" dirty="0"/>
              <a:t>. </a:t>
            </a:r>
          </a:p>
          <a:p>
            <a:r>
              <a:rPr lang="en-US" dirty="0"/>
              <a:t>If two solutions have different calculated osmolarities, the solution with the higher Osmolarity is called </a:t>
            </a:r>
            <a:r>
              <a:rPr lang="en-US" b="1" dirty="0">
                <a:solidFill>
                  <a:srgbClr val="FF0066"/>
                </a:solidFill>
              </a:rPr>
              <a:t>hyperosmotic</a:t>
            </a:r>
            <a:r>
              <a:rPr lang="en-US" dirty="0"/>
              <a:t>, and the solution with the lower Osmolarity is called </a:t>
            </a:r>
            <a:r>
              <a:rPr lang="en-US" b="1" dirty="0">
                <a:solidFill>
                  <a:srgbClr val="FF0066"/>
                </a:solidFill>
              </a:rPr>
              <a:t>hypoosmotic.</a:t>
            </a:r>
          </a:p>
          <a:p>
            <a:r>
              <a:rPr lang="en-US" b="1" dirty="0">
                <a:solidFill>
                  <a:srgbClr val="FF0066"/>
                </a:solidFill>
              </a:rPr>
              <a:t>N B </a:t>
            </a:r>
            <a:r>
              <a:rPr lang="en-US" dirty="0"/>
              <a:t>: 1 m Osmol exerts OP = 19.3 mmHg, and Plasma Osmolarity = 300 m Osmol.</a:t>
            </a:r>
          </a:p>
        </p:txBody>
      </p:sp>
    </p:spTree>
    <p:extLst>
      <p:ext uri="{BB962C8B-B14F-4D97-AF65-F5344CB8AC3E}">
        <p14:creationId xmlns:p14="http://schemas.microsoft.com/office/powerpoint/2010/main" val="130526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552F-7214-42E1-BD53-096C83D1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</a:rPr>
              <a:t>CELL MEMBRANE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A1B9-7A3C-42C8-A97B-78666E3D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It’s a selective semi permeable membrane that allows the passage of some substances through it and excludes others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its thickness is about 7.5-10 nanometers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                          (75-100 angstrom)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The cell membrane is composed of :-</a:t>
            </a:r>
            <a:r>
              <a:rPr lang="en-US" b="1" dirty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1)Lipid (42%) and divided into :-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a. Phospholipids (25%).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b. Cholesterol (13%).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c. Other lipids (4%).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2)Protein 55% .                                                                                           3)Carbohydrate (Glycoprotein and glycolipids)(3%).        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A337-5AC2-4301-849B-6ABDFC63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ACTIVITY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E85277-8C51-4B65-9AFC-1375157C2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8991600" cy="4572000"/>
          </a:xfrm>
        </p:spPr>
      </p:pic>
    </p:spTree>
    <p:extLst>
      <p:ext uri="{BB962C8B-B14F-4D97-AF65-F5344CB8AC3E}">
        <p14:creationId xmlns:p14="http://schemas.microsoft.com/office/powerpoint/2010/main" val="186524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B5AB-4E17-41F7-AD7E-A1EEDBF0C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EED19-30ED-4FBD-B0F3-97A51C6B8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29558"/>
            <a:ext cx="8686801" cy="4918841"/>
          </a:xfrm>
        </p:spPr>
      </p:pic>
    </p:spTree>
    <p:extLst>
      <p:ext uri="{BB962C8B-B14F-4D97-AF65-F5344CB8AC3E}">
        <p14:creationId xmlns:p14="http://schemas.microsoft.com/office/powerpoint/2010/main" val="3852227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6D81-2682-4CCE-9671-806692E6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CE17A-0C1E-4C70-BE7D-2AA3827C8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219200"/>
            <a:ext cx="8534400" cy="4876800"/>
          </a:xfrm>
        </p:spPr>
      </p:pic>
    </p:spTree>
    <p:extLst>
      <p:ext uri="{BB962C8B-B14F-4D97-AF65-F5344CB8AC3E}">
        <p14:creationId xmlns:p14="http://schemas.microsoft.com/office/powerpoint/2010/main" val="252442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97C2-CC54-4257-9C1A-B0B4C53E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688D57-6D76-43B5-B9FC-F722C36E9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458200" cy="53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7A5A-3B52-44A2-BE35-6EA7FB41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C00000"/>
                </a:solidFill>
              </a:rPr>
              <a:t>Structure of the cell membrane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B5D7-2D94-4F8B-9E4A-88E49665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2"/>
          </a:xfrm>
        </p:spPr>
        <p:txBody>
          <a:bodyPr/>
          <a:lstStyle/>
          <a:p>
            <a:r>
              <a:rPr lang="en-US" sz="2800" b="1" dirty="0"/>
              <a:t>The cell membrane is composed of: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66"/>
                </a:solidFill>
              </a:rPr>
              <a:t>a)</a:t>
            </a:r>
            <a:r>
              <a:rPr lang="en-US" sz="2800" b="1" u="sng" dirty="0">
                <a:solidFill>
                  <a:srgbClr val="FF0066"/>
                </a:solidFill>
              </a:rPr>
              <a:t>Lipids:</a:t>
            </a:r>
          </a:p>
          <a:p>
            <a:pPr algn="l"/>
            <a:r>
              <a:rPr lang="en-US" sz="2800" b="0" i="0" u="none" strike="noStrike" baseline="0" dirty="0">
                <a:latin typeface="Calibri" panose="020F0502020204030204" pitchFamily="34" charset="0"/>
              </a:rPr>
              <a:t>Lipids of the cell membrane are mainly phospholipids and cholesterol.</a:t>
            </a:r>
          </a:p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FF0066"/>
                </a:solidFill>
                <a:latin typeface="Calibri,Bold"/>
              </a:rPr>
              <a:t>Function of membrane lipids </a:t>
            </a:r>
            <a:r>
              <a:rPr lang="en-US" sz="2800" b="1" i="0" u="none" strike="noStrike" baseline="0" dirty="0">
                <a:solidFill>
                  <a:srgbClr val="FF0066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a) A basic structure.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b) Barrier that prevent water evaporation.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c) Cholesterol determines the degree of the permeability to water soluble substances &amp; controls fluidity of cell membrane.</a:t>
            </a:r>
          </a:p>
        </p:txBody>
      </p:sp>
    </p:spTree>
    <p:extLst>
      <p:ext uri="{BB962C8B-B14F-4D97-AF65-F5344CB8AC3E}">
        <p14:creationId xmlns:p14="http://schemas.microsoft.com/office/powerpoint/2010/main" val="119078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A8B3-2604-46E2-8014-DE1BC1A2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6DF36-DE5E-4866-84A7-F9555258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F0066"/>
                </a:solidFill>
              </a:rPr>
              <a:t>b .  Proteins : </a:t>
            </a:r>
            <a:r>
              <a:rPr lang="en-US" sz="1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Present as: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a) Integral protein : that penetrate the whole thickness of the membrane.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b) Peripheral proteins : that attached to outer or inner surfaces.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Function of membrane proteins: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a) A basic structure.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b) Act as channels for ions which can open or close by </a:t>
            </a:r>
            <a:r>
              <a:rPr lang="fr-FR" sz="2400" dirty="0">
                <a:latin typeface="Calibri" panose="020F0502020204030204" pitchFamily="34" charset="0"/>
              </a:rPr>
              <a:t>conformationnel changes in protein molecules.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c) Enzymes that catalyze some reactions e.g., adenyl cyclase.</a:t>
            </a:r>
          </a:p>
          <a:p>
            <a:pPr marL="0" indent="0" algn="l">
              <a:buNone/>
            </a:pPr>
            <a:r>
              <a:rPr lang="sv-SE" sz="2400" dirty="0">
                <a:latin typeface="Calibri" panose="020F0502020204030204" pitchFamily="34" charset="0"/>
              </a:rPr>
              <a:t>d) Ion pump e.g., Na +/ K +pump.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e) Carrier that facilitate the membrane transport.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f) Receptors for drugs or hormones.</a:t>
            </a:r>
          </a:p>
          <a:p>
            <a:pPr marL="0" indent="0" algn="l">
              <a:buNone/>
            </a:pPr>
            <a:r>
              <a:rPr lang="en-US" sz="2400" dirty="0">
                <a:latin typeface="Calibri" panose="020F0502020204030204" pitchFamily="34" charset="0"/>
              </a:rPr>
              <a:t>g) ↓ surface tension of the membrane  ↑ membrane elasticity.</a:t>
            </a:r>
          </a:p>
        </p:txBody>
      </p:sp>
    </p:spTree>
    <p:extLst>
      <p:ext uri="{BB962C8B-B14F-4D97-AF65-F5344CB8AC3E}">
        <p14:creationId xmlns:p14="http://schemas.microsoft.com/office/powerpoint/2010/main" val="375812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68B3-E729-41F4-AA2C-EF79997D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E09B4-E37B-4E93-BD4E-EB7EAB55A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91" y="152400"/>
            <a:ext cx="8402109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876B-A889-4E05-8114-D11D90EB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7FB5-E3C1-49D4-8705-AA5C9F233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0066"/>
                </a:solidFill>
              </a:rPr>
              <a:t>c. Carbohydrate (glycocalex):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Symbol" panose="05050102010706020507" pitchFamily="18" charset="2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Carbohydrates (glycocalex) form a loose coat that cover the outer surface of the membrane.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</a:rPr>
              <a:t>  They formed of glycoprotein and glycolipids.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Function of glycocalex: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a) Carry –ve charge so  repel –ve charged molecules.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b) Attach cells to each others.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c) Act as receptors for hormones as insulin.</a:t>
            </a:r>
          </a:p>
          <a:p>
            <a:pPr marL="0" indent="0" algn="l">
              <a:buNone/>
            </a:pPr>
            <a:r>
              <a:rPr lang="en-US" sz="2800" dirty="0">
                <a:latin typeface="Calibri" panose="020F0502020204030204" pitchFamily="34" charset="0"/>
              </a:rPr>
              <a:t>d) Play a role in cell- cell recognition (Immune function)</a:t>
            </a:r>
          </a:p>
        </p:txBody>
      </p:sp>
    </p:spTree>
    <p:extLst>
      <p:ext uri="{BB962C8B-B14F-4D97-AF65-F5344CB8AC3E}">
        <p14:creationId xmlns:p14="http://schemas.microsoft.com/office/powerpoint/2010/main" val="84363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379A5DFD-E984-41B6-B946-11F5BF4B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09563"/>
            <a:ext cx="48466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BB2C30EC-A174-42C3-A438-630B69EAF3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0"/>
            <a:ext cx="5183188" cy="1651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Movement across the Cell Membrane  </a:t>
            </a:r>
          </a:p>
        </p:txBody>
      </p:sp>
      <p:pic>
        <p:nvPicPr>
          <p:cNvPr id="29700" name="Picture 4" descr="05_02b">
            <a:extLst>
              <a:ext uri="{FF2B5EF4-FFF2-40B4-BE49-F238E27FC236}">
                <a16:creationId xmlns:a16="http://schemas.microsoft.com/office/drawing/2014/main" id="{91BE4288-1E0A-4F02-817A-352CB16D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900000">
            <a:off x="5675313" y="3773488"/>
            <a:ext cx="22669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7377465-322B-4E9A-8AEE-8254AE0D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503238"/>
            <a:ext cx="9601200" cy="1249362"/>
          </a:xfrm>
        </p:spPr>
        <p:txBody>
          <a:bodyPr/>
          <a:lstStyle/>
          <a:p>
            <a:pPr rtl="1" eaLnBrk="1" hangingPunct="1"/>
            <a:r>
              <a:rPr lang="en-US" altLang="en-US" sz="3600" b="1" i="1">
                <a:solidFill>
                  <a:srgbClr val="C00000"/>
                </a:solidFill>
              </a:rPr>
              <a:t>TRANSPORT ACROSS CELL MEMBRANE</a:t>
            </a:r>
            <a:r>
              <a:rPr lang="en-US" altLang="en-US" sz="3600">
                <a:solidFill>
                  <a:srgbClr val="C00000"/>
                </a:solidFill>
              </a:rPr>
              <a:t/>
            </a:r>
            <a:br>
              <a:rPr lang="en-US" altLang="en-US" sz="3600">
                <a:solidFill>
                  <a:srgbClr val="C00000"/>
                </a:solidFill>
              </a:rPr>
            </a:br>
            <a:r>
              <a:rPr lang="en-US" altLang="en-US" sz="3600">
                <a:solidFill>
                  <a:srgbClr val="C00000"/>
                </a:solidFill>
              </a:rPr>
              <a:t/>
            </a:r>
            <a:br>
              <a:rPr lang="en-US" altLang="en-US" sz="3600">
                <a:solidFill>
                  <a:srgbClr val="C00000"/>
                </a:solidFill>
              </a:rPr>
            </a:br>
            <a:endParaRPr lang="ar-SA" altLang="en-US" sz="3600">
              <a:solidFill>
                <a:srgbClr val="C00000"/>
              </a:solidFill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6167DF1-E24C-4388-8F7A-7F5E0DED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>
                <a:solidFill>
                  <a:srgbClr val="FF0066"/>
                </a:solidFill>
              </a:rPr>
              <a:t>I-Passive transport: </a:t>
            </a:r>
            <a:r>
              <a:rPr lang="en-US" altLang="en-US" b="1" i="1" u="sng"/>
              <a:t>          </a:t>
            </a:r>
            <a:r>
              <a:rPr lang="en-US" altLang="en-US" b="1" i="1"/>
              <a:t>                                                                1-Diffusion: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      a)Simple diffusion.      b) Facilitated diffusion.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   2-Osmsis.                                                                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/>
              <a:t>   3-Filtration.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00" b="1" i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00" b="1" i="1" u="sng">
              <a:solidFill>
                <a:srgbClr val="FF0066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>
                <a:solidFill>
                  <a:srgbClr val="FF0066"/>
                </a:solidFill>
              </a:rPr>
              <a:t>II-Active  transport:  </a:t>
            </a:r>
            <a:r>
              <a:rPr lang="en-US" altLang="en-US" b="1" i="1" u="sng"/>
              <a:t>  </a:t>
            </a:r>
            <a:r>
              <a:rPr lang="en-US" altLang="en-US" b="1" i="1"/>
              <a:t>                                                                                        1-Primary Active  transport.                                                                            2-Secondary Active  transport.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 i="1" u="sng">
              <a:solidFill>
                <a:srgbClr val="FF0066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>
                <a:solidFill>
                  <a:srgbClr val="FF0066"/>
                </a:solidFill>
              </a:rPr>
              <a:t>III-Endocytosis &amp; Exocytosis. </a:t>
            </a:r>
            <a:endParaRPr lang="en-US" altLang="en-US">
              <a:solidFill>
                <a:srgbClr val="FF0066"/>
              </a:solidFill>
            </a:endParaRPr>
          </a:p>
          <a:p>
            <a:pPr eaLnBrk="1" hangingPunct="1"/>
            <a:endParaRPr lang="ar-SA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24FD3A9-F7B0-4BE7-A5C8-3286A952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66"/>
                </a:solidFill>
              </a:rPr>
              <a:t>2)Osmosis</a:t>
            </a:r>
            <a:r>
              <a:rPr lang="en-US" altLang="en-US">
                <a:solidFill>
                  <a:srgbClr val="FF0066"/>
                </a:solidFill>
              </a:rPr>
              <a:t/>
            </a:r>
            <a:br>
              <a:rPr lang="en-US" altLang="en-US">
                <a:solidFill>
                  <a:srgbClr val="FF0066"/>
                </a:solidFill>
              </a:rPr>
            </a:br>
            <a:endParaRPr lang="ar-SA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0778-2D0D-4262-B416-BF74A4D2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791200"/>
          </a:xfrm>
        </p:spPr>
        <p:txBody>
          <a:bodyPr rtlCol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/>
              <a:t>It is the diffusion of </a:t>
            </a:r>
            <a:r>
              <a:rPr lang="en-US" b="1" dirty="0">
                <a:solidFill>
                  <a:srgbClr val="FF0066"/>
                </a:solidFill>
              </a:rPr>
              <a:t>solvent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molecule (water)down its concentration gradient from a region of low concentration of </a:t>
            </a:r>
            <a:r>
              <a:rPr lang="en-US" b="1" dirty="0">
                <a:solidFill>
                  <a:srgbClr val="FF0066"/>
                </a:solidFill>
              </a:rPr>
              <a:t>solute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(to which the membrane is impermeable)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dirty="0"/>
              <a:t> to region of high concentration of </a:t>
            </a:r>
            <a:r>
              <a:rPr lang="en-US" b="1" dirty="0">
                <a:solidFill>
                  <a:srgbClr val="FF0066"/>
                </a:solidFill>
              </a:rPr>
              <a:t>solute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through </a:t>
            </a:r>
            <a:r>
              <a:rPr lang="en-US" b="1" dirty="0">
                <a:solidFill>
                  <a:srgbClr val="FF0066"/>
                </a:solidFill>
              </a:rPr>
              <a:t>a semi permeable </a:t>
            </a:r>
            <a:r>
              <a:rPr lang="en-US" dirty="0"/>
              <a:t>membrane.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8988150612D4E8F70C52144CBAA21" ma:contentTypeVersion="3" ma:contentTypeDescription="Create a new document." ma:contentTypeScope="" ma:versionID="0b91542c122566e1253ee059eb41e8bb">
  <xsd:schema xmlns:xsd="http://www.w3.org/2001/XMLSchema" xmlns:xs="http://www.w3.org/2001/XMLSchema" xmlns:p="http://schemas.microsoft.com/office/2006/metadata/properties" xmlns:ns2="3c90521a-255c-4f0f-9bdc-87ba73d2950f" targetNamespace="http://schemas.microsoft.com/office/2006/metadata/properties" ma:root="true" ma:fieldsID="111e88c9704d2fbf12ea1f013f328d8f" ns2:_="">
    <xsd:import namespace="3c90521a-255c-4f0f-9bdc-87ba73d29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521a-255c-4f0f-9bdc-87ba73d29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36C1E7-1251-418E-B5BD-7AC29CC8DA71}"/>
</file>

<file path=customXml/itemProps2.xml><?xml version="1.0" encoding="utf-8"?>
<ds:datastoreItem xmlns:ds="http://schemas.openxmlformats.org/officeDocument/2006/customXml" ds:itemID="{39126E1C-7B87-4110-8C10-03C50111B9A3}"/>
</file>

<file path=customXml/itemProps3.xml><?xml version="1.0" encoding="utf-8"?>
<ds:datastoreItem xmlns:ds="http://schemas.openxmlformats.org/officeDocument/2006/customXml" ds:itemID="{750E2CDC-CD55-4194-8D9A-BE5DECB70E17}"/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896</Words>
  <Application>Microsoft Office PowerPoint</Application>
  <PresentationFormat>On-screen Show (4:3)</PresentationFormat>
  <Paragraphs>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Calibri,Bold</vt:lpstr>
      <vt:lpstr>Calibri,Italic</vt:lpstr>
      <vt:lpstr>Symbol</vt:lpstr>
      <vt:lpstr>Times New Roman</vt:lpstr>
      <vt:lpstr>Wingdings</vt:lpstr>
      <vt:lpstr>Office Theme</vt:lpstr>
      <vt:lpstr>   Transport Through Cell Membrane      OSMOSIS   </vt:lpstr>
      <vt:lpstr>CELL MEMBRANE </vt:lpstr>
      <vt:lpstr>Structure of the cell membrane</vt:lpstr>
      <vt:lpstr>PowerPoint Presentation</vt:lpstr>
      <vt:lpstr>PowerPoint Presentation</vt:lpstr>
      <vt:lpstr>PowerPoint Presentation</vt:lpstr>
      <vt:lpstr>Movement across the Cell Membrane  </vt:lpstr>
      <vt:lpstr>TRANSPORT ACROSS CELL MEMBRANE  </vt:lpstr>
      <vt:lpstr>2)Osmosis </vt:lpstr>
      <vt:lpstr>PowerPoint Presentation</vt:lpstr>
      <vt:lpstr> Characters of osmosis  </vt:lpstr>
      <vt:lpstr> Osmotic pressure  </vt:lpstr>
      <vt:lpstr>PowerPoint Presentation</vt:lpstr>
      <vt:lpstr>Standard international 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HUMAN PHYSIOLOGY</dc:title>
  <dc:creator>Dr.Naglaa Atef</dc:creator>
  <cp:lastModifiedBy>DELL</cp:lastModifiedBy>
  <cp:revision>38</cp:revision>
  <dcterms:created xsi:type="dcterms:W3CDTF">2006-08-16T00:00:00Z</dcterms:created>
  <dcterms:modified xsi:type="dcterms:W3CDTF">2023-03-04T18:06:35Z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0x0101004EA8988150612D4E8F70C52144CBAA21</vt:lpwstr>
  </property>
</Properties>
</file>