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0945813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7" d="100"/>
          <a:sy n="67" d="100"/>
        </p:scale>
        <p:origin x="-1098" y="-108"/>
      </p:cViewPr>
      <p:guideLst>
        <p:guide orient="horz" pos="2160"/>
        <p:guide pos="3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20936" y="2130428"/>
            <a:ext cx="9303942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641873" y="3886200"/>
            <a:ext cx="766206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28/04/1446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28/04/1446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7935715" y="274641"/>
            <a:ext cx="2462807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47291" y="274641"/>
            <a:ext cx="7205994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28/04/1446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28/04/1446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64644" y="4406903"/>
            <a:ext cx="9303942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64644" y="2906713"/>
            <a:ext cx="930394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28/04/1446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547291" y="1600203"/>
            <a:ext cx="48344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564122" y="1600203"/>
            <a:ext cx="48344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28/04/1446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7291" y="1535113"/>
            <a:ext cx="483630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47291" y="2174875"/>
            <a:ext cx="483630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5560321" y="1535113"/>
            <a:ext cx="483820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5560321" y="2174875"/>
            <a:ext cx="483820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28/04/1446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28/04/1446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28/04/1446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7292" y="273050"/>
            <a:ext cx="3601096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79510" y="273053"/>
            <a:ext cx="61190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47292" y="1435103"/>
            <a:ext cx="360109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28/04/1446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5456" y="4800600"/>
            <a:ext cx="6567488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145456" y="612775"/>
            <a:ext cx="656748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145456" y="5367338"/>
            <a:ext cx="65674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28/04/1446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547291" y="274638"/>
            <a:ext cx="985123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7291" y="1600203"/>
            <a:ext cx="985123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7844499" y="6356353"/>
            <a:ext cx="2554023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28/04/1446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739819" y="6356353"/>
            <a:ext cx="3466175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547291" y="6356353"/>
            <a:ext cx="2554023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87" y="260648"/>
            <a:ext cx="1042984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594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5" y="116631"/>
            <a:ext cx="10873508" cy="6637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118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38" y="188640"/>
            <a:ext cx="9829196" cy="627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747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45813" cy="6851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626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15" y="27979"/>
            <a:ext cx="10801498" cy="688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394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1" y="116632"/>
            <a:ext cx="10770115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680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" y="159236"/>
            <a:ext cx="10828139" cy="6698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841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14" y="-19448"/>
            <a:ext cx="10654736" cy="668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621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30" y="188640"/>
            <a:ext cx="1044761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407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38" y="0"/>
            <a:ext cx="109981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643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423" y="0"/>
            <a:ext cx="110392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044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903" y="-34255"/>
            <a:ext cx="11075716" cy="701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666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87135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234" y="188640"/>
            <a:ext cx="229803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651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9458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172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710" y="0"/>
            <a:ext cx="11017523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600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9458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71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60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9" y="5134"/>
            <a:ext cx="10915705" cy="6852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733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0945813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530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1334307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849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1076944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124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4" y="476675"/>
            <a:ext cx="9656762" cy="579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244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10945813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272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14" y="0"/>
            <a:ext cx="10801499" cy="682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104116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مخصص</PresentationFormat>
  <Paragraphs>1</Paragraphs>
  <Slides>24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5" baseType="lpstr">
      <vt:lpstr>سمة Office</vt:lpstr>
      <vt:lpstr>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Win11</dc:creator>
  <cp:lastModifiedBy>bhra56710@gmail.com</cp:lastModifiedBy>
  <cp:revision>6</cp:revision>
  <dcterms:created xsi:type="dcterms:W3CDTF">2024-10-30T19:58:23Z</dcterms:created>
  <dcterms:modified xsi:type="dcterms:W3CDTF">2024-10-31T13:57:43Z</dcterms:modified>
</cp:coreProperties>
</file>