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3"/>
  </p:notesMasterIdLst>
  <p:sldIdLst>
    <p:sldId id="256" r:id="rId2"/>
    <p:sldId id="396" r:id="rId3"/>
    <p:sldId id="258" r:id="rId4"/>
    <p:sldId id="260" r:id="rId5"/>
    <p:sldId id="267" r:id="rId6"/>
    <p:sldId id="336" r:id="rId7"/>
    <p:sldId id="338" r:id="rId8"/>
    <p:sldId id="298" r:id="rId9"/>
    <p:sldId id="397" r:id="rId10"/>
    <p:sldId id="399" r:id="rId11"/>
    <p:sldId id="400" r:id="rId12"/>
  </p:sldIdLst>
  <p:sldSz cx="9144000" cy="5143500" type="screen16x9"/>
  <p:notesSz cx="6858000" cy="9144000"/>
  <p:embeddedFontLst>
    <p:embeddedFont>
      <p:font typeface="Poppins" charset="0"/>
      <p:regular r:id="rId14"/>
      <p:bold r:id="rId15"/>
      <p:italic r:id="rId16"/>
      <p:boldItalic r:id="rId17"/>
    </p:embeddedFont>
    <p:embeddedFont>
      <p:font typeface="Poppins Black" charset="0"/>
      <p:bold r:id="rId18"/>
      <p:italic r:id="rId19"/>
      <p:boldItalic r:id="rId20"/>
    </p:embeddedFont>
    <p:embeddedFont>
      <p:font typeface="Archivo Black" charset="0"/>
      <p:regular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4336B44B-93F0-4125-B154-AF449E582727}">
  <a:tblStyle styleId="{4336B44B-93F0-4125-B154-AF449E58272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7" autoAdjust="0"/>
    <p:restoredTop sz="86284" autoAdjust="0"/>
  </p:normalViewPr>
  <p:slideViewPr>
    <p:cSldViewPr>
      <p:cViewPr>
        <p:scale>
          <a:sx n="110" d="100"/>
          <a:sy n="110" d="100"/>
        </p:scale>
        <p:origin x="-734" y="-202"/>
      </p:cViewPr>
      <p:guideLst>
        <p:guide orient="horz" pos="1620"/>
        <p:guide pos="2880"/>
      </p:guideLst>
    </p:cSldViewPr>
  </p:slideViewPr>
  <p:outlineViewPr>
    <p:cViewPr>
      <p:scale>
        <a:sx n="33" d="100"/>
        <a:sy n="33" d="100"/>
      </p:scale>
      <p:origin x="0" y="48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963249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7"/>
        <p:cNvGrpSpPr/>
        <p:nvPr/>
      </p:nvGrpSpPr>
      <p:grpSpPr>
        <a:xfrm>
          <a:off x="0" y="0"/>
          <a:ext cx="0" cy="0"/>
          <a:chOff x="0" y="0"/>
          <a:chExt cx="0" cy="0"/>
        </a:xfrm>
      </p:grpSpPr>
      <p:sp>
        <p:nvSpPr>
          <p:cNvPr id="968" name="Google Shape;96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9" name="Google Shape;96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0"/>
        <p:cNvGrpSpPr/>
        <p:nvPr/>
      </p:nvGrpSpPr>
      <p:grpSpPr>
        <a:xfrm>
          <a:off x="0" y="0"/>
          <a:ext cx="0" cy="0"/>
          <a:chOff x="0" y="0"/>
          <a:chExt cx="0" cy="0"/>
        </a:xfrm>
      </p:grpSpPr>
      <p:sp>
        <p:nvSpPr>
          <p:cNvPr id="981" name="Google Shape;981;g73593d5f1e_0_5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2" name="Google Shape;982;g73593d5f1e_0_5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6"/>
        <p:cNvGrpSpPr/>
        <p:nvPr/>
      </p:nvGrpSpPr>
      <p:grpSpPr>
        <a:xfrm>
          <a:off x="0" y="0"/>
          <a:ext cx="0" cy="0"/>
          <a:chOff x="0" y="0"/>
          <a:chExt cx="0" cy="0"/>
        </a:xfrm>
      </p:grpSpPr>
      <p:sp>
        <p:nvSpPr>
          <p:cNvPr id="1007" name="Google Shape;1007;g73593d5f1e_0_6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8" name="Google Shape;1008;g73593d5f1e_0_6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2"/>
        <p:cNvGrpSpPr/>
        <p:nvPr/>
      </p:nvGrpSpPr>
      <p:grpSpPr>
        <a:xfrm>
          <a:off x="0" y="0"/>
          <a:ext cx="0" cy="0"/>
          <a:chOff x="0" y="0"/>
          <a:chExt cx="0" cy="0"/>
        </a:xfrm>
      </p:grpSpPr>
      <p:sp>
        <p:nvSpPr>
          <p:cNvPr id="1083" name="Google Shape;1083;g73593d5f1e_0_9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4" name="Google Shape;1084;g73593d5f1e_0_9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0"/>
        <p:cNvGrpSpPr/>
        <p:nvPr/>
      </p:nvGrpSpPr>
      <p:grpSpPr>
        <a:xfrm>
          <a:off x="0" y="0"/>
          <a:ext cx="0" cy="0"/>
          <a:chOff x="0" y="0"/>
          <a:chExt cx="0" cy="0"/>
        </a:xfrm>
      </p:grpSpPr>
      <p:sp>
        <p:nvSpPr>
          <p:cNvPr id="1561" name="Google Shape;1561;g73c582b175_0_175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2" name="Google Shape;1562;g73c582b175_0_175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flipH="1">
            <a:off x="5312533" y="-539382"/>
            <a:ext cx="4179783" cy="3079988"/>
            <a:chOff x="255400" y="238125"/>
            <a:chExt cx="7108475" cy="5238075"/>
          </a:xfrm>
        </p:grpSpPr>
        <p:sp>
          <p:nvSpPr>
            <p:cNvPr id="10" name="Google Shape;10;p2"/>
            <p:cNvSpPr/>
            <p:nvPr/>
          </p:nvSpPr>
          <p:spPr>
            <a:xfrm>
              <a:off x="923875" y="877950"/>
              <a:ext cx="688175" cy="672775"/>
            </a:xfrm>
            <a:custGeom>
              <a:avLst/>
              <a:gdLst/>
              <a:ahLst/>
              <a:cxnLst/>
              <a:rect l="l" t="t" r="r" b="b"/>
              <a:pathLst>
                <a:path w="27527" h="26911" extrusionOk="0">
                  <a:moveTo>
                    <a:pt x="422" y="178"/>
                  </a:moveTo>
                  <a:lnTo>
                    <a:pt x="24283" y="460"/>
                  </a:lnTo>
                  <a:lnTo>
                    <a:pt x="27304" y="26454"/>
                  </a:lnTo>
                  <a:lnTo>
                    <a:pt x="422" y="178"/>
                  </a:lnTo>
                  <a:close/>
                  <a:moveTo>
                    <a:pt x="1" y="0"/>
                  </a:moveTo>
                  <a:lnTo>
                    <a:pt x="153" y="148"/>
                  </a:lnTo>
                  <a:lnTo>
                    <a:pt x="27527" y="26910"/>
                  </a:lnTo>
                  <a:lnTo>
                    <a:pt x="27500" y="26671"/>
                  </a:lnTo>
                  <a:lnTo>
                    <a:pt x="24434" y="291"/>
                  </a:lnTo>
                  <a:lnTo>
                    <a:pt x="24358" y="291"/>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923700" y="871800"/>
              <a:ext cx="688050" cy="1241650"/>
            </a:xfrm>
            <a:custGeom>
              <a:avLst/>
              <a:gdLst/>
              <a:ahLst/>
              <a:cxnLst/>
              <a:rect l="l" t="t" r="r" b="b"/>
              <a:pathLst>
                <a:path w="27522" h="49666" extrusionOk="0">
                  <a:moveTo>
                    <a:pt x="439" y="668"/>
                  </a:moveTo>
                  <a:lnTo>
                    <a:pt x="27324" y="26950"/>
                  </a:lnTo>
                  <a:lnTo>
                    <a:pt x="19097" y="49185"/>
                  </a:lnTo>
                  <a:lnTo>
                    <a:pt x="439" y="668"/>
                  </a:lnTo>
                  <a:close/>
                  <a:moveTo>
                    <a:pt x="0" y="1"/>
                  </a:moveTo>
                  <a:lnTo>
                    <a:pt x="19100" y="49665"/>
                  </a:lnTo>
                  <a:lnTo>
                    <a:pt x="27522" y="26905"/>
                  </a:lnTo>
                  <a:lnTo>
                    <a:pt x="27483" y="26867"/>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189000" y="238125"/>
              <a:ext cx="717175" cy="365475"/>
            </a:xfrm>
            <a:custGeom>
              <a:avLst/>
              <a:gdLst/>
              <a:ahLst/>
              <a:cxnLst/>
              <a:rect l="l" t="t" r="r" b="b"/>
              <a:pathLst>
                <a:path w="28687" h="14619" extrusionOk="0">
                  <a:moveTo>
                    <a:pt x="28398" y="170"/>
                  </a:moveTo>
                  <a:lnTo>
                    <a:pt x="20461" y="14370"/>
                  </a:lnTo>
                  <a:lnTo>
                    <a:pt x="533" y="170"/>
                  </a:lnTo>
                  <a:close/>
                  <a:moveTo>
                    <a:pt x="1" y="0"/>
                  </a:moveTo>
                  <a:lnTo>
                    <a:pt x="216" y="154"/>
                  </a:lnTo>
                  <a:lnTo>
                    <a:pt x="20516" y="14619"/>
                  </a:lnTo>
                  <a:lnTo>
                    <a:pt x="2868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3956275" y="238125"/>
              <a:ext cx="750275" cy="501425"/>
            </a:xfrm>
            <a:custGeom>
              <a:avLst/>
              <a:gdLst/>
              <a:ahLst/>
              <a:cxnLst/>
              <a:rect l="l" t="t" r="r" b="b"/>
              <a:pathLst>
                <a:path w="30011" h="20057" extrusionOk="0">
                  <a:moveTo>
                    <a:pt x="9548" y="170"/>
                  </a:moveTo>
                  <a:lnTo>
                    <a:pt x="29586" y="14449"/>
                  </a:lnTo>
                  <a:lnTo>
                    <a:pt x="258" y="19835"/>
                  </a:lnTo>
                  <a:lnTo>
                    <a:pt x="7181" y="170"/>
                  </a:lnTo>
                  <a:close/>
                  <a:moveTo>
                    <a:pt x="7059" y="0"/>
                  </a:moveTo>
                  <a:lnTo>
                    <a:pt x="7039" y="57"/>
                  </a:lnTo>
                  <a:lnTo>
                    <a:pt x="0" y="20056"/>
                  </a:lnTo>
                  <a:lnTo>
                    <a:pt x="0" y="20056"/>
                  </a:lnTo>
                  <a:lnTo>
                    <a:pt x="145" y="20029"/>
                  </a:lnTo>
                  <a:lnTo>
                    <a:pt x="30011" y="14542"/>
                  </a:lnTo>
                  <a:lnTo>
                    <a:pt x="29848" y="14426"/>
                  </a:lnTo>
                  <a:lnTo>
                    <a:pt x="960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947325" y="528675"/>
              <a:ext cx="650075" cy="720600"/>
            </a:xfrm>
            <a:custGeom>
              <a:avLst/>
              <a:gdLst/>
              <a:ahLst/>
              <a:cxnLst/>
              <a:rect l="l" t="t" r="r" b="b"/>
              <a:pathLst>
                <a:path w="26003" h="28824" extrusionOk="0">
                  <a:moveTo>
                    <a:pt x="25678" y="253"/>
                  </a:moveTo>
                  <a:lnTo>
                    <a:pt x="10974" y="28445"/>
                  </a:lnTo>
                  <a:lnTo>
                    <a:pt x="246" y="6397"/>
                  </a:lnTo>
                  <a:lnTo>
                    <a:pt x="25678" y="253"/>
                  </a:lnTo>
                  <a:close/>
                  <a:moveTo>
                    <a:pt x="26002" y="0"/>
                  </a:moveTo>
                  <a:lnTo>
                    <a:pt x="25820" y="45"/>
                  </a:lnTo>
                  <a:lnTo>
                    <a:pt x="1" y="6281"/>
                  </a:lnTo>
                  <a:lnTo>
                    <a:pt x="47" y="6378"/>
                  </a:lnTo>
                  <a:lnTo>
                    <a:pt x="10969" y="28824"/>
                  </a:lnTo>
                  <a:lnTo>
                    <a:pt x="11046" y="28673"/>
                  </a:lnTo>
                  <a:lnTo>
                    <a:pt x="2600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30525" y="682900"/>
              <a:ext cx="423875" cy="870725"/>
            </a:xfrm>
            <a:custGeom>
              <a:avLst/>
              <a:gdLst/>
              <a:ahLst/>
              <a:cxnLst/>
              <a:rect l="l" t="t" r="r" b="b"/>
              <a:pathLst>
                <a:path w="16955" h="34829" extrusionOk="0">
                  <a:moveTo>
                    <a:pt x="16635" y="341"/>
                  </a:moveTo>
                  <a:lnTo>
                    <a:pt x="3196" y="34138"/>
                  </a:lnTo>
                  <a:lnTo>
                    <a:pt x="183" y="8229"/>
                  </a:lnTo>
                  <a:lnTo>
                    <a:pt x="16635" y="341"/>
                  </a:lnTo>
                  <a:close/>
                  <a:moveTo>
                    <a:pt x="16954" y="1"/>
                  </a:moveTo>
                  <a:lnTo>
                    <a:pt x="0" y="8126"/>
                  </a:lnTo>
                  <a:lnTo>
                    <a:pt x="8" y="8186"/>
                  </a:lnTo>
                  <a:lnTo>
                    <a:pt x="3104" y="34828"/>
                  </a:lnTo>
                  <a:lnTo>
                    <a:pt x="16954"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605250" y="681900"/>
              <a:ext cx="619200" cy="867425"/>
            </a:xfrm>
            <a:custGeom>
              <a:avLst/>
              <a:gdLst/>
              <a:ahLst/>
              <a:cxnLst/>
              <a:rect l="l" t="t" r="r" b="b"/>
              <a:pathLst>
                <a:path w="24768" h="34697" extrusionOk="0">
                  <a:moveTo>
                    <a:pt x="13815" y="420"/>
                  </a:moveTo>
                  <a:lnTo>
                    <a:pt x="24540" y="22467"/>
                  </a:lnTo>
                  <a:lnTo>
                    <a:pt x="321" y="34350"/>
                  </a:lnTo>
                  <a:lnTo>
                    <a:pt x="13815" y="420"/>
                  </a:lnTo>
                  <a:close/>
                  <a:moveTo>
                    <a:pt x="13798" y="0"/>
                  </a:moveTo>
                  <a:lnTo>
                    <a:pt x="1" y="34696"/>
                  </a:lnTo>
                  <a:lnTo>
                    <a:pt x="1" y="34696"/>
                  </a:lnTo>
                  <a:lnTo>
                    <a:pt x="198" y="34600"/>
                  </a:lnTo>
                  <a:lnTo>
                    <a:pt x="24768" y="22544"/>
                  </a:lnTo>
                  <a:lnTo>
                    <a:pt x="24730" y="22469"/>
                  </a:lnTo>
                  <a:lnTo>
                    <a:pt x="13798"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71425" y="2864050"/>
              <a:ext cx="550075" cy="1007150"/>
            </a:xfrm>
            <a:custGeom>
              <a:avLst/>
              <a:gdLst/>
              <a:ahLst/>
              <a:cxnLst/>
              <a:rect l="l" t="t" r="r" b="b"/>
              <a:pathLst>
                <a:path w="22003" h="40286" extrusionOk="0">
                  <a:moveTo>
                    <a:pt x="7712" y="454"/>
                  </a:moveTo>
                  <a:lnTo>
                    <a:pt x="21574" y="39585"/>
                  </a:lnTo>
                  <a:lnTo>
                    <a:pt x="203" y="16970"/>
                  </a:lnTo>
                  <a:lnTo>
                    <a:pt x="7712" y="454"/>
                  </a:lnTo>
                  <a:close/>
                  <a:moveTo>
                    <a:pt x="7731" y="1"/>
                  </a:moveTo>
                  <a:lnTo>
                    <a:pt x="1" y="17005"/>
                  </a:lnTo>
                  <a:lnTo>
                    <a:pt x="40" y="17045"/>
                  </a:lnTo>
                  <a:lnTo>
                    <a:pt x="22002" y="40285"/>
                  </a:lnTo>
                  <a:lnTo>
                    <a:pt x="773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57225" y="3284700"/>
              <a:ext cx="563925" cy="579950"/>
            </a:xfrm>
            <a:custGeom>
              <a:avLst/>
              <a:gdLst/>
              <a:ahLst/>
              <a:cxnLst/>
              <a:rect l="l" t="t" r="r" b="b"/>
              <a:pathLst>
                <a:path w="22557" h="23198" extrusionOk="0">
                  <a:moveTo>
                    <a:pt x="704" y="322"/>
                  </a:moveTo>
                  <a:lnTo>
                    <a:pt x="22157" y="23021"/>
                  </a:lnTo>
                  <a:lnTo>
                    <a:pt x="171" y="22701"/>
                  </a:lnTo>
                  <a:lnTo>
                    <a:pt x="171" y="1851"/>
                  </a:lnTo>
                  <a:lnTo>
                    <a:pt x="704" y="322"/>
                  </a:lnTo>
                  <a:close/>
                  <a:moveTo>
                    <a:pt x="635" y="1"/>
                  </a:moveTo>
                  <a:lnTo>
                    <a:pt x="1" y="1838"/>
                  </a:lnTo>
                  <a:lnTo>
                    <a:pt x="1" y="22869"/>
                  </a:lnTo>
                  <a:lnTo>
                    <a:pt x="84" y="22870"/>
                  </a:lnTo>
                  <a:lnTo>
                    <a:pt x="22557" y="23197"/>
                  </a:lnTo>
                  <a:lnTo>
                    <a:pt x="22557" y="23197"/>
                  </a:lnTo>
                  <a:lnTo>
                    <a:pt x="635"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576025" y="730375"/>
              <a:ext cx="385775" cy="588100"/>
            </a:xfrm>
            <a:custGeom>
              <a:avLst/>
              <a:gdLst/>
              <a:ahLst/>
              <a:cxnLst/>
              <a:rect l="l" t="t" r="r" b="b"/>
              <a:pathLst>
                <a:path w="15431" h="23524" extrusionOk="0">
                  <a:moveTo>
                    <a:pt x="15248" y="512"/>
                  </a:moveTo>
                  <a:lnTo>
                    <a:pt x="14660" y="23306"/>
                  </a:lnTo>
                  <a:lnTo>
                    <a:pt x="295" y="19751"/>
                  </a:lnTo>
                  <a:lnTo>
                    <a:pt x="15248" y="512"/>
                  </a:lnTo>
                  <a:close/>
                  <a:moveTo>
                    <a:pt x="15430" y="0"/>
                  </a:moveTo>
                  <a:lnTo>
                    <a:pt x="1" y="19853"/>
                  </a:lnTo>
                  <a:lnTo>
                    <a:pt x="127" y="19885"/>
                  </a:lnTo>
                  <a:lnTo>
                    <a:pt x="14825" y="23523"/>
                  </a:lnTo>
                  <a:lnTo>
                    <a:pt x="14828" y="23418"/>
                  </a:lnTo>
                  <a:lnTo>
                    <a:pt x="1543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559150" y="1222700"/>
              <a:ext cx="389650" cy="475775"/>
            </a:xfrm>
            <a:custGeom>
              <a:avLst/>
              <a:gdLst/>
              <a:ahLst/>
              <a:cxnLst/>
              <a:rect l="l" t="t" r="r" b="b"/>
              <a:pathLst>
                <a:path w="15586" h="19031" extrusionOk="0">
                  <a:moveTo>
                    <a:pt x="905" y="216"/>
                  </a:moveTo>
                  <a:lnTo>
                    <a:pt x="15249" y="3768"/>
                  </a:lnTo>
                  <a:lnTo>
                    <a:pt x="186" y="18609"/>
                  </a:lnTo>
                  <a:lnTo>
                    <a:pt x="905" y="216"/>
                  </a:lnTo>
                  <a:close/>
                  <a:moveTo>
                    <a:pt x="742" y="0"/>
                  </a:moveTo>
                  <a:lnTo>
                    <a:pt x="739" y="104"/>
                  </a:lnTo>
                  <a:lnTo>
                    <a:pt x="1" y="19031"/>
                  </a:lnTo>
                  <a:lnTo>
                    <a:pt x="15585" y="3677"/>
                  </a:lnTo>
                  <a:lnTo>
                    <a:pt x="15438" y="3640"/>
                  </a:lnTo>
                  <a:lnTo>
                    <a:pt x="74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2218600" y="525175"/>
              <a:ext cx="522100" cy="931075"/>
            </a:xfrm>
            <a:custGeom>
              <a:avLst/>
              <a:gdLst/>
              <a:ahLst/>
              <a:cxnLst/>
              <a:rect l="l" t="t" r="r" b="b"/>
              <a:pathLst>
                <a:path w="20884" h="37243" extrusionOk="0">
                  <a:moveTo>
                    <a:pt x="14945" y="535"/>
                  </a:moveTo>
                  <a:lnTo>
                    <a:pt x="20670" y="36973"/>
                  </a:lnTo>
                  <a:lnTo>
                    <a:pt x="20670" y="36973"/>
                  </a:lnTo>
                  <a:lnTo>
                    <a:pt x="239" y="28732"/>
                  </a:lnTo>
                  <a:lnTo>
                    <a:pt x="14945" y="535"/>
                  </a:lnTo>
                  <a:close/>
                  <a:moveTo>
                    <a:pt x="15034" y="0"/>
                  </a:moveTo>
                  <a:lnTo>
                    <a:pt x="0" y="28819"/>
                  </a:lnTo>
                  <a:lnTo>
                    <a:pt x="88" y="28854"/>
                  </a:lnTo>
                  <a:lnTo>
                    <a:pt x="20884" y="37243"/>
                  </a:lnTo>
                  <a:lnTo>
                    <a:pt x="1503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535750" y="238125"/>
              <a:ext cx="447575" cy="297525"/>
            </a:xfrm>
            <a:custGeom>
              <a:avLst/>
              <a:gdLst/>
              <a:ahLst/>
              <a:cxnLst/>
              <a:rect l="l" t="t" r="r" b="b"/>
              <a:pathLst>
                <a:path w="17903" h="11901" extrusionOk="0">
                  <a:moveTo>
                    <a:pt x="17396" y="170"/>
                  </a:moveTo>
                  <a:lnTo>
                    <a:pt x="2361" y="11598"/>
                  </a:lnTo>
                  <a:lnTo>
                    <a:pt x="205" y="170"/>
                  </a:lnTo>
                  <a:close/>
                  <a:moveTo>
                    <a:pt x="0" y="0"/>
                  </a:moveTo>
                  <a:lnTo>
                    <a:pt x="18" y="101"/>
                  </a:lnTo>
                  <a:lnTo>
                    <a:pt x="2245" y="11901"/>
                  </a:lnTo>
                  <a:lnTo>
                    <a:pt x="2355" y="11817"/>
                  </a:lnTo>
                  <a:lnTo>
                    <a:pt x="1790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461225" y="2866950"/>
              <a:ext cx="686075" cy="1001675"/>
            </a:xfrm>
            <a:custGeom>
              <a:avLst/>
              <a:gdLst/>
              <a:ahLst/>
              <a:cxnLst/>
              <a:rect l="l" t="t" r="r" b="b"/>
              <a:pathLst>
                <a:path w="27443" h="40067" extrusionOk="0">
                  <a:moveTo>
                    <a:pt x="260" y="221"/>
                  </a:moveTo>
                  <a:lnTo>
                    <a:pt x="27212" y="5080"/>
                  </a:lnTo>
                  <a:lnTo>
                    <a:pt x="14199" y="39573"/>
                  </a:lnTo>
                  <a:lnTo>
                    <a:pt x="260" y="221"/>
                  </a:lnTo>
                  <a:close/>
                  <a:moveTo>
                    <a:pt x="1" y="1"/>
                  </a:moveTo>
                  <a:lnTo>
                    <a:pt x="14193" y="40067"/>
                  </a:lnTo>
                  <a:lnTo>
                    <a:pt x="14193" y="40067"/>
                  </a:lnTo>
                  <a:lnTo>
                    <a:pt x="27442" y="4950"/>
                  </a:lnTo>
                  <a:lnTo>
                    <a:pt x="27343" y="4932"/>
                  </a:lnTo>
                  <a:lnTo>
                    <a:pt x="27343" y="4932"/>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219425" y="1241375"/>
              <a:ext cx="522100" cy="814225"/>
            </a:xfrm>
            <a:custGeom>
              <a:avLst/>
              <a:gdLst/>
              <a:ahLst/>
              <a:cxnLst/>
              <a:rect l="l" t="t" r="r" b="b"/>
              <a:pathLst>
                <a:path w="20884" h="32569" extrusionOk="0">
                  <a:moveTo>
                    <a:pt x="174" y="254"/>
                  </a:moveTo>
                  <a:lnTo>
                    <a:pt x="20604" y="8495"/>
                  </a:lnTo>
                  <a:lnTo>
                    <a:pt x="674" y="32112"/>
                  </a:lnTo>
                  <a:lnTo>
                    <a:pt x="174" y="254"/>
                  </a:lnTo>
                  <a:close/>
                  <a:moveTo>
                    <a:pt x="1" y="1"/>
                  </a:moveTo>
                  <a:lnTo>
                    <a:pt x="510" y="32568"/>
                  </a:lnTo>
                  <a:lnTo>
                    <a:pt x="658" y="32395"/>
                  </a:lnTo>
                  <a:lnTo>
                    <a:pt x="20884" y="8426"/>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605325" y="1241150"/>
              <a:ext cx="631125" cy="813225"/>
            </a:xfrm>
            <a:custGeom>
              <a:avLst/>
              <a:gdLst/>
              <a:ahLst/>
              <a:cxnLst/>
              <a:rect l="l" t="t" r="r" b="b"/>
              <a:pathLst>
                <a:path w="25245" h="32529" extrusionOk="0">
                  <a:moveTo>
                    <a:pt x="24568" y="272"/>
                  </a:moveTo>
                  <a:lnTo>
                    <a:pt x="25069" y="32167"/>
                  </a:lnTo>
                  <a:lnTo>
                    <a:pt x="315" y="12170"/>
                  </a:lnTo>
                  <a:lnTo>
                    <a:pt x="24568" y="272"/>
                  </a:lnTo>
                  <a:close/>
                  <a:moveTo>
                    <a:pt x="24733" y="1"/>
                  </a:moveTo>
                  <a:lnTo>
                    <a:pt x="1" y="12137"/>
                  </a:lnTo>
                  <a:lnTo>
                    <a:pt x="25244" y="32529"/>
                  </a:lnTo>
                  <a:lnTo>
                    <a:pt x="24733"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398025" y="1541475"/>
              <a:ext cx="841800" cy="568325"/>
            </a:xfrm>
            <a:custGeom>
              <a:avLst/>
              <a:gdLst/>
              <a:ahLst/>
              <a:cxnLst/>
              <a:rect l="l" t="t" r="r" b="b"/>
              <a:pathLst>
                <a:path w="33672" h="22733" extrusionOk="0">
                  <a:moveTo>
                    <a:pt x="8488" y="280"/>
                  </a:moveTo>
                  <a:lnTo>
                    <a:pt x="33227" y="20266"/>
                  </a:lnTo>
                  <a:lnTo>
                    <a:pt x="250" y="22545"/>
                  </a:lnTo>
                  <a:lnTo>
                    <a:pt x="8488" y="280"/>
                  </a:lnTo>
                  <a:close/>
                  <a:moveTo>
                    <a:pt x="8412" y="0"/>
                  </a:moveTo>
                  <a:lnTo>
                    <a:pt x="0" y="22732"/>
                  </a:lnTo>
                  <a:lnTo>
                    <a:pt x="0" y="22732"/>
                  </a:lnTo>
                  <a:lnTo>
                    <a:pt x="130" y="22723"/>
                  </a:lnTo>
                  <a:lnTo>
                    <a:pt x="33672" y="20404"/>
                  </a:lnTo>
                  <a:lnTo>
                    <a:pt x="33501" y="20269"/>
                  </a:lnTo>
                  <a:lnTo>
                    <a:pt x="841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219400" y="2046525"/>
              <a:ext cx="605500" cy="759700"/>
            </a:xfrm>
            <a:custGeom>
              <a:avLst/>
              <a:gdLst/>
              <a:ahLst/>
              <a:cxnLst/>
              <a:rect l="l" t="t" r="r" b="b"/>
              <a:pathLst>
                <a:path w="24220" h="30388" extrusionOk="0">
                  <a:moveTo>
                    <a:pt x="677" y="267"/>
                  </a:moveTo>
                  <a:lnTo>
                    <a:pt x="23900" y="11418"/>
                  </a:lnTo>
                  <a:lnTo>
                    <a:pt x="176" y="30034"/>
                  </a:lnTo>
                  <a:lnTo>
                    <a:pt x="176" y="30034"/>
                  </a:lnTo>
                  <a:lnTo>
                    <a:pt x="677" y="267"/>
                  </a:lnTo>
                  <a:close/>
                  <a:moveTo>
                    <a:pt x="511" y="0"/>
                  </a:moveTo>
                  <a:lnTo>
                    <a:pt x="509" y="132"/>
                  </a:lnTo>
                  <a:lnTo>
                    <a:pt x="0" y="30388"/>
                  </a:lnTo>
                  <a:lnTo>
                    <a:pt x="24219" y="11383"/>
                  </a:lnTo>
                  <a:lnTo>
                    <a:pt x="51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57225" y="3283875"/>
              <a:ext cx="20700" cy="59350"/>
            </a:xfrm>
            <a:custGeom>
              <a:avLst/>
              <a:gdLst/>
              <a:ahLst/>
              <a:cxnLst/>
              <a:rect l="l" t="t" r="r" b="b"/>
              <a:pathLst>
                <a:path w="828" h="2374" extrusionOk="0">
                  <a:moveTo>
                    <a:pt x="512" y="390"/>
                  </a:moveTo>
                  <a:lnTo>
                    <a:pt x="170" y="1369"/>
                  </a:lnTo>
                  <a:lnTo>
                    <a:pt x="170" y="594"/>
                  </a:lnTo>
                  <a:lnTo>
                    <a:pt x="512" y="390"/>
                  </a:lnTo>
                  <a:close/>
                  <a:moveTo>
                    <a:pt x="828" y="1"/>
                  </a:moveTo>
                  <a:lnTo>
                    <a:pt x="1" y="498"/>
                  </a:lnTo>
                  <a:lnTo>
                    <a:pt x="1" y="2374"/>
                  </a:lnTo>
                  <a:lnTo>
                    <a:pt x="828"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202350" y="238125"/>
              <a:ext cx="934925" cy="500825"/>
            </a:xfrm>
            <a:custGeom>
              <a:avLst/>
              <a:gdLst/>
              <a:ahLst/>
              <a:cxnLst/>
              <a:rect l="l" t="t" r="r" b="b"/>
              <a:pathLst>
                <a:path w="37397" h="20033" extrusionOk="0">
                  <a:moveTo>
                    <a:pt x="37157" y="170"/>
                  </a:moveTo>
                  <a:lnTo>
                    <a:pt x="30227" y="19859"/>
                  </a:lnTo>
                  <a:lnTo>
                    <a:pt x="633" y="18914"/>
                  </a:lnTo>
                  <a:lnTo>
                    <a:pt x="35210" y="170"/>
                  </a:lnTo>
                  <a:close/>
                  <a:moveTo>
                    <a:pt x="37397" y="0"/>
                  </a:moveTo>
                  <a:lnTo>
                    <a:pt x="35149" y="11"/>
                  </a:lnTo>
                  <a:lnTo>
                    <a:pt x="1" y="19065"/>
                  </a:lnTo>
                  <a:lnTo>
                    <a:pt x="30346" y="20032"/>
                  </a:lnTo>
                  <a:lnTo>
                    <a:pt x="30367" y="19975"/>
                  </a:lnTo>
                  <a:lnTo>
                    <a:pt x="373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100850" y="238125"/>
              <a:ext cx="989600" cy="477950"/>
            </a:xfrm>
            <a:custGeom>
              <a:avLst/>
              <a:gdLst/>
              <a:ahLst/>
              <a:cxnLst/>
              <a:rect l="l" t="t" r="r" b="b"/>
              <a:pathLst>
                <a:path w="39584" h="19118" extrusionOk="0">
                  <a:moveTo>
                    <a:pt x="38915" y="170"/>
                  </a:moveTo>
                  <a:lnTo>
                    <a:pt x="4436" y="18862"/>
                  </a:lnTo>
                  <a:lnTo>
                    <a:pt x="216" y="170"/>
                  </a:lnTo>
                  <a:close/>
                  <a:moveTo>
                    <a:pt x="0" y="0"/>
                  </a:moveTo>
                  <a:lnTo>
                    <a:pt x="24" y="104"/>
                  </a:lnTo>
                  <a:lnTo>
                    <a:pt x="4320" y="19118"/>
                  </a:lnTo>
                  <a:lnTo>
                    <a:pt x="3958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206000" y="710625"/>
              <a:ext cx="757750" cy="518350"/>
            </a:xfrm>
            <a:custGeom>
              <a:avLst/>
              <a:gdLst/>
              <a:ahLst/>
              <a:cxnLst/>
              <a:rect l="l" t="t" r="r" b="b"/>
              <a:pathLst>
                <a:path w="30310" h="20734" extrusionOk="0">
                  <a:moveTo>
                    <a:pt x="341" y="180"/>
                  </a:moveTo>
                  <a:lnTo>
                    <a:pt x="29971" y="1126"/>
                  </a:lnTo>
                  <a:lnTo>
                    <a:pt x="14951" y="20450"/>
                  </a:lnTo>
                  <a:lnTo>
                    <a:pt x="341" y="180"/>
                  </a:lnTo>
                  <a:close/>
                  <a:moveTo>
                    <a:pt x="1" y="1"/>
                  </a:moveTo>
                  <a:lnTo>
                    <a:pt x="102" y="141"/>
                  </a:lnTo>
                  <a:lnTo>
                    <a:pt x="14946" y="20733"/>
                  </a:lnTo>
                  <a:lnTo>
                    <a:pt x="15016" y="20643"/>
                  </a:lnTo>
                  <a:lnTo>
                    <a:pt x="30310" y="966"/>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588700" y="238125"/>
              <a:ext cx="624450" cy="477800"/>
            </a:xfrm>
            <a:custGeom>
              <a:avLst/>
              <a:gdLst/>
              <a:ahLst/>
              <a:cxnLst/>
              <a:rect l="l" t="t" r="r" b="b"/>
              <a:pathLst>
                <a:path w="24978" h="19112" extrusionOk="0">
                  <a:moveTo>
                    <a:pt x="20525" y="170"/>
                  </a:moveTo>
                  <a:lnTo>
                    <a:pt x="24748" y="18868"/>
                  </a:lnTo>
                  <a:lnTo>
                    <a:pt x="24748" y="18868"/>
                  </a:lnTo>
                  <a:lnTo>
                    <a:pt x="371" y="11716"/>
                  </a:lnTo>
                  <a:lnTo>
                    <a:pt x="15560" y="170"/>
                  </a:lnTo>
                  <a:close/>
                  <a:moveTo>
                    <a:pt x="15504" y="0"/>
                  </a:moveTo>
                  <a:lnTo>
                    <a:pt x="15480" y="17"/>
                  </a:lnTo>
                  <a:lnTo>
                    <a:pt x="1" y="11783"/>
                  </a:lnTo>
                  <a:lnTo>
                    <a:pt x="162" y="11832"/>
                  </a:lnTo>
                  <a:lnTo>
                    <a:pt x="24977" y="19112"/>
                  </a:lnTo>
                  <a:lnTo>
                    <a:pt x="2066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590700" y="528850"/>
              <a:ext cx="622900" cy="929925"/>
            </a:xfrm>
            <a:custGeom>
              <a:avLst/>
              <a:gdLst/>
              <a:ahLst/>
              <a:cxnLst/>
              <a:rect l="l" t="t" r="r" b="b"/>
              <a:pathLst>
                <a:path w="24916" h="37197" extrusionOk="0">
                  <a:moveTo>
                    <a:pt x="210" y="240"/>
                  </a:moveTo>
                  <a:lnTo>
                    <a:pt x="24652" y="7412"/>
                  </a:lnTo>
                  <a:lnTo>
                    <a:pt x="5941" y="36726"/>
                  </a:lnTo>
                  <a:lnTo>
                    <a:pt x="210" y="240"/>
                  </a:lnTo>
                  <a:close/>
                  <a:moveTo>
                    <a:pt x="0" y="1"/>
                  </a:moveTo>
                  <a:lnTo>
                    <a:pt x="22" y="133"/>
                  </a:lnTo>
                  <a:lnTo>
                    <a:pt x="5843" y="37196"/>
                  </a:lnTo>
                  <a:lnTo>
                    <a:pt x="24916" y="7311"/>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5025975" y="238125"/>
              <a:ext cx="711800" cy="769600"/>
            </a:xfrm>
            <a:custGeom>
              <a:avLst/>
              <a:gdLst/>
              <a:ahLst/>
              <a:cxnLst/>
              <a:rect l="l" t="t" r="r" b="b"/>
              <a:pathLst>
                <a:path w="28472" h="30784" extrusionOk="0">
                  <a:moveTo>
                    <a:pt x="23679" y="170"/>
                  </a:moveTo>
                  <a:lnTo>
                    <a:pt x="28221" y="30262"/>
                  </a:lnTo>
                  <a:lnTo>
                    <a:pt x="389" y="170"/>
                  </a:lnTo>
                  <a:close/>
                  <a:moveTo>
                    <a:pt x="0" y="0"/>
                  </a:moveTo>
                  <a:lnTo>
                    <a:pt x="132" y="143"/>
                  </a:lnTo>
                  <a:lnTo>
                    <a:pt x="28471" y="30784"/>
                  </a:lnTo>
                  <a:lnTo>
                    <a:pt x="2382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698175" y="238125"/>
              <a:ext cx="1044275" cy="768350"/>
            </a:xfrm>
            <a:custGeom>
              <a:avLst/>
              <a:gdLst/>
              <a:ahLst/>
              <a:cxnLst/>
              <a:rect l="l" t="t" r="r" b="b"/>
              <a:pathLst>
                <a:path w="41771" h="30734" extrusionOk="0">
                  <a:moveTo>
                    <a:pt x="13269" y="170"/>
                  </a:moveTo>
                  <a:lnTo>
                    <a:pt x="41146" y="30310"/>
                  </a:lnTo>
                  <a:lnTo>
                    <a:pt x="244" y="14452"/>
                  </a:lnTo>
                  <a:lnTo>
                    <a:pt x="8225" y="170"/>
                  </a:lnTo>
                  <a:close/>
                  <a:moveTo>
                    <a:pt x="8126" y="0"/>
                  </a:moveTo>
                  <a:lnTo>
                    <a:pt x="8100" y="44"/>
                  </a:lnTo>
                  <a:lnTo>
                    <a:pt x="0" y="14539"/>
                  </a:lnTo>
                  <a:lnTo>
                    <a:pt x="91" y="14575"/>
                  </a:lnTo>
                  <a:lnTo>
                    <a:pt x="41770" y="30734"/>
                  </a:lnTo>
                  <a:lnTo>
                    <a:pt x="41770" y="30734"/>
                  </a:lnTo>
                  <a:lnTo>
                    <a:pt x="133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257225" y="3852150"/>
              <a:ext cx="562825" cy="864950"/>
            </a:xfrm>
            <a:custGeom>
              <a:avLst/>
              <a:gdLst/>
              <a:ahLst/>
              <a:cxnLst/>
              <a:rect l="l" t="t" r="r" b="b"/>
              <a:pathLst>
                <a:path w="22513" h="34598" extrusionOk="0">
                  <a:moveTo>
                    <a:pt x="171" y="174"/>
                  </a:moveTo>
                  <a:lnTo>
                    <a:pt x="22201" y="493"/>
                  </a:lnTo>
                  <a:lnTo>
                    <a:pt x="171" y="34163"/>
                  </a:lnTo>
                  <a:lnTo>
                    <a:pt x="168" y="34151"/>
                  </a:lnTo>
                  <a:lnTo>
                    <a:pt x="171" y="174"/>
                  </a:lnTo>
                  <a:close/>
                  <a:moveTo>
                    <a:pt x="1" y="0"/>
                  </a:moveTo>
                  <a:lnTo>
                    <a:pt x="1" y="34169"/>
                  </a:lnTo>
                  <a:lnTo>
                    <a:pt x="90" y="34597"/>
                  </a:lnTo>
                  <a:lnTo>
                    <a:pt x="201" y="34427"/>
                  </a:lnTo>
                  <a:lnTo>
                    <a:pt x="22513" y="329"/>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955400" y="597825"/>
              <a:ext cx="748600" cy="793575"/>
            </a:xfrm>
            <a:custGeom>
              <a:avLst/>
              <a:gdLst/>
              <a:ahLst/>
              <a:cxnLst/>
              <a:rect l="l" t="t" r="r" b="b"/>
              <a:pathLst>
                <a:path w="29944" h="31743" extrusionOk="0">
                  <a:moveTo>
                    <a:pt x="29722" y="214"/>
                  </a:moveTo>
                  <a:lnTo>
                    <a:pt x="23112" y="31377"/>
                  </a:lnTo>
                  <a:lnTo>
                    <a:pt x="328" y="5614"/>
                  </a:lnTo>
                  <a:lnTo>
                    <a:pt x="29722" y="214"/>
                  </a:lnTo>
                  <a:close/>
                  <a:moveTo>
                    <a:pt x="29943" y="0"/>
                  </a:moveTo>
                  <a:lnTo>
                    <a:pt x="1" y="5501"/>
                  </a:lnTo>
                  <a:lnTo>
                    <a:pt x="100" y="5614"/>
                  </a:lnTo>
                  <a:lnTo>
                    <a:pt x="23209" y="31742"/>
                  </a:lnTo>
                  <a:lnTo>
                    <a:pt x="23243" y="31576"/>
                  </a:lnTo>
                  <a:lnTo>
                    <a:pt x="299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42375" y="731300"/>
              <a:ext cx="597325" cy="658325"/>
            </a:xfrm>
            <a:custGeom>
              <a:avLst/>
              <a:gdLst/>
              <a:ahLst/>
              <a:cxnLst/>
              <a:rect l="l" t="t" r="r" b="b"/>
              <a:pathLst>
                <a:path w="23893" h="26333" extrusionOk="0">
                  <a:moveTo>
                    <a:pt x="764" y="436"/>
                  </a:moveTo>
                  <a:lnTo>
                    <a:pt x="23469" y="26109"/>
                  </a:lnTo>
                  <a:lnTo>
                    <a:pt x="175" y="23302"/>
                  </a:lnTo>
                  <a:lnTo>
                    <a:pt x="764" y="436"/>
                  </a:lnTo>
                  <a:close/>
                  <a:moveTo>
                    <a:pt x="606" y="1"/>
                  </a:moveTo>
                  <a:lnTo>
                    <a:pt x="0" y="23453"/>
                  </a:lnTo>
                  <a:lnTo>
                    <a:pt x="79" y="23462"/>
                  </a:lnTo>
                  <a:lnTo>
                    <a:pt x="23892" y="26332"/>
                  </a:lnTo>
                  <a:lnTo>
                    <a:pt x="23745" y="26164"/>
                  </a:lnTo>
                  <a:lnTo>
                    <a:pt x="60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024875" y="707475"/>
              <a:ext cx="557575" cy="1115675"/>
            </a:xfrm>
            <a:custGeom>
              <a:avLst/>
              <a:gdLst/>
              <a:ahLst/>
              <a:cxnLst/>
              <a:rect l="l" t="t" r="r" b="b"/>
              <a:pathLst>
                <a:path w="22303" h="44627" extrusionOk="0">
                  <a:moveTo>
                    <a:pt x="7467" y="431"/>
                  </a:moveTo>
                  <a:lnTo>
                    <a:pt x="22085" y="20712"/>
                  </a:lnTo>
                  <a:lnTo>
                    <a:pt x="259" y="44099"/>
                  </a:lnTo>
                  <a:lnTo>
                    <a:pt x="7467" y="431"/>
                  </a:lnTo>
                  <a:close/>
                  <a:moveTo>
                    <a:pt x="7365" y="0"/>
                  </a:moveTo>
                  <a:lnTo>
                    <a:pt x="7332" y="202"/>
                  </a:lnTo>
                  <a:lnTo>
                    <a:pt x="0" y="44627"/>
                  </a:lnTo>
                  <a:lnTo>
                    <a:pt x="22303" y="20724"/>
                  </a:lnTo>
                  <a:lnTo>
                    <a:pt x="22262" y="20668"/>
                  </a:lnTo>
                  <a:lnTo>
                    <a:pt x="736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735375" y="702975"/>
              <a:ext cx="478725" cy="1118625"/>
            </a:xfrm>
            <a:custGeom>
              <a:avLst/>
              <a:gdLst/>
              <a:ahLst/>
              <a:cxnLst/>
              <a:rect l="l" t="t" r="r" b="b"/>
              <a:pathLst>
                <a:path w="19149" h="44745" extrusionOk="0">
                  <a:moveTo>
                    <a:pt x="18845" y="792"/>
                  </a:moveTo>
                  <a:lnTo>
                    <a:pt x="11657" y="44341"/>
                  </a:lnTo>
                  <a:lnTo>
                    <a:pt x="210" y="29990"/>
                  </a:lnTo>
                  <a:lnTo>
                    <a:pt x="18845" y="792"/>
                  </a:lnTo>
                  <a:close/>
                  <a:moveTo>
                    <a:pt x="19148" y="1"/>
                  </a:moveTo>
                  <a:lnTo>
                    <a:pt x="18924" y="350"/>
                  </a:lnTo>
                  <a:lnTo>
                    <a:pt x="0" y="30001"/>
                  </a:lnTo>
                  <a:lnTo>
                    <a:pt x="40" y="30049"/>
                  </a:lnTo>
                  <a:lnTo>
                    <a:pt x="11763" y="44745"/>
                  </a:lnTo>
                  <a:lnTo>
                    <a:pt x="11794" y="44557"/>
                  </a:lnTo>
                  <a:lnTo>
                    <a:pt x="19148"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021825" y="1219800"/>
              <a:ext cx="560250" cy="600425"/>
            </a:xfrm>
            <a:custGeom>
              <a:avLst/>
              <a:gdLst/>
              <a:ahLst/>
              <a:cxnLst/>
              <a:rect l="l" t="t" r="r" b="b"/>
              <a:pathLst>
                <a:path w="22410" h="24017" extrusionOk="0">
                  <a:moveTo>
                    <a:pt x="22222" y="449"/>
                  </a:moveTo>
                  <a:lnTo>
                    <a:pt x="21504" y="18868"/>
                  </a:lnTo>
                  <a:lnTo>
                    <a:pt x="504" y="23725"/>
                  </a:lnTo>
                  <a:lnTo>
                    <a:pt x="22222" y="449"/>
                  </a:lnTo>
                  <a:close/>
                  <a:moveTo>
                    <a:pt x="22410" y="0"/>
                  </a:moveTo>
                  <a:lnTo>
                    <a:pt x="0" y="24016"/>
                  </a:lnTo>
                  <a:lnTo>
                    <a:pt x="21669" y="19004"/>
                  </a:lnTo>
                  <a:lnTo>
                    <a:pt x="21672" y="18939"/>
                  </a:lnTo>
                  <a:lnTo>
                    <a:pt x="2241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020400" y="1690700"/>
              <a:ext cx="675175" cy="355425"/>
            </a:xfrm>
            <a:custGeom>
              <a:avLst/>
              <a:gdLst/>
              <a:ahLst/>
              <a:cxnLst/>
              <a:rect l="l" t="t" r="r" b="b"/>
              <a:pathLst>
                <a:path w="27007" h="14217" extrusionOk="0">
                  <a:moveTo>
                    <a:pt x="21590" y="199"/>
                  </a:moveTo>
                  <a:lnTo>
                    <a:pt x="26722" y="13940"/>
                  </a:lnTo>
                  <a:lnTo>
                    <a:pt x="619" y="5049"/>
                  </a:lnTo>
                  <a:lnTo>
                    <a:pt x="21590" y="199"/>
                  </a:lnTo>
                  <a:close/>
                  <a:moveTo>
                    <a:pt x="21697" y="0"/>
                  </a:moveTo>
                  <a:lnTo>
                    <a:pt x="21625" y="17"/>
                  </a:lnTo>
                  <a:lnTo>
                    <a:pt x="0" y="5019"/>
                  </a:lnTo>
                  <a:lnTo>
                    <a:pt x="283" y="5114"/>
                  </a:lnTo>
                  <a:lnTo>
                    <a:pt x="27006" y="14217"/>
                  </a:lnTo>
                  <a:lnTo>
                    <a:pt x="216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817175" y="1813850"/>
              <a:ext cx="881475" cy="521150"/>
            </a:xfrm>
            <a:custGeom>
              <a:avLst/>
              <a:gdLst/>
              <a:ahLst/>
              <a:cxnLst/>
              <a:rect l="l" t="t" r="r" b="b"/>
              <a:pathLst>
                <a:path w="35259" h="20846" extrusionOk="0">
                  <a:moveTo>
                    <a:pt x="8488" y="213"/>
                  </a:moveTo>
                  <a:lnTo>
                    <a:pt x="34726" y="9151"/>
                  </a:lnTo>
                  <a:lnTo>
                    <a:pt x="296" y="20568"/>
                  </a:lnTo>
                  <a:lnTo>
                    <a:pt x="8488" y="213"/>
                  </a:lnTo>
                  <a:close/>
                  <a:moveTo>
                    <a:pt x="8390" y="1"/>
                  </a:moveTo>
                  <a:lnTo>
                    <a:pt x="1" y="20845"/>
                  </a:lnTo>
                  <a:lnTo>
                    <a:pt x="1" y="20845"/>
                  </a:lnTo>
                  <a:lnTo>
                    <a:pt x="176" y="20788"/>
                  </a:lnTo>
                  <a:lnTo>
                    <a:pt x="35259" y="9154"/>
                  </a:lnTo>
                  <a:lnTo>
                    <a:pt x="35021" y="9072"/>
                  </a:lnTo>
                  <a:lnTo>
                    <a:pt x="839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2228050" y="1449525"/>
              <a:ext cx="803750" cy="604375"/>
            </a:xfrm>
            <a:custGeom>
              <a:avLst/>
              <a:gdLst/>
              <a:ahLst/>
              <a:cxnLst/>
              <a:rect l="l" t="t" r="r" b="b"/>
              <a:pathLst>
                <a:path w="32150" h="24175" extrusionOk="0">
                  <a:moveTo>
                    <a:pt x="20397" y="269"/>
                  </a:moveTo>
                  <a:lnTo>
                    <a:pt x="31858" y="14636"/>
                  </a:lnTo>
                  <a:lnTo>
                    <a:pt x="495" y="23852"/>
                  </a:lnTo>
                  <a:lnTo>
                    <a:pt x="20397" y="269"/>
                  </a:lnTo>
                  <a:close/>
                  <a:moveTo>
                    <a:pt x="20400" y="0"/>
                  </a:moveTo>
                  <a:lnTo>
                    <a:pt x="20334" y="79"/>
                  </a:lnTo>
                  <a:lnTo>
                    <a:pt x="1" y="24174"/>
                  </a:lnTo>
                  <a:lnTo>
                    <a:pt x="32149" y="14728"/>
                  </a:lnTo>
                  <a:lnTo>
                    <a:pt x="2040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228350" y="1813250"/>
              <a:ext cx="803400" cy="521225"/>
            </a:xfrm>
            <a:custGeom>
              <a:avLst/>
              <a:gdLst/>
              <a:ahLst/>
              <a:cxnLst/>
              <a:rect l="l" t="t" r="r" b="b"/>
              <a:pathLst>
                <a:path w="32136" h="20849" extrusionOk="0">
                  <a:moveTo>
                    <a:pt x="31848" y="265"/>
                  </a:moveTo>
                  <a:lnTo>
                    <a:pt x="23656" y="20616"/>
                  </a:lnTo>
                  <a:lnTo>
                    <a:pt x="471" y="9484"/>
                  </a:lnTo>
                  <a:lnTo>
                    <a:pt x="31848" y="265"/>
                  </a:lnTo>
                  <a:close/>
                  <a:moveTo>
                    <a:pt x="32136" y="1"/>
                  </a:moveTo>
                  <a:lnTo>
                    <a:pt x="1" y="9446"/>
                  </a:lnTo>
                  <a:lnTo>
                    <a:pt x="200" y="9541"/>
                  </a:lnTo>
                  <a:lnTo>
                    <a:pt x="23747" y="20848"/>
                  </a:lnTo>
                  <a:lnTo>
                    <a:pt x="23780" y="20764"/>
                  </a:lnTo>
                  <a:lnTo>
                    <a:pt x="3213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397750" y="2047250"/>
              <a:ext cx="842975" cy="502900"/>
            </a:xfrm>
            <a:custGeom>
              <a:avLst/>
              <a:gdLst/>
              <a:ahLst/>
              <a:cxnLst/>
              <a:rect l="l" t="t" r="r" b="b"/>
              <a:pathLst>
                <a:path w="33719" h="20116" extrusionOk="0">
                  <a:moveTo>
                    <a:pt x="33201" y="206"/>
                  </a:moveTo>
                  <a:lnTo>
                    <a:pt x="9328" y="19850"/>
                  </a:lnTo>
                  <a:lnTo>
                    <a:pt x="272" y="2483"/>
                  </a:lnTo>
                  <a:lnTo>
                    <a:pt x="33201" y="206"/>
                  </a:lnTo>
                  <a:close/>
                  <a:moveTo>
                    <a:pt x="33719" y="0"/>
                  </a:moveTo>
                  <a:lnTo>
                    <a:pt x="33454" y="20"/>
                  </a:lnTo>
                  <a:lnTo>
                    <a:pt x="1" y="2332"/>
                  </a:lnTo>
                  <a:lnTo>
                    <a:pt x="61" y="2447"/>
                  </a:lnTo>
                  <a:lnTo>
                    <a:pt x="9274" y="20115"/>
                  </a:lnTo>
                  <a:lnTo>
                    <a:pt x="9355" y="20049"/>
                  </a:lnTo>
                  <a:lnTo>
                    <a:pt x="33719"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626200" y="2045275"/>
              <a:ext cx="610250" cy="759700"/>
            </a:xfrm>
            <a:custGeom>
              <a:avLst/>
              <a:gdLst/>
              <a:ahLst/>
              <a:cxnLst/>
              <a:rect l="l" t="t" r="r" b="b"/>
              <a:pathLst>
                <a:path w="24410" h="30388" extrusionOk="0">
                  <a:moveTo>
                    <a:pt x="24233" y="365"/>
                  </a:moveTo>
                  <a:lnTo>
                    <a:pt x="23734" y="30132"/>
                  </a:lnTo>
                  <a:lnTo>
                    <a:pt x="324" y="20039"/>
                  </a:lnTo>
                  <a:lnTo>
                    <a:pt x="24233" y="365"/>
                  </a:lnTo>
                  <a:close/>
                  <a:moveTo>
                    <a:pt x="24409" y="1"/>
                  </a:moveTo>
                  <a:lnTo>
                    <a:pt x="0" y="20086"/>
                  </a:lnTo>
                  <a:lnTo>
                    <a:pt x="23900" y="30388"/>
                  </a:lnTo>
                  <a:lnTo>
                    <a:pt x="2440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1140225" y="2101750"/>
              <a:ext cx="492650" cy="897300"/>
            </a:xfrm>
            <a:custGeom>
              <a:avLst/>
              <a:gdLst/>
              <a:ahLst/>
              <a:cxnLst/>
              <a:rect l="l" t="t" r="r" b="b"/>
              <a:pathLst>
                <a:path w="19706" h="35892" extrusionOk="0">
                  <a:moveTo>
                    <a:pt x="10460" y="455"/>
                  </a:moveTo>
                  <a:lnTo>
                    <a:pt x="19495" y="17784"/>
                  </a:lnTo>
                  <a:lnTo>
                    <a:pt x="334" y="35356"/>
                  </a:lnTo>
                  <a:lnTo>
                    <a:pt x="334" y="35356"/>
                  </a:lnTo>
                  <a:lnTo>
                    <a:pt x="10460" y="455"/>
                  </a:lnTo>
                  <a:close/>
                  <a:moveTo>
                    <a:pt x="10415" y="0"/>
                  </a:moveTo>
                  <a:lnTo>
                    <a:pt x="1" y="35891"/>
                  </a:lnTo>
                  <a:lnTo>
                    <a:pt x="1" y="35891"/>
                  </a:lnTo>
                  <a:lnTo>
                    <a:pt x="224" y="35685"/>
                  </a:lnTo>
                  <a:lnTo>
                    <a:pt x="19706" y="17821"/>
                  </a:lnTo>
                  <a:lnTo>
                    <a:pt x="19676" y="17763"/>
                  </a:lnTo>
                  <a:lnTo>
                    <a:pt x="1041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4531925" y="595250"/>
              <a:ext cx="887350" cy="1029625"/>
            </a:xfrm>
            <a:custGeom>
              <a:avLst/>
              <a:gdLst/>
              <a:ahLst/>
              <a:cxnLst/>
              <a:rect l="l" t="t" r="r" b="b"/>
              <a:pathLst>
                <a:path w="35494" h="41185" extrusionOk="0">
                  <a:moveTo>
                    <a:pt x="6816" y="420"/>
                  </a:moveTo>
                  <a:lnTo>
                    <a:pt x="35086" y="40901"/>
                  </a:lnTo>
                  <a:lnTo>
                    <a:pt x="35086" y="40901"/>
                  </a:lnTo>
                  <a:lnTo>
                    <a:pt x="199" y="31601"/>
                  </a:lnTo>
                  <a:lnTo>
                    <a:pt x="6816" y="420"/>
                  </a:lnTo>
                  <a:close/>
                  <a:moveTo>
                    <a:pt x="6730" y="1"/>
                  </a:moveTo>
                  <a:lnTo>
                    <a:pt x="6689" y="192"/>
                  </a:lnTo>
                  <a:lnTo>
                    <a:pt x="0" y="31725"/>
                  </a:lnTo>
                  <a:lnTo>
                    <a:pt x="77" y="31744"/>
                  </a:lnTo>
                  <a:lnTo>
                    <a:pt x="35493" y="41185"/>
                  </a:lnTo>
                  <a:lnTo>
                    <a:pt x="35359" y="40993"/>
                  </a:lnTo>
                  <a:lnTo>
                    <a:pt x="673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4695500" y="595975"/>
              <a:ext cx="1042125" cy="1029475"/>
            </a:xfrm>
            <a:custGeom>
              <a:avLst/>
              <a:gdLst/>
              <a:ahLst/>
              <a:cxnLst/>
              <a:rect l="l" t="t" r="r" b="b"/>
              <a:pathLst>
                <a:path w="41685" h="41179" extrusionOk="0">
                  <a:moveTo>
                    <a:pt x="458" y="361"/>
                  </a:moveTo>
                  <a:lnTo>
                    <a:pt x="41446" y="16254"/>
                  </a:lnTo>
                  <a:lnTo>
                    <a:pt x="28736" y="40850"/>
                  </a:lnTo>
                  <a:lnTo>
                    <a:pt x="458" y="361"/>
                  </a:lnTo>
                  <a:close/>
                  <a:moveTo>
                    <a:pt x="0" y="1"/>
                  </a:moveTo>
                  <a:lnTo>
                    <a:pt x="160" y="230"/>
                  </a:lnTo>
                  <a:lnTo>
                    <a:pt x="28757" y="41178"/>
                  </a:lnTo>
                  <a:lnTo>
                    <a:pt x="28822" y="41053"/>
                  </a:lnTo>
                  <a:lnTo>
                    <a:pt x="41684" y="16162"/>
                  </a:lnTo>
                  <a:lnTo>
                    <a:pt x="41597" y="16129"/>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813400" y="3856900"/>
              <a:ext cx="1115275" cy="1058800"/>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56750" y="3856300"/>
              <a:ext cx="658650" cy="913175"/>
            </a:xfrm>
            <a:custGeom>
              <a:avLst/>
              <a:gdLst/>
              <a:ahLst/>
              <a:cxnLst/>
              <a:rect l="l" t="t" r="r" b="b"/>
              <a:pathLst>
                <a:path w="26346" h="36527" extrusionOk="0">
                  <a:moveTo>
                    <a:pt x="22316" y="491"/>
                  </a:moveTo>
                  <a:lnTo>
                    <a:pt x="26155" y="36340"/>
                  </a:lnTo>
                  <a:lnTo>
                    <a:pt x="299" y="34142"/>
                  </a:lnTo>
                  <a:lnTo>
                    <a:pt x="22316" y="491"/>
                  </a:lnTo>
                  <a:close/>
                  <a:moveTo>
                    <a:pt x="22434" y="0"/>
                  </a:moveTo>
                  <a:lnTo>
                    <a:pt x="22304" y="199"/>
                  </a:lnTo>
                  <a:lnTo>
                    <a:pt x="0" y="34287"/>
                  </a:lnTo>
                  <a:lnTo>
                    <a:pt x="26345" y="36527"/>
                  </a:lnTo>
                  <a:lnTo>
                    <a:pt x="2243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255400" y="4709075"/>
              <a:ext cx="674450" cy="767125"/>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910800" y="4764650"/>
              <a:ext cx="1018050" cy="709375"/>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57225" y="4708775"/>
              <a:ext cx="676025" cy="764875"/>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1292625" y="2543900"/>
              <a:ext cx="932750" cy="1166225"/>
            </a:xfrm>
            <a:custGeom>
              <a:avLst/>
              <a:gdLst/>
              <a:ahLst/>
              <a:cxnLst/>
              <a:rect l="l" t="t" r="r" b="b"/>
              <a:pathLst>
                <a:path w="37310" h="46649" extrusionOk="0">
                  <a:moveTo>
                    <a:pt x="13560" y="233"/>
                  </a:moveTo>
                  <a:lnTo>
                    <a:pt x="37009" y="10344"/>
                  </a:lnTo>
                  <a:lnTo>
                    <a:pt x="340" y="46079"/>
                  </a:lnTo>
                  <a:lnTo>
                    <a:pt x="13560" y="233"/>
                  </a:lnTo>
                  <a:close/>
                  <a:moveTo>
                    <a:pt x="13450" y="1"/>
                  </a:moveTo>
                  <a:lnTo>
                    <a:pt x="1" y="46649"/>
                  </a:lnTo>
                  <a:lnTo>
                    <a:pt x="37309" y="10288"/>
                  </a:lnTo>
                  <a:lnTo>
                    <a:pt x="37193" y="10238"/>
                  </a:lnTo>
                  <a:lnTo>
                    <a:pt x="1345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1290325" y="2796900"/>
              <a:ext cx="960550" cy="909500"/>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1142050" y="2540125"/>
              <a:ext cx="492350" cy="1171600"/>
            </a:xfrm>
            <a:custGeom>
              <a:avLst/>
              <a:gdLst/>
              <a:ahLst/>
              <a:cxnLst/>
              <a:rect l="l" t="t" r="r" b="b"/>
              <a:pathLst>
                <a:path w="19694" h="46864" extrusionOk="0">
                  <a:moveTo>
                    <a:pt x="19363" y="536"/>
                  </a:moveTo>
                  <a:lnTo>
                    <a:pt x="6204" y="46167"/>
                  </a:lnTo>
                  <a:lnTo>
                    <a:pt x="187" y="18118"/>
                  </a:lnTo>
                  <a:lnTo>
                    <a:pt x="19363" y="536"/>
                  </a:lnTo>
                  <a:close/>
                  <a:moveTo>
                    <a:pt x="19693" y="1"/>
                  </a:moveTo>
                  <a:lnTo>
                    <a:pt x="19470" y="204"/>
                  </a:lnTo>
                  <a:lnTo>
                    <a:pt x="0" y="18058"/>
                  </a:lnTo>
                  <a:lnTo>
                    <a:pt x="11" y="18106"/>
                  </a:lnTo>
                  <a:lnTo>
                    <a:pt x="6180" y="46863"/>
                  </a:lnTo>
                  <a:lnTo>
                    <a:pt x="19693"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812075" y="3700400"/>
              <a:ext cx="1112750" cy="1217525"/>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812575" y="2984825"/>
              <a:ext cx="486775" cy="881025"/>
            </a:xfrm>
            <a:custGeom>
              <a:avLst/>
              <a:gdLst/>
              <a:ahLst/>
              <a:cxnLst/>
              <a:rect l="l" t="t" r="r" b="b"/>
              <a:pathLst>
                <a:path w="19471" h="35241" extrusionOk="0">
                  <a:moveTo>
                    <a:pt x="13251" y="601"/>
                  </a:moveTo>
                  <a:lnTo>
                    <a:pt x="19272" y="28670"/>
                  </a:lnTo>
                  <a:lnTo>
                    <a:pt x="285" y="34968"/>
                  </a:lnTo>
                  <a:lnTo>
                    <a:pt x="13251" y="601"/>
                  </a:lnTo>
                  <a:close/>
                  <a:moveTo>
                    <a:pt x="13297" y="0"/>
                  </a:moveTo>
                  <a:lnTo>
                    <a:pt x="13194" y="270"/>
                  </a:lnTo>
                  <a:lnTo>
                    <a:pt x="1" y="35240"/>
                  </a:lnTo>
                  <a:lnTo>
                    <a:pt x="19471" y="28784"/>
                  </a:lnTo>
                  <a:lnTo>
                    <a:pt x="19456" y="28709"/>
                  </a:lnTo>
                  <a:lnTo>
                    <a:pt x="132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257225" y="238125"/>
              <a:ext cx="529925" cy="241875"/>
            </a:xfrm>
            <a:custGeom>
              <a:avLst/>
              <a:gdLst/>
              <a:ahLst/>
              <a:cxnLst/>
              <a:rect l="l" t="t" r="r" b="b"/>
              <a:pathLst>
                <a:path w="21197" h="9675" extrusionOk="0">
                  <a:moveTo>
                    <a:pt x="20456" y="170"/>
                  </a:moveTo>
                  <a:lnTo>
                    <a:pt x="1343" y="9447"/>
                  </a:lnTo>
                  <a:lnTo>
                    <a:pt x="171" y="6962"/>
                  </a:lnTo>
                  <a:lnTo>
                    <a:pt x="171" y="170"/>
                  </a:lnTo>
                  <a:close/>
                  <a:moveTo>
                    <a:pt x="1" y="0"/>
                  </a:moveTo>
                  <a:lnTo>
                    <a:pt x="8" y="7018"/>
                  </a:lnTo>
                  <a:lnTo>
                    <a:pt x="1263" y="9674"/>
                  </a:lnTo>
                  <a:lnTo>
                    <a:pt x="21196"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85400" y="238125"/>
              <a:ext cx="646025" cy="645975"/>
            </a:xfrm>
            <a:custGeom>
              <a:avLst/>
              <a:gdLst/>
              <a:ahLst/>
              <a:cxnLst/>
              <a:rect l="l" t="t" r="r" b="b"/>
              <a:pathLst>
                <a:path w="25841" h="25839" extrusionOk="0">
                  <a:moveTo>
                    <a:pt x="24818" y="170"/>
                  </a:moveTo>
                  <a:lnTo>
                    <a:pt x="25660" y="25524"/>
                  </a:lnTo>
                  <a:lnTo>
                    <a:pt x="350" y="9570"/>
                  </a:lnTo>
                  <a:lnTo>
                    <a:pt x="19720" y="170"/>
                  </a:lnTo>
                  <a:close/>
                  <a:moveTo>
                    <a:pt x="24982" y="0"/>
                  </a:moveTo>
                  <a:lnTo>
                    <a:pt x="19662" y="9"/>
                  </a:lnTo>
                  <a:lnTo>
                    <a:pt x="1" y="9551"/>
                  </a:lnTo>
                  <a:lnTo>
                    <a:pt x="25841" y="25839"/>
                  </a:lnTo>
                  <a:lnTo>
                    <a:pt x="2498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257225" y="403175"/>
              <a:ext cx="35925" cy="76450"/>
            </a:xfrm>
            <a:custGeom>
              <a:avLst/>
              <a:gdLst/>
              <a:ahLst/>
              <a:cxnLst/>
              <a:rect l="l" t="t" r="r" b="b"/>
              <a:pathLst>
                <a:path w="1437" h="3058" extrusionOk="0">
                  <a:moveTo>
                    <a:pt x="171" y="758"/>
                  </a:moveTo>
                  <a:lnTo>
                    <a:pt x="1170" y="2875"/>
                  </a:lnTo>
                  <a:lnTo>
                    <a:pt x="171" y="2885"/>
                  </a:lnTo>
                  <a:lnTo>
                    <a:pt x="171" y="758"/>
                  </a:lnTo>
                  <a:close/>
                  <a:moveTo>
                    <a:pt x="1" y="0"/>
                  </a:moveTo>
                  <a:lnTo>
                    <a:pt x="1" y="3057"/>
                  </a:lnTo>
                  <a:lnTo>
                    <a:pt x="1437" y="304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257225" y="474875"/>
              <a:ext cx="39725" cy="26550"/>
            </a:xfrm>
            <a:custGeom>
              <a:avLst/>
              <a:gdLst/>
              <a:ahLst/>
              <a:cxnLst/>
              <a:rect l="l" t="t" r="r" b="b"/>
              <a:pathLst>
                <a:path w="1589" h="1062" extrusionOk="0">
                  <a:moveTo>
                    <a:pt x="1018" y="178"/>
                  </a:moveTo>
                  <a:lnTo>
                    <a:pt x="170" y="743"/>
                  </a:lnTo>
                  <a:lnTo>
                    <a:pt x="170" y="188"/>
                  </a:lnTo>
                  <a:lnTo>
                    <a:pt x="1018" y="178"/>
                  </a:lnTo>
                  <a:close/>
                  <a:moveTo>
                    <a:pt x="1589" y="1"/>
                  </a:moveTo>
                  <a:lnTo>
                    <a:pt x="1" y="19"/>
                  </a:lnTo>
                  <a:lnTo>
                    <a:pt x="1" y="1061"/>
                  </a:lnTo>
                  <a:lnTo>
                    <a:pt x="158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87225" y="473000"/>
              <a:ext cx="644750" cy="1400100"/>
            </a:xfrm>
            <a:custGeom>
              <a:avLst/>
              <a:gdLst/>
              <a:ahLst/>
              <a:cxnLst/>
              <a:rect l="l" t="t" r="r" b="b"/>
              <a:pathLst>
                <a:path w="25790" h="56004" extrusionOk="0">
                  <a:moveTo>
                    <a:pt x="207" y="330"/>
                  </a:moveTo>
                  <a:lnTo>
                    <a:pt x="25568" y="16317"/>
                  </a:lnTo>
                  <a:lnTo>
                    <a:pt x="6069" y="55408"/>
                  </a:lnTo>
                  <a:lnTo>
                    <a:pt x="207" y="330"/>
                  </a:lnTo>
                  <a:close/>
                  <a:moveTo>
                    <a:pt x="0" y="0"/>
                  </a:moveTo>
                  <a:lnTo>
                    <a:pt x="18" y="174"/>
                  </a:lnTo>
                  <a:lnTo>
                    <a:pt x="5960" y="56003"/>
                  </a:lnTo>
                  <a:lnTo>
                    <a:pt x="25789" y="16255"/>
                  </a:lnTo>
                  <a:lnTo>
                    <a:pt x="25723" y="16215"/>
                  </a:lnTo>
                  <a:lnTo>
                    <a:pt x="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434500" y="874900"/>
              <a:ext cx="970100" cy="1235600"/>
            </a:xfrm>
            <a:custGeom>
              <a:avLst/>
              <a:gdLst/>
              <a:ahLst/>
              <a:cxnLst/>
              <a:rect l="l" t="t" r="r" b="b"/>
              <a:pathLst>
                <a:path w="38804" h="49424" extrusionOk="0">
                  <a:moveTo>
                    <a:pt x="19778" y="420"/>
                  </a:moveTo>
                  <a:lnTo>
                    <a:pt x="38528" y="49180"/>
                  </a:lnTo>
                  <a:lnTo>
                    <a:pt x="247" y="39575"/>
                  </a:lnTo>
                  <a:lnTo>
                    <a:pt x="19778" y="420"/>
                  </a:lnTo>
                  <a:close/>
                  <a:moveTo>
                    <a:pt x="19797" y="0"/>
                  </a:moveTo>
                  <a:lnTo>
                    <a:pt x="0" y="39686"/>
                  </a:lnTo>
                  <a:lnTo>
                    <a:pt x="102" y="39713"/>
                  </a:lnTo>
                  <a:lnTo>
                    <a:pt x="38803" y="49424"/>
                  </a:lnTo>
                  <a:lnTo>
                    <a:pt x="197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257225" y="473375"/>
              <a:ext cx="183250" cy="1399275"/>
            </a:xfrm>
            <a:custGeom>
              <a:avLst/>
              <a:gdLst/>
              <a:ahLst/>
              <a:cxnLst/>
              <a:rect l="l" t="t" r="r" b="b"/>
              <a:pathLst>
                <a:path w="7330" h="55971" extrusionOk="0">
                  <a:moveTo>
                    <a:pt x="1233" y="299"/>
                  </a:moveTo>
                  <a:lnTo>
                    <a:pt x="7100" y="55413"/>
                  </a:lnTo>
                  <a:lnTo>
                    <a:pt x="171" y="46778"/>
                  </a:lnTo>
                  <a:lnTo>
                    <a:pt x="171" y="1008"/>
                  </a:lnTo>
                  <a:lnTo>
                    <a:pt x="1233" y="299"/>
                  </a:lnTo>
                  <a:close/>
                  <a:moveTo>
                    <a:pt x="1373" y="0"/>
                  </a:moveTo>
                  <a:lnTo>
                    <a:pt x="1" y="916"/>
                  </a:lnTo>
                  <a:lnTo>
                    <a:pt x="1" y="46839"/>
                  </a:lnTo>
                  <a:lnTo>
                    <a:pt x="20" y="46863"/>
                  </a:lnTo>
                  <a:lnTo>
                    <a:pt x="7329" y="55970"/>
                  </a:lnTo>
                  <a:lnTo>
                    <a:pt x="137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432975" y="1862300"/>
              <a:ext cx="970825" cy="1135200"/>
            </a:xfrm>
            <a:custGeom>
              <a:avLst/>
              <a:gdLst/>
              <a:ahLst/>
              <a:cxnLst/>
              <a:rect l="l" t="t" r="r" b="b"/>
              <a:pathLst>
                <a:path w="38833" h="45408" extrusionOk="0">
                  <a:moveTo>
                    <a:pt x="368" y="269"/>
                  </a:moveTo>
                  <a:lnTo>
                    <a:pt x="38620" y="9867"/>
                  </a:lnTo>
                  <a:lnTo>
                    <a:pt x="28428" y="44995"/>
                  </a:lnTo>
                  <a:lnTo>
                    <a:pt x="368" y="269"/>
                  </a:lnTo>
                  <a:close/>
                  <a:moveTo>
                    <a:pt x="1" y="1"/>
                  </a:moveTo>
                  <a:lnTo>
                    <a:pt x="28485" y="45407"/>
                  </a:lnTo>
                  <a:lnTo>
                    <a:pt x="28538" y="45225"/>
                  </a:lnTo>
                  <a:lnTo>
                    <a:pt x="38833" y="9744"/>
                  </a:lnTo>
                  <a:lnTo>
                    <a:pt x="38747" y="9723"/>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257225" y="1637550"/>
              <a:ext cx="188900" cy="235325"/>
            </a:xfrm>
            <a:custGeom>
              <a:avLst/>
              <a:gdLst/>
              <a:ahLst/>
              <a:cxnLst/>
              <a:rect l="l" t="t" r="r" b="b"/>
              <a:pathLst>
                <a:path w="7556" h="9413" extrusionOk="0">
                  <a:moveTo>
                    <a:pt x="171" y="483"/>
                  </a:moveTo>
                  <a:lnTo>
                    <a:pt x="6873" y="8837"/>
                  </a:lnTo>
                  <a:lnTo>
                    <a:pt x="171" y="5073"/>
                  </a:lnTo>
                  <a:lnTo>
                    <a:pt x="171" y="483"/>
                  </a:lnTo>
                  <a:close/>
                  <a:moveTo>
                    <a:pt x="1" y="0"/>
                  </a:moveTo>
                  <a:lnTo>
                    <a:pt x="1" y="5174"/>
                  </a:lnTo>
                  <a:lnTo>
                    <a:pt x="45" y="5197"/>
                  </a:lnTo>
                  <a:lnTo>
                    <a:pt x="7555" y="941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57225" y="1762000"/>
              <a:ext cx="186250" cy="145750"/>
            </a:xfrm>
            <a:custGeom>
              <a:avLst/>
              <a:gdLst/>
              <a:ahLst/>
              <a:cxnLst/>
              <a:rect l="l" t="t" r="r" b="b"/>
              <a:pathLst>
                <a:path w="7450" h="5830" extrusionOk="0">
                  <a:moveTo>
                    <a:pt x="171" y="290"/>
                  </a:moveTo>
                  <a:lnTo>
                    <a:pt x="6978" y="4112"/>
                  </a:lnTo>
                  <a:lnTo>
                    <a:pt x="171" y="5617"/>
                  </a:lnTo>
                  <a:lnTo>
                    <a:pt x="171" y="290"/>
                  </a:lnTo>
                  <a:close/>
                  <a:moveTo>
                    <a:pt x="1" y="0"/>
                  </a:moveTo>
                  <a:lnTo>
                    <a:pt x="1" y="5830"/>
                  </a:lnTo>
                  <a:lnTo>
                    <a:pt x="7450" y="4181"/>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35250" y="1857925"/>
              <a:ext cx="713525" cy="1137350"/>
            </a:xfrm>
            <a:custGeom>
              <a:avLst/>
              <a:gdLst/>
              <a:ahLst/>
              <a:cxnLst/>
              <a:rect l="l" t="t" r="r" b="b"/>
              <a:pathLst>
                <a:path w="28541" h="45494" extrusionOk="0">
                  <a:moveTo>
                    <a:pt x="187" y="617"/>
                  </a:moveTo>
                  <a:lnTo>
                    <a:pt x="28192" y="45258"/>
                  </a:lnTo>
                  <a:lnTo>
                    <a:pt x="1252" y="40401"/>
                  </a:lnTo>
                  <a:lnTo>
                    <a:pt x="187" y="617"/>
                  </a:lnTo>
                  <a:close/>
                  <a:moveTo>
                    <a:pt x="0" y="1"/>
                  </a:moveTo>
                  <a:lnTo>
                    <a:pt x="1086" y="40543"/>
                  </a:lnTo>
                  <a:lnTo>
                    <a:pt x="28540" y="45494"/>
                  </a:lnTo>
                  <a:lnTo>
                    <a:pt x="28540" y="4549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70300" y="1865425"/>
              <a:ext cx="196300" cy="1436475"/>
            </a:xfrm>
            <a:custGeom>
              <a:avLst/>
              <a:gdLst/>
              <a:ahLst/>
              <a:cxnLst/>
              <a:rect l="l" t="t" r="r" b="b"/>
              <a:pathLst>
                <a:path w="7852" h="57459" extrusionOk="0">
                  <a:moveTo>
                    <a:pt x="6639" y="1212"/>
                  </a:moveTo>
                  <a:lnTo>
                    <a:pt x="7681" y="40155"/>
                  </a:lnTo>
                  <a:lnTo>
                    <a:pt x="293" y="56406"/>
                  </a:lnTo>
                  <a:lnTo>
                    <a:pt x="6639" y="1212"/>
                  </a:lnTo>
                  <a:close/>
                  <a:moveTo>
                    <a:pt x="6606" y="1"/>
                  </a:moveTo>
                  <a:lnTo>
                    <a:pt x="1" y="57459"/>
                  </a:lnTo>
                  <a:lnTo>
                    <a:pt x="7852" y="40190"/>
                  </a:lnTo>
                  <a:lnTo>
                    <a:pt x="7852" y="40170"/>
                  </a:lnTo>
                  <a:lnTo>
                    <a:pt x="6776" y="7"/>
                  </a:lnTo>
                  <a:lnTo>
                    <a:pt x="660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257225" y="1862950"/>
              <a:ext cx="182825" cy="1431800"/>
            </a:xfrm>
            <a:custGeom>
              <a:avLst/>
              <a:gdLst/>
              <a:ahLst/>
              <a:cxnLst/>
              <a:rect l="l" t="t" r="r" b="b"/>
              <a:pathLst>
                <a:path w="7313" h="57272" extrusionOk="0">
                  <a:moveTo>
                    <a:pt x="7115" y="217"/>
                  </a:moveTo>
                  <a:lnTo>
                    <a:pt x="611" y="56791"/>
                  </a:lnTo>
                  <a:lnTo>
                    <a:pt x="170" y="56130"/>
                  </a:lnTo>
                  <a:lnTo>
                    <a:pt x="171" y="1754"/>
                  </a:lnTo>
                  <a:lnTo>
                    <a:pt x="7115" y="217"/>
                  </a:lnTo>
                  <a:close/>
                  <a:moveTo>
                    <a:pt x="7312" y="0"/>
                  </a:moveTo>
                  <a:lnTo>
                    <a:pt x="1" y="1617"/>
                  </a:lnTo>
                  <a:lnTo>
                    <a:pt x="1" y="56181"/>
                  </a:lnTo>
                  <a:lnTo>
                    <a:pt x="727" y="57272"/>
                  </a:lnTo>
                  <a:lnTo>
                    <a:pt x="754" y="57041"/>
                  </a:lnTo>
                  <a:lnTo>
                    <a:pt x="731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573275" y="238125"/>
              <a:ext cx="1022750" cy="296600"/>
            </a:xfrm>
            <a:custGeom>
              <a:avLst/>
              <a:gdLst/>
              <a:ahLst/>
              <a:cxnLst/>
              <a:rect l="l" t="t" r="r" b="b"/>
              <a:pathLst>
                <a:path w="40910" h="11864" extrusionOk="0">
                  <a:moveTo>
                    <a:pt x="38531" y="170"/>
                  </a:moveTo>
                  <a:lnTo>
                    <a:pt x="40694" y="11636"/>
                  </a:lnTo>
                  <a:lnTo>
                    <a:pt x="40694" y="11636"/>
                  </a:lnTo>
                  <a:lnTo>
                    <a:pt x="660" y="2001"/>
                  </a:lnTo>
                  <a:lnTo>
                    <a:pt x="6904" y="170"/>
                  </a:lnTo>
                  <a:close/>
                  <a:moveTo>
                    <a:pt x="38671" y="0"/>
                  </a:moveTo>
                  <a:lnTo>
                    <a:pt x="6866" y="3"/>
                  </a:lnTo>
                  <a:lnTo>
                    <a:pt x="0" y="2016"/>
                  </a:lnTo>
                  <a:lnTo>
                    <a:pt x="311" y="2091"/>
                  </a:lnTo>
                  <a:lnTo>
                    <a:pt x="40910" y="11863"/>
                  </a:lnTo>
                  <a:lnTo>
                    <a:pt x="3867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578875" y="238125"/>
              <a:ext cx="181475" cy="53225"/>
            </a:xfrm>
            <a:custGeom>
              <a:avLst/>
              <a:gdLst/>
              <a:ahLst/>
              <a:cxnLst/>
              <a:rect l="l" t="t" r="r" b="b"/>
              <a:pathLst>
                <a:path w="7259" h="2129" extrusionOk="0">
                  <a:moveTo>
                    <a:pt x="6076" y="170"/>
                  </a:moveTo>
                  <a:lnTo>
                    <a:pt x="210" y="1889"/>
                  </a:lnTo>
                  <a:lnTo>
                    <a:pt x="210" y="1889"/>
                  </a:lnTo>
                  <a:lnTo>
                    <a:pt x="485" y="170"/>
                  </a:lnTo>
                  <a:close/>
                  <a:moveTo>
                    <a:pt x="340" y="0"/>
                  </a:moveTo>
                  <a:lnTo>
                    <a:pt x="1" y="2129"/>
                  </a:lnTo>
                  <a:lnTo>
                    <a:pt x="130" y="2091"/>
                  </a:lnTo>
                  <a:lnTo>
                    <a:pt x="7258"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575200" y="284600"/>
              <a:ext cx="1027200" cy="404925"/>
            </a:xfrm>
            <a:custGeom>
              <a:avLst/>
              <a:gdLst/>
              <a:ahLst/>
              <a:cxnLst/>
              <a:rect l="l" t="t" r="r" b="b"/>
              <a:pathLst>
                <a:path w="41088" h="16197" extrusionOk="0">
                  <a:moveTo>
                    <a:pt x="506" y="298"/>
                  </a:moveTo>
                  <a:lnTo>
                    <a:pt x="40363" y="9890"/>
                  </a:lnTo>
                  <a:lnTo>
                    <a:pt x="15036" y="16008"/>
                  </a:lnTo>
                  <a:lnTo>
                    <a:pt x="506" y="298"/>
                  </a:lnTo>
                  <a:close/>
                  <a:moveTo>
                    <a:pt x="0" y="0"/>
                  </a:moveTo>
                  <a:lnTo>
                    <a:pt x="14979" y="16196"/>
                  </a:lnTo>
                  <a:lnTo>
                    <a:pt x="15027" y="16186"/>
                  </a:lnTo>
                  <a:lnTo>
                    <a:pt x="41088" y="9890"/>
                  </a:lnTo>
                  <a:lnTo>
                    <a:pt x="40745" y="9808"/>
                  </a:lnTo>
                  <a:lnTo>
                    <a:pt x="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1286225" y="238125"/>
              <a:ext cx="305450" cy="52675"/>
            </a:xfrm>
            <a:custGeom>
              <a:avLst/>
              <a:gdLst/>
              <a:ahLst/>
              <a:cxnLst/>
              <a:rect l="l" t="t" r="r" b="b"/>
              <a:pathLst>
                <a:path w="12218" h="2107" extrusionOk="0">
                  <a:moveTo>
                    <a:pt x="12017" y="170"/>
                  </a:moveTo>
                  <a:lnTo>
                    <a:pt x="11742" y="1912"/>
                  </a:lnTo>
                  <a:lnTo>
                    <a:pt x="1064" y="170"/>
                  </a:lnTo>
                  <a:close/>
                  <a:moveTo>
                    <a:pt x="14" y="0"/>
                  </a:moveTo>
                  <a:lnTo>
                    <a:pt x="0" y="170"/>
                  </a:lnTo>
                  <a:lnTo>
                    <a:pt x="11883" y="2106"/>
                  </a:lnTo>
                  <a:lnTo>
                    <a:pt x="12218"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530400" y="283300"/>
              <a:ext cx="423550" cy="607575"/>
            </a:xfrm>
            <a:custGeom>
              <a:avLst/>
              <a:gdLst/>
              <a:ahLst/>
              <a:cxnLst/>
              <a:rect l="l" t="t" r="r" b="b"/>
              <a:pathLst>
                <a:path w="16942" h="24303" extrusionOk="0">
                  <a:moveTo>
                    <a:pt x="2115" y="402"/>
                  </a:moveTo>
                  <a:lnTo>
                    <a:pt x="16660" y="16128"/>
                  </a:lnTo>
                  <a:lnTo>
                    <a:pt x="194" y="24021"/>
                  </a:lnTo>
                  <a:lnTo>
                    <a:pt x="2115" y="402"/>
                  </a:lnTo>
                  <a:close/>
                  <a:moveTo>
                    <a:pt x="1978" y="1"/>
                  </a:moveTo>
                  <a:lnTo>
                    <a:pt x="1" y="24303"/>
                  </a:lnTo>
                  <a:lnTo>
                    <a:pt x="133" y="24238"/>
                  </a:lnTo>
                  <a:lnTo>
                    <a:pt x="16941" y="16181"/>
                  </a:lnTo>
                  <a:lnTo>
                    <a:pt x="16863" y="16096"/>
                  </a:lnTo>
                  <a:lnTo>
                    <a:pt x="1978"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923725" y="283125"/>
              <a:ext cx="660350" cy="606375"/>
            </a:xfrm>
            <a:custGeom>
              <a:avLst/>
              <a:gdLst/>
              <a:ahLst/>
              <a:cxnLst/>
              <a:rect l="l" t="t" r="r" b="b"/>
              <a:pathLst>
                <a:path w="26414" h="24255" extrusionOk="0">
                  <a:moveTo>
                    <a:pt x="26210" y="416"/>
                  </a:moveTo>
                  <a:lnTo>
                    <a:pt x="24286" y="24081"/>
                  </a:lnTo>
                  <a:lnTo>
                    <a:pt x="435" y="23799"/>
                  </a:lnTo>
                  <a:lnTo>
                    <a:pt x="26210" y="416"/>
                  </a:lnTo>
                  <a:close/>
                  <a:moveTo>
                    <a:pt x="26413" y="0"/>
                  </a:moveTo>
                  <a:lnTo>
                    <a:pt x="1" y="23963"/>
                  </a:lnTo>
                  <a:lnTo>
                    <a:pt x="24443" y="24254"/>
                  </a:lnTo>
                  <a:lnTo>
                    <a:pt x="24449" y="24176"/>
                  </a:lnTo>
                  <a:lnTo>
                    <a:pt x="2641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905675" y="238125"/>
              <a:ext cx="680575" cy="646725"/>
            </a:xfrm>
            <a:custGeom>
              <a:avLst/>
              <a:gdLst/>
              <a:ahLst/>
              <a:cxnLst/>
              <a:rect l="l" t="t" r="r" b="b"/>
              <a:pathLst>
                <a:path w="27223" h="25869" extrusionOk="0">
                  <a:moveTo>
                    <a:pt x="15230" y="170"/>
                  </a:moveTo>
                  <a:lnTo>
                    <a:pt x="26846" y="2064"/>
                  </a:lnTo>
                  <a:lnTo>
                    <a:pt x="1019" y="25495"/>
                  </a:lnTo>
                  <a:lnTo>
                    <a:pt x="177" y="170"/>
                  </a:lnTo>
                  <a:close/>
                  <a:moveTo>
                    <a:pt x="1" y="0"/>
                  </a:moveTo>
                  <a:lnTo>
                    <a:pt x="4" y="87"/>
                  </a:lnTo>
                  <a:lnTo>
                    <a:pt x="861" y="25869"/>
                  </a:lnTo>
                  <a:lnTo>
                    <a:pt x="997" y="25745"/>
                  </a:lnTo>
                  <a:lnTo>
                    <a:pt x="27223" y="1953"/>
                  </a:lnTo>
                  <a:lnTo>
                    <a:pt x="27048" y="1924"/>
                  </a:lnTo>
                  <a:lnTo>
                    <a:pt x="152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5974050" y="238125"/>
              <a:ext cx="657400" cy="246275"/>
            </a:xfrm>
            <a:custGeom>
              <a:avLst/>
              <a:gdLst/>
              <a:ahLst/>
              <a:cxnLst/>
              <a:rect l="l" t="t" r="r" b="b"/>
              <a:pathLst>
                <a:path w="26296" h="9851" extrusionOk="0">
                  <a:moveTo>
                    <a:pt x="17176" y="170"/>
                  </a:moveTo>
                  <a:lnTo>
                    <a:pt x="25692" y="9442"/>
                  </a:lnTo>
                  <a:lnTo>
                    <a:pt x="938" y="170"/>
                  </a:lnTo>
                  <a:close/>
                  <a:moveTo>
                    <a:pt x="1" y="0"/>
                  </a:moveTo>
                  <a:lnTo>
                    <a:pt x="26296" y="9850"/>
                  </a:lnTo>
                  <a:lnTo>
                    <a:pt x="1725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5733575" y="468375"/>
              <a:ext cx="1630300" cy="624350"/>
            </a:xfrm>
            <a:custGeom>
              <a:avLst/>
              <a:gdLst/>
              <a:ahLst/>
              <a:cxnLst/>
              <a:rect l="l" t="t" r="r" b="b"/>
              <a:pathLst>
                <a:path w="65212" h="24974" extrusionOk="0">
                  <a:moveTo>
                    <a:pt x="35731" y="222"/>
                  </a:moveTo>
                  <a:lnTo>
                    <a:pt x="64838" y="2195"/>
                  </a:lnTo>
                  <a:lnTo>
                    <a:pt x="43307" y="24647"/>
                  </a:lnTo>
                  <a:lnTo>
                    <a:pt x="35731" y="222"/>
                  </a:lnTo>
                  <a:close/>
                  <a:moveTo>
                    <a:pt x="35662" y="0"/>
                  </a:moveTo>
                  <a:lnTo>
                    <a:pt x="35570" y="54"/>
                  </a:lnTo>
                  <a:lnTo>
                    <a:pt x="0" y="20930"/>
                  </a:lnTo>
                  <a:lnTo>
                    <a:pt x="86" y="21076"/>
                  </a:lnTo>
                  <a:lnTo>
                    <a:pt x="35564" y="256"/>
                  </a:lnTo>
                  <a:lnTo>
                    <a:pt x="43230" y="24974"/>
                  </a:lnTo>
                  <a:lnTo>
                    <a:pt x="65211" y="2051"/>
                  </a:lnTo>
                  <a:lnTo>
                    <a:pt x="35677" y="47"/>
                  </a:lnTo>
                  <a:lnTo>
                    <a:pt x="3566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2205000" y="3467300"/>
              <a:ext cx="61300" cy="59000"/>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2765875" y="2302975"/>
              <a:ext cx="61350" cy="58975"/>
            </a:xfrm>
            <a:custGeom>
              <a:avLst/>
              <a:gdLst/>
              <a:ahLst/>
              <a:cxnLst/>
              <a:rect l="l" t="t" r="r" b="b"/>
              <a:pathLst>
                <a:path w="2454" h="2359" extrusionOk="0">
                  <a:moveTo>
                    <a:pt x="1181" y="0"/>
                  </a:moveTo>
                  <a:cubicBezTo>
                    <a:pt x="1029" y="0"/>
                    <a:pt x="876" y="30"/>
                    <a:pt x="730" y="90"/>
                  </a:cubicBezTo>
                  <a:cubicBezTo>
                    <a:pt x="289" y="272"/>
                    <a:pt x="2" y="703"/>
                    <a:pt x="2" y="1179"/>
                  </a:cubicBezTo>
                  <a:cubicBezTo>
                    <a:pt x="1" y="1832"/>
                    <a:pt x="530" y="2359"/>
                    <a:pt x="1180" y="2359"/>
                  </a:cubicBezTo>
                  <a:cubicBezTo>
                    <a:pt x="1658" y="2359"/>
                    <a:pt x="2087" y="2073"/>
                    <a:pt x="2271" y="1631"/>
                  </a:cubicBezTo>
                  <a:cubicBezTo>
                    <a:pt x="2454" y="1191"/>
                    <a:pt x="2353" y="684"/>
                    <a:pt x="2015"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593075" y="1504075"/>
              <a:ext cx="61325" cy="59025"/>
            </a:xfrm>
            <a:custGeom>
              <a:avLst/>
              <a:gdLst/>
              <a:ahLst/>
              <a:cxnLst/>
              <a:rect l="l" t="t" r="r" b="b"/>
              <a:pathLst>
                <a:path w="2453" h="2361" extrusionOk="0">
                  <a:moveTo>
                    <a:pt x="1180" y="1"/>
                  </a:moveTo>
                  <a:cubicBezTo>
                    <a:pt x="1028" y="1"/>
                    <a:pt x="875" y="30"/>
                    <a:pt x="729" y="90"/>
                  </a:cubicBezTo>
                  <a:cubicBezTo>
                    <a:pt x="289" y="274"/>
                    <a:pt x="1" y="704"/>
                    <a:pt x="1" y="1181"/>
                  </a:cubicBezTo>
                  <a:cubicBezTo>
                    <a:pt x="1" y="1832"/>
                    <a:pt x="530" y="2359"/>
                    <a:pt x="1181" y="2361"/>
                  </a:cubicBezTo>
                  <a:cubicBezTo>
                    <a:pt x="1657" y="2361"/>
                    <a:pt x="2088" y="2073"/>
                    <a:pt x="2270" y="1632"/>
                  </a:cubicBezTo>
                  <a:cubicBezTo>
                    <a:pt x="2452" y="1192"/>
                    <a:pt x="2351" y="684"/>
                    <a:pt x="2014" y="346"/>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547775" y="1181150"/>
              <a:ext cx="61325" cy="59000"/>
            </a:xfrm>
            <a:custGeom>
              <a:avLst/>
              <a:gdLst/>
              <a:ahLst/>
              <a:cxnLst/>
              <a:rect l="l" t="t" r="r" b="b"/>
              <a:pathLst>
                <a:path w="2453" h="2360" extrusionOk="0">
                  <a:moveTo>
                    <a:pt x="1181" y="0"/>
                  </a:moveTo>
                  <a:cubicBezTo>
                    <a:pt x="1028" y="0"/>
                    <a:pt x="875" y="30"/>
                    <a:pt x="729" y="91"/>
                  </a:cubicBezTo>
                  <a:cubicBezTo>
                    <a:pt x="287" y="273"/>
                    <a:pt x="1" y="703"/>
                    <a:pt x="1" y="1180"/>
                  </a:cubicBezTo>
                  <a:cubicBezTo>
                    <a:pt x="1" y="1831"/>
                    <a:pt x="528" y="2360"/>
                    <a:pt x="1181" y="2360"/>
                  </a:cubicBezTo>
                  <a:cubicBezTo>
                    <a:pt x="1657" y="2360"/>
                    <a:pt x="2088" y="2072"/>
                    <a:pt x="2270" y="1631"/>
                  </a:cubicBezTo>
                  <a:cubicBezTo>
                    <a:pt x="2452" y="1191"/>
                    <a:pt x="2351" y="683"/>
                    <a:pt x="2014" y="346"/>
                  </a:cubicBezTo>
                  <a:cubicBezTo>
                    <a:pt x="1788"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5689425" y="960175"/>
              <a:ext cx="59000" cy="59000"/>
            </a:xfrm>
            <a:custGeom>
              <a:avLst/>
              <a:gdLst/>
              <a:ahLst/>
              <a:cxnLst/>
              <a:rect l="l" t="t" r="r" b="b"/>
              <a:pathLst>
                <a:path w="2360" h="2360" extrusionOk="0">
                  <a:moveTo>
                    <a:pt x="1180" y="0"/>
                  </a:moveTo>
                  <a:cubicBezTo>
                    <a:pt x="529" y="0"/>
                    <a:pt x="0" y="529"/>
                    <a:pt x="0" y="1180"/>
                  </a:cubicBezTo>
                  <a:cubicBezTo>
                    <a:pt x="0" y="1831"/>
                    <a:pt x="529" y="2360"/>
                    <a:pt x="1180" y="2360"/>
                  </a:cubicBezTo>
                  <a:cubicBezTo>
                    <a:pt x="1832" y="2360"/>
                    <a:pt x="2360" y="1831"/>
                    <a:pt x="2360" y="1180"/>
                  </a:cubicBezTo>
                  <a:cubicBezTo>
                    <a:pt x="2360" y="529"/>
                    <a:pt x="1832"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6768775" y="1053650"/>
              <a:ext cx="61300" cy="59000"/>
            </a:xfrm>
            <a:custGeom>
              <a:avLst/>
              <a:gdLst/>
              <a:ahLst/>
              <a:cxnLst/>
              <a:rect l="l" t="t" r="r" b="b"/>
              <a:pathLst>
                <a:path w="2452" h="2360" extrusionOk="0">
                  <a:moveTo>
                    <a:pt x="1181" y="0"/>
                  </a:moveTo>
                  <a:cubicBezTo>
                    <a:pt x="1028" y="0"/>
                    <a:pt x="874" y="30"/>
                    <a:pt x="728" y="91"/>
                  </a:cubicBezTo>
                  <a:cubicBezTo>
                    <a:pt x="288" y="273"/>
                    <a:pt x="0" y="703"/>
                    <a:pt x="0" y="1180"/>
                  </a:cubicBezTo>
                  <a:cubicBezTo>
                    <a:pt x="0" y="1831"/>
                    <a:pt x="529" y="2358"/>
                    <a:pt x="1180" y="2360"/>
                  </a:cubicBezTo>
                  <a:cubicBezTo>
                    <a:pt x="1656" y="2360"/>
                    <a:pt x="2087" y="2072"/>
                    <a:pt x="2269" y="1632"/>
                  </a:cubicBezTo>
                  <a:cubicBezTo>
                    <a:pt x="2451" y="1191"/>
                    <a:pt x="2351" y="683"/>
                    <a:pt x="2013"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697900" y="3059350"/>
              <a:ext cx="61350" cy="58975"/>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5374975" y="1572100"/>
              <a:ext cx="61325" cy="59000"/>
            </a:xfrm>
            <a:custGeom>
              <a:avLst/>
              <a:gdLst/>
              <a:ahLst/>
              <a:cxnLst/>
              <a:rect l="l" t="t" r="r" b="b"/>
              <a:pathLst>
                <a:path w="2453" h="2360" extrusionOk="0">
                  <a:moveTo>
                    <a:pt x="1180" y="1"/>
                  </a:moveTo>
                  <a:cubicBezTo>
                    <a:pt x="1028" y="1"/>
                    <a:pt x="875" y="30"/>
                    <a:pt x="729" y="90"/>
                  </a:cubicBezTo>
                  <a:cubicBezTo>
                    <a:pt x="289" y="273"/>
                    <a:pt x="1" y="702"/>
                    <a:pt x="1" y="1180"/>
                  </a:cubicBezTo>
                  <a:cubicBezTo>
                    <a:pt x="1" y="1830"/>
                    <a:pt x="528" y="2358"/>
                    <a:pt x="1181" y="2359"/>
                  </a:cubicBezTo>
                  <a:cubicBezTo>
                    <a:pt x="1657" y="2359"/>
                    <a:pt x="2088" y="2072"/>
                    <a:pt x="2270" y="1632"/>
                  </a:cubicBezTo>
                  <a:cubicBezTo>
                    <a:pt x="2452" y="1190"/>
                    <a:pt x="2351" y="684"/>
                    <a:pt x="2014" y="346"/>
                  </a:cubicBezTo>
                  <a:cubicBezTo>
                    <a:pt x="1788"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5111525" y="2183975"/>
              <a:ext cx="61325" cy="59000"/>
            </a:xfrm>
            <a:custGeom>
              <a:avLst/>
              <a:gdLst/>
              <a:ahLst/>
              <a:cxnLst/>
              <a:rect l="l" t="t" r="r" b="b"/>
              <a:pathLst>
                <a:path w="2453" h="2360" extrusionOk="0">
                  <a:moveTo>
                    <a:pt x="1180" y="1"/>
                  </a:moveTo>
                  <a:cubicBezTo>
                    <a:pt x="1028" y="1"/>
                    <a:pt x="875" y="30"/>
                    <a:pt x="729" y="91"/>
                  </a:cubicBezTo>
                  <a:cubicBezTo>
                    <a:pt x="288" y="273"/>
                    <a:pt x="0" y="704"/>
                    <a:pt x="2" y="1181"/>
                  </a:cubicBezTo>
                  <a:cubicBezTo>
                    <a:pt x="2" y="1832"/>
                    <a:pt x="529" y="2360"/>
                    <a:pt x="1180" y="2360"/>
                  </a:cubicBezTo>
                  <a:cubicBezTo>
                    <a:pt x="1657" y="2360"/>
                    <a:pt x="2087" y="2073"/>
                    <a:pt x="2271" y="1632"/>
                  </a:cubicBezTo>
                  <a:cubicBezTo>
                    <a:pt x="2453" y="1192"/>
                    <a:pt x="2352" y="684"/>
                    <a:pt x="2014" y="347"/>
                  </a:cubicBezTo>
                  <a:cubicBezTo>
                    <a:pt x="1789" y="121"/>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4210675" y="2200975"/>
              <a:ext cx="61300" cy="59025"/>
            </a:xfrm>
            <a:custGeom>
              <a:avLst/>
              <a:gdLst/>
              <a:ahLst/>
              <a:cxnLst/>
              <a:rect l="l" t="t" r="r" b="b"/>
              <a:pathLst>
                <a:path w="2452" h="2361" extrusionOk="0">
                  <a:moveTo>
                    <a:pt x="1179" y="0"/>
                  </a:moveTo>
                  <a:cubicBezTo>
                    <a:pt x="1027" y="0"/>
                    <a:pt x="874" y="30"/>
                    <a:pt x="728" y="90"/>
                  </a:cubicBezTo>
                  <a:cubicBezTo>
                    <a:pt x="288" y="274"/>
                    <a:pt x="0" y="703"/>
                    <a:pt x="0" y="1181"/>
                  </a:cubicBezTo>
                  <a:cubicBezTo>
                    <a:pt x="0" y="1832"/>
                    <a:pt x="529" y="2359"/>
                    <a:pt x="1180" y="2361"/>
                  </a:cubicBezTo>
                  <a:cubicBezTo>
                    <a:pt x="1657" y="2359"/>
                    <a:pt x="2087" y="2073"/>
                    <a:pt x="2269" y="1631"/>
                  </a:cubicBezTo>
                  <a:cubicBezTo>
                    <a:pt x="2451" y="1191"/>
                    <a:pt x="2350" y="684"/>
                    <a:pt x="2014" y="346"/>
                  </a:cubicBezTo>
                  <a:cubicBezTo>
                    <a:pt x="1789"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4618625" y="3084850"/>
              <a:ext cx="61300" cy="58975"/>
            </a:xfrm>
            <a:custGeom>
              <a:avLst/>
              <a:gdLst/>
              <a:ahLst/>
              <a:cxnLst/>
              <a:rect l="l" t="t" r="r" b="b"/>
              <a:pathLst>
                <a:path w="2452" h="2359" extrusionOk="0">
                  <a:moveTo>
                    <a:pt x="1178" y="0"/>
                  </a:moveTo>
                  <a:cubicBezTo>
                    <a:pt x="1027" y="0"/>
                    <a:pt x="874" y="29"/>
                    <a:pt x="728" y="90"/>
                  </a:cubicBezTo>
                  <a:cubicBezTo>
                    <a:pt x="287" y="272"/>
                    <a:pt x="0" y="703"/>
                    <a:pt x="0" y="1179"/>
                  </a:cubicBezTo>
                  <a:cubicBezTo>
                    <a:pt x="0" y="1831"/>
                    <a:pt x="528" y="2359"/>
                    <a:pt x="1178" y="2359"/>
                  </a:cubicBezTo>
                  <a:cubicBezTo>
                    <a:pt x="1656" y="2359"/>
                    <a:pt x="2085" y="2072"/>
                    <a:pt x="2269" y="1631"/>
                  </a:cubicBezTo>
                  <a:cubicBezTo>
                    <a:pt x="2452" y="1190"/>
                    <a:pt x="2351" y="683"/>
                    <a:pt x="2013" y="346"/>
                  </a:cubicBezTo>
                  <a:cubicBezTo>
                    <a:pt x="1787" y="120"/>
                    <a:pt x="1485" y="0"/>
                    <a:pt x="1178"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496775" y="2651425"/>
              <a:ext cx="61325" cy="58975"/>
            </a:xfrm>
            <a:custGeom>
              <a:avLst/>
              <a:gdLst/>
              <a:ahLst/>
              <a:cxnLst/>
              <a:rect l="l" t="t" r="r" b="b"/>
              <a:pathLst>
                <a:path w="2453" h="2359" extrusionOk="0">
                  <a:moveTo>
                    <a:pt x="1180" y="0"/>
                  </a:moveTo>
                  <a:cubicBezTo>
                    <a:pt x="1028" y="0"/>
                    <a:pt x="875" y="30"/>
                    <a:pt x="729" y="90"/>
                  </a:cubicBezTo>
                  <a:cubicBezTo>
                    <a:pt x="289" y="272"/>
                    <a:pt x="1" y="702"/>
                    <a:pt x="1" y="1179"/>
                  </a:cubicBezTo>
                  <a:cubicBezTo>
                    <a:pt x="1" y="1830"/>
                    <a:pt x="528" y="2359"/>
                    <a:pt x="1181" y="2359"/>
                  </a:cubicBezTo>
                  <a:cubicBezTo>
                    <a:pt x="1657" y="2359"/>
                    <a:pt x="2088" y="2071"/>
                    <a:pt x="2270" y="1631"/>
                  </a:cubicBezTo>
                  <a:cubicBezTo>
                    <a:pt x="2452" y="1190"/>
                    <a:pt x="2351" y="683"/>
                    <a:pt x="2014"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2978350" y="3628750"/>
              <a:ext cx="61350" cy="59000"/>
            </a:xfrm>
            <a:custGeom>
              <a:avLst/>
              <a:gdLst/>
              <a:ahLst/>
              <a:cxnLst/>
              <a:rect l="l" t="t" r="r" b="b"/>
              <a:pathLst>
                <a:path w="2454" h="2360" extrusionOk="0">
                  <a:moveTo>
                    <a:pt x="1181" y="0"/>
                  </a:moveTo>
                  <a:cubicBezTo>
                    <a:pt x="1029" y="0"/>
                    <a:pt x="875" y="30"/>
                    <a:pt x="728" y="91"/>
                  </a:cubicBezTo>
                  <a:cubicBezTo>
                    <a:pt x="288" y="273"/>
                    <a:pt x="1" y="703"/>
                    <a:pt x="1" y="1180"/>
                  </a:cubicBezTo>
                  <a:cubicBezTo>
                    <a:pt x="1" y="1831"/>
                    <a:pt x="529" y="2360"/>
                    <a:pt x="1180" y="2360"/>
                  </a:cubicBezTo>
                  <a:cubicBezTo>
                    <a:pt x="1658" y="2360"/>
                    <a:pt x="2087" y="2072"/>
                    <a:pt x="2270" y="1631"/>
                  </a:cubicBezTo>
                  <a:cubicBezTo>
                    <a:pt x="2453" y="1191"/>
                    <a:pt x="2353" y="683"/>
                    <a:pt x="2015" y="346"/>
                  </a:cubicBezTo>
                  <a:cubicBezTo>
                    <a:pt x="1790"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890525" y="4878075"/>
              <a:ext cx="61350" cy="58975"/>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261625" y="3671275"/>
              <a:ext cx="61300" cy="58975"/>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777200" y="3824225"/>
              <a:ext cx="61325" cy="58975"/>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2306975" y="4453125"/>
              <a:ext cx="61300" cy="59025"/>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2187975" y="2761900"/>
              <a:ext cx="61300" cy="58975"/>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3658250" y="2005500"/>
              <a:ext cx="61325" cy="59025"/>
            </a:xfrm>
            <a:custGeom>
              <a:avLst/>
              <a:gdLst/>
              <a:ahLst/>
              <a:cxnLst/>
              <a:rect l="l" t="t" r="r" b="b"/>
              <a:pathLst>
                <a:path w="2453" h="2361" extrusionOk="0">
                  <a:moveTo>
                    <a:pt x="1182" y="0"/>
                  </a:moveTo>
                  <a:cubicBezTo>
                    <a:pt x="1029" y="0"/>
                    <a:pt x="875" y="30"/>
                    <a:pt x="729" y="91"/>
                  </a:cubicBezTo>
                  <a:cubicBezTo>
                    <a:pt x="289" y="273"/>
                    <a:pt x="1" y="703"/>
                    <a:pt x="1" y="1180"/>
                  </a:cubicBezTo>
                  <a:cubicBezTo>
                    <a:pt x="1" y="1831"/>
                    <a:pt x="528" y="2360"/>
                    <a:pt x="1180" y="2360"/>
                  </a:cubicBezTo>
                  <a:cubicBezTo>
                    <a:pt x="1657" y="2360"/>
                    <a:pt x="2087" y="2072"/>
                    <a:pt x="2270" y="1632"/>
                  </a:cubicBezTo>
                  <a:cubicBezTo>
                    <a:pt x="2452" y="1191"/>
                    <a:pt x="2351" y="683"/>
                    <a:pt x="2014" y="346"/>
                  </a:cubicBezTo>
                  <a:cubicBezTo>
                    <a:pt x="1789" y="120"/>
                    <a:pt x="1488" y="0"/>
                    <a:pt x="1182"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2706400" y="1419100"/>
              <a:ext cx="61325" cy="59000"/>
            </a:xfrm>
            <a:custGeom>
              <a:avLst/>
              <a:gdLst/>
              <a:ahLst/>
              <a:cxnLst/>
              <a:rect l="l" t="t" r="r" b="b"/>
              <a:pathLst>
                <a:path w="2453" h="2360" extrusionOk="0">
                  <a:moveTo>
                    <a:pt x="1180" y="1"/>
                  </a:moveTo>
                  <a:cubicBezTo>
                    <a:pt x="1028" y="1"/>
                    <a:pt x="875" y="30"/>
                    <a:pt x="729" y="90"/>
                  </a:cubicBezTo>
                  <a:cubicBezTo>
                    <a:pt x="289" y="273"/>
                    <a:pt x="1" y="704"/>
                    <a:pt x="1" y="1181"/>
                  </a:cubicBezTo>
                  <a:cubicBezTo>
                    <a:pt x="1" y="1832"/>
                    <a:pt x="528" y="2359"/>
                    <a:pt x="1180" y="2359"/>
                  </a:cubicBezTo>
                  <a:cubicBezTo>
                    <a:pt x="1657" y="2359"/>
                    <a:pt x="2087" y="2073"/>
                    <a:pt x="2270" y="1632"/>
                  </a:cubicBezTo>
                  <a:cubicBezTo>
                    <a:pt x="2452" y="1192"/>
                    <a:pt x="2351" y="684"/>
                    <a:pt x="2014" y="346"/>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117175" y="2957350"/>
              <a:ext cx="61300" cy="59025"/>
            </a:xfrm>
            <a:custGeom>
              <a:avLst/>
              <a:gdLst/>
              <a:ahLst/>
              <a:cxnLst/>
              <a:rect l="l" t="t" r="r" b="b"/>
              <a:pathLst>
                <a:path w="2452" h="2361" extrusionOk="0">
                  <a:moveTo>
                    <a:pt x="1181" y="1"/>
                  </a:moveTo>
                  <a:cubicBezTo>
                    <a:pt x="1029" y="1"/>
                    <a:pt x="875" y="30"/>
                    <a:pt x="728" y="91"/>
                  </a:cubicBezTo>
                  <a:cubicBezTo>
                    <a:pt x="287" y="274"/>
                    <a:pt x="1" y="703"/>
                    <a:pt x="1" y="1181"/>
                  </a:cubicBezTo>
                  <a:cubicBezTo>
                    <a:pt x="1" y="1831"/>
                    <a:pt x="528" y="2360"/>
                    <a:pt x="1179" y="2360"/>
                  </a:cubicBezTo>
                  <a:cubicBezTo>
                    <a:pt x="1656" y="2360"/>
                    <a:pt x="2086" y="2072"/>
                    <a:pt x="2270" y="1633"/>
                  </a:cubicBezTo>
                  <a:cubicBezTo>
                    <a:pt x="2452" y="1191"/>
                    <a:pt x="2351" y="683"/>
                    <a:pt x="2014" y="346"/>
                  </a:cubicBezTo>
                  <a:cubicBezTo>
                    <a:pt x="1788" y="120"/>
                    <a:pt x="1487" y="1"/>
                    <a:pt x="1181"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887675" y="4733575"/>
              <a:ext cx="61350" cy="59000"/>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4669625" y="560750"/>
              <a:ext cx="61275" cy="58975"/>
            </a:xfrm>
            <a:custGeom>
              <a:avLst/>
              <a:gdLst/>
              <a:ahLst/>
              <a:cxnLst/>
              <a:rect l="l" t="t" r="r" b="b"/>
              <a:pathLst>
                <a:path w="2451" h="2359" extrusionOk="0">
                  <a:moveTo>
                    <a:pt x="1177" y="0"/>
                  </a:moveTo>
                  <a:cubicBezTo>
                    <a:pt x="1026" y="0"/>
                    <a:pt x="873" y="30"/>
                    <a:pt x="728" y="90"/>
                  </a:cubicBezTo>
                  <a:cubicBezTo>
                    <a:pt x="287" y="274"/>
                    <a:pt x="0" y="703"/>
                    <a:pt x="0" y="1179"/>
                  </a:cubicBezTo>
                  <a:cubicBezTo>
                    <a:pt x="0" y="1831"/>
                    <a:pt x="528" y="2359"/>
                    <a:pt x="1178" y="2359"/>
                  </a:cubicBezTo>
                  <a:cubicBezTo>
                    <a:pt x="1656" y="2359"/>
                    <a:pt x="2085" y="2072"/>
                    <a:pt x="2268" y="1631"/>
                  </a:cubicBezTo>
                  <a:cubicBezTo>
                    <a:pt x="2450" y="1191"/>
                    <a:pt x="2351" y="683"/>
                    <a:pt x="2013" y="346"/>
                  </a:cubicBezTo>
                  <a:cubicBezTo>
                    <a:pt x="1787" y="121"/>
                    <a:pt x="1484" y="0"/>
                    <a:pt x="1177"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411775" y="1827025"/>
              <a:ext cx="61300" cy="59000"/>
            </a:xfrm>
            <a:custGeom>
              <a:avLst/>
              <a:gdLst/>
              <a:ahLst/>
              <a:cxnLst/>
              <a:rect l="l" t="t" r="r" b="b"/>
              <a:pathLst>
                <a:path w="2452" h="2360" extrusionOk="0">
                  <a:moveTo>
                    <a:pt x="1179" y="1"/>
                  </a:moveTo>
                  <a:cubicBezTo>
                    <a:pt x="1027" y="1"/>
                    <a:pt x="874" y="30"/>
                    <a:pt x="728" y="90"/>
                  </a:cubicBezTo>
                  <a:cubicBezTo>
                    <a:pt x="287" y="272"/>
                    <a:pt x="1" y="703"/>
                    <a:pt x="1" y="1181"/>
                  </a:cubicBezTo>
                  <a:cubicBezTo>
                    <a:pt x="1" y="1832"/>
                    <a:pt x="529" y="2359"/>
                    <a:pt x="1180" y="2359"/>
                  </a:cubicBezTo>
                  <a:cubicBezTo>
                    <a:pt x="1656" y="2359"/>
                    <a:pt x="2087" y="2071"/>
                    <a:pt x="2270" y="1631"/>
                  </a:cubicBezTo>
                  <a:cubicBezTo>
                    <a:pt x="2452" y="1190"/>
                    <a:pt x="2351" y="682"/>
                    <a:pt x="2013" y="345"/>
                  </a:cubicBezTo>
                  <a:cubicBezTo>
                    <a:pt x="1788" y="120"/>
                    <a:pt x="1486" y="1"/>
                    <a:pt x="1179"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2728775" y="2332325"/>
              <a:ext cx="802525" cy="1326550"/>
            </a:xfrm>
            <a:custGeom>
              <a:avLst/>
              <a:gdLst/>
              <a:ahLst/>
              <a:cxnLst/>
              <a:rect l="l" t="t" r="r" b="b"/>
              <a:pathLst>
                <a:path w="32101" h="53062" extrusionOk="0">
                  <a:moveTo>
                    <a:pt x="2815" y="1"/>
                  </a:moveTo>
                  <a:lnTo>
                    <a:pt x="1" y="30402"/>
                  </a:lnTo>
                  <a:lnTo>
                    <a:pt x="139" y="30331"/>
                  </a:lnTo>
                  <a:lnTo>
                    <a:pt x="31699" y="14041"/>
                  </a:lnTo>
                  <a:lnTo>
                    <a:pt x="31699" y="14041"/>
                  </a:lnTo>
                  <a:lnTo>
                    <a:pt x="11180" y="52982"/>
                  </a:lnTo>
                  <a:lnTo>
                    <a:pt x="11331" y="53061"/>
                  </a:lnTo>
                  <a:lnTo>
                    <a:pt x="32101" y="13642"/>
                  </a:lnTo>
                  <a:lnTo>
                    <a:pt x="31861" y="13767"/>
                  </a:lnTo>
                  <a:lnTo>
                    <a:pt x="200" y="30108"/>
                  </a:lnTo>
                  <a:lnTo>
                    <a:pt x="2984" y="17"/>
                  </a:lnTo>
                  <a:lnTo>
                    <a:pt x="2815"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3521575" y="1596350"/>
              <a:ext cx="1879000" cy="1516000"/>
            </a:xfrm>
            <a:custGeom>
              <a:avLst/>
              <a:gdLst/>
              <a:ahLst/>
              <a:cxnLst/>
              <a:rect l="l" t="t" r="r" b="b"/>
              <a:pathLst>
                <a:path w="75160" h="60640" extrusionOk="0">
                  <a:moveTo>
                    <a:pt x="28912" y="25098"/>
                  </a:moveTo>
                  <a:lnTo>
                    <a:pt x="44725" y="60332"/>
                  </a:lnTo>
                  <a:lnTo>
                    <a:pt x="44725" y="60332"/>
                  </a:lnTo>
                  <a:lnTo>
                    <a:pt x="375" y="43094"/>
                  </a:lnTo>
                  <a:lnTo>
                    <a:pt x="28542" y="25104"/>
                  </a:lnTo>
                  <a:lnTo>
                    <a:pt x="28912" y="25098"/>
                  </a:lnTo>
                  <a:close/>
                  <a:moveTo>
                    <a:pt x="75003" y="0"/>
                  </a:moveTo>
                  <a:lnTo>
                    <a:pt x="64948" y="24426"/>
                  </a:lnTo>
                  <a:lnTo>
                    <a:pt x="28492" y="24933"/>
                  </a:lnTo>
                  <a:lnTo>
                    <a:pt x="28473" y="24947"/>
                  </a:lnTo>
                  <a:lnTo>
                    <a:pt x="0" y="43129"/>
                  </a:lnTo>
                  <a:lnTo>
                    <a:pt x="157" y="43191"/>
                  </a:lnTo>
                  <a:lnTo>
                    <a:pt x="45050" y="60639"/>
                  </a:lnTo>
                  <a:lnTo>
                    <a:pt x="44966" y="60451"/>
                  </a:lnTo>
                  <a:lnTo>
                    <a:pt x="29098" y="25096"/>
                  </a:lnTo>
                  <a:lnTo>
                    <a:pt x="65061" y="24593"/>
                  </a:lnTo>
                  <a:lnTo>
                    <a:pt x="65084" y="24542"/>
                  </a:lnTo>
                  <a:lnTo>
                    <a:pt x="75160" y="65"/>
                  </a:lnTo>
                  <a:lnTo>
                    <a:pt x="750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3524200" y="1363375"/>
              <a:ext cx="1006950" cy="1315550"/>
            </a:xfrm>
            <a:custGeom>
              <a:avLst/>
              <a:gdLst/>
              <a:ahLst/>
              <a:cxnLst/>
              <a:rect l="l" t="t" r="r" b="b"/>
              <a:pathLst>
                <a:path w="40278" h="52622" extrusionOk="0">
                  <a:moveTo>
                    <a:pt x="40116" y="1"/>
                  </a:moveTo>
                  <a:lnTo>
                    <a:pt x="28812" y="34230"/>
                  </a:lnTo>
                  <a:lnTo>
                    <a:pt x="6240" y="26563"/>
                  </a:lnTo>
                  <a:lnTo>
                    <a:pt x="1" y="52581"/>
                  </a:lnTo>
                  <a:lnTo>
                    <a:pt x="166" y="52621"/>
                  </a:lnTo>
                  <a:lnTo>
                    <a:pt x="6362" y="26784"/>
                  </a:lnTo>
                  <a:lnTo>
                    <a:pt x="28919" y="34445"/>
                  </a:lnTo>
                  <a:lnTo>
                    <a:pt x="28946" y="34364"/>
                  </a:lnTo>
                  <a:lnTo>
                    <a:pt x="40277" y="53"/>
                  </a:lnTo>
                  <a:lnTo>
                    <a:pt x="4011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1289850" y="3087050"/>
              <a:ext cx="1442800" cy="1400200"/>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5403725" y="986525"/>
              <a:ext cx="1401225" cy="617075"/>
            </a:xfrm>
            <a:custGeom>
              <a:avLst/>
              <a:gdLst/>
              <a:ahLst/>
              <a:cxnLst/>
              <a:rect l="l" t="t" r="r" b="b"/>
              <a:pathLst>
                <a:path w="56049" h="24683" extrusionOk="0">
                  <a:moveTo>
                    <a:pt x="12876" y="1"/>
                  </a:moveTo>
                  <a:lnTo>
                    <a:pt x="12860" y="170"/>
                  </a:lnTo>
                  <a:lnTo>
                    <a:pt x="55288" y="4248"/>
                  </a:lnTo>
                  <a:lnTo>
                    <a:pt x="0" y="24523"/>
                  </a:lnTo>
                  <a:lnTo>
                    <a:pt x="59" y="24682"/>
                  </a:lnTo>
                  <a:lnTo>
                    <a:pt x="56049" y="4150"/>
                  </a:lnTo>
                  <a:lnTo>
                    <a:pt x="1287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2729350" y="3087750"/>
              <a:ext cx="274800" cy="557100"/>
            </a:xfrm>
            <a:custGeom>
              <a:avLst/>
              <a:gdLst/>
              <a:ahLst/>
              <a:cxnLst/>
              <a:rect l="l" t="t" r="r" b="b"/>
              <a:pathLst>
                <a:path w="10992" h="22284" extrusionOk="0">
                  <a:moveTo>
                    <a:pt x="154" y="1"/>
                  </a:moveTo>
                  <a:lnTo>
                    <a:pt x="0" y="75"/>
                  </a:lnTo>
                  <a:lnTo>
                    <a:pt x="10838" y="22284"/>
                  </a:lnTo>
                  <a:lnTo>
                    <a:pt x="10991" y="22210"/>
                  </a:lnTo>
                  <a:lnTo>
                    <a:pt x="154"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 name="Google Shape;113;p2"/>
          <p:cNvGrpSpPr/>
          <p:nvPr/>
        </p:nvGrpSpPr>
        <p:grpSpPr>
          <a:xfrm rot="10800000" flipH="1">
            <a:off x="-348317" y="2602893"/>
            <a:ext cx="4179783" cy="3079988"/>
            <a:chOff x="255400" y="238125"/>
            <a:chExt cx="7108475" cy="5238075"/>
          </a:xfrm>
        </p:grpSpPr>
        <p:sp>
          <p:nvSpPr>
            <p:cNvPr id="114" name="Google Shape;114;p2"/>
            <p:cNvSpPr/>
            <p:nvPr/>
          </p:nvSpPr>
          <p:spPr>
            <a:xfrm>
              <a:off x="923875" y="877950"/>
              <a:ext cx="688175" cy="672775"/>
            </a:xfrm>
            <a:custGeom>
              <a:avLst/>
              <a:gdLst/>
              <a:ahLst/>
              <a:cxnLst/>
              <a:rect l="l" t="t" r="r" b="b"/>
              <a:pathLst>
                <a:path w="27527" h="26911" extrusionOk="0">
                  <a:moveTo>
                    <a:pt x="422" y="178"/>
                  </a:moveTo>
                  <a:lnTo>
                    <a:pt x="24283" y="460"/>
                  </a:lnTo>
                  <a:lnTo>
                    <a:pt x="27304" y="26454"/>
                  </a:lnTo>
                  <a:lnTo>
                    <a:pt x="422" y="178"/>
                  </a:lnTo>
                  <a:close/>
                  <a:moveTo>
                    <a:pt x="1" y="0"/>
                  </a:moveTo>
                  <a:lnTo>
                    <a:pt x="153" y="148"/>
                  </a:lnTo>
                  <a:lnTo>
                    <a:pt x="27527" y="26910"/>
                  </a:lnTo>
                  <a:lnTo>
                    <a:pt x="27500" y="26671"/>
                  </a:lnTo>
                  <a:lnTo>
                    <a:pt x="24434" y="291"/>
                  </a:lnTo>
                  <a:lnTo>
                    <a:pt x="24358" y="291"/>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923700" y="871800"/>
              <a:ext cx="688050" cy="1241650"/>
            </a:xfrm>
            <a:custGeom>
              <a:avLst/>
              <a:gdLst/>
              <a:ahLst/>
              <a:cxnLst/>
              <a:rect l="l" t="t" r="r" b="b"/>
              <a:pathLst>
                <a:path w="27522" h="49666" extrusionOk="0">
                  <a:moveTo>
                    <a:pt x="439" y="668"/>
                  </a:moveTo>
                  <a:lnTo>
                    <a:pt x="27324" y="26950"/>
                  </a:lnTo>
                  <a:lnTo>
                    <a:pt x="19097" y="49185"/>
                  </a:lnTo>
                  <a:lnTo>
                    <a:pt x="439" y="668"/>
                  </a:lnTo>
                  <a:close/>
                  <a:moveTo>
                    <a:pt x="0" y="1"/>
                  </a:moveTo>
                  <a:lnTo>
                    <a:pt x="19100" y="49665"/>
                  </a:lnTo>
                  <a:lnTo>
                    <a:pt x="27522" y="26905"/>
                  </a:lnTo>
                  <a:lnTo>
                    <a:pt x="27483" y="26867"/>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4189000" y="238125"/>
              <a:ext cx="717175" cy="365475"/>
            </a:xfrm>
            <a:custGeom>
              <a:avLst/>
              <a:gdLst/>
              <a:ahLst/>
              <a:cxnLst/>
              <a:rect l="l" t="t" r="r" b="b"/>
              <a:pathLst>
                <a:path w="28687" h="14619" extrusionOk="0">
                  <a:moveTo>
                    <a:pt x="28398" y="170"/>
                  </a:moveTo>
                  <a:lnTo>
                    <a:pt x="20461" y="14370"/>
                  </a:lnTo>
                  <a:lnTo>
                    <a:pt x="533" y="170"/>
                  </a:lnTo>
                  <a:close/>
                  <a:moveTo>
                    <a:pt x="1" y="0"/>
                  </a:moveTo>
                  <a:lnTo>
                    <a:pt x="216" y="154"/>
                  </a:lnTo>
                  <a:lnTo>
                    <a:pt x="20516" y="14619"/>
                  </a:lnTo>
                  <a:lnTo>
                    <a:pt x="2868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956275" y="238125"/>
              <a:ext cx="750275" cy="501425"/>
            </a:xfrm>
            <a:custGeom>
              <a:avLst/>
              <a:gdLst/>
              <a:ahLst/>
              <a:cxnLst/>
              <a:rect l="l" t="t" r="r" b="b"/>
              <a:pathLst>
                <a:path w="30011" h="20057" extrusionOk="0">
                  <a:moveTo>
                    <a:pt x="9548" y="170"/>
                  </a:moveTo>
                  <a:lnTo>
                    <a:pt x="29586" y="14449"/>
                  </a:lnTo>
                  <a:lnTo>
                    <a:pt x="258" y="19835"/>
                  </a:lnTo>
                  <a:lnTo>
                    <a:pt x="7181" y="170"/>
                  </a:lnTo>
                  <a:close/>
                  <a:moveTo>
                    <a:pt x="7059" y="0"/>
                  </a:moveTo>
                  <a:lnTo>
                    <a:pt x="7039" y="57"/>
                  </a:lnTo>
                  <a:lnTo>
                    <a:pt x="0" y="20056"/>
                  </a:lnTo>
                  <a:lnTo>
                    <a:pt x="0" y="20056"/>
                  </a:lnTo>
                  <a:lnTo>
                    <a:pt x="145" y="20029"/>
                  </a:lnTo>
                  <a:lnTo>
                    <a:pt x="30011" y="14542"/>
                  </a:lnTo>
                  <a:lnTo>
                    <a:pt x="29848" y="14426"/>
                  </a:lnTo>
                  <a:lnTo>
                    <a:pt x="960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1947325" y="528675"/>
              <a:ext cx="650075" cy="720600"/>
            </a:xfrm>
            <a:custGeom>
              <a:avLst/>
              <a:gdLst/>
              <a:ahLst/>
              <a:cxnLst/>
              <a:rect l="l" t="t" r="r" b="b"/>
              <a:pathLst>
                <a:path w="26003" h="28824" extrusionOk="0">
                  <a:moveTo>
                    <a:pt x="25678" y="253"/>
                  </a:moveTo>
                  <a:lnTo>
                    <a:pt x="10974" y="28445"/>
                  </a:lnTo>
                  <a:lnTo>
                    <a:pt x="246" y="6397"/>
                  </a:lnTo>
                  <a:lnTo>
                    <a:pt x="25678" y="253"/>
                  </a:lnTo>
                  <a:close/>
                  <a:moveTo>
                    <a:pt x="26002" y="0"/>
                  </a:moveTo>
                  <a:lnTo>
                    <a:pt x="25820" y="45"/>
                  </a:lnTo>
                  <a:lnTo>
                    <a:pt x="1" y="6281"/>
                  </a:lnTo>
                  <a:lnTo>
                    <a:pt x="47" y="6378"/>
                  </a:lnTo>
                  <a:lnTo>
                    <a:pt x="10969" y="28824"/>
                  </a:lnTo>
                  <a:lnTo>
                    <a:pt x="11046" y="28673"/>
                  </a:lnTo>
                  <a:lnTo>
                    <a:pt x="2600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1530525" y="682900"/>
              <a:ext cx="423875" cy="870725"/>
            </a:xfrm>
            <a:custGeom>
              <a:avLst/>
              <a:gdLst/>
              <a:ahLst/>
              <a:cxnLst/>
              <a:rect l="l" t="t" r="r" b="b"/>
              <a:pathLst>
                <a:path w="16955" h="34829" extrusionOk="0">
                  <a:moveTo>
                    <a:pt x="16635" y="341"/>
                  </a:moveTo>
                  <a:lnTo>
                    <a:pt x="3196" y="34138"/>
                  </a:lnTo>
                  <a:lnTo>
                    <a:pt x="183" y="8229"/>
                  </a:lnTo>
                  <a:lnTo>
                    <a:pt x="16635" y="341"/>
                  </a:lnTo>
                  <a:close/>
                  <a:moveTo>
                    <a:pt x="16954" y="1"/>
                  </a:moveTo>
                  <a:lnTo>
                    <a:pt x="0" y="8126"/>
                  </a:lnTo>
                  <a:lnTo>
                    <a:pt x="8" y="8186"/>
                  </a:lnTo>
                  <a:lnTo>
                    <a:pt x="3104" y="34828"/>
                  </a:lnTo>
                  <a:lnTo>
                    <a:pt x="16954"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1605250" y="681900"/>
              <a:ext cx="619200" cy="867425"/>
            </a:xfrm>
            <a:custGeom>
              <a:avLst/>
              <a:gdLst/>
              <a:ahLst/>
              <a:cxnLst/>
              <a:rect l="l" t="t" r="r" b="b"/>
              <a:pathLst>
                <a:path w="24768" h="34697" extrusionOk="0">
                  <a:moveTo>
                    <a:pt x="13815" y="420"/>
                  </a:moveTo>
                  <a:lnTo>
                    <a:pt x="24540" y="22467"/>
                  </a:lnTo>
                  <a:lnTo>
                    <a:pt x="321" y="34350"/>
                  </a:lnTo>
                  <a:lnTo>
                    <a:pt x="13815" y="420"/>
                  </a:lnTo>
                  <a:close/>
                  <a:moveTo>
                    <a:pt x="13798" y="0"/>
                  </a:moveTo>
                  <a:lnTo>
                    <a:pt x="1" y="34696"/>
                  </a:lnTo>
                  <a:lnTo>
                    <a:pt x="1" y="34696"/>
                  </a:lnTo>
                  <a:lnTo>
                    <a:pt x="198" y="34600"/>
                  </a:lnTo>
                  <a:lnTo>
                    <a:pt x="24768" y="22544"/>
                  </a:lnTo>
                  <a:lnTo>
                    <a:pt x="24730" y="22469"/>
                  </a:lnTo>
                  <a:lnTo>
                    <a:pt x="13798"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71425" y="2864050"/>
              <a:ext cx="550075" cy="1007150"/>
            </a:xfrm>
            <a:custGeom>
              <a:avLst/>
              <a:gdLst/>
              <a:ahLst/>
              <a:cxnLst/>
              <a:rect l="l" t="t" r="r" b="b"/>
              <a:pathLst>
                <a:path w="22003" h="40286" extrusionOk="0">
                  <a:moveTo>
                    <a:pt x="7712" y="454"/>
                  </a:moveTo>
                  <a:lnTo>
                    <a:pt x="21574" y="39585"/>
                  </a:lnTo>
                  <a:lnTo>
                    <a:pt x="203" y="16970"/>
                  </a:lnTo>
                  <a:lnTo>
                    <a:pt x="7712" y="454"/>
                  </a:lnTo>
                  <a:close/>
                  <a:moveTo>
                    <a:pt x="7731" y="1"/>
                  </a:moveTo>
                  <a:lnTo>
                    <a:pt x="1" y="17005"/>
                  </a:lnTo>
                  <a:lnTo>
                    <a:pt x="40" y="17045"/>
                  </a:lnTo>
                  <a:lnTo>
                    <a:pt x="22002" y="40285"/>
                  </a:lnTo>
                  <a:lnTo>
                    <a:pt x="773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257225" y="3284700"/>
              <a:ext cx="563925" cy="579950"/>
            </a:xfrm>
            <a:custGeom>
              <a:avLst/>
              <a:gdLst/>
              <a:ahLst/>
              <a:cxnLst/>
              <a:rect l="l" t="t" r="r" b="b"/>
              <a:pathLst>
                <a:path w="22557" h="23198" extrusionOk="0">
                  <a:moveTo>
                    <a:pt x="704" y="322"/>
                  </a:moveTo>
                  <a:lnTo>
                    <a:pt x="22157" y="23021"/>
                  </a:lnTo>
                  <a:lnTo>
                    <a:pt x="171" y="22701"/>
                  </a:lnTo>
                  <a:lnTo>
                    <a:pt x="171" y="1851"/>
                  </a:lnTo>
                  <a:lnTo>
                    <a:pt x="704" y="322"/>
                  </a:lnTo>
                  <a:close/>
                  <a:moveTo>
                    <a:pt x="635" y="1"/>
                  </a:moveTo>
                  <a:lnTo>
                    <a:pt x="1" y="1838"/>
                  </a:lnTo>
                  <a:lnTo>
                    <a:pt x="1" y="22869"/>
                  </a:lnTo>
                  <a:lnTo>
                    <a:pt x="84" y="22870"/>
                  </a:lnTo>
                  <a:lnTo>
                    <a:pt x="22557" y="23197"/>
                  </a:lnTo>
                  <a:lnTo>
                    <a:pt x="22557" y="23197"/>
                  </a:lnTo>
                  <a:lnTo>
                    <a:pt x="635"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3576025" y="730375"/>
              <a:ext cx="385775" cy="588100"/>
            </a:xfrm>
            <a:custGeom>
              <a:avLst/>
              <a:gdLst/>
              <a:ahLst/>
              <a:cxnLst/>
              <a:rect l="l" t="t" r="r" b="b"/>
              <a:pathLst>
                <a:path w="15431" h="23524" extrusionOk="0">
                  <a:moveTo>
                    <a:pt x="15248" y="512"/>
                  </a:moveTo>
                  <a:lnTo>
                    <a:pt x="14660" y="23306"/>
                  </a:lnTo>
                  <a:lnTo>
                    <a:pt x="295" y="19751"/>
                  </a:lnTo>
                  <a:lnTo>
                    <a:pt x="15248" y="512"/>
                  </a:lnTo>
                  <a:close/>
                  <a:moveTo>
                    <a:pt x="15430" y="0"/>
                  </a:moveTo>
                  <a:lnTo>
                    <a:pt x="1" y="19853"/>
                  </a:lnTo>
                  <a:lnTo>
                    <a:pt x="127" y="19885"/>
                  </a:lnTo>
                  <a:lnTo>
                    <a:pt x="14825" y="23523"/>
                  </a:lnTo>
                  <a:lnTo>
                    <a:pt x="14828" y="23418"/>
                  </a:lnTo>
                  <a:lnTo>
                    <a:pt x="1543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559150" y="1222700"/>
              <a:ext cx="389650" cy="475775"/>
            </a:xfrm>
            <a:custGeom>
              <a:avLst/>
              <a:gdLst/>
              <a:ahLst/>
              <a:cxnLst/>
              <a:rect l="l" t="t" r="r" b="b"/>
              <a:pathLst>
                <a:path w="15586" h="19031" extrusionOk="0">
                  <a:moveTo>
                    <a:pt x="905" y="216"/>
                  </a:moveTo>
                  <a:lnTo>
                    <a:pt x="15249" y="3768"/>
                  </a:lnTo>
                  <a:lnTo>
                    <a:pt x="186" y="18609"/>
                  </a:lnTo>
                  <a:lnTo>
                    <a:pt x="905" y="216"/>
                  </a:lnTo>
                  <a:close/>
                  <a:moveTo>
                    <a:pt x="742" y="0"/>
                  </a:moveTo>
                  <a:lnTo>
                    <a:pt x="739" y="104"/>
                  </a:lnTo>
                  <a:lnTo>
                    <a:pt x="1" y="19031"/>
                  </a:lnTo>
                  <a:lnTo>
                    <a:pt x="15585" y="3677"/>
                  </a:lnTo>
                  <a:lnTo>
                    <a:pt x="15438" y="3640"/>
                  </a:lnTo>
                  <a:lnTo>
                    <a:pt x="74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2218600" y="525175"/>
              <a:ext cx="522100" cy="931075"/>
            </a:xfrm>
            <a:custGeom>
              <a:avLst/>
              <a:gdLst/>
              <a:ahLst/>
              <a:cxnLst/>
              <a:rect l="l" t="t" r="r" b="b"/>
              <a:pathLst>
                <a:path w="20884" h="37243" extrusionOk="0">
                  <a:moveTo>
                    <a:pt x="14945" y="535"/>
                  </a:moveTo>
                  <a:lnTo>
                    <a:pt x="20670" y="36973"/>
                  </a:lnTo>
                  <a:lnTo>
                    <a:pt x="20670" y="36973"/>
                  </a:lnTo>
                  <a:lnTo>
                    <a:pt x="239" y="28732"/>
                  </a:lnTo>
                  <a:lnTo>
                    <a:pt x="14945" y="535"/>
                  </a:lnTo>
                  <a:close/>
                  <a:moveTo>
                    <a:pt x="15034" y="0"/>
                  </a:moveTo>
                  <a:lnTo>
                    <a:pt x="0" y="28819"/>
                  </a:lnTo>
                  <a:lnTo>
                    <a:pt x="88" y="28854"/>
                  </a:lnTo>
                  <a:lnTo>
                    <a:pt x="20884" y="37243"/>
                  </a:lnTo>
                  <a:lnTo>
                    <a:pt x="1503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2535750" y="238125"/>
              <a:ext cx="447575" cy="297525"/>
            </a:xfrm>
            <a:custGeom>
              <a:avLst/>
              <a:gdLst/>
              <a:ahLst/>
              <a:cxnLst/>
              <a:rect l="l" t="t" r="r" b="b"/>
              <a:pathLst>
                <a:path w="17903" h="11901" extrusionOk="0">
                  <a:moveTo>
                    <a:pt x="17396" y="170"/>
                  </a:moveTo>
                  <a:lnTo>
                    <a:pt x="2361" y="11598"/>
                  </a:lnTo>
                  <a:lnTo>
                    <a:pt x="205" y="170"/>
                  </a:lnTo>
                  <a:close/>
                  <a:moveTo>
                    <a:pt x="0" y="0"/>
                  </a:moveTo>
                  <a:lnTo>
                    <a:pt x="18" y="101"/>
                  </a:lnTo>
                  <a:lnTo>
                    <a:pt x="2245" y="11901"/>
                  </a:lnTo>
                  <a:lnTo>
                    <a:pt x="2355" y="11817"/>
                  </a:lnTo>
                  <a:lnTo>
                    <a:pt x="1790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461225" y="2866950"/>
              <a:ext cx="686075" cy="1001675"/>
            </a:xfrm>
            <a:custGeom>
              <a:avLst/>
              <a:gdLst/>
              <a:ahLst/>
              <a:cxnLst/>
              <a:rect l="l" t="t" r="r" b="b"/>
              <a:pathLst>
                <a:path w="27443" h="40067" extrusionOk="0">
                  <a:moveTo>
                    <a:pt x="260" y="221"/>
                  </a:moveTo>
                  <a:lnTo>
                    <a:pt x="27212" y="5080"/>
                  </a:lnTo>
                  <a:lnTo>
                    <a:pt x="14199" y="39573"/>
                  </a:lnTo>
                  <a:lnTo>
                    <a:pt x="260" y="221"/>
                  </a:lnTo>
                  <a:close/>
                  <a:moveTo>
                    <a:pt x="1" y="1"/>
                  </a:moveTo>
                  <a:lnTo>
                    <a:pt x="14193" y="40067"/>
                  </a:lnTo>
                  <a:lnTo>
                    <a:pt x="14193" y="40067"/>
                  </a:lnTo>
                  <a:lnTo>
                    <a:pt x="27442" y="4950"/>
                  </a:lnTo>
                  <a:lnTo>
                    <a:pt x="27343" y="4932"/>
                  </a:lnTo>
                  <a:lnTo>
                    <a:pt x="27343" y="4932"/>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2219425" y="1241375"/>
              <a:ext cx="522100" cy="814225"/>
            </a:xfrm>
            <a:custGeom>
              <a:avLst/>
              <a:gdLst/>
              <a:ahLst/>
              <a:cxnLst/>
              <a:rect l="l" t="t" r="r" b="b"/>
              <a:pathLst>
                <a:path w="20884" h="32569" extrusionOk="0">
                  <a:moveTo>
                    <a:pt x="174" y="254"/>
                  </a:moveTo>
                  <a:lnTo>
                    <a:pt x="20604" y="8495"/>
                  </a:lnTo>
                  <a:lnTo>
                    <a:pt x="674" y="32112"/>
                  </a:lnTo>
                  <a:lnTo>
                    <a:pt x="174" y="254"/>
                  </a:lnTo>
                  <a:close/>
                  <a:moveTo>
                    <a:pt x="1" y="1"/>
                  </a:moveTo>
                  <a:lnTo>
                    <a:pt x="510" y="32568"/>
                  </a:lnTo>
                  <a:lnTo>
                    <a:pt x="658" y="32395"/>
                  </a:lnTo>
                  <a:lnTo>
                    <a:pt x="20884" y="8426"/>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1605325" y="1241150"/>
              <a:ext cx="631125" cy="813225"/>
            </a:xfrm>
            <a:custGeom>
              <a:avLst/>
              <a:gdLst/>
              <a:ahLst/>
              <a:cxnLst/>
              <a:rect l="l" t="t" r="r" b="b"/>
              <a:pathLst>
                <a:path w="25245" h="32529" extrusionOk="0">
                  <a:moveTo>
                    <a:pt x="24568" y="272"/>
                  </a:moveTo>
                  <a:lnTo>
                    <a:pt x="25069" y="32167"/>
                  </a:lnTo>
                  <a:lnTo>
                    <a:pt x="315" y="12170"/>
                  </a:lnTo>
                  <a:lnTo>
                    <a:pt x="24568" y="272"/>
                  </a:lnTo>
                  <a:close/>
                  <a:moveTo>
                    <a:pt x="24733" y="1"/>
                  </a:moveTo>
                  <a:lnTo>
                    <a:pt x="1" y="12137"/>
                  </a:lnTo>
                  <a:lnTo>
                    <a:pt x="25244" y="32529"/>
                  </a:lnTo>
                  <a:lnTo>
                    <a:pt x="24733"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1398025" y="1541475"/>
              <a:ext cx="841800" cy="568325"/>
            </a:xfrm>
            <a:custGeom>
              <a:avLst/>
              <a:gdLst/>
              <a:ahLst/>
              <a:cxnLst/>
              <a:rect l="l" t="t" r="r" b="b"/>
              <a:pathLst>
                <a:path w="33672" h="22733" extrusionOk="0">
                  <a:moveTo>
                    <a:pt x="8488" y="280"/>
                  </a:moveTo>
                  <a:lnTo>
                    <a:pt x="33227" y="20266"/>
                  </a:lnTo>
                  <a:lnTo>
                    <a:pt x="250" y="22545"/>
                  </a:lnTo>
                  <a:lnTo>
                    <a:pt x="8488" y="280"/>
                  </a:lnTo>
                  <a:close/>
                  <a:moveTo>
                    <a:pt x="8412" y="0"/>
                  </a:moveTo>
                  <a:lnTo>
                    <a:pt x="0" y="22732"/>
                  </a:lnTo>
                  <a:lnTo>
                    <a:pt x="0" y="22732"/>
                  </a:lnTo>
                  <a:lnTo>
                    <a:pt x="130" y="22723"/>
                  </a:lnTo>
                  <a:lnTo>
                    <a:pt x="33672" y="20404"/>
                  </a:lnTo>
                  <a:lnTo>
                    <a:pt x="33501" y="20269"/>
                  </a:lnTo>
                  <a:lnTo>
                    <a:pt x="841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2219400" y="2046525"/>
              <a:ext cx="605500" cy="759700"/>
            </a:xfrm>
            <a:custGeom>
              <a:avLst/>
              <a:gdLst/>
              <a:ahLst/>
              <a:cxnLst/>
              <a:rect l="l" t="t" r="r" b="b"/>
              <a:pathLst>
                <a:path w="24220" h="30388" extrusionOk="0">
                  <a:moveTo>
                    <a:pt x="677" y="267"/>
                  </a:moveTo>
                  <a:lnTo>
                    <a:pt x="23900" y="11418"/>
                  </a:lnTo>
                  <a:lnTo>
                    <a:pt x="176" y="30034"/>
                  </a:lnTo>
                  <a:lnTo>
                    <a:pt x="176" y="30034"/>
                  </a:lnTo>
                  <a:lnTo>
                    <a:pt x="677" y="267"/>
                  </a:lnTo>
                  <a:close/>
                  <a:moveTo>
                    <a:pt x="511" y="0"/>
                  </a:moveTo>
                  <a:lnTo>
                    <a:pt x="509" y="132"/>
                  </a:lnTo>
                  <a:lnTo>
                    <a:pt x="0" y="30388"/>
                  </a:lnTo>
                  <a:lnTo>
                    <a:pt x="24219" y="11383"/>
                  </a:lnTo>
                  <a:lnTo>
                    <a:pt x="51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257225" y="3283875"/>
              <a:ext cx="20700" cy="59350"/>
            </a:xfrm>
            <a:custGeom>
              <a:avLst/>
              <a:gdLst/>
              <a:ahLst/>
              <a:cxnLst/>
              <a:rect l="l" t="t" r="r" b="b"/>
              <a:pathLst>
                <a:path w="828" h="2374" extrusionOk="0">
                  <a:moveTo>
                    <a:pt x="512" y="390"/>
                  </a:moveTo>
                  <a:lnTo>
                    <a:pt x="170" y="1369"/>
                  </a:lnTo>
                  <a:lnTo>
                    <a:pt x="170" y="594"/>
                  </a:lnTo>
                  <a:lnTo>
                    <a:pt x="512" y="390"/>
                  </a:lnTo>
                  <a:close/>
                  <a:moveTo>
                    <a:pt x="828" y="1"/>
                  </a:moveTo>
                  <a:lnTo>
                    <a:pt x="1" y="498"/>
                  </a:lnTo>
                  <a:lnTo>
                    <a:pt x="1" y="2374"/>
                  </a:lnTo>
                  <a:lnTo>
                    <a:pt x="828"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3202350" y="238125"/>
              <a:ext cx="934925" cy="500825"/>
            </a:xfrm>
            <a:custGeom>
              <a:avLst/>
              <a:gdLst/>
              <a:ahLst/>
              <a:cxnLst/>
              <a:rect l="l" t="t" r="r" b="b"/>
              <a:pathLst>
                <a:path w="37397" h="20033" extrusionOk="0">
                  <a:moveTo>
                    <a:pt x="37157" y="170"/>
                  </a:moveTo>
                  <a:lnTo>
                    <a:pt x="30227" y="19859"/>
                  </a:lnTo>
                  <a:lnTo>
                    <a:pt x="633" y="18914"/>
                  </a:lnTo>
                  <a:lnTo>
                    <a:pt x="35210" y="170"/>
                  </a:lnTo>
                  <a:close/>
                  <a:moveTo>
                    <a:pt x="37397" y="0"/>
                  </a:moveTo>
                  <a:lnTo>
                    <a:pt x="35149" y="11"/>
                  </a:lnTo>
                  <a:lnTo>
                    <a:pt x="1" y="19065"/>
                  </a:lnTo>
                  <a:lnTo>
                    <a:pt x="30346" y="20032"/>
                  </a:lnTo>
                  <a:lnTo>
                    <a:pt x="30367" y="19975"/>
                  </a:lnTo>
                  <a:lnTo>
                    <a:pt x="373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3100850" y="238125"/>
              <a:ext cx="989600" cy="477950"/>
            </a:xfrm>
            <a:custGeom>
              <a:avLst/>
              <a:gdLst/>
              <a:ahLst/>
              <a:cxnLst/>
              <a:rect l="l" t="t" r="r" b="b"/>
              <a:pathLst>
                <a:path w="39584" h="19118" extrusionOk="0">
                  <a:moveTo>
                    <a:pt x="38915" y="170"/>
                  </a:moveTo>
                  <a:lnTo>
                    <a:pt x="4436" y="18862"/>
                  </a:lnTo>
                  <a:lnTo>
                    <a:pt x="216" y="170"/>
                  </a:lnTo>
                  <a:close/>
                  <a:moveTo>
                    <a:pt x="0" y="0"/>
                  </a:moveTo>
                  <a:lnTo>
                    <a:pt x="24" y="104"/>
                  </a:lnTo>
                  <a:lnTo>
                    <a:pt x="4320" y="19118"/>
                  </a:lnTo>
                  <a:lnTo>
                    <a:pt x="3958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3206000" y="710625"/>
              <a:ext cx="757750" cy="518350"/>
            </a:xfrm>
            <a:custGeom>
              <a:avLst/>
              <a:gdLst/>
              <a:ahLst/>
              <a:cxnLst/>
              <a:rect l="l" t="t" r="r" b="b"/>
              <a:pathLst>
                <a:path w="30310" h="20734" extrusionOk="0">
                  <a:moveTo>
                    <a:pt x="341" y="180"/>
                  </a:moveTo>
                  <a:lnTo>
                    <a:pt x="29971" y="1126"/>
                  </a:lnTo>
                  <a:lnTo>
                    <a:pt x="14951" y="20450"/>
                  </a:lnTo>
                  <a:lnTo>
                    <a:pt x="341" y="180"/>
                  </a:lnTo>
                  <a:close/>
                  <a:moveTo>
                    <a:pt x="1" y="1"/>
                  </a:moveTo>
                  <a:lnTo>
                    <a:pt x="102" y="141"/>
                  </a:lnTo>
                  <a:lnTo>
                    <a:pt x="14946" y="20733"/>
                  </a:lnTo>
                  <a:lnTo>
                    <a:pt x="15016" y="20643"/>
                  </a:lnTo>
                  <a:lnTo>
                    <a:pt x="30310" y="966"/>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2588700" y="238125"/>
              <a:ext cx="624450" cy="477800"/>
            </a:xfrm>
            <a:custGeom>
              <a:avLst/>
              <a:gdLst/>
              <a:ahLst/>
              <a:cxnLst/>
              <a:rect l="l" t="t" r="r" b="b"/>
              <a:pathLst>
                <a:path w="24978" h="19112" extrusionOk="0">
                  <a:moveTo>
                    <a:pt x="20525" y="170"/>
                  </a:moveTo>
                  <a:lnTo>
                    <a:pt x="24748" y="18868"/>
                  </a:lnTo>
                  <a:lnTo>
                    <a:pt x="24748" y="18868"/>
                  </a:lnTo>
                  <a:lnTo>
                    <a:pt x="371" y="11716"/>
                  </a:lnTo>
                  <a:lnTo>
                    <a:pt x="15560" y="170"/>
                  </a:lnTo>
                  <a:close/>
                  <a:moveTo>
                    <a:pt x="15504" y="0"/>
                  </a:moveTo>
                  <a:lnTo>
                    <a:pt x="15480" y="17"/>
                  </a:lnTo>
                  <a:lnTo>
                    <a:pt x="1" y="11783"/>
                  </a:lnTo>
                  <a:lnTo>
                    <a:pt x="162" y="11832"/>
                  </a:lnTo>
                  <a:lnTo>
                    <a:pt x="24977" y="19112"/>
                  </a:lnTo>
                  <a:lnTo>
                    <a:pt x="2066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2590700" y="528850"/>
              <a:ext cx="622900" cy="929925"/>
            </a:xfrm>
            <a:custGeom>
              <a:avLst/>
              <a:gdLst/>
              <a:ahLst/>
              <a:cxnLst/>
              <a:rect l="l" t="t" r="r" b="b"/>
              <a:pathLst>
                <a:path w="24916" h="37197" extrusionOk="0">
                  <a:moveTo>
                    <a:pt x="210" y="240"/>
                  </a:moveTo>
                  <a:lnTo>
                    <a:pt x="24652" y="7412"/>
                  </a:lnTo>
                  <a:lnTo>
                    <a:pt x="5941" y="36726"/>
                  </a:lnTo>
                  <a:lnTo>
                    <a:pt x="210" y="240"/>
                  </a:lnTo>
                  <a:close/>
                  <a:moveTo>
                    <a:pt x="0" y="1"/>
                  </a:moveTo>
                  <a:lnTo>
                    <a:pt x="22" y="133"/>
                  </a:lnTo>
                  <a:lnTo>
                    <a:pt x="5843" y="37196"/>
                  </a:lnTo>
                  <a:lnTo>
                    <a:pt x="24916" y="7311"/>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5025975" y="238125"/>
              <a:ext cx="711800" cy="769600"/>
            </a:xfrm>
            <a:custGeom>
              <a:avLst/>
              <a:gdLst/>
              <a:ahLst/>
              <a:cxnLst/>
              <a:rect l="l" t="t" r="r" b="b"/>
              <a:pathLst>
                <a:path w="28472" h="30784" extrusionOk="0">
                  <a:moveTo>
                    <a:pt x="23679" y="170"/>
                  </a:moveTo>
                  <a:lnTo>
                    <a:pt x="28221" y="30262"/>
                  </a:lnTo>
                  <a:lnTo>
                    <a:pt x="389" y="170"/>
                  </a:lnTo>
                  <a:close/>
                  <a:moveTo>
                    <a:pt x="0" y="0"/>
                  </a:moveTo>
                  <a:lnTo>
                    <a:pt x="132" y="143"/>
                  </a:lnTo>
                  <a:lnTo>
                    <a:pt x="28471" y="30784"/>
                  </a:lnTo>
                  <a:lnTo>
                    <a:pt x="2382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4698175" y="238125"/>
              <a:ext cx="1044275" cy="768350"/>
            </a:xfrm>
            <a:custGeom>
              <a:avLst/>
              <a:gdLst/>
              <a:ahLst/>
              <a:cxnLst/>
              <a:rect l="l" t="t" r="r" b="b"/>
              <a:pathLst>
                <a:path w="41771" h="30734" extrusionOk="0">
                  <a:moveTo>
                    <a:pt x="13269" y="170"/>
                  </a:moveTo>
                  <a:lnTo>
                    <a:pt x="41146" y="30310"/>
                  </a:lnTo>
                  <a:lnTo>
                    <a:pt x="244" y="14452"/>
                  </a:lnTo>
                  <a:lnTo>
                    <a:pt x="8225" y="170"/>
                  </a:lnTo>
                  <a:close/>
                  <a:moveTo>
                    <a:pt x="8126" y="0"/>
                  </a:moveTo>
                  <a:lnTo>
                    <a:pt x="8100" y="44"/>
                  </a:lnTo>
                  <a:lnTo>
                    <a:pt x="0" y="14539"/>
                  </a:lnTo>
                  <a:lnTo>
                    <a:pt x="91" y="14575"/>
                  </a:lnTo>
                  <a:lnTo>
                    <a:pt x="41770" y="30734"/>
                  </a:lnTo>
                  <a:lnTo>
                    <a:pt x="41770" y="30734"/>
                  </a:lnTo>
                  <a:lnTo>
                    <a:pt x="133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257225" y="3852150"/>
              <a:ext cx="562825" cy="864950"/>
            </a:xfrm>
            <a:custGeom>
              <a:avLst/>
              <a:gdLst/>
              <a:ahLst/>
              <a:cxnLst/>
              <a:rect l="l" t="t" r="r" b="b"/>
              <a:pathLst>
                <a:path w="22513" h="34598" extrusionOk="0">
                  <a:moveTo>
                    <a:pt x="171" y="174"/>
                  </a:moveTo>
                  <a:lnTo>
                    <a:pt x="22201" y="493"/>
                  </a:lnTo>
                  <a:lnTo>
                    <a:pt x="171" y="34163"/>
                  </a:lnTo>
                  <a:lnTo>
                    <a:pt x="168" y="34151"/>
                  </a:lnTo>
                  <a:lnTo>
                    <a:pt x="171" y="174"/>
                  </a:lnTo>
                  <a:close/>
                  <a:moveTo>
                    <a:pt x="1" y="0"/>
                  </a:moveTo>
                  <a:lnTo>
                    <a:pt x="1" y="34169"/>
                  </a:lnTo>
                  <a:lnTo>
                    <a:pt x="90" y="34597"/>
                  </a:lnTo>
                  <a:lnTo>
                    <a:pt x="201" y="34427"/>
                  </a:lnTo>
                  <a:lnTo>
                    <a:pt x="22513" y="329"/>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3955400" y="597825"/>
              <a:ext cx="748600" cy="793575"/>
            </a:xfrm>
            <a:custGeom>
              <a:avLst/>
              <a:gdLst/>
              <a:ahLst/>
              <a:cxnLst/>
              <a:rect l="l" t="t" r="r" b="b"/>
              <a:pathLst>
                <a:path w="29944" h="31743" extrusionOk="0">
                  <a:moveTo>
                    <a:pt x="29722" y="214"/>
                  </a:moveTo>
                  <a:lnTo>
                    <a:pt x="23112" y="31377"/>
                  </a:lnTo>
                  <a:lnTo>
                    <a:pt x="328" y="5614"/>
                  </a:lnTo>
                  <a:lnTo>
                    <a:pt x="29722" y="214"/>
                  </a:lnTo>
                  <a:close/>
                  <a:moveTo>
                    <a:pt x="29943" y="0"/>
                  </a:moveTo>
                  <a:lnTo>
                    <a:pt x="1" y="5501"/>
                  </a:lnTo>
                  <a:lnTo>
                    <a:pt x="100" y="5614"/>
                  </a:lnTo>
                  <a:lnTo>
                    <a:pt x="23209" y="31742"/>
                  </a:lnTo>
                  <a:lnTo>
                    <a:pt x="23243" y="31576"/>
                  </a:lnTo>
                  <a:lnTo>
                    <a:pt x="299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3942375" y="731300"/>
              <a:ext cx="597325" cy="658325"/>
            </a:xfrm>
            <a:custGeom>
              <a:avLst/>
              <a:gdLst/>
              <a:ahLst/>
              <a:cxnLst/>
              <a:rect l="l" t="t" r="r" b="b"/>
              <a:pathLst>
                <a:path w="23893" h="26333" extrusionOk="0">
                  <a:moveTo>
                    <a:pt x="764" y="436"/>
                  </a:moveTo>
                  <a:lnTo>
                    <a:pt x="23469" y="26109"/>
                  </a:lnTo>
                  <a:lnTo>
                    <a:pt x="175" y="23302"/>
                  </a:lnTo>
                  <a:lnTo>
                    <a:pt x="764" y="436"/>
                  </a:lnTo>
                  <a:close/>
                  <a:moveTo>
                    <a:pt x="606" y="1"/>
                  </a:moveTo>
                  <a:lnTo>
                    <a:pt x="0" y="23453"/>
                  </a:lnTo>
                  <a:lnTo>
                    <a:pt x="79" y="23462"/>
                  </a:lnTo>
                  <a:lnTo>
                    <a:pt x="23892" y="26332"/>
                  </a:lnTo>
                  <a:lnTo>
                    <a:pt x="23745" y="26164"/>
                  </a:lnTo>
                  <a:lnTo>
                    <a:pt x="60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3024875" y="707475"/>
              <a:ext cx="557575" cy="1115675"/>
            </a:xfrm>
            <a:custGeom>
              <a:avLst/>
              <a:gdLst/>
              <a:ahLst/>
              <a:cxnLst/>
              <a:rect l="l" t="t" r="r" b="b"/>
              <a:pathLst>
                <a:path w="22303" h="44627" extrusionOk="0">
                  <a:moveTo>
                    <a:pt x="7467" y="431"/>
                  </a:moveTo>
                  <a:lnTo>
                    <a:pt x="22085" y="20712"/>
                  </a:lnTo>
                  <a:lnTo>
                    <a:pt x="259" y="44099"/>
                  </a:lnTo>
                  <a:lnTo>
                    <a:pt x="7467" y="431"/>
                  </a:lnTo>
                  <a:close/>
                  <a:moveTo>
                    <a:pt x="7365" y="0"/>
                  </a:moveTo>
                  <a:lnTo>
                    <a:pt x="7332" y="202"/>
                  </a:lnTo>
                  <a:lnTo>
                    <a:pt x="0" y="44627"/>
                  </a:lnTo>
                  <a:lnTo>
                    <a:pt x="22303" y="20724"/>
                  </a:lnTo>
                  <a:lnTo>
                    <a:pt x="22262" y="20668"/>
                  </a:lnTo>
                  <a:lnTo>
                    <a:pt x="736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2735375" y="702975"/>
              <a:ext cx="478725" cy="1118625"/>
            </a:xfrm>
            <a:custGeom>
              <a:avLst/>
              <a:gdLst/>
              <a:ahLst/>
              <a:cxnLst/>
              <a:rect l="l" t="t" r="r" b="b"/>
              <a:pathLst>
                <a:path w="19149" h="44745" extrusionOk="0">
                  <a:moveTo>
                    <a:pt x="18845" y="792"/>
                  </a:moveTo>
                  <a:lnTo>
                    <a:pt x="11657" y="44341"/>
                  </a:lnTo>
                  <a:lnTo>
                    <a:pt x="210" y="29990"/>
                  </a:lnTo>
                  <a:lnTo>
                    <a:pt x="18845" y="792"/>
                  </a:lnTo>
                  <a:close/>
                  <a:moveTo>
                    <a:pt x="19148" y="1"/>
                  </a:moveTo>
                  <a:lnTo>
                    <a:pt x="18924" y="350"/>
                  </a:lnTo>
                  <a:lnTo>
                    <a:pt x="0" y="30001"/>
                  </a:lnTo>
                  <a:lnTo>
                    <a:pt x="40" y="30049"/>
                  </a:lnTo>
                  <a:lnTo>
                    <a:pt x="11763" y="44745"/>
                  </a:lnTo>
                  <a:lnTo>
                    <a:pt x="11794" y="44557"/>
                  </a:lnTo>
                  <a:lnTo>
                    <a:pt x="19148"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3021825" y="1219800"/>
              <a:ext cx="560250" cy="600425"/>
            </a:xfrm>
            <a:custGeom>
              <a:avLst/>
              <a:gdLst/>
              <a:ahLst/>
              <a:cxnLst/>
              <a:rect l="l" t="t" r="r" b="b"/>
              <a:pathLst>
                <a:path w="22410" h="24017" extrusionOk="0">
                  <a:moveTo>
                    <a:pt x="22222" y="449"/>
                  </a:moveTo>
                  <a:lnTo>
                    <a:pt x="21504" y="18868"/>
                  </a:lnTo>
                  <a:lnTo>
                    <a:pt x="504" y="23725"/>
                  </a:lnTo>
                  <a:lnTo>
                    <a:pt x="22222" y="449"/>
                  </a:lnTo>
                  <a:close/>
                  <a:moveTo>
                    <a:pt x="22410" y="0"/>
                  </a:moveTo>
                  <a:lnTo>
                    <a:pt x="0" y="24016"/>
                  </a:lnTo>
                  <a:lnTo>
                    <a:pt x="21669" y="19004"/>
                  </a:lnTo>
                  <a:lnTo>
                    <a:pt x="21672" y="18939"/>
                  </a:lnTo>
                  <a:lnTo>
                    <a:pt x="2241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3020400" y="1690700"/>
              <a:ext cx="675175" cy="355425"/>
            </a:xfrm>
            <a:custGeom>
              <a:avLst/>
              <a:gdLst/>
              <a:ahLst/>
              <a:cxnLst/>
              <a:rect l="l" t="t" r="r" b="b"/>
              <a:pathLst>
                <a:path w="27007" h="14217" extrusionOk="0">
                  <a:moveTo>
                    <a:pt x="21590" y="199"/>
                  </a:moveTo>
                  <a:lnTo>
                    <a:pt x="26722" y="13940"/>
                  </a:lnTo>
                  <a:lnTo>
                    <a:pt x="619" y="5049"/>
                  </a:lnTo>
                  <a:lnTo>
                    <a:pt x="21590" y="199"/>
                  </a:lnTo>
                  <a:close/>
                  <a:moveTo>
                    <a:pt x="21697" y="0"/>
                  </a:moveTo>
                  <a:lnTo>
                    <a:pt x="21625" y="17"/>
                  </a:lnTo>
                  <a:lnTo>
                    <a:pt x="0" y="5019"/>
                  </a:lnTo>
                  <a:lnTo>
                    <a:pt x="283" y="5114"/>
                  </a:lnTo>
                  <a:lnTo>
                    <a:pt x="27006" y="14217"/>
                  </a:lnTo>
                  <a:lnTo>
                    <a:pt x="216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2817175" y="1813850"/>
              <a:ext cx="881475" cy="521150"/>
            </a:xfrm>
            <a:custGeom>
              <a:avLst/>
              <a:gdLst/>
              <a:ahLst/>
              <a:cxnLst/>
              <a:rect l="l" t="t" r="r" b="b"/>
              <a:pathLst>
                <a:path w="35259" h="20846" extrusionOk="0">
                  <a:moveTo>
                    <a:pt x="8488" y="213"/>
                  </a:moveTo>
                  <a:lnTo>
                    <a:pt x="34726" y="9151"/>
                  </a:lnTo>
                  <a:lnTo>
                    <a:pt x="296" y="20568"/>
                  </a:lnTo>
                  <a:lnTo>
                    <a:pt x="8488" y="213"/>
                  </a:lnTo>
                  <a:close/>
                  <a:moveTo>
                    <a:pt x="8390" y="1"/>
                  </a:moveTo>
                  <a:lnTo>
                    <a:pt x="1" y="20845"/>
                  </a:lnTo>
                  <a:lnTo>
                    <a:pt x="1" y="20845"/>
                  </a:lnTo>
                  <a:lnTo>
                    <a:pt x="176" y="20788"/>
                  </a:lnTo>
                  <a:lnTo>
                    <a:pt x="35259" y="9154"/>
                  </a:lnTo>
                  <a:lnTo>
                    <a:pt x="35021" y="9072"/>
                  </a:lnTo>
                  <a:lnTo>
                    <a:pt x="839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2228050" y="1449525"/>
              <a:ext cx="803750" cy="604375"/>
            </a:xfrm>
            <a:custGeom>
              <a:avLst/>
              <a:gdLst/>
              <a:ahLst/>
              <a:cxnLst/>
              <a:rect l="l" t="t" r="r" b="b"/>
              <a:pathLst>
                <a:path w="32150" h="24175" extrusionOk="0">
                  <a:moveTo>
                    <a:pt x="20397" y="269"/>
                  </a:moveTo>
                  <a:lnTo>
                    <a:pt x="31858" y="14636"/>
                  </a:lnTo>
                  <a:lnTo>
                    <a:pt x="495" y="23852"/>
                  </a:lnTo>
                  <a:lnTo>
                    <a:pt x="20397" y="269"/>
                  </a:lnTo>
                  <a:close/>
                  <a:moveTo>
                    <a:pt x="20400" y="0"/>
                  </a:moveTo>
                  <a:lnTo>
                    <a:pt x="20334" y="79"/>
                  </a:lnTo>
                  <a:lnTo>
                    <a:pt x="1" y="24174"/>
                  </a:lnTo>
                  <a:lnTo>
                    <a:pt x="32149" y="14728"/>
                  </a:lnTo>
                  <a:lnTo>
                    <a:pt x="2040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2228350" y="1813250"/>
              <a:ext cx="803400" cy="521225"/>
            </a:xfrm>
            <a:custGeom>
              <a:avLst/>
              <a:gdLst/>
              <a:ahLst/>
              <a:cxnLst/>
              <a:rect l="l" t="t" r="r" b="b"/>
              <a:pathLst>
                <a:path w="32136" h="20849" extrusionOk="0">
                  <a:moveTo>
                    <a:pt x="31848" y="265"/>
                  </a:moveTo>
                  <a:lnTo>
                    <a:pt x="23656" y="20616"/>
                  </a:lnTo>
                  <a:lnTo>
                    <a:pt x="471" y="9484"/>
                  </a:lnTo>
                  <a:lnTo>
                    <a:pt x="31848" y="265"/>
                  </a:lnTo>
                  <a:close/>
                  <a:moveTo>
                    <a:pt x="32136" y="1"/>
                  </a:moveTo>
                  <a:lnTo>
                    <a:pt x="1" y="9446"/>
                  </a:lnTo>
                  <a:lnTo>
                    <a:pt x="200" y="9541"/>
                  </a:lnTo>
                  <a:lnTo>
                    <a:pt x="23747" y="20848"/>
                  </a:lnTo>
                  <a:lnTo>
                    <a:pt x="23780" y="20764"/>
                  </a:lnTo>
                  <a:lnTo>
                    <a:pt x="3213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1397750" y="2047250"/>
              <a:ext cx="842975" cy="502900"/>
            </a:xfrm>
            <a:custGeom>
              <a:avLst/>
              <a:gdLst/>
              <a:ahLst/>
              <a:cxnLst/>
              <a:rect l="l" t="t" r="r" b="b"/>
              <a:pathLst>
                <a:path w="33719" h="20116" extrusionOk="0">
                  <a:moveTo>
                    <a:pt x="33201" y="206"/>
                  </a:moveTo>
                  <a:lnTo>
                    <a:pt x="9328" y="19850"/>
                  </a:lnTo>
                  <a:lnTo>
                    <a:pt x="272" y="2483"/>
                  </a:lnTo>
                  <a:lnTo>
                    <a:pt x="33201" y="206"/>
                  </a:lnTo>
                  <a:close/>
                  <a:moveTo>
                    <a:pt x="33719" y="0"/>
                  </a:moveTo>
                  <a:lnTo>
                    <a:pt x="33454" y="20"/>
                  </a:lnTo>
                  <a:lnTo>
                    <a:pt x="1" y="2332"/>
                  </a:lnTo>
                  <a:lnTo>
                    <a:pt x="61" y="2447"/>
                  </a:lnTo>
                  <a:lnTo>
                    <a:pt x="9274" y="20115"/>
                  </a:lnTo>
                  <a:lnTo>
                    <a:pt x="9355" y="20049"/>
                  </a:lnTo>
                  <a:lnTo>
                    <a:pt x="33719"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1626200" y="2045275"/>
              <a:ext cx="610250" cy="759700"/>
            </a:xfrm>
            <a:custGeom>
              <a:avLst/>
              <a:gdLst/>
              <a:ahLst/>
              <a:cxnLst/>
              <a:rect l="l" t="t" r="r" b="b"/>
              <a:pathLst>
                <a:path w="24410" h="30388" extrusionOk="0">
                  <a:moveTo>
                    <a:pt x="24233" y="365"/>
                  </a:moveTo>
                  <a:lnTo>
                    <a:pt x="23734" y="30132"/>
                  </a:lnTo>
                  <a:lnTo>
                    <a:pt x="324" y="20039"/>
                  </a:lnTo>
                  <a:lnTo>
                    <a:pt x="24233" y="365"/>
                  </a:lnTo>
                  <a:close/>
                  <a:moveTo>
                    <a:pt x="24409" y="1"/>
                  </a:moveTo>
                  <a:lnTo>
                    <a:pt x="0" y="20086"/>
                  </a:lnTo>
                  <a:lnTo>
                    <a:pt x="23900" y="30388"/>
                  </a:lnTo>
                  <a:lnTo>
                    <a:pt x="2440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1140225" y="2101750"/>
              <a:ext cx="492650" cy="897300"/>
            </a:xfrm>
            <a:custGeom>
              <a:avLst/>
              <a:gdLst/>
              <a:ahLst/>
              <a:cxnLst/>
              <a:rect l="l" t="t" r="r" b="b"/>
              <a:pathLst>
                <a:path w="19706" h="35892" extrusionOk="0">
                  <a:moveTo>
                    <a:pt x="10460" y="455"/>
                  </a:moveTo>
                  <a:lnTo>
                    <a:pt x="19495" y="17784"/>
                  </a:lnTo>
                  <a:lnTo>
                    <a:pt x="334" y="35356"/>
                  </a:lnTo>
                  <a:lnTo>
                    <a:pt x="334" y="35356"/>
                  </a:lnTo>
                  <a:lnTo>
                    <a:pt x="10460" y="455"/>
                  </a:lnTo>
                  <a:close/>
                  <a:moveTo>
                    <a:pt x="10415" y="0"/>
                  </a:moveTo>
                  <a:lnTo>
                    <a:pt x="1" y="35891"/>
                  </a:lnTo>
                  <a:lnTo>
                    <a:pt x="1" y="35891"/>
                  </a:lnTo>
                  <a:lnTo>
                    <a:pt x="224" y="35685"/>
                  </a:lnTo>
                  <a:lnTo>
                    <a:pt x="19706" y="17821"/>
                  </a:lnTo>
                  <a:lnTo>
                    <a:pt x="19676" y="17763"/>
                  </a:lnTo>
                  <a:lnTo>
                    <a:pt x="1041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4531925" y="595250"/>
              <a:ext cx="887350" cy="1029625"/>
            </a:xfrm>
            <a:custGeom>
              <a:avLst/>
              <a:gdLst/>
              <a:ahLst/>
              <a:cxnLst/>
              <a:rect l="l" t="t" r="r" b="b"/>
              <a:pathLst>
                <a:path w="35494" h="41185" extrusionOk="0">
                  <a:moveTo>
                    <a:pt x="6816" y="420"/>
                  </a:moveTo>
                  <a:lnTo>
                    <a:pt x="35086" y="40901"/>
                  </a:lnTo>
                  <a:lnTo>
                    <a:pt x="35086" y="40901"/>
                  </a:lnTo>
                  <a:lnTo>
                    <a:pt x="199" y="31601"/>
                  </a:lnTo>
                  <a:lnTo>
                    <a:pt x="6816" y="420"/>
                  </a:lnTo>
                  <a:close/>
                  <a:moveTo>
                    <a:pt x="6730" y="1"/>
                  </a:moveTo>
                  <a:lnTo>
                    <a:pt x="6689" y="192"/>
                  </a:lnTo>
                  <a:lnTo>
                    <a:pt x="0" y="31725"/>
                  </a:lnTo>
                  <a:lnTo>
                    <a:pt x="77" y="31744"/>
                  </a:lnTo>
                  <a:lnTo>
                    <a:pt x="35493" y="41185"/>
                  </a:lnTo>
                  <a:lnTo>
                    <a:pt x="35359" y="40993"/>
                  </a:lnTo>
                  <a:lnTo>
                    <a:pt x="673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4695500" y="595975"/>
              <a:ext cx="1042125" cy="1029475"/>
            </a:xfrm>
            <a:custGeom>
              <a:avLst/>
              <a:gdLst/>
              <a:ahLst/>
              <a:cxnLst/>
              <a:rect l="l" t="t" r="r" b="b"/>
              <a:pathLst>
                <a:path w="41685" h="41179" extrusionOk="0">
                  <a:moveTo>
                    <a:pt x="458" y="361"/>
                  </a:moveTo>
                  <a:lnTo>
                    <a:pt x="41446" y="16254"/>
                  </a:lnTo>
                  <a:lnTo>
                    <a:pt x="28736" y="40850"/>
                  </a:lnTo>
                  <a:lnTo>
                    <a:pt x="458" y="361"/>
                  </a:lnTo>
                  <a:close/>
                  <a:moveTo>
                    <a:pt x="0" y="1"/>
                  </a:moveTo>
                  <a:lnTo>
                    <a:pt x="160" y="230"/>
                  </a:lnTo>
                  <a:lnTo>
                    <a:pt x="28757" y="41178"/>
                  </a:lnTo>
                  <a:lnTo>
                    <a:pt x="28822" y="41053"/>
                  </a:lnTo>
                  <a:lnTo>
                    <a:pt x="41684" y="16162"/>
                  </a:lnTo>
                  <a:lnTo>
                    <a:pt x="41597" y="16129"/>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813400" y="3856900"/>
              <a:ext cx="1115275" cy="1058800"/>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256750" y="3856300"/>
              <a:ext cx="658650" cy="913175"/>
            </a:xfrm>
            <a:custGeom>
              <a:avLst/>
              <a:gdLst/>
              <a:ahLst/>
              <a:cxnLst/>
              <a:rect l="l" t="t" r="r" b="b"/>
              <a:pathLst>
                <a:path w="26346" h="36527" extrusionOk="0">
                  <a:moveTo>
                    <a:pt x="22316" y="491"/>
                  </a:moveTo>
                  <a:lnTo>
                    <a:pt x="26155" y="36340"/>
                  </a:lnTo>
                  <a:lnTo>
                    <a:pt x="299" y="34142"/>
                  </a:lnTo>
                  <a:lnTo>
                    <a:pt x="22316" y="491"/>
                  </a:lnTo>
                  <a:close/>
                  <a:moveTo>
                    <a:pt x="22434" y="0"/>
                  </a:moveTo>
                  <a:lnTo>
                    <a:pt x="22304" y="199"/>
                  </a:lnTo>
                  <a:lnTo>
                    <a:pt x="0" y="34287"/>
                  </a:lnTo>
                  <a:lnTo>
                    <a:pt x="26345" y="36527"/>
                  </a:lnTo>
                  <a:lnTo>
                    <a:pt x="22434"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255400" y="4709075"/>
              <a:ext cx="674450" cy="767125"/>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910800" y="4764650"/>
              <a:ext cx="1018050" cy="709375"/>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257225" y="4708775"/>
              <a:ext cx="676025" cy="764875"/>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1292625" y="2543900"/>
              <a:ext cx="932750" cy="1166225"/>
            </a:xfrm>
            <a:custGeom>
              <a:avLst/>
              <a:gdLst/>
              <a:ahLst/>
              <a:cxnLst/>
              <a:rect l="l" t="t" r="r" b="b"/>
              <a:pathLst>
                <a:path w="37310" h="46649" extrusionOk="0">
                  <a:moveTo>
                    <a:pt x="13560" y="233"/>
                  </a:moveTo>
                  <a:lnTo>
                    <a:pt x="37009" y="10344"/>
                  </a:lnTo>
                  <a:lnTo>
                    <a:pt x="340" y="46079"/>
                  </a:lnTo>
                  <a:lnTo>
                    <a:pt x="13560" y="233"/>
                  </a:lnTo>
                  <a:close/>
                  <a:moveTo>
                    <a:pt x="13450" y="1"/>
                  </a:moveTo>
                  <a:lnTo>
                    <a:pt x="1" y="46649"/>
                  </a:lnTo>
                  <a:lnTo>
                    <a:pt x="37309" y="10288"/>
                  </a:lnTo>
                  <a:lnTo>
                    <a:pt x="37193" y="10238"/>
                  </a:lnTo>
                  <a:lnTo>
                    <a:pt x="1345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1290325" y="2796900"/>
              <a:ext cx="960550" cy="909500"/>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1142050" y="2540125"/>
              <a:ext cx="492350" cy="1171600"/>
            </a:xfrm>
            <a:custGeom>
              <a:avLst/>
              <a:gdLst/>
              <a:ahLst/>
              <a:cxnLst/>
              <a:rect l="l" t="t" r="r" b="b"/>
              <a:pathLst>
                <a:path w="19694" h="46864" extrusionOk="0">
                  <a:moveTo>
                    <a:pt x="19363" y="536"/>
                  </a:moveTo>
                  <a:lnTo>
                    <a:pt x="6204" y="46167"/>
                  </a:lnTo>
                  <a:lnTo>
                    <a:pt x="187" y="18118"/>
                  </a:lnTo>
                  <a:lnTo>
                    <a:pt x="19363" y="536"/>
                  </a:lnTo>
                  <a:close/>
                  <a:moveTo>
                    <a:pt x="19693" y="1"/>
                  </a:moveTo>
                  <a:lnTo>
                    <a:pt x="19470" y="204"/>
                  </a:lnTo>
                  <a:lnTo>
                    <a:pt x="0" y="18058"/>
                  </a:lnTo>
                  <a:lnTo>
                    <a:pt x="11" y="18106"/>
                  </a:lnTo>
                  <a:lnTo>
                    <a:pt x="6180" y="46863"/>
                  </a:lnTo>
                  <a:lnTo>
                    <a:pt x="19693"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812075" y="3700400"/>
              <a:ext cx="1112750" cy="1217525"/>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812575" y="2984825"/>
              <a:ext cx="486775" cy="881025"/>
            </a:xfrm>
            <a:custGeom>
              <a:avLst/>
              <a:gdLst/>
              <a:ahLst/>
              <a:cxnLst/>
              <a:rect l="l" t="t" r="r" b="b"/>
              <a:pathLst>
                <a:path w="19471" h="35241" extrusionOk="0">
                  <a:moveTo>
                    <a:pt x="13251" y="601"/>
                  </a:moveTo>
                  <a:lnTo>
                    <a:pt x="19272" y="28670"/>
                  </a:lnTo>
                  <a:lnTo>
                    <a:pt x="285" y="34968"/>
                  </a:lnTo>
                  <a:lnTo>
                    <a:pt x="13251" y="601"/>
                  </a:lnTo>
                  <a:close/>
                  <a:moveTo>
                    <a:pt x="13297" y="0"/>
                  </a:moveTo>
                  <a:lnTo>
                    <a:pt x="13194" y="270"/>
                  </a:lnTo>
                  <a:lnTo>
                    <a:pt x="1" y="35240"/>
                  </a:lnTo>
                  <a:lnTo>
                    <a:pt x="19471" y="28784"/>
                  </a:lnTo>
                  <a:lnTo>
                    <a:pt x="19456" y="28709"/>
                  </a:lnTo>
                  <a:lnTo>
                    <a:pt x="132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257225" y="238125"/>
              <a:ext cx="529925" cy="241875"/>
            </a:xfrm>
            <a:custGeom>
              <a:avLst/>
              <a:gdLst/>
              <a:ahLst/>
              <a:cxnLst/>
              <a:rect l="l" t="t" r="r" b="b"/>
              <a:pathLst>
                <a:path w="21197" h="9675" extrusionOk="0">
                  <a:moveTo>
                    <a:pt x="20456" y="170"/>
                  </a:moveTo>
                  <a:lnTo>
                    <a:pt x="1343" y="9447"/>
                  </a:lnTo>
                  <a:lnTo>
                    <a:pt x="171" y="6962"/>
                  </a:lnTo>
                  <a:lnTo>
                    <a:pt x="171" y="170"/>
                  </a:lnTo>
                  <a:close/>
                  <a:moveTo>
                    <a:pt x="1" y="0"/>
                  </a:moveTo>
                  <a:lnTo>
                    <a:pt x="8" y="7018"/>
                  </a:lnTo>
                  <a:lnTo>
                    <a:pt x="1263" y="9674"/>
                  </a:lnTo>
                  <a:lnTo>
                    <a:pt x="21196"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285400" y="238125"/>
              <a:ext cx="646025" cy="645975"/>
            </a:xfrm>
            <a:custGeom>
              <a:avLst/>
              <a:gdLst/>
              <a:ahLst/>
              <a:cxnLst/>
              <a:rect l="l" t="t" r="r" b="b"/>
              <a:pathLst>
                <a:path w="25841" h="25839" extrusionOk="0">
                  <a:moveTo>
                    <a:pt x="24818" y="170"/>
                  </a:moveTo>
                  <a:lnTo>
                    <a:pt x="25660" y="25524"/>
                  </a:lnTo>
                  <a:lnTo>
                    <a:pt x="350" y="9570"/>
                  </a:lnTo>
                  <a:lnTo>
                    <a:pt x="19720" y="170"/>
                  </a:lnTo>
                  <a:close/>
                  <a:moveTo>
                    <a:pt x="24982" y="0"/>
                  </a:moveTo>
                  <a:lnTo>
                    <a:pt x="19662" y="9"/>
                  </a:lnTo>
                  <a:lnTo>
                    <a:pt x="1" y="9551"/>
                  </a:lnTo>
                  <a:lnTo>
                    <a:pt x="25841" y="25839"/>
                  </a:lnTo>
                  <a:lnTo>
                    <a:pt x="2498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257225" y="403175"/>
              <a:ext cx="35925" cy="76450"/>
            </a:xfrm>
            <a:custGeom>
              <a:avLst/>
              <a:gdLst/>
              <a:ahLst/>
              <a:cxnLst/>
              <a:rect l="l" t="t" r="r" b="b"/>
              <a:pathLst>
                <a:path w="1437" h="3058" extrusionOk="0">
                  <a:moveTo>
                    <a:pt x="171" y="758"/>
                  </a:moveTo>
                  <a:lnTo>
                    <a:pt x="1170" y="2875"/>
                  </a:lnTo>
                  <a:lnTo>
                    <a:pt x="171" y="2885"/>
                  </a:lnTo>
                  <a:lnTo>
                    <a:pt x="171" y="758"/>
                  </a:lnTo>
                  <a:close/>
                  <a:moveTo>
                    <a:pt x="1" y="0"/>
                  </a:moveTo>
                  <a:lnTo>
                    <a:pt x="1" y="3057"/>
                  </a:lnTo>
                  <a:lnTo>
                    <a:pt x="1437" y="304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257225" y="474875"/>
              <a:ext cx="39725" cy="26550"/>
            </a:xfrm>
            <a:custGeom>
              <a:avLst/>
              <a:gdLst/>
              <a:ahLst/>
              <a:cxnLst/>
              <a:rect l="l" t="t" r="r" b="b"/>
              <a:pathLst>
                <a:path w="1589" h="1062" extrusionOk="0">
                  <a:moveTo>
                    <a:pt x="1018" y="178"/>
                  </a:moveTo>
                  <a:lnTo>
                    <a:pt x="170" y="743"/>
                  </a:lnTo>
                  <a:lnTo>
                    <a:pt x="170" y="188"/>
                  </a:lnTo>
                  <a:lnTo>
                    <a:pt x="1018" y="178"/>
                  </a:lnTo>
                  <a:close/>
                  <a:moveTo>
                    <a:pt x="1589" y="1"/>
                  </a:moveTo>
                  <a:lnTo>
                    <a:pt x="1" y="19"/>
                  </a:lnTo>
                  <a:lnTo>
                    <a:pt x="1" y="1061"/>
                  </a:lnTo>
                  <a:lnTo>
                    <a:pt x="158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287225" y="473000"/>
              <a:ext cx="644750" cy="1400100"/>
            </a:xfrm>
            <a:custGeom>
              <a:avLst/>
              <a:gdLst/>
              <a:ahLst/>
              <a:cxnLst/>
              <a:rect l="l" t="t" r="r" b="b"/>
              <a:pathLst>
                <a:path w="25790" h="56004" extrusionOk="0">
                  <a:moveTo>
                    <a:pt x="207" y="330"/>
                  </a:moveTo>
                  <a:lnTo>
                    <a:pt x="25568" y="16317"/>
                  </a:lnTo>
                  <a:lnTo>
                    <a:pt x="6069" y="55408"/>
                  </a:lnTo>
                  <a:lnTo>
                    <a:pt x="207" y="330"/>
                  </a:lnTo>
                  <a:close/>
                  <a:moveTo>
                    <a:pt x="0" y="0"/>
                  </a:moveTo>
                  <a:lnTo>
                    <a:pt x="18" y="174"/>
                  </a:lnTo>
                  <a:lnTo>
                    <a:pt x="5960" y="56003"/>
                  </a:lnTo>
                  <a:lnTo>
                    <a:pt x="25789" y="16255"/>
                  </a:lnTo>
                  <a:lnTo>
                    <a:pt x="25723" y="16215"/>
                  </a:lnTo>
                  <a:lnTo>
                    <a:pt x="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434500" y="874900"/>
              <a:ext cx="970100" cy="1235600"/>
            </a:xfrm>
            <a:custGeom>
              <a:avLst/>
              <a:gdLst/>
              <a:ahLst/>
              <a:cxnLst/>
              <a:rect l="l" t="t" r="r" b="b"/>
              <a:pathLst>
                <a:path w="38804" h="49424" extrusionOk="0">
                  <a:moveTo>
                    <a:pt x="19778" y="420"/>
                  </a:moveTo>
                  <a:lnTo>
                    <a:pt x="38528" y="49180"/>
                  </a:lnTo>
                  <a:lnTo>
                    <a:pt x="247" y="39575"/>
                  </a:lnTo>
                  <a:lnTo>
                    <a:pt x="19778" y="420"/>
                  </a:lnTo>
                  <a:close/>
                  <a:moveTo>
                    <a:pt x="19797" y="0"/>
                  </a:moveTo>
                  <a:lnTo>
                    <a:pt x="0" y="39686"/>
                  </a:lnTo>
                  <a:lnTo>
                    <a:pt x="102" y="39713"/>
                  </a:lnTo>
                  <a:lnTo>
                    <a:pt x="38803" y="49424"/>
                  </a:lnTo>
                  <a:lnTo>
                    <a:pt x="197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257225" y="473375"/>
              <a:ext cx="183250" cy="1399275"/>
            </a:xfrm>
            <a:custGeom>
              <a:avLst/>
              <a:gdLst/>
              <a:ahLst/>
              <a:cxnLst/>
              <a:rect l="l" t="t" r="r" b="b"/>
              <a:pathLst>
                <a:path w="7330" h="55971" extrusionOk="0">
                  <a:moveTo>
                    <a:pt x="1233" y="299"/>
                  </a:moveTo>
                  <a:lnTo>
                    <a:pt x="7100" y="55413"/>
                  </a:lnTo>
                  <a:lnTo>
                    <a:pt x="171" y="46778"/>
                  </a:lnTo>
                  <a:lnTo>
                    <a:pt x="171" y="1008"/>
                  </a:lnTo>
                  <a:lnTo>
                    <a:pt x="1233" y="299"/>
                  </a:lnTo>
                  <a:close/>
                  <a:moveTo>
                    <a:pt x="1373" y="0"/>
                  </a:moveTo>
                  <a:lnTo>
                    <a:pt x="1" y="916"/>
                  </a:lnTo>
                  <a:lnTo>
                    <a:pt x="1" y="46839"/>
                  </a:lnTo>
                  <a:lnTo>
                    <a:pt x="20" y="46863"/>
                  </a:lnTo>
                  <a:lnTo>
                    <a:pt x="7329" y="55970"/>
                  </a:lnTo>
                  <a:lnTo>
                    <a:pt x="137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432975" y="1862300"/>
              <a:ext cx="970825" cy="1135200"/>
            </a:xfrm>
            <a:custGeom>
              <a:avLst/>
              <a:gdLst/>
              <a:ahLst/>
              <a:cxnLst/>
              <a:rect l="l" t="t" r="r" b="b"/>
              <a:pathLst>
                <a:path w="38833" h="45408" extrusionOk="0">
                  <a:moveTo>
                    <a:pt x="368" y="269"/>
                  </a:moveTo>
                  <a:lnTo>
                    <a:pt x="38620" y="9867"/>
                  </a:lnTo>
                  <a:lnTo>
                    <a:pt x="28428" y="44995"/>
                  </a:lnTo>
                  <a:lnTo>
                    <a:pt x="368" y="269"/>
                  </a:lnTo>
                  <a:close/>
                  <a:moveTo>
                    <a:pt x="1" y="1"/>
                  </a:moveTo>
                  <a:lnTo>
                    <a:pt x="28485" y="45407"/>
                  </a:lnTo>
                  <a:lnTo>
                    <a:pt x="28538" y="45225"/>
                  </a:lnTo>
                  <a:lnTo>
                    <a:pt x="38833" y="9744"/>
                  </a:lnTo>
                  <a:lnTo>
                    <a:pt x="38747" y="9723"/>
                  </a:lnTo>
                  <a:lnTo>
                    <a:pt x="1"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257225" y="1637550"/>
              <a:ext cx="188900" cy="235325"/>
            </a:xfrm>
            <a:custGeom>
              <a:avLst/>
              <a:gdLst/>
              <a:ahLst/>
              <a:cxnLst/>
              <a:rect l="l" t="t" r="r" b="b"/>
              <a:pathLst>
                <a:path w="7556" h="9413" extrusionOk="0">
                  <a:moveTo>
                    <a:pt x="171" y="483"/>
                  </a:moveTo>
                  <a:lnTo>
                    <a:pt x="6873" y="8837"/>
                  </a:lnTo>
                  <a:lnTo>
                    <a:pt x="171" y="5073"/>
                  </a:lnTo>
                  <a:lnTo>
                    <a:pt x="171" y="483"/>
                  </a:lnTo>
                  <a:close/>
                  <a:moveTo>
                    <a:pt x="1" y="0"/>
                  </a:moveTo>
                  <a:lnTo>
                    <a:pt x="1" y="5174"/>
                  </a:lnTo>
                  <a:lnTo>
                    <a:pt x="45" y="5197"/>
                  </a:lnTo>
                  <a:lnTo>
                    <a:pt x="7555" y="941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257225" y="1762000"/>
              <a:ext cx="186250" cy="145750"/>
            </a:xfrm>
            <a:custGeom>
              <a:avLst/>
              <a:gdLst/>
              <a:ahLst/>
              <a:cxnLst/>
              <a:rect l="l" t="t" r="r" b="b"/>
              <a:pathLst>
                <a:path w="7450" h="5830" extrusionOk="0">
                  <a:moveTo>
                    <a:pt x="171" y="290"/>
                  </a:moveTo>
                  <a:lnTo>
                    <a:pt x="6978" y="4112"/>
                  </a:lnTo>
                  <a:lnTo>
                    <a:pt x="171" y="5617"/>
                  </a:lnTo>
                  <a:lnTo>
                    <a:pt x="171" y="290"/>
                  </a:lnTo>
                  <a:close/>
                  <a:moveTo>
                    <a:pt x="1" y="0"/>
                  </a:moveTo>
                  <a:lnTo>
                    <a:pt x="1" y="5830"/>
                  </a:lnTo>
                  <a:lnTo>
                    <a:pt x="7450" y="4181"/>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435250" y="1857925"/>
              <a:ext cx="713525" cy="1137350"/>
            </a:xfrm>
            <a:custGeom>
              <a:avLst/>
              <a:gdLst/>
              <a:ahLst/>
              <a:cxnLst/>
              <a:rect l="l" t="t" r="r" b="b"/>
              <a:pathLst>
                <a:path w="28541" h="45494" extrusionOk="0">
                  <a:moveTo>
                    <a:pt x="187" y="617"/>
                  </a:moveTo>
                  <a:lnTo>
                    <a:pt x="28192" y="45258"/>
                  </a:lnTo>
                  <a:lnTo>
                    <a:pt x="1252" y="40401"/>
                  </a:lnTo>
                  <a:lnTo>
                    <a:pt x="187" y="617"/>
                  </a:lnTo>
                  <a:close/>
                  <a:moveTo>
                    <a:pt x="0" y="1"/>
                  </a:moveTo>
                  <a:lnTo>
                    <a:pt x="1086" y="40543"/>
                  </a:lnTo>
                  <a:lnTo>
                    <a:pt x="28540" y="45494"/>
                  </a:lnTo>
                  <a:lnTo>
                    <a:pt x="28540" y="4549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270300" y="1865425"/>
              <a:ext cx="196300" cy="1436475"/>
            </a:xfrm>
            <a:custGeom>
              <a:avLst/>
              <a:gdLst/>
              <a:ahLst/>
              <a:cxnLst/>
              <a:rect l="l" t="t" r="r" b="b"/>
              <a:pathLst>
                <a:path w="7852" h="57459" extrusionOk="0">
                  <a:moveTo>
                    <a:pt x="6639" y="1212"/>
                  </a:moveTo>
                  <a:lnTo>
                    <a:pt x="7681" y="40155"/>
                  </a:lnTo>
                  <a:lnTo>
                    <a:pt x="293" y="56406"/>
                  </a:lnTo>
                  <a:lnTo>
                    <a:pt x="6639" y="1212"/>
                  </a:lnTo>
                  <a:close/>
                  <a:moveTo>
                    <a:pt x="6606" y="1"/>
                  </a:moveTo>
                  <a:lnTo>
                    <a:pt x="1" y="57459"/>
                  </a:lnTo>
                  <a:lnTo>
                    <a:pt x="7852" y="40190"/>
                  </a:lnTo>
                  <a:lnTo>
                    <a:pt x="7852" y="40170"/>
                  </a:lnTo>
                  <a:lnTo>
                    <a:pt x="6776" y="7"/>
                  </a:lnTo>
                  <a:lnTo>
                    <a:pt x="660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257225" y="1862950"/>
              <a:ext cx="182825" cy="1431800"/>
            </a:xfrm>
            <a:custGeom>
              <a:avLst/>
              <a:gdLst/>
              <a:ahLst/>
              <a:cxnLst/>
              <a:rect l="l" t="t" r="r" b="b"/>
              <a:pathLst>
                <a:path w="7313" h="57272" extrusionOk="0">
                  <a:moveTo>
                    <a:pt x="7115" y="217"/>
                  </a:moveTo>
                  <a:lnTo>
                    <a:pt x="611" y="56791"/>
                  </a:lnTo>
                  <a:lnTo>
                    <a:pt x="170" y="56130"/>
                  </a:lnTo>
                  <a:lnTo>
                    <a:pt x="171" y="1754"/>
                  </a:lnTo>
                  <a:lnTo>
                    <a:pt x="7115" y="217"/>
                  </a:lnTo>
                  <a:close/>
                  <a:moveTo>
                    <a:pt x="7312" y="0"/>
                  </a:moveTo>
                  <a:lnTo>
                    <a:pt x="1" y="1617"/>
                  </a:lnTo>
                  <a:lnTo>
                    <a:pt x="1" y="56181"/>
                  </a:lnTo>
                  <a:lnTo>
                    <a:pt x="727" y="57272"/>
                  </a:lnTo>
                  <a:lnTo>
                    <a:pt x="754" y="57041"/>
                  </a:lnTo>
                  <a:lnTo>
                    <a:pt x="731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1573275" y="238125"/>
              <a:ext cx="1022750" cy="296600"/>
            </a:xfrm>
            <a:custGeom>
              <a:avLst/>
              <a:gdLst/>
              <a:ahLst/>
              <a:cxnLst/>
              <a:rect l="l" t="t" r="r" b="b"/>
              <a:pathLst>
                <a:path w="40910" h="11864" extrusionOk="0">
                  <a:moveTo>
                    <a:pt x="38531" y="170"/>
                  </a:moveTo>
                  <a:lnTo>
                    <a:pt x="40694" y="11636"/>
                  </a:lnTo>
                  <a:lnTo>
                    <a:pt x="40694" y="11636"/>
                  </a:lnTo>
                  <a:lnTo>
                    <a:pt x="660" y="2001"/>
                  </a:lnTo>
                  <a:lnTo>
                    <a:pt x="6904" y="170"/>
                  </a:lnTo>
                  <a:close/>
                  <a:moveTo>
                    <a:pt x="38671" y="0"/>
                  </a:moveTo>
                  <a:lnTo>
                    <a:pt x="6866" y="3"/>
                  </a:lnTo>
                  <a:lnTo>
                    <a:pt x="0" y="2016"/>
                  </a:lnTo>
                  <a:lnTo>
                    <a:pt x="311" y="2091"/>
                  </a:lnTo>
                  <a:lnTo>
                    <a:pt x="40910" y="11863"/>
                  </a:lnTo>
                  <a:lnTo>
                    <a:pt x="3867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1578875" y="238125"/>
              <a:ext cx="181475" cy="53225"/>
            </a:xfrm>
            <a:custGeom>
              <a:avLst/>
              <a:gdLst/>
              <a:ahLst/>
              <a:cxnLst/>
              <a:rect l="l" t="t" r="r" b="b"/>
              <a:pathLst>
                <a:path w="7259" h="2129" extrusionOk="0">
                  <a:moveTo>
                    <a:pt x="6076" y="170"/>
                  </a:moveTo>
                  <a:lnTo>
                    <a:pt x="210" y="1889"/>
                  </a:lnTo>
                  <a:lnTo>
                    <a:pt x="210" y="1889"/>
                  </a:lnTo>
                  <a:lnTo>
                    <a:pt x="485" y="170"/>
                  </a:lnTo>
                  <a:close/>
                  <a:moveTo>
                    <a:pt x="340" y="0"/>
                  </a:moveTo>
                  <a:lnTo>
                    <a:pt x="1" y="2129"/>
                  </a:lnTo>
                  <a:lnTo>
                    <a:pt x="130" y="2091"/>
                  </a:lnTo>
                  <a:lnTo>
                    <a:pt x="7258"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1575200" y="284600"/>
              <a:ext cx="1027200" cy="404925"/>
            </a:xfrm>
            <a:custGeom>
              <a:avLst/>
              <a:gdLst/>
              <a:ahLst/>
              <a:cxnLst/>
              <a:rect l="l" t="t" r="r" b="b"/>
              <a:pathLst>
                <a:path w="41088" h="16197" extrusionOk="0">
                  <a:moveTo>
                    <a:pt x="506" y="298"/>
                  </a:moveTo>
                  <a:lnTo>
                    <a:pt x="40363" y="9890"/>
                  </a:lnTo>
                  <a:lnTo>
                    <a:pt x="15036" y="16008"/>
                  </a:lnTo>
                  <a:lnTo>
                    <a:pt x="506" y="298"/>
                  </a:lnTo>
                  <a:close/>
                  <a:moveTo>
                    <a:pt x="0" y="0"/>
                  </a:moveTo>
                  <a:lnTo>
                    <a:pt x="14979" y="16196"/>
                  </a:lnTo>
                  <a:lnTo>
                    <a:pt x="15027" y="16186"/>
                  </a:lnTo>
                  <a:lnTo>
                    <a:pt x="41088" y="9890"/>
                  </a:lnTo>
                  <a:lnTo>
                    <a:pt x="40745" y="9808"/>
                  </a:lnTo>
                  <a:lnTo>
                    <a:pt x="0"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1286225" y="238125"/>
              <a:ext cx="305450" cy="52675"/>
            </a:xfrm>
            <a:custGeom>
              <a:avLst/>
              <a:gdLst/>
              <a:ahLst/>
              <a:cxnLst/>
              <a:rect l="l" t="t" r="r" b="b"/>
              <a:pathLst>
                <a:path w="12218" h="2107" extrusionOk="0">
                  <a:moveTo>
                    <a:pt x="12017" y="170"/>
                  </a:moveTo>
                  <a:lnTo>
                    <a:pt x="11742" y="1912"/>
                  </a:lnTo>
                  <a:lnTo>
                    <a:pt x="1064" y="170"/>
                  </a:lnTo>
                  <a:close/>
                  <a:moveTo>
                    <a:pt x="14" y="0"/>
                  </a:moveTo>
                  <a:lnTo>
                    <a:pt x="0" y="170"/>
                  </a:lnTo>
                  <a:lnTo>
                    <a:pt x="11883" y="2106"/>
                  </a:lnTo>
                  <a:lnTo>
                    <a:pt x="12218"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
            <p:cNvSpPr/>
            <p:nvPr/>
          </p:nvSpPr>
          <p:spPr>
            <a:xfrm>
              <a:off x="1530400" y="283300"/>
              <a:ext cx="423550" cy="607575"/>
            </a:xfrm>
            <a:custGeom>
              <a:avLst/>
              <a:gdLst/>
              <a:ahLst/>
              <a:cxnLst/>
              <a:rect l="l" t="t" r="r" b="b"/>
              <a:pathLst>
                <a:path w="16942" h="24303" extrusionOk="0">
                  <a:moveTo>
                    <a:pt x="2115" y="402"/>
                  </a:moveTo>
                  <a:lnTo>
                    <a:pt x="16660" y="16128"/>
                  </a:lnTo>
                  <a:lnTo>
                    <a:pt x="194" y="24021"/>
                  </a:lnTo>
                  <a:lnTo>
                    <a:pt x="2115" y="402"/>
                  </a:lnTo>
                  <a:close/>
                  <a:moveTo>
                    <a:pt x="1978" y="1"/>
                  </a:moveTo>
                  <a:lnTo>
                    <a:pt x="1" y="24303"/>
                  </a:lnTo>
                  <a:lnTo>
                    <a:pt x="133" y="24238"/>
                  </a:lnTo>
                  <a:lnTo>
                    <a:pt x="16941" y="16181"/>
                  </a:lnTo>
                  <a:lnTo>
                    <a:pt x="16863" y="16096"/>
                  </a:lnTo>
                  <a:lnTo>
                    <a:pt x="1978"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
            <p:cNvSpPr/>
            <p:nvPr/>
          </p:nvSpPr>
          <p:spPr>
            <a:xfrm>
              <a:off x="923725" y="283125"/>
              <a:ext cx="660350" cy="606375"/>
            </a:xfrm>
            <a:custGeom>
              <a:avLst/>
              <a:gdLst/>
              <a:ahLst/>
              <a:cxnLst/>
              <a:rect l="l" t="t" r="r" b="b"/>
              <a:pathLst>
                <a:path w="26414" h="24255" extrusionOk="0">
                  <a:moveTo>
                    <a:pt x="26210" y="416"/>
                  </a:moveTo>
                  <a:lnTo>
                    <a:pt x="24286" y="24081"/>
                  </a:lnTo>
                  <a:lnTo>
                    <a:pt x="435" y="23799"/>
                  </a:lnTo>
                  <a:lnTo>
                    <a:pt x="26210" y="416"/>
                  </a:lnTo>
                  <a:close/>
                  <a:moveTo>
                    <a:pt x="26413" y="0"/>
                  </a:moveTo>
                  <a:lnTo>
                    <a:pt x="1" y="23963"/>
                  </a:lnTo>
                  <a:lnTo>
                    <a:pt x="24443" y="24254"/>
                  </a:lnTo>
                  <a:lnTo>
                    <a:pt x="24449" y="24176"/>
                  </a:lnTo>
                  <a:lnTo>
                    <a:pt x="2641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905675" y="238125"/>
              <a:ext cx="680575" cy="646725"/>
            </a:xfrm>
            <a:custGeom>
              <a:avLst/>
              <a:gdLst/>
              <a:ahLst/>
              <a:cxnLst/>
              <a:rect l="l" t="t" r="r" b="b"/>
              <a:pathLst>
                <a:path w="27223" h="25869" extrusionOk="0">
                  <a:moveTo>
                    <a:pt x="15230" y="170"/>
                  </a:moveTo>
                  <a:lnTo>
                    <a:pt x="26846" y="2064"/>
                  </a:lnTo>
                  <a:lnTo>
                    <a:pt x="1019" y="25495"/>
                  </a:lnTo>
                  <a:lnTo>
                    <a:pt x="177" y="170"/>
                  </a:lnTo>
                  <a:close/>
                  <a:moveTo>
                    <a:pt x="1" y="0"/>
                  </a:moveTo>
                  <a:lnTo>
                    <a:pt x="4" y="87"/>
                  </a:lnTo>
                  <a:lnTo>
                    <a:pt x="861" y="25869"/>
                  </a:lnTo>
                  <a:lnTo>
                    <a:pt x="997" y="25745"/>
                  </a:lnTo>
                  <a:lnTo>
                    <a:pt x="27223" y="1953"/>
                  </a:lnTo>
                  <a:lnTo>
                    <a:pt x="27048" y="1924"/>
                  </a:lnTo>
                  <a:lnTo>
                    <a:pt x="152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5974050" y="238125"/>
              <a:ext cx="657400" cy="246275"/>
            </a:xfrm>
            <a:custGeom>
              <a:avLst/>
              <a:gdLst/>
              <a:ahLst/>
              <a:cxnLst/>
              <a:rect l="l" t="t" r="r" b="b"/>
              <a:pathLst>
                <a:path w="26296" h="9851" extrusionOk="0">
                  <a:moveTo>
                    <a:pt x="17176" y="170"/>
                  </a:moveTo>
                  <a:lnTo>
                    <a:pt x="25692" y="9442"/>
                  </a:lnTo>
                  <a:lnTo>
                    <a:pt x="938" y="170"/>
                  </a:lnTo>
                  <a:close/>
                  <a:moveTo>
                    <a:pt x="1" y="0"/>
                  </a:moveTo>
                  <a:lnTo>
                    <a:pt x="26296" y="9850"/>
                  </a:lnTo>
                  <a:lnTo>
                    <a:pt x="1725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5733575" y="468375"/>
              <a:ext cx="1630300" cy="624350"/>
            </a:xfrm>
            <a:custGeom>
              <a:avLst/>
              <a:gdLst/>
              <a:ahLst/>
              <a:cxnLst/>
              <a:rect l="l" t="t" r="r" b="b"/>
              <a:pathLst>
                <a:path w="65212" h="24974" extrusionOk="0">
                  <a:moveTo>
                    <a:pt x="35731" y="222"/>
                  </a:moveTo>
                  <a:lnTo>
                    <a:pt x="64838" y="2195"/>
                  </a:lnTo>
                  <a:lnTo>
                    <a:pt x="43307" y="24647"/>
                  </a:lnTo>
                  <a:lnTo>
                    <a:pt x="35731" y="222"/>
                  </a:lnTo>
                  <a:close/>
                  <a:moveTo>
                    <a:pt x="35662" y="0"/>
                  </a:moveTo>
                  <a:lnTo>
                    <a:pt x="35570" y="54"/>
                  </a:lnTo>
                  <a:lnTo>
                    <a:pt x="0" y="20930"/>
                  </a:lnTo>
                  <a:lnTo>
                    <a:pt x="86" y="21076"/>
                  </a:lnTo>
                  <a:lnTo>
                    <a:pt x="35564" y="256"/>
                  </a:lnTo>
                  <a:lnTo>
                    <a:pt x="43230" y="24974"/>
                  </a:lnTo>
                  <a:lnTo>
                    <a:pt x="65211" y="2051"/>
                  </a:lnTo>
                  <a:lnTo>
                    <a:pt x="35677" y="47"/>
                  </a:lnTo>
                  <a:lnTo>
                    <a:pt x="3566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2205000" y="3467300"/>
              <a:ext cx="61300" cy="59000"/>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2765875" y="2302975"/>
              <a:ext cx="61350" cy="58975"/>
            </a:xfrm>
            <a:custGeom>
              <a:avLst/>
              <a:gdLst/>
              <a:ahLst/>
              <a:cxnLst/>
              <a:rect l="l" t="t" r="r" b="b"/>
              <a:pathLst>
                <a:path w="2454" h="2359" extrusionOk="0">
                  <a:moveTo>
                    <a:pt x="1181" y="0"/>
                  </a:moveTo>
                  <a:cubicBezTo>
                    <a:pt x="1029" y="0"/>
                    <a:pt x="876" y="30"/>
                    <a:pt x="730" y="90"/>
                  </a:cubicBezTo>
                  <a:cubicBezTo>
                    <a:pt x="289" y="272"/>
                    <a:pt x="2" y="703"/>
                    <a:pt x="2" y="1179"/>
                  </a:cubicBezTo>
                  <a:cubicBezTo>
                    <a:pt x="1" y="1832"/>
                    <a:pt x="530" y="2359"/>
                    <a:pt x="1180" y="2359"/>
                  </a:cubicBezTo>
                  <a:cubicBezTo>
                    <a:pt x="1658" y="2359"/>
                    <a:pt x="2087" y="2073"/>
                    <a:pt x="2271" y="1631"/>
                  </a:cubicBezTo>
                  <a:cubicBezTo>
                    <a:pt x="2454" y="1191"/>
                    <a:pt x="2353" y="684"/>
                    <a:pt x="2015"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1593075" y="1504075"/>
              <a:ext cx="61325" cy="59025"/>
            </a:xfrm>
            <a:custGeom>
              <a:avLst/>
              <a:gdLst/>
              <a:ahLst/>
              <a:cxnLst/>
              <a:rect l="l" t="t" r="r" b="b"/>
              <a:pathLst>
                <a:path w="2453" h="2361" extrusionOk="0">
                  <a:moveTo>
                    <a:pt x="1180" y="1"/>
                  </a:moveTo>
                  <a:cubicBezTo>
                    <a:pt x="1028" y="1"/>
                    <a:pt x="875" y="30"/>
                    <a:pt x="729" y="90"/>
                  </a:cubicBezTo>
                  <a:cubicBezTo>
                    <a:pt x="289" y="274"/>
                    <a:pt x="1" y="704"/>
                    <a:pt x="1" y="1181"/>
                  </a:cubicBezTo>
                  <a:cubicBezTo>
                    <a:pt x="1" y="1832"/>
                    <a:pt x="530" y="2359"/>
                    <a:pt x="1181" y="2361"/>
                  </a:cubicBezTo>
                  <a:cubicBezTo>
                    <a:pt x="1657" y="2361"/>
                    <a:pt x="2088" y="2073"/>
                    <a:pt x="2270" y="1632"/>
                  </a:cubicBezTo>
                  <a:cubicBezTo>
                    <a:pt x="2452" y="1192"/>
                    <a:pt x="2351" y="684"/>
                    <a:pt x="2014" y="346"/>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3547775" y="1181150"/>
              <a:ext cx="61325" cy="59000"/>
            </a:xfrm>
            <a:custGeom>
              <a:avLst/>
              <a:gdLst/>
              <a:ahLst/>
              <a:cxnLst/>
              <a:rect l="l" t="t" r="r" b="b"/>
              <a:pathLst>
                <a:path w="2453" h="2360" extrusionOk="0">
                  <a:moveTo>
                    <a:pt x="1181" y="0"/>
                  </a:moveTo>
                  <a:cubicBezTo>
                    <a:pt x="1028" y="0"/>
                    <a:pt x="875" y="30"/>
                    <a:pt x="729" y="91"/>
                  </a:cubicBezTo>
                  <a:cubicBezTo>
                    <a:pt x="287" y="273"/>
                    <a:pt x="1" y="703"/>
                    <a:pt x="1" y="1180"/>
                  </a:cubicBezTo>
                  <a:cubicBezTo>
                    <a:pt x="1" y="1831"/>
                    <a:pt x="528" y="2360"/>
                    <a:pt x="1181" y="2360"/>
                  </a:cubicBezTo>
                  <a:cubicBezTo>
                    <a:pt x="1657" y="2360"/>
                    <a:pt x="2088" y="2072"/>
                    <a:pt x="2270" y="1631"/>
                  </a:cubicBezTo>
                  <a:cubicBezTo>
                    <a:pt x="2452" y="1191"/>
                    <a:pt x="2351" y="683"/>
                    <a:pt x="2014" y="346"/>
                  </a:cubicBezTo>
                  <a:cubicBezTo>
                    <a:pt x="1788"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
            <p:cNvSpPr/>
            <p:nvPr/>
          </p:nvSpPr>
          <p:spPr>
            <a:xfrm>
              <a:off x="5689425" y="960175"/>
              <a:ext cx="59000" cy="59000"/>
            </a:xfrm>
            <a:custGeom>
              <a:avLst/>
              <a:gdLst/>
              <a:ahLst/>
              <a:cxnLst/>
              <a:rect l="l" t="t" r="r" b="b"/>
              <a:pathLst>
                <a:path w="2360" h="2360" extrusionOk="0">
                  <a:moveTo>
                    <a:pt x="1180" y="0"/>
                  </a:moveTo>
                  <a:cubicBezTo>
                    <a:pt x="529" y="0"/>
                    <a:pt x="0" y="529"/>
                    <a:pt x="0" y="1180"/>
                  </a:cubicBezTo>
                  <a:cubicBezTo>
                    <a:pt x="0" y="1831"/>
                    <a:pt x="529" y="2360"/>
                    <a:pt x="1180" y="2360"/>
                  </a:cubicBezTo>
                  <a:cubicBezTo>
                    <a:pt x="1832" y="2360"/>
                    <a:pt x="2360" y="1831"/>
                    <a:pt x="2360" y="1180"/>
                  </a:cubicBezTo>
                  <a:cubicBezTo>
                    <a:pt x="2360" y="529"/>
                    <a:pt x="1832"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
            <p:cNvSpPr/>
            <p:nvPr/>
          </p:nvSpPr>
          <p:spPr>
            <a:xfrm>
              <a:off x="6768775" y="1053650"/>
              <a:ext cx="61300" cy="59000"/>
            </a:xfrm>
            <a:custGeom>
              <a:avLst/>
              <a:gdLst/>
              <a:ahLst/>
              <a:cxnLst/>
              <a:rect l="l" t="t" r="r" b="b"/>
              <a:pathLst>
                <a:path w="2452" h="2360" extrusionOk="0">
                  <a:moveTo>
                    <a:pt x="1181" y="0"/>
                  </a:moveTo>
                  <a:cubicBezTo>
                    <a:pt x="1028" y="0"/>
                    <a:pt x="874" y="30"/>
                    <a:pt x="728" y="91"/>
                  </a:cubicBezTo>
                  <a:cubicBezTo>
                    <a:pt x="288" y="273"/>
                    <a:pt x="0" y="703"/>
                    <a:pt x="0" y="1180"/>
                  </a:cubicBezTo>
                  <a:cubicBezTo>
                    <a:pt x="0" y="1831"/>
                    <a:pt x="529" y="2358"/>
                    <a:pt x="1180" y="2360"/>
                  </a:cubicBezTo>
                  <a:cubicBezTo>
                    <a:pt x="1656" y="2360"/>
                    <a:pt x="2087" y="2072"/>
                    <a:pt x="2269" y="1632"/>
                  </a:cubicBezTo>
                  <a:cubicBezTo>
                    <a:pt x="2451" y="1191"/>
                    <a:pt x="2351" y="683"/>
                    <a:pt x="2013"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2697900" y="3059350"/>
              <a:ext cx="61350" cy="58975"/>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5374975" y="1572100"/>
              <a:ext cx="61325" cy="59000"/>
            </a:xfrm>
            <a:custGeom>
              <a:avLst/>
              <a:gdLst/>
              <a:ahLst/>
              <a:cxnLst/>
              <a:rect l="l" t="t" r="r" b="b"/>
              <a:pathLst>
                <a:path w="2453" h="2360" extrusionOk="0">
                  <a:moveTo>
                    <a:pt x="1180" y="1"/>
                  </a:moveTo>
                  <a:cubicBezTo>
                    <a:pt x="1028" y="1"/>
                    <a:pt x="875" y="30"/>
                    <a:pt x="729" y="90"/>
                  </a:cubicBezTo>
                  <a:cubicBezTo>
                    <a:pt x="289" y="273"/>
                    <a:pt x="1" y="702"/>
                    <a:pt x="1" y="1180"/>
                  </a:cubicBezTo>
                  <a:cubicBezTo>
                    <a:pt x="1" y="1830"/>
                    <a:pt x="528" y="2358"/>
                    <a:pt x="1181" y="2359"/>
                  </a:cubicBezTo>
                  <a:cubicBezTo>
                    <a:pt x="1657" y="2359"/>
                    <a:pt x="2088" y="2072"/>
                    <a:pt x="2270" y="1632"/>
                  </a:cubicBezTo>
                  <a:cubicBezTo>
                    <a:pt x="2452" y="1190"/>
                    <a:pt x="2351" y="684"/>
                    <a:pt x="2014" y="346"/>
                  </a:cubicBezTo>
                  <a:cubicBezTo>
                    <a:pt x="1788"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5111525" y="2183975"/>
              <a:ext cx="61325" cy="59000"/>
            </a:xfrm>
            <a:custGeom>
              <a:avLst/>
              <a:gdLst/>
              <a:ahLst/>
              <a:cxnLst/>
              <a:rect l="l" t="t" r="r" b="b"/>
              <a:pathLst>
                <a:path w="2453" h="2360" extrusionOk="0">
                  <a:moveTo>
                    <a:pt x="1180" y="1"/>
                  </a:moveTo>
                  <a:cubicBezTo>
                    <a:pt x="1028" y="1"/>
                    <a:pt x="875" y="30"/>
                    <a:pt x="729" y="91"/>
                  </a:cubicBezTo>
                  <a:cubicBezTo>
                    <a:pt x="288" y="273"/>
                    <a:pt x="0" y="704"/>
                    <a:pt x="2" y="1181"/>
                  </a:cubicBezTo>
                  <a:cubicBezTo>
                    <a:pt x="2" y="1832"/>
                    <a:pt x="529" y="2360"/>
                    <a:pt x="1180" y="2360"/>
                  </a:cubicBezTo>
                  <a:cubicBezTo>
                    <a:pt x="1657" y="2360"/>
                    <a:pt x="2087" y="2073"/>
                    <a:pt x="2271" y="1632"/>
                  </a:cubicBezTo>
                  <a:cubicBezTo>
                    <a:pt x="2453" y="1192"/>
                    <a:pt x="2352" y="684"/>
                    <a:pt x="2014" y="347"/>
                  </a:cubicBezTo>
                  <a:cubicBezTo>
                    <a:pt x="1789" y="121"/>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4210675" y="2200975"/>
              <a:ext cx="61300" cy="59025"/>
            </a:xfrm>
            <a:custGeom>
              <a:avLst/>
              <a:gdLst/>
              <a:ahLst/>
              <a:cxnLst/>
              <a:rect l="l" t="t" r="r" b="b"/>
              <a:pathLst>
                <a:path w="2452" h="2361" extrusionOk="0">
                  <a:moveTo>
                    <a:pt x="1179" y="0"/>
                  </a:moveTo>
                  <a:cubicBezTo>
                    <a:pt x="1027" y="0"/>
                    <a:pt x="874" y="30"/>
                    <a:pt x="728" y="90"/>
                  </a:cubicBezTo>
                  <a:cubicBezTo>
                    <a:pt x="288" y="274"/>
                    <a:pt x="0" y="703"/>
                    <a:pt x="0" y="1181"/>
                  </a:cubicBezTo>
                  <a:cubicBezTo>
                    <a:pt x="0" y="1832"/>
                    <a:pt x="529" y="2359"/>
                    <a:pt x="1180" y="2361"/>
                  </a:cubicBezTo>
                  <a:cubicBezTo>
                    <a:pt x="1657" y="2359"/>
                    <a:pt x="2087" y="2073"/>
                    <a:pt x="2269" y="1631"/>
                  </a:cubicBezTo>
                  <a:cubicBezTo>
                    <a:pt x="2451" y="1191"/>
                    <a:pt x="2350" y="684"/>
                    <a:pt x="2014" y="346"/>
                  </a:cubicBezTo>
                  <a:cubicBezTo>
                    <a:pt x="1789"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
            <p:cNvSpPr/>
            <p:nvPr/>
          </p:nvSpPr>
          <p:spPr>
            <a:xfrm>
              <a:off x="4618625" y="3084850"/>
              <a:ext cx="61300" cy="58975"/>
            </a:xfrm>
            <a:custGeom>
              <a:avLst/>
              <a:gdLst/>
              <a:ahLst/>
              <a:cxnLst/>
              <a:rect l="l" t="t" r="r" b="b"/>
              <a:pathLst>
                <a:path w="2452" h="2359" extrusionOk="0">
                  <a:moveTo>
                    <a:pt x="1178" y="0"/>
                  </a:moveTo>
                  <a:cubicBezTo>
                    <a:pt x="1027" y="0"/>
                    <a:pt x="874" y="29"/>
                    <a:pt x="728" y="90"/>
                  </a:cubicBezTo>
                  <a:cubicBezTo>
                    <a:pt x="287" y="272"/>
                    <a:pt x="0" y="703"/>
                    <a:pt x="0" y="1179"/>
                  </a:cubicBezTo>
                  <a:cubicBezTo>
                    <a:pt x="0" y="1831"/>
                    <a:pt x="528" y="2359"/>
                    <a:pt x="1178" y="2359"/>
                  </a:cubicBezTo>
                  <a:cubicBezTo>
                    <a:pt x="1656" y="2359"/>
                    <a:pt x="2085" y="2072"/>
                    <a:pt x="2269" y="1631"/>
                  </a:cubicBezTo>
                  <a:cubicBezTo>
                    <a:pt x="2452" y="1190"/>
                    <a:pt x="2351" y="683"/>
                    <a:pt x="2013" y="346"/>
                  </a:cubicBezTo>
                  <a:cubicBezTo>
                    <a:pt x="1787" y="120"/>
                    <a:pt x="1485" y="0"/>
                    <a:pt x="1178"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
            <p:cNvSpPr/>
            <p:nvPr/>
          </p:nvSpPr>
          <p:spPr>
            <a:xfrm>
              <a:off x="3496775" y="2651425"/>
              <a:ext cx="61325" cy="58975"/>
            </a:xfrm>
            <a:custGeom>
              <a:avLst/>
              <a:gdLst/>
              <a:ahLst/>
              <a:cxnLst/>
              <a:rect l="l" t="t" r="r" b="b"/>
              <a:pathLst>
                <a:path w="2453" h="2359" extrusionOk="0">
                  <a:moveTo>
                    <a:pt x="1180" y="0"/>
                  </a:moveTo>
                  <a:cubicBezTo>
                    <a:pt x="1028" y="0"/>
                    <a:pt x="875" y="30"/>
                    <a:pt x="729" y="90"/>
                  </a:cubicBezTo>
                  <a:cubicBezTo>
                    <a:pt x="289" y="272"/>
                    <a:pt x="1" y="702"/>
                    <a:pt x="1" y="1179"/>
                  </a:cubicBezTo>
                  <a:cubicBezTo>
                    <a:pt x="1" y="1830"/>
                    <a:pt x="528" y="2359"/>
                    <a:pt x="1181" y="2359"/>
                  </a:cubicBezTo>
                  <a:cubicBezTo>
                    <a:pt x="1657" y="2359"/>
                    <a:pt x="2088" y="2071"/>
                    <a:pt x="2270" y="1631"/>
                  </a:cubicBezTo>
                  <a:cubicBezTo>
                    <a:pt x="2452" y="1190"/>
                    <a:pt x="2351" y="683"/>
                    <a:pt x="2014"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2978350" y="3628750"/>
              <a:ext cx="61350" cy="59000"/>
            </a:xfrm>
            <a:custGeom>
              <a:avLst/>
              <a:gdLst/>
              <a:ahLst/>
              <a:cxnLst/>
              <a:rect l="l" t="t" r="r" b="b"/>
              <a:pathLst>
                <a:path w="2454" h="2360" extrusionOk="0">
                  <a:moveTo>
                    <a:pt x="1181" y="0"/>
                  </a:moveTo>
                  <a:cubicBezTo>
                    <a:pt x="1029" y="0"/>
                    <a:pt x="875" y="30"/>
                    <a:pt x="728" y="91"/>
                  </a:cubicBezTo>
                  <a:cubicBezTo>
                    <a:pt x="288" y="273"/>
                    <a:pt x="1" y="703"/>
                    <a:pt x="1" y="1180"/>
                  </a:cubicBezTo>
                  <a:cubicBezTo>
                    <a:pt x="1" y="1831"/>
                    <a:pt x="529" y="2360"/>
                    <a:pt x="1180" y="2360"/>
                  </a:cubicBezTo>
                  <a:cubicBezTo>
                    <a:pt x="1658" y="2360"/>
                    <a:pt x="2087" y="2072"/>
                    <a:pt x="2270" y="1631"/>
                  </a:cubicBezTo>
                  <a:cubicBezTo>
                    <a:pt x="2453" y="1191"/>
                    <a:pt x="2353" y="683"/>
                    <a:pt x="2015" y="346"/>
                  </a:cubicBezTo>
                  <a:cubicBezTo>
                    <a:pt x="1790"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1890525" y="4878075"/>
              <a:ext cx="61350" cy="58975"/>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1261625" y="3671275"/>
              <a:ext cx="61300" cy="58975"/>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777200" y="3824225"/>
              <a:ext cx="61325" cy="58975"/>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
            <p:cNvSpPr/>
            <p:nvPr/>
          </p:nvSpPr>
          <p:spPr>
            <a:xfrm>
              <a:off x="2306975" y="4453125"/>
              <a:ext cx="61300" cy="59025"/>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
            <p:cNvSpPr/>
            <p:nvPr/>
          </p:nvSpPr>
          <p:spPr>
            <a:xfrm>
              <a:off x="2187975" y="2761900"/>
              <a:ext cx="61300" cy="58975"/>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3658250" y="2005500"/>
              <a:ext cx="61325" cy="59025"/>
            </a:xfrm>
            <a:custGeom>
              <a:avLst/>
              <a:gdLst/>
              <a:ahLst/>
              <a:cxnLst/>
              <a:rect l="l" t="t" r="r" b="b"/>
              <a:pathLst>
                <a:path w="2453" h="2361" extrusionOk="0">
                  <a:moveTo>
                    <a:pt x="1182" y="0"/>
                  </a:moveTo>
                  <a:cubicBezTo>
                    <a:pt x="1029" y="0"/>
                    <a:pt x="875" y="30"/>
                    <a:pt x="729" y="91"/>
                  </a:cubicBezTo>
                  <a:cubicBezTo>
                    <a:pt x="289" y="273"/>
                    <a:pt x="1" y="703"/>
                    <a:pt x="1" y="1180"/>
                  </a:cubicBezTo>
                  <a:cubicBezTo>
                    <a:pt x="1" y="1831"/>
                    <a:pt x="528" y="2360"/>
                    <a:pt x="1180" y="2360"/>
                  </a:cubicBezTo>
                  <a:cubicBezTo>
                    <a:pt x="1657" y="2360"/>
                    <a:pt x="2087" y="2072"/>
                    <a:pt x="2270" y="1632"/>
                  </a:cubicBezTo>
                  <a:cubicBezTo>
                    <a:pt x="2452" y="1191"/>
                    <a:pt x="2351" y="683"/>
                    <a:pt x="2014" y="346"/>
                  </a:cubicBezTo>
                  <a:cubicBezTo>
                    <a:pt x="1789" y="120"/>
                    <a:pt x="1488" y="0"/>
                    <a:pt x="1182"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2706400" y="1419100"/>
              <a:ext cx="61325" cy="59000"/>
            </a:xfrm>
            <a:custGeom>
              <a:avLst/>
              <a:gdLst/>
              <a:ahLst/>
              <a:cxnLst/>
              <a:rect l="l" t="t" r="r" b="b"/>
              <a:pathLst>
                <a:path w="2453" h="2360" extrusionOk="0">
                  <a:moveTo>
                    <a:pt x="1180" y="1"/>
                  </a:moveTo>
                  <a:cubicBezTo>
                    <a:pt x="1028" y="1"/>
                    <a:pt x="875" y="30"/>
                    <a:pt x="729" y="90"/>
                  </a:cubicBezTo>
                  <a:cubicBezTo>
                    <a:pt x="289" y="273"/>
                    <a:pt x="1" y="704"/>
                    <a:pt x="1" y="1181"/>
                  </a:cubicBezTo>
                  <a:cubicBezTo>
                    <a:pt x="1" y="1832"/>
                    <a:pt x="528" y="2359"/>
                    <a:pt x="1180" y="2359"/>
                  </a:cubicBezTo>
                  <a:cubicBezTo>
                    <a:pt x="1657" y="2359"/>
                    <a:pt x="2087" y="2073"/>
                    <a:pt x="2270" y="1632"/>
                  </a:cubicBezTo>
                  <a:cubicBezTo>
                    <a:pt x="2452" y="1192"/>
                    <a:pt x="2351" y="684"/>
                    <a:pt x="2014" y="346"/>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1117175" y="2957350"/>
              <a:ext cx="61300" cy="59025"/>
            </a:xfrm>
            <a:custGeom>
              <a:avLst/>
              <a:gdLst/>
              <a:ahLst/>
              <a:cxnLst/>
              <a:rect l="l" t="t" r="r" b="b"/>
              <a:pathLst>
                <a:path w="2452" h="2361" extrusionOk="0">
                  <a:moveTo>
                    <a:pt x="1181" y="1"/>
                  </a:moveTo>
                  <a:cubicBezTo>
                    <a:pt x="1029" y="1"/>
                    <a:pt x="875" y="30"/>
                    <a:pt x="728" y="91"/>
                  </a:cubicBezTo>
                  <a:cubicBezTo>
                    <a:pt x="287" y="274"/>
                    <a:pt x="1" y="703"/>
                    <a:pt x="1" y="1181"/>
                  </a:cubicBezTo>
                  <a:cubicBezTo>
                    <a:pt x="1" y="1831"/>
                    <a:pt x="528" y="2360"/>
                    <a:pt x="1179" y="2360"/>
                  </a:cubicBezTo>
                  <a:cubicBezTo>
                    <a:pt x="1656" y="2360"/>
                    <a:pt x="2086" y="2072"/>
                    <a:pt x="2270" y="1633"/>
                  </a:cubicBezTo>
                  <a:cubicBezTo>
                    <a:pt x="2452" y="1191"/>
                    <a:pt x="2351" y="683"/>
                    <a:pt x="2014" y="346"/>
                  </a:cubicBezTo>
                  <a:cubicBezTo>
                    <a:pt x="1788" y="120"/>
                    <a:pt x="1487" y="1"/>
                    <a:pt x="1181"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887675" y="4733575"/>
              <a:ext cx="61350" cy="59000"/>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4669625" y="560750"/>
              <a:ext cx="61275" cy="58975"/>
            </a:xfrm>
            <a:custGeom>
              <a:avLst/>
              <a:gdLst/>
              <a:ahLst/>
              <a:cxnLst/>
              <a:rect l="l" t="t" r="r" b="b"/>
              <a:pathLst>
                <a:path w="2451" h="2359" extrusionOk="0">
                  <a:moveTo>
                    <a:pt x="1177" y="0"/>
                  </a:moveTo>
                  <a:cubicBezTo>
                    <a:pt x="1026" y="0"/>
                    <a:pt x="873" y="30"/>
                    <a:pt x="728" y="90"/>
                  </a:cubicBezTo>
                  <a:cubicBezTo>
                    <a:pt x="287" y="274"/>
                    <a:pt x="0" y="703"/>
                    <a:pt x="0" y="1179"/>
                  </a:cubicBezTo>
                  <a:cubicBezTo>
                    <a:pt x="0" y="1831"/>
                    <a:pt x="528" y="2359"/>
                    <a:pt x="1178" y="2359"/>
                  </a:cubicBezTo>
                  <a:cubicBezTo>
                    <a:pt x="1656" y="2359"/>
                    <a:pt x="2085" y="2072"/>
                    <a:pt x="2268" y="1631"/>
                  </a:cubicBezTo>
                  <a:cubicBezTo>
                    <a:pt x="2450" y="1191"/>
                    <a:pt x="2351" y="683"/>
                    <a:pt x="2013" y="346"/>
                  </a:cubicBezTo>
                  <a:cubicBezTo>
                    <a:pt x="1787" y="121"/>
                    <a:pt x="1484" y="0"/>
                    <a:pt x="1177"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411775" y="1827025"/>
              <a:ext cx="61300" cy="59000"/>
            </a:xfrm>
            <a:custGeom>
              <a:avLst/>
              <a:gdLst/>
              <a:ahLst/>
              <a:cxnLst/>
              <a:rect l="l" t="t" r="r" b="b"/>
              <a:pathLst>
                <a:path w="2452" h="2360" extrusionOk="0">
                  <a:moveTo>
                    <a:pt x="1179" y="1"/>
                  </a:moveTo>
                  <a:cubicBezTo>
                    <a:pt x="1027" y="1"/>
                    <a:pt x="874" y="30"/>
                    <a:pt x="728" y="90"/>
                  </a:cubicBezTo>
                  <a:cubicBezTo>
                    <a:pt x="287" y="272"/>
                    <a:pt x="1" y="703"/>
                    <a:pt x="1" y="1181"/>
                  </a:cubicBezTo>
                  <a:cubicBezTo>
                    <a:pt x="1" y="1832"/>
                    <a:pt x="529" y="2359"/>
                    <a:pt x="1180" y="2359"/>
                  </a:cubicBezTo>
                  <a:cubicBezTo>
                    <a:pt x="1656" y="2359"/>
                    <a:pt x="2087" y="2071"/>
                    <a:pt x="2270" y="1631"/>
                  </a:cubicBezTo>
                  <a:cubicBezTo>
                    <a:pt x="2452" y="1190"/>
                    <a:pt x="2351" y="682"/>
                    <a:pt x="2013" y="345"/>
                  </a:cubicBezTo>
                  <a:cubicBezTo>
                    <a:pt x="1788" y="120"/>
                    <a:pt x="1486" y="1"/>
                    <a:pt x="1179"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2728775" y="2332325"/>
              <a:ext cx="802525" cy="1326550"/>
            </a:xfrm>
            <a:custGeom>
              <a:avLst/>
              <a:gdLst/>
              <a:ahLst/>
              <a:cxnLst/>
              <a:rect l="l" t="t" r="r" b="b"/>
              <a:pathLst>
                <a:path w="32101" h="53062" extrusionOk="0">
                  <a:moveTo>
                    <a:pt x="2815" y="1"/>
                  </a:moveTo>
                  <a:lnTo>
                    <a:pt x="1" y="30402"/>
                  </a:lnTo>
                  <a:lnTo>
                    <a:pt x="139" y="30331"/>
                  </a:lnTo>
                  <a:lnTo>
                    <a:pt x="31699" y="14041"/>
                  </a:lnTo>
                  <a:lnTo>
                    <a:pt x="31699" y="14041"/>
                  </a:lnTo>
                  <a:lnTo>
                    <a:pt x="11180" y="52982"/>
                  </a:lnTo>
                  <a:lnTo>
                    <a:pt x="11331" y="53061"/>
                  </a:lnTo>
                  <a:lnTo>
                    <a:pt x="32101" y="13642"/>
                  </a:lnTo>
                  <a:lnTo>
                    <a:pt x="31861" y="13767"/>
                  </a:lnTo>
                  <a:lnTo>
                    <a:pt x="200" y="30108"/>
                  </a:lnTo>
                  <a:lnTo>
                    <a:pt x="2984" y="17"/>
                  </a:lnTo>
                  <a:lnTo>
                    <a:pt x="2815"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
            <p:cNvSpPr/>
            <p:nvPr/>
          </p:nvSpPr>
          <p:spPr>
            <a:xfrm>
              <a:off x="3521575" y="1596350"/>
              <a:ext cx="1879000" cy="1516000"/>
            </a:xfrm>
            <a:custGeom>
              <a:avLst/>
              <a:gdLst/>
              <a:ahLst/>
              <a:cxnLst/>
              <a:rect l="l" t="t" r="r" b="b"/>
              <a:pathLst>
                <a:path w="75160" h="60640" extrusionOk="0">
                  <a:moveTo>
                    <a:pt x="28912" y="25098"/>
                  </a:moveTo>
                  <a:lnTo>
                    <a:pt x="44725" y="60332"/>
                  </a:lnTo>
                  <a:lnTo>
                    <a:pt x="44725" y="60332"/>
                  </a:lnTo>
                  <a:lnTo>
                    <a:pt x="375" y="43094"/>
                  </a:lnTo>
                  <a:lnTo>
                    <a:pt x="28542" y="25104"/>
                  </a:lnTo>
                  <a:lnTo>
                    <a:pt x="28912" y="25098"/>
                  </a:lnTo>
                  <a:close/>
                  <a:moveTo>
                    <a:pt x="75003" y="0"/>
                  </a:moveTo>
                  <a:lnTo>
                    <a:pt x="64948" y="24426"/>
                  </a:lnTo>
                  <a:lnTo>
                    <a:pt x="28492" y="24933"/>
                  </a:lnTo>
                  <a:lnTo>
                    <a:pt x="28473" y="24947"/>
                  </a:lnTo>
                  <a:lnTo>
                    <a:pt x="0" y="43129"/>
                  </a:lnTo>
                  <a:lnTo>
                    <a:pt x="157" y="43191"/>
                  </a:lnTo>
                  <a:lnTo>
                    <a:pt x="45050" y="60639"/>
                  </a:lnTo>
                  <a:lnTo>
                    <a:pt x="44966" y="60451"/>
                  </a:lnTo>
                  <a:lnTo>
                    <a:pt x="29098" y="25096"/>
                  </a:lnTo>
                  <a:lnTo>
                    <a:pt x="65061" y="24593"/>
                  </a:lnTo>
                  <a:lnTo>
                    <a:pt x="65084" y="24542"/>
                  </a:lnTo>
                  <a:lnTo>
                    <a:pt x="75160" y="65"/>
                  </a:lnTo>
                  <a:lnTo>
                    <a:pt x="750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
            <p:cNvSpPr/>
            <p:nvPr/>
          </p:nvSpPr>
          <p:spPr>
            <a:xfrm>
              <a:off x="3524200" y="1363375"/>
              <a:ext cx="1006950" cy="1315550"/>
            </a:xfrm>
            <a:custGeom>
              <a:avLst/>
              <a:gdLst/>
              <a:ahLst/>
              <a:cxnLst/>
              <a:rect l="l" t="t" r="r" b="b"/>
              <a:pathLst>
                <a:path w="40278" h="52622" extrusionOk="0">
                  <a:moveTo>
                    <a:pt x="40116" y="1"/>
                  </a:moveTo>
                  <a:lnTo>
                    <a:pt x="28812" y="34230"/>
                  </a:lnTo>
                  <a:lnTo>
                    <a:pt x="6240" y="26563"/>
                  </a:lnTo>
                  <a:lnTo>
                    <a:pt x="1" y="52581"/>
                  </a:lnTo>
                  <a:lnTo>
                    <a:pt x="166" y="52621"/>
                  </a:lnTo>
                  <a:lnTo>
                    <a:pt x="6362" y="26784"/>
                  </a:lnTo>
                  <a:lnTo>
                    <a:pt x="28919" y="34445"/>
                  </a:lnTo>
                  <a:lnTo>
                    <a:pt x="28946" y="34364"/>
                  </a:lnTo>
                  <a:lnTo>
                    <a:pt x="40277" y="53"/>
                  </a:lnTo>
                  <a:lnTo>
                    <a:pt x="4011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1289850" y="3087050"/>
              <a:ext cx="1442800" cy="1400200"/>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5403725" y="986525"/>
              <a:ext cx="1401225" cy="617075"/>
            </a:xfrm>
            <a:custGeom>
              <a:avLst/>
              <a:gdLst/>
              <a:ahLst/>
              <a:cxnLst/>
              <a:rect l="l" t="t" r="r" b="b"/>
              <a:pathLst>
                <a:path w="56049" h="24683" extrusionOk="0">
                  <a:moveTo>
                    <a:pt x="12876" y="1"/>
                  </a:moveTo>
                  <a:lnTo>
                    <a:pt x="12860" y="170"/>
                  </a:lnTo>
                  <a:lnTo>
                    <a:pt x="55288" y="4248"/>
                  </a:lnTo>
                  <a:lnTo>
                    <a:pt x="0" y="24523"/>
                  </a:lnTo>
                  <a:lnTo>
                    <a:pt x="59" y="24682"/>
                  </a:lnTo>
                  <a:lnTo>
                    <a:pt x="56049" y="4150"/>
                  </a:lnTo>
                  <a:lnTo>
                    <a:pt x="1287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
            <p:cNvSpPr/>
            <p:nvPr/>
          </p:nvSpPr>
          <p:spPr>
            <a:xfrm>
              <a:off x="2729350" y="3087750"/>
              <a:ext cx="274800" cy="557100"/>
            </a:xfrm>
            <a:custGeom>
              <a:avLst/>
              <a:gdLst/>
              <a:ahLst/>
              <a:cxnLst/>
              <a:rect l="l" t="t" r="r" b="b"/>
              <a:pathLst>
                <a:path w="10992" h="22284" extrusionOk="0">
                  <a:moveTo>
                    <a:pt x="154" y="1"/>
                  </a:moveTo>
                  <a:lnTo>
                    <a:pt x="0" y="75"/>
                  </a:lnTo>
                  <a:lnTo>
                    <a:pt x="10838" y="22284"/>
                  </a:lnTo>
                  <a:lnTo>
                    <a:pt x="10991" y="22210"/>
                  </a:lnTo>
                  <a:lnTo>
                    <a:pt x="154"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 name="Google Shape;217;p2"/>
          <p:cNvGrpSpPr/>
          <p:nvPr/>
        </p:nvGrpSpPr>
        <p:grpSpPr>
          <a:xfrm>
            <a:off x="-403688" y="-315648"/>
            <a:ext cx="4202476" cy="2512381"/>
            <a:chOff x="8086850" y="3763788"/>
            <a:chExt cx="2404300" cy="1437700"/>
          </a:xfrm>
        </p:grpSpPr>
        <p:sp>
          <p:nvSpPr>
            <p:cNvPr id="218" name="Google Shape;218;p2"/>
            <p:cNvSpPr/>
            <p:nvPr/>
          </p:nvSpPr>
          <p:spPr>
            <a:xfrm>
              <a:off x="9820150" y="3765738"/>
              <a:ext cx="671000" cy="757425"/>
            </a:xfrm>
            <a:custGeom>
              <a:avLst/>
              <a:gdLst/>
              <a:ahLst/>
              <a:cxnLst/>
              <a:rect l="l" t="t" r="r" b="b"/>
              <a:pathLst>
                <a:path w="26840" h="30297" extrusionOk="0">
                  <a:moveTo>
                    <a:pt x="4963" y="1"/>
                  </a:moveTo>
                  <a:cubicBezTo>
                    <a:pt x="2337" y="7853"/>
                    <a:pt x="302" y="15584"/>
                    <a:pt x="57" y="23995"/>
                  </a:cubicBezTo>
                  <a:cubicBezTo>
                    <a:pt x="0" y="26001"/>
                    <a:pt x="161" y="28131"/>
                    <a:pt x="348" y="30296"/>
                  </a:cubicBezTo>
                  <a:cubicBezTo>
                    <a:pt x="6110" y="28701"/>
                    <a:pt x="13486" y="25436"/>
                    <a:pt x="18301" y="18754"/>
                  </a:cubicBezTo>
                  <a:cubicBezTo>
                    <a:pt x="18872" y="17963"/>
                    <a:pt x="19446" y="17184"/>
                    <a:pt x="20010" y="16414"/>
                  </a:cubicBezTo>
                  <a:cubicBezTo>
                    <a:pt x="23522" y="11647"/>
                    <a:pt x="26839" y="7145"/>
                    <a:pt x="25535" y="4566"/>
                  </a:cubicBezTo>
                  <a:cubicBezTo>
                    <a:pt x="24117" y="1761"/>
                    <a:pt x="17191" y="230"/>
                    <a:pt x="49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9587850" y="3765738"/>
              <a:ext cx="180125" cy="147275"/>
            </a:xfrm>
            <a:custGeom>
              <a:avLst/>
              <a:gdLst/>
              <a:ahLst/>
              <a:cxnLst/>
              <a:rect l="l" t="t" r="r" b="b"/>
              <a:pathLst>
                <a:path w="7205" h="5891" extrusionOk="0">
                  <a:moveTo>
                    <a:pt x="7204" y="1"/>
                  </a:moveTo>
                  <a:lnTo>
                    <a:pt x="7204" y="1"/>
                  </a:lnTo>
                  <a:cubicBezTo>
                    <a:pt x="4959" y="38"/>
                    <a:pt x="2524" y="114"/>
                    <a:pt x="1" y="213"/>
                  </a:cubicBezTo>
                  <a:cubicBezTo>
                    <a:pt x="1822" y="1678"/>
                    <a:pt x="3356" y="3719"/>
                    <a:pt x="4525" y="5890"/>
                  </a:cubicBezTo>
                  <a:cubicBezTo>
                    <a:pt x="5251" y="3769"/>
                    <a:pt x="6134" y="1789"/>
                    <a:pt x="72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8086850" y="3763788"/>
              <a:ext cx="1546350" cy="1437700"/>
            </a:xfrm>
            <a:custGeom>
              <a:avLst/>
              <a:gdLst/>
              <a:ahLst/>
              <a:cxnLst/>
              <a:rect l="l" t="t" r="r" b="b"/>
              <a:pathLst>
                <a:path w="61854" h="57508" extrusionOk="0">
                  <a:moveTo>
                    <a:pt x="31784" y="0"/>
                  </a:moveTo>
                  <a:cubicBezTo>
                    <a:pt x="21607" y="0"/>
                    <a:pt x="11532" y="1045"/>
                    <a:pt x="6770" y="8611"/>
                  </a:cubicBezTo>
                  <a:cubicBezTo>
                    <a:pt x="0" y="19368"/>
                    <a:pt x="1445" y="30314"/>
                    <a:pt x="2723" y="39967"/>
                  </a:cubicBezTo>
                  <a:cubicBezTo>
                    <a:pt x="2998" y="42063"/>
                    <a:pt x="3261" y="44039"/>
                    <a:pt x="3438" y="45981"/>
                  </a:cubicBezTo>
                  <a:cubicBezTo>
                    <a:pt x="4070" y="52898"/>
                    <a:pt x="5145" y="57507"/>
                    <a:pt x="8335" y="57507"/>
                  </a:cubicBezTo>
                  <a:cubicBezTo>
                    <a:pt x="10916" y="57507"/>
                    <a:pt x="14917" y="55018"/>
                    <a:pt x="20227" y="50105"/>
                  </a:cubicBezTo>
                  <a:cubicBezTo>
                    <a:pt x="20379" y="49963"/>
                    <a:pt x="20561" y="49858"/>
                    <a:pt x="20760" y="49799"/>
                  </a:cubicBezTo>
                  <a:cubicBezTo>
                    <a:pt x="21064" y="49709"/>
                    <a:pt x="49400" y="41077"/>
                    <a:pt x="58665" y="33621"/>
                  </a:cubicBezTo>
                  <a:cubicBezTo>
                    <a:pt x="60085" y="27097"/>
                    <a:pt x="61853" y="20414"/>
                    <a:pt x="60020" y="13810"/>
                  </a:cubicBezTo>
                  <a:cubicBezTo>
                    <a:pt x="58587" y="8647"/>
                    <a:pt x="55012" y="5168"/>
                    <a:pt x="52984" y="486"/>
                  </a:cubicBezTo>
                  <a:cubicBezTo>
                    <a:pt x="52830" y="487"/>
                    <a:pt x="52675" y="489"/>
                    <a:pt x="52515" y="489"/>
                  </a:cubicBezTo>
                  <a:cubicBezTo>
                    <a:pt x="48963" y="489"/>
                    <a:pt x="45341" y="362"/>
                    <a:pt x="41841" y="239"/>
                  </a:cubicBezTo>
                  <a:cubicBezTo>
                    <a:pt x="38341" y="115"/>
                    <a:pt x="35031" y="0"/>
                    <a:pt x="317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 name="Google Shape;221;p2"/>
          <p:cNvGrpSpPr/>
          <p:nvPr/>
        </p:nvGrpSpPr>
        <p:grpSpPr>
          <a:xfrm rot="10800000">
            <a:off x="5345212" y="2954777"/>
            <a:ext cx="4202476" cy="2512381"/>
            <a:chOff x="8086850" y="3763788"/>
            <a:chExt cx="2404300" cy="1437700"/>
          </a:xfrm>
        </p:grpSpPr>
        <p:sp>
          <p:nvSpPr>
            <p:cNvPr id="222" name="Google Shape;222;p2"/>
            <p:cNvSpPr/>
            <p:nvPr/>
          </p:nvSpPr>
          <p:spPr>
            <a:xfrm>
              <a:off x="9820150" y="3765738"/>
              <a:ext cx="671000" cy="757425"/>
            </a:xfrm>
            <a:custGeom>
              <a:avLst/>
              <a:gdLst/>
              <a:ahLst/>
              <a:cxnLst/>
              <a:rect l="l" t="t" r="r" b="b"/>
              <a:pathLst>
                <a:path w="26840" h="30297" extrusionOk="0">
                  <a:moveTo>
                    <a:pt x="4963" y="1"/>
                  </a:moveTo>
                  <a:cubicBezTo>
                    <a:pt x="2337" y="7853"/>
                    <a:pt x="302" y="15584"/>
                    <a:pt x="57" y="23995"/>
                  </a:cubicBezTo>
                  <a:cubicBezTo>
                    <a:pt x="0" y="26001"/>
                    <a:pt x="161" y="28131"/>
                    <a:pt x="348" y="30296"/>
                  </a:cubicBezTo>
                  <a:cubicBezTo>
                    <a:pt x="6110" y="28701"/>
                    <a:pt x="13486" y="25436"/>
                    <a:pt x="18301" y="18754"/>
                  </a:cubicBezTo>
                  <a:cubicBezTo>
                    <a:pt x="18872" y="17963"/>
                    <a:pt x="19446" y="17184"/>
                    <a:pt x="20010" y="16414"/>
                  </a:cubicBezTo>
                  <a:cubicBezTo>
                    <a:pt x="23522" y="11647"/>
                    <a:pt x="26839" y="7145"/>
                    <a:pt x="25535" y="4566"/>
                  </a:cubicBezTo>
                  <a:cubicBezTo>
                    <a:pt x="24117" y="1761"/>
                    <a:pt x="17191" y="230"/>
                    <a:pt x="49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9587850" y="3765738"/>
              <a:ext cx="180125" cy="147275"/>
            </a:xfrm>
            <a:custGeom>
              <a:avLst/>
              <a:gdLst/>
              <a:ahLst/>
              <a:cxnLst/>
              <a:rect l="l" t="t" r="r" b="b"/>
              <a:pathLst>
                <a:path w="7205" h="5891" extrusionOk="0">
                  <a:moveTo>
                    <a:pt x="7204" y="1"/>
                  </a:moveTo>
                  <a:lnTo>
                    <a:pt x="7204" y="1"/>
                  </a:lnTo>
                  <a:cubicBezTo>
                    <a:pt x="4959" y="38"/>
                    <a:pt x="2524" y="114"/>
                    <a:pt x="1" y="213"/>
                  </a:cubicBezTo>
                  <a:cubicBezTo>
                    <a:pt x="1822" y="1678"/>
                    <a:pt x="3356" y="3719"/>
                    <a:pt x="4525" y="5890"/>
                  </a:cubicBezTo>
                  <a:cubicBezTo>
                    <a:pt x="5251" y="3769"/>
                    <a:pt x="6134" y="1789"/>
                    <a:pt x="72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8086850" y="3763788"/>
              <a:ext cx="1546350" cy="1437700"/>
            </a:xfrm>
            <a:custGeom>
              <a:avLst/>
              <a:gdLst/>
              <a:ahLst/>
              <a:cxnLst/>
              <a:rect l="l" t="t" r="r" b="b"/>
              <a:pathLst>
                <a:path w="61854" h="57508" extrusionOk="0">
                  <a:moveTo>
                    <a:pt x="31784" y="0"/>
                  </a:moveTo>
                  <a:cubicBezTo>
                    <a:pt x="21607" y="0"/>
                    <a:pt x="11532" y="1045"/>
                    <a:pt x="6770" y="8611"/>
                  </a:cubicBezTo>
                  <a:cubicBezTo>
                    <a:pt x="0" y="19368"/>
                    <a:pt x="1445" y="30314"/>
                    <a:pt x="2723" y="39967"/>
                  </a:cubicBezTo>
                  <a:cubicBezTo>
                    <a:pt x="2998" y="42063"/>
                    <a:pt x="3261" y="44039"/>
                    <a:pt x="3438" y="45981"/>
                  </a:cubicBezTo>
                  <a:cubicBezTo>
                    <a:pt x="4070" y="52898"/>
                    <a:pt x="5145" y="57507"/>
                    <a:pt x="8335" y="57507"/>
                  </a:cubicBezTo>
                  <a:cubicBezTo>
                    <a:pt x="10916" y="57507"/>
                    <a:pt x="14917" y="55018"/>
                    <a:pt x="20227" y="50105"/>
                  </a:cubicBezTo>
                  <a:cubicBezTo>
                    <a:pt x="20379" y="49963"/>
                    <a:pt x="20561" y="49858"/>
                    <a:pt x="20760" y="49799"/>
                  </a:cubicBezTo>
                  <a:cubicBezTo>
                    <a:pt x="21064" y="49709"/>
                    <a:pt x="49400" y="41077"/>
                    <a:pt x="58665" y="33621"/>
                  </a:cubicBezTo>
                  <a:cubicBezTo>
                    <a:pt x="60085" y="27097"/>
                    <a:pt x="61853" y="20414"/>
                    <a:pt x="60020" y="13810"/>
                  </a:cubicBezTo>
                  <a:cubicBezTo>
                    <a:pt x="58587" y="8647"/>
                    <a:pt x="55012" y="5168"/>
                    <a:pt x="52984" y="486"/>
                  </a:cubicBezTo>
                  <a:cubicBezTo>
                    <a:pt x="52830" y="487"/>
                    <a:pt x="52675" y="489"/>
                    <a:pt x="52515" y="489"/>
                  </a:cubicBezTo>
                  <a:cubicBezTo>
                    <a:pt x="48963" y="489"/>
                    <a:pt x="45341" y="362"/>
                    <a:pt x="41841" y="239"/>
                  </a:cubicBezTo>
                  <a:cubicBezTo>
                    <a:pt x="38341" y="115"/>
                    <a:pt x="35031" y="0"/>
                    <a:pt x="317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5" name="Google Shape;225;p2"/>
          <p:cNvSpPr txBox="1">
            <a:spLocks noGrp="1"/>
          </p:cNvSpPr>
          <p:nvPr>
            <p:ph type="ctrTitle"/>
          </p:nvPr>
        </p:nvSpPr>
        <p:spPr>
          <a:xfrm>
            <a:off x="1697700" y="1782250"/>
            <a:ext cx="5748600" cy="15492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226" name="Google Shape;226;p2"/>
          <p:cNvSpPr txBox="1">
            <a:spLocks noGrp="1"/>
          </p:cNvSpPr>
          <p:nvPr>
            <p:ph type="subTitle" idx="1"/>
          </p:nvPr>
        </p:nvSpPr>
        <p:spPr>
          <a:xfrm>
            <a:off x="311700" y="3367525"/>
            <a:ext cx="8520600" cy="482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4"/>
        <p:cNvGrpSpPr/>
        <p:nvPr/>
      </p:nvGrpSpPr>
      <p:grpSpPr>
        <a:xfrm>
          <a:off x="0" y="0"/>
          <a:ext cx="0" cy="0"/>
          <a:chOff x="0" y="0"/>
          <a:chExt cx="0" cy="0"/>
        </a:xfrm>
      </p:grpSpPr>
      <p:sp>
        <p:nvSpPr>
          <p:cNvPr id="265" name="Google Shape;265;p6"/>
          <p:cNvSpPr txBox="1">
            <a:spLocks noGrp="1"/>
          </p:cNvSpPr>
          <p:nvPr>
            <p:ph type="title"/>
          </p:nvPr>
        </p:nvSpPr>
        <p:spPr>
          <a:xfrm>
            <a:off x="784325" y="521225"/>
            <a:ext cx="4695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266" name="Google Shape;266;p6"/>
          <p:cNvGrpSpPr/>
          <p:nvPr/>
        </p:nvGrpSpPr>
        <p:grpSpPr>
          <a:xfrm flipH="1">
            <a:off x="5851762" y="-448610"/>
            <a:ext cx="4202476" cy="2512381"/>
            <a:chOff x="8086850" y="3763788"/>
            <a:chExt cx="2404300" cy="1437700"/>
          </a:xfrm>
        </p:grpSpPr>
        <p:sp>
          <p:nvSpPr>
            <p:cNvPr id="267" name="Google Shape;267;p6"/>
            <p:cNvSpPr/>
            <p:nvPr/>
          </p:nvSpPr>
          <p:spPr>
            <a:xfrm>
              <a:off x="9820150" y="3765738"/>
              <a:ext cx="671000" cy="757425"/>
            </a:xfrm>
            <a:custGeom>
              <a:avLst/>
              <a:gdLst/>
              <a:ahLst/>
              <a:cxnLst/>
              <a:rect l="l" t="t" r="r" b="b"/>
              <a:pathLst>
                <a:path w="26840" h="30297" extrusionOk="0">
                  <a:moveTo>
                    <a:pt x="4963" y="1"/>
                  </a:moveTo>
                  <a:cubicBezTo>
                    <a:pt x="2337" y="7853"/>
                    <a:pt x="302" y="15584"/>
                    <a:pt x="57" y="23995"/>
                  </a:cubicBezTo>
                  <a:cubicBezTo>
                    <a:pt x="0" y="26001"/>
                    <a:pt x="161" y="28131"/>
                    <a:pt x="348" y="30296"/>
                  </a:cubicBezTo>
                  <a:cubicBezTo>
                    <a:pt x="6110" y="28701"/>
                    <a:pt x="13486" y="25436"/>
                    <a:pt x="18301" y="18754"/>
                  </a:cubicBezTo>
                  <a:cubicBezTo>
                    <a:pt x="18872" y="17963"/>
                    <a:pt x="19446" y="17184"/>
                    <a:pt x="20010" y="16414"/>
                  </a:cubicBezTo>
                  <a:cubicBezTo>
                    <a:pt x="23522" y="11647"/>
                    <a:pt x="26839" y="7145"/>
                    <a:pt x="25535" y="4566"/>
                  </a:cubicBezTo>
                  <a:cubicBezTo>
                    <a:pt x="24117" y="1761"/>
                    <a:pt x="17191" y="230"/>
                    <a:pt x="49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6"/>
            <p:cNvSpPr/>
            <p:nvPr/>
          </p:nvSpPr>
          <p:spPr>
            <a:xfrm>
              <a:off x="9587850" y="3765738"/>
              <a:ext cx="180125" cy="147275"/>
            </a:xfrm>
            <a:custGeom>
              <a:avLst/>
              <a:gdLst/>
              <a:ahLst/>
              <a:cxnLst/>
              <a:rect l="l" t="t" r="r" b="b"/>
              <a:pathLst>
                <a:path w="7205" h="5891" extrusionOk="0">
                  <a:moveTo>
                    <a:pt x="7204" y="1"/>
                  </a:moveTo>
                  <a:lnTo>
                    <a:pt x="7204" y="1"/>
                  </a:lnTo>
                  <a:cubicBezTo>
                    <a:pt x="4959" y="38"/>
                    <a:pt x="2524" y="114"/>
                    <a:pt x="1" y="213"/>
                  </a:cubicBezTo>
                  <a:cubicBezTo>
                    <a:pt x="1822" y="1678"/>
                    <a:pt x="3356" y="3719"/>
                    <a:pt x="4525" y="5890"/>
                  </a:cubicBezTo>
                  <a:cubicBezTo>
                    <a:pt x="5251" y="3769"/>
                    <a:pt x="6134" y="1789"/>
                    <a:pt x="72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6"/>
            <p:cNvSpPr/>
            <p:nvPr/>
          </p:nvSpPr>
          <p:spPr>
            <a:xfrm>
              <a:off x="8086850" y="3763788"/>
              <a:ext cx="1546350" cy="1437700"/>
            </a:xfrm>
            <a:custGeom>
              <a:avLst/>
              <a:gdLst/>
              <a:ahLst/>
              <a:cxnLst/>
              <a:rect l="l" t="t" r="r" b="b"/>
              <a:pathLst>
                <a:path w="61854" h="57508" extrusionOk="0">
                  <a:moveTo>
                    <a:pt x="31784" y="0"/>
                  </a:moveTo>
                  <a:cubicBezTo>
                    <a:pt x="21607" y="0"/>
                    <a:pt x="11532" y="1045"/>
                    <a:pt x="6770" y="8611"/>
                  </a:cubicBezTo>
                  <a:cubicBezTo>
                    <a:pt x="0" y="19368"/>
                    <a:pt x="1445" y="30314"/>
                    <a:pt x="2723" y="39967"/>
                  </a:cubicBezTo>
                  <a:cubicBezTo>
                    <a:pt x="2998" y="42063"/>
                    <a:pt x="3261" y="44039"/>
                    <a:pt x="3438" y="45981"/>
                  </a:cubicBezTo>
                  <a:cubicBezTo>
                    <a:pt x="4070" y="52898"/>
                    <a:pt x="5145" y="57507"/>
                    <a:pt x="8335" y="57507"/>
                  </a:cubicBezTo>
                  <a:cubicBezTo>
                    <a:pt x="10916" y="57507"/>
                    <a:pt x="14917" y="55018"/>
                    <a:pt x="20227" y="50105"/>
                  </a:cubicBezTo>
                  <a:cubicBezTo>
                    <a:pt x="20379" y="49963"/>
                    <a:pt x="20561" y="49858"/>
                    <a:pt x="20760" y="49799"/>
                  </a:cubicBezTo>
                  <a:cubicBezTo>
                    <a:pt x="21064" y="49709"/>
                    <a:pt x="49400" y="41077"/>
                    <a:pt x="58665" y="33621"/>
                  </a:cubicBezTo>
                  <a:cubicBezTo>
                    <a:pt x="60085" y="27097"/>
                    <a:pt x="61853" y="20414"/>
                    <a:pt x="60020" y="13810"/>
                  </a:cubicBezTo>
                  <a:cubicBezTo>
                    <a:pt x="58587" y="8647"/>
                    <a:pt x="55012" y="5168"/>
                    <a:pt x="52984" y="486"/>
                  </a:cubicBezTo>
                  <a:cubicBezTo>
                    <a:pt x="52830" y="487"/>
                    <a:pt x="52675" y="489"/>
                    <a:pt x="52515" y="489"/>
                  </a:cubicBezTo>
                  <a:cubicBezTo>
                    <a:pt x="48963" y="489"/>
                    <a:pt x="45341" y="362"/>
                    <a:pt x="41841" y="239"/>
                  </a:cubicBezTo>
                  <a:cubicBezTo>
                    <a:pt x="38341" y="115"/>
                    <a:pt x="35031" y="0"/>
                    <a:pt x="317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70"/>
        <p:cNvGrpSpPr/>
        <p:nvPr/>
      </p:nvGrpSpPr>
      <p:grpSpPr>
        <a:xfrm>
          <a:off x="0" y="0"/>
          <a:ext cx="0" cy="0"/>
          <a:chOff x="0" y="0"/>
          <a:chExt cx="0" cy="0"/>
        </a:xfrm>
      </p:grpSpPr>
      <p:sp>
        <p:nvSpPr>
          <p:cNvPr id="271" name="Google Shape;271;p7"/>
          <p:cNvSpPr txBox="1">
            <a:spLocks noGrp="1"/>
          </p:cNvSpPr>
          <p:nvPr>
            <p:ph type="title"/>
          </p:nvPr>
        </p:nvSpPr>
        <p:spPr>
          <a:xfrm>
            <a:off x="5296625" y="1523650"/>
            <a:ext cx="2808000" cy="5094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sz="2000"/>
            </a:lvl1pPr>
            <a:lvl2pPr lvl="1">
              <a:spcBef>
                <a:spcPts val="0"/>
              </a:spcBef>
              <a:spcAft>
                <a:spcPts val="0"/>
              </a:spcAft>
              <a:buSzPts val="2000"/>
              <a:buNone/>
              <a:defRPr sz="2000"/>
            </a:lvl2pPr>
            <a:lvl3pPr lvl="2">
              <a:spcBef>
                <a:spcPts val="0"/>
              </a:spcBef>
              <a:spcAft>
                <a:spcPts val="0"/>
              </a:spcAft>
              <a:buSzPts val="2000"/>
              <a:buNone/>
              <a:defRPr sz="2000"/>
            </a:lvl3pPr>
            <a:lvl4pPr lvl="3">
              <a:spcBef>
                <a:spcPts val="0"/>
              </a:spcBef>
              <a:spcAft>
                <a:spcPts val="0"/>
              </a:spcAft>
              <a:buSzPts val="2000"/>
              <a:buNone/>
              <a:defRPr sz="2000"/>
            </a:lvl4pPr>
            <a:lvl5pPr lvl="4">
              <a:spcBef>
                <a:spcPts val="0"/>
              </a:spcBef>
              <a:spcAft>
                <a:spcPts val="0"/>
              </a:spcAft>
              <a:buSzPts val="2000"/>
              <a:buNone/>
              <a:defRPr sz="2000"/>
            </a:lvl5pPr>
            <a:lvl6pPr lvl="5">
              <a:spcBef>
                <a:spcPts val="0"/>
              </a:spcBef>
              <a:spcAft>
                <a:spcPts val="0"/>
              </a:spcAft>
              <a:buSzPts val="2000"/>
              <a:buNone/>
              <a:defRPr sz="2000"/>
            </a:lvl6pPr>
            <a:lvl7pPr lvl="6">
              <a:spcBef>
                <a:spcPts val="0"/>
              </a:spcBef>
              <a:spcAft>
                <a:spcPts val="0"/>
              </a:spcAft>
              <a:buSzPts val="2000"/>
              <a:buNone/>
              <a:defRPr sz="2000"/>
            </a:lvl7pPr>
            <a:lvl8pPr lvl="7">
              <a:spcBef>
                <a:spcPts val="0"/>
              </a:spcBef>
              <a:spcAft>
                <a:spcPts val="0"/>
              </a:spcAft>
              <a:buSzPts val="2000"/>
              <a:buNone/>
              <a:defRPr sz="2000"/>
            </a:lvl8pPr>
            <a:lvl9pPr lvl="8">
              <a:spcBef>
                <a:spcPts val="0"/>
              </a:spcBef>
              <a:spcAft>
                <a:spcPts val="0"/>
              </a:spcAft>
              <a:buSzPts val="2000"/>
              <a:buNone/>
              <a:defRPr sz="2000"/>
            </a:lvl9pPr>
          </a:lstStyle>
          <a:p>
            <a:endParaRPr/>
          </a:p>
        </p:txBody>
      </p:sp>
      <p:sp>
        <p:nvSpPr>
          <p:cNvPr id="272" name="Google Shape;272;p7"/>
          <p:cNvSpPr txBox="1">
            <a:spLocks noGrp="1"/>
          </p:cNvSpPr>
          <p:nvPr>
            <p:ph type="body" idx="1"/>
          </p:nvPr>
        </p:nvSpPr>
        <p:spPr>
          <a:xfrm>
            <a:off x="5296625" y="2111450"/>
            <a:ext cx="2808000" cy="15084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sz="1600"/>
            </a:lvl1pPr>
            <a:lvl2pPr marL="914400" lvl="1" indent="-330200">
              <a:spcBef>
                <a:spcPts val="1600"/>
              </a:spcBef>
              <a:spcAft>
                <a:spcPts val="0"/>
              </a:spcAft>
              <a:buSzPts val="1600"/>
              <a:buChar char="○"/>
              <a:defRPr sz="1600"/>
            </a:lvl2pPr>
            <a:lvl3pPr marL="1371600" lvl="2" indent="-330200">
              <a:spcBef>
                <a:spcPts val="1600"/>
              </a:spcBef>
              <a:spcAft>
                <a:spcPts val="0"/>
              </a:spcAft>
              <a:buSzPts val="1600"/>
              <a:buChar char="■"/>
              <a:defRPr sz="1600"/>
            </a:lvl3pPr>
            <a:lvl4pPr marL="1828800" lvl="3" indent="-330200">
              <a:spcBef>
                <a:spcPts val="1600"/>
              </a:spcBef>
              <a:spcAft>
                <a:spcPts val="0"/>
              </a:spcAft>
              <a:buSzPts val="1600"/>
              <a:buChar char="●"/>
              <a:defRPr sz="1600"/>
            </a:lvl4pPr>
            <a:lvl5pPr marL="2286000" lvl="4" indent="-330200">
              <a:spcBef>
                <a:spcPts val="1600"/>
              </a:spcBef>
              <a:spcAft>
                <a:spcPts val="0"/>
              </a:spcAft>
              <a:buSzPts val="1600"/>
              <a:buChar char="○"/>
              <a:defRPr sz="1600"/>
            </a:lvl5pPr>
            <a:lvl6pPr marL="2743200" lvl="5" indent="-330200">
              <a:spcBef>
                <a:spcPts val="1600"/>
              </a:spcBef>
              <a:spcAft>
                <a:spcPts val="0"/>
              </a:spcAft>
              <a:buSzPts val="1600"/>
              <a:buChar char="■"/>
              <a:defRPr sz="1600"/>
            </a:lvl6pPr>
            <a:lvl7pPr marL="3200400" lvl="6" indent="-330200">
              <a:spcBef>
                <a:spcPts val="1600"/>
              </a:spcBef>
              <a:spcAft>
                <a:spcPts val="0"/>
              </a:spcAft>
              <a:buSzPts val="1600"/>
              <a:buChar char="●"/>
              <a:defRPr sz="1600"/>
            </a:lvl7pPr>
            <a:lvl8pPr marL="3657600" lvl="7" indent="-330200">
              <a:spcBef>
                <a:spcPts val="1600"/>
              </a:spcBef>
              <a:spcAft>
                <a:spcPts val="0"/>
              </a:spcAft>
              <a:buSzPts val="1600"/>
              <a:buChar char="○"/>
              <a:defRPr sz="1600"/>
            </a:lvl8pPr>
            <a:lvl9pPr marL="4114800" lvl="8" indent="-330200">
              <a:spcBef>
                <a:spcPts val="1600"/>
              </a:spcBef>
              <a:spcAft>
                <a:spcPts val="1600"/>
              </a:spcAft>
              <a:buSzPts val="1600"/>
              <a:buChar char="■"/>
              <a:defRPr sz="1600"/>
            </a:lvl9pPr>
          </a:lstStyle>
          <a:p>
            <a:endParaRPr/>
          </a:p>
        </p:txBody>
      </p:sp>
      <p:grpSp>
        <p:nvGrpSpPr>
          <p:cNvPr id="273" name="Google Shape;273;p7"/>
          <p:cNvGrpSpPr/>
          <p:nvPr/>
        </p:nvGrpSpPr>
        <p:grpSpPr>
          <a:xfrm rot="-8833209" flipH="1">
            <a:off x="2638599" y="2546995"/>
            <a:ext cx="6545911" cy="4823534"/>
            <a:chOff x="5312533" y="-539382"/>
            <a:chExt cx="4179783" cy="3079988"/>
          </a:xfrm>
        </p:grpSpPr>
        <p:sp>
          <p:nvSpPr>
            <p:cNvPr id="274" name="Google Shape;274;p7"/>
            <p:cNvSpPr/>
            <p:nvPr/>
          </p:nvSpPr>
          <p:spPr>
            <a:xfrm flipH="1">
              <a:off x="6268680" y="-539382"/>
              <a:ext cx="418538" cy="452525"/>
            </a:xfrm>
            <a:custGeom>
              <a:avLst/>
              <a:gdLst/>
              <a:ahLst/>
              <a:cxnLst/>
              <a:rect l="l" t="t" r="r" b="b"/>
              <a:pathLst>
                <a:path w="28472" h="30784" extrusionOk="0">
                  <a:moveTo>
                    <a:pt x="23679" y="170"/>
                  </a:moveTo>
                  <a:lnTo>
                    <a:pt x="28221" y="30262"/>
                  </a:lnTo>
                  <a:lnTo>
                    <a:pt x="389" y="170"/>
                  </a:lnTo>
                  <a:close/>
                  <a:moveTo>
                    <a:pt x="0" y="0"/>
                  </a:moveTo>
                  <a:lnTo>
                    <a:pt x="132" y="143"/>
                  </a:lnTo>
                  <a:lnTo>
                    <a:pt x="28471" y="30784"/>
                  </a:lnTo>
                  <a:lnTo>
                    <a:pt x="2382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7"/>
            <p:cNvSpPr/>
            <p:nvPr/>
          </p:nvSpPr>
          <p:spPr>
            <a:xfrm flipH="1">
              <a:off x="6265931" y="-539382"/>
              <a:ext cx="614034" cy="451790"/>
            </a:xfrm>
            <a:custGeom>
              <a:avLst/>
              <a:gdLst/>
              <a:ahLst/>
              <a:cxnLst/>
              <a:rect l="l" t="t" r="r" b="b"/>
              <a:pathLst>
                <a:path w="41771" h="30734" extrusionOk="0">
                  <a:moveTo>
                    <a:pt x="13269" y="170"/>
                  </a:moveTo>
                  <a:lnTo>
                    <a:pt x="41146" y="30310"/>
                  </a:lnTo>
                  <a:lnTo>
                    <a:pt x="244" y="14452"/>
                  </a:lnTo>
                  <a:lnTo>
                    <a:pt x="8225" y="170"/>
                  </a:lnTo>
                  <a:close/>
                  <a:moveTo>
                    <a:pt x="8126" y="0"/>
                  </a:moveTo>
                  <a:lnTo>
                    <a:pt x="8100" y="44"/>
                  </a:lnTo>
                  <a:lnTo>
                    <a:pt x="0" y="14539"/>
                  </a:lnTo>
                  <a:lnTo>
                    <a:pt x="91" y="14575"/>
                  </a:lnTo>
                  <a:lnTo>
                    <a:pt x="41770" y="30734"/>
                  </a:lnTo>
                  <a:lnTo>
                    <a:pt x="41770" y="30734"/>
                  </a:lnTo>
                  <a:lnTo>
                    <a:pt x="133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7"/>
            <p:cNvSpPr/>
            <p:nvPr/>
          </p:nvSpPr>
          <p:spPr>
            <a:xfrm flipH="1">
              <a:off x="7469494" y="314733"/>
              <a:ext cx="397003" cy="208990"/>
            </a:xfrm>
            <a:custGeom>
              <a:avLst/>
              <a:gdLst/>
              <a:ahLst/>
              <a:cxnLst/>
              <a:rect l="l" t="t" r="r" b="b"/>
              <a:pathLst>
                <a:path w="27007" h="14217" extrusionOk="0">
                  <a:moveTo>
                    <a:pt x="21590" y="199"/>
                  </a:moveTo>
                  <a:lnTo>
                    <a:pt x="26722" y="13940"/>
                  </a:lnTo>
                  <a:lnTo>
                    <a:pt x="619" y="5049"/>
                  </a:lnTo>
                  <a:lnTo>
                    <a:pt x="21590" y="199"/>
                  </a:lnTo>
                  <a:close/>
                  <a:moveTo>
                    <a:pt x="21697" y="0"/>
                  </a:moveTo>
                  <a:lnTo>
                    <a:pt x="21625" y="17"/>
                  </a:lnTo>
                  <a:lnTo>
                    <a:pt x="0" y="5019"/>
                  </a:lnTo>
                  <a:lnTo>
                    <a:pt x="283" y="5114"/>
                  </a:lnTo>
                  <a:lnTo>
                    <a:pt x="27006" y="14217"/>
                  </a:lnTo>
                  <a:lnTo>
                    <a:pt x="216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7"/>
            <p:cNvSpPr/>
            <p:nvPr/>
          </p:nvSpPr>
          <p:spPr>
            <a:xfrm flipH="1">
              <a:off x="7467686" y="387145"/>
              <a:ext cx="518307" cy="306436"/>
            </a:xfrm>
            <a:custGeom>
              <a:avLst/>
              <a:gdLst/>
              <a:ahLst/>
              <a:cxnLst/>
              <a:rect l="l" t="t" r="r" b="b"/>
              <a:pathLst>
                <a:path w="35259" h="20846" extrusionOk="0">
                  <a:moveTo>
                    <a:pt x="8488" y="213"/>
                  </a:moveTo>
                  <a:lnTo>
                    <a:pt x="34726" y="9151"/>
                  </a:lnTo>
                  <a:lnTo>
                    <a:pt x="296" y="20568"/>
                  </a:lnTo>
                  <a:lnTo>
                    <a:pt x="8488" y="213"/>
                  </a:lnTo>
                  <a:close/>
                  <a:moveTo>
                    <a:pt x="8390" y="1"/>
                  </a:moveTo>
                  <a:lnTo>
                    <a:pt x="1" y="20845"/>
                  </a:lnTo>
                  <a:lnTo>
                    <a:pt x="1" y="20845"/>
                  </a:lnTo>
                  <a:lnTo>
                    <a:pt x="176" y="20788"/>
                  </a:lnTo>
                  <a:lnTo>
                    <a:pt x="35259" y="9154"/>
                  </a:lnTo>
                  <a:lnTo>
                    <a:pt x="35021" y="9072"/>
                  </a:lnTo>
                  <a:lnTo>
                    <a:pt x="839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7"/>
            <p:cNvSpPr/>
            <p:nvPr/>
          </p:nvSpPr>
          <p:spPr>
            <a:xfrm flipH="1">
              <a:off x="8508431" y="1588458"/>
              <a:ext cx="655782" cy="622574"/>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7"/>
            <p:cNvSpPr/>
            <p:nvPr/>
          </p:nvSpPr>
          <p:spPr>
            <a:xfrm flipH="1">
              <a:off x="9095740" y="2089537"/>
              <a:ext cx="396577" cy="451069"/>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7"/>
            <p:cNvSpPr/>
            <p:nvPr/>
          </p:nvSpPr>
          <p:spPr>
            <a:xfrm flipH="1">
              <a:off x="5743199" y="-539382"/>
              <a:ext cx="386551" cy="144810"/>
            </a:xfrm>
            <a:custGeom>
              <a:avLst/>
              <a:gdLst/>
              <a:ahLst/>
              <a:cxnLst/>
              <a:rect l="l" t="t" r="r" b="b"/>
              <a:pathLst>
                <a:path w="26296" h="9851" extrusionOk="0">
                  <a:moveTo>
                    <a:pt x="17176" y="170"/>
                  </a:moveTo>
                  <a:lnTo>
                    <a:pt x="25692" y="9442"/>
                  </a:lnTo>
                  <a:lnTo>
                    <a:pt x="938" y="170"/>
                  </a:lnTo>
                  <a:close/>
                  <a:moveTo>
                    <a:pt x="1" y="0"/>
                  </a:moveTo>
                  <a:lnTo>
                    <a:pt x="26296" y="9850"/>
                  </a:lnTo>
                  <a:lnTo>
                    <a:pt x="1725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7"/>
            <p:cNvSpPr/>
            <p:nvPr/>
          </p:nvSpPr>
          <p:spPr>
            <a:xfrm flipH="1">
              <a:off x="8309907" y="1359373"/>
              <a:ext cx="36044" cy="34692"/>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7"/>
            <p:cNvSpPr/>
            <p:nvPr/>
          </p:nvSpPr>
          <p:spPr>
            <a:xfrm flipH="1">
              <a:off x="7980084" y="674750"/>
              <a:ext cx="36074" cy="34677"/>
            </a:xfrm>
            <a:custGeom>
              <a:avLst/>
              <a:gdLst/>
              <a:ahLst/>
              <a:cxnLst/>
              <a:rect l="l" t="t" r="r" b="b"/>
              <a:pathLst>
                <a:path w="2454" h="2359" extrusionOk="0">
                  <a:moveTo>
                    <a:pt x="1181" y="0"/>
                  </a:moveTo>
                  <a:cubicBezTo>
                    <a:pt x="1029" y="0"/>
                    <a:pt x="876" y="30"/>
                    <a:pt x="730" y="90"/>
                  </a:cubicBezTo>
                  <a:cubicBezTo>
                    <a:pt x="289" y="272"/>
                    <a:pt x="2" y="703"/>
                    <a:pt x="2" y="1179"/>
                  </a:cubicBezTo>
                  <a:cubicBezTo>
                    <a:pt x="1" y="1832"/>
                    <a:pt x="530" y="2359"/>
                    <a:pt x="1180" y="2359"/>
                  </a:cubicBezTo>
                  <a:cubicBezTo>
                    <a:pt x="1658" y="2359"/>
                    <a:pt x="2087" y="2073"/>
                    <a:pt x="2271" y="1631"/>
                  </a:cubicBezTo>
                  <a:cubicBezTo>
                    <a:pt x="2454" y="1191"/>
                    <a:pt x="2353" y="684"/>
                    <a:pt x="2015"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7"/>
            <p:cNvSpPr/>
            <p:nvPr/>
          </p:nvSpPr>
          <p:spPr>
            <a:xfrm flipH="1">
              <a:off x="6262418" y="-114816"/>
              <a:ext cx="34692" cy="34692"/>
            </a:xfrm>
            <a:custGeom>
              <a:avLst/>
              <a:gdLst/>
              <a:ahLst/>
              <a:cxnLst/>
              <a:rect l="l" t="t" r="r" b="b"/>
              <a:pathLst>
                <a:path w="2360" h="2360" extrusionOk="0">
                  <a:moveTo>
                    <a:pt x="1180" y="0"/>
                  </a:moveTo>
                  <a:cubicBezTo>
                    <a:pt x="529" y="0"/>
                    <a:pt x="0" y="529"/>
                    <a:pt x="0" y="1180"/>
                  </a:cubicBezTo>
                  <a:cubicBezTo>
                    <a:pt x="0" y="1831"/>
                    <a:pt x="529" y="2360"/>
                    <a:pt x="1180" y="2360"/>
                  </a:cubicBezTo>
                  <a:cubicBezTo>
                    <a:pt x="1832" y="2360"/>
                    <a:pt x="2360" y="1831"/>
                    <a:pt x="2360" y="1180"/>
                  </a:cubicBezTo>
                  <a:cubicBezTo>
                    <a:pt x="2360" y="529"/>
                    <a:pt x="1832"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7"/>
            <p:cNvSpPr/>
            <p:nvPr/>
          </p:nvSpPr>
          <p:spPr>
            <a:xfrm flipH="1">
              <a:off x="5626408" y="-59853"/>
              <a:ext cx="36044" cy="34692"/>
            </a:xfrm>
            <a:custGeom>
              <a:avLst/>
              <a:gdLst/>
              <a:ahLst/>
              <a:cxnLst/>
              <a:rect l="l" t="t" r="r" b="b"/>
              <a:pathLst>
                <a:path w="2452" h="2360" extrusionOk="0">
                  <a:moveTo>
                    <a:pt x="1181" y="0"/>
                  </a:moveTo>
                  <a:cubicBezTo>
                    <a:pt x="1028" y="0"/>
                    <a:pt x="874" y="30"/>
                    <a:pt x="728" y="91"/>
                  </a:cubicBezTo>
                  <a:cubicBezTo>
                    <a:pt x="288" y="273"/>
                    <a:pt x="0" y="703"/>
                    <a:pt x="0" y="1180"/>
                  </a:cubicBezTo>
                  <a:cubicBezTo>
                    <a:pt x="0" y="1831"/>
                    <a:pt x="529" y="2358"/>
                    <a:pt x="1180" y="2360"/>
                  </a:cubicBezTo>
                  <a:cubicBezTo>
                    <a:pt x="1656" y="2360"/>
                    <a:pt x="2087" y="2072"/>
                    <a:pt x="2269" y="1632"/>
                  </a:cubicBezTo>
                  <a:cubicBezTo>
                    <a:pt x="2451" y="1191"/>
                    <a:pt x="2351" y="683"/>
                    <a:pt x="2013"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7"/>
            <p:cNvSpPr/>
            <p:nvPr/>
          </p:nvSpPr>
          <p:spPr>
            <a:xfrm flipH="1">
              <a:off x="8020053" y="1119499"/>
              <a:ext cx="36074" cy="34677"/>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7"/>
            <p:cNvSpPr/>
            <p:nvPr/>
          </p:nvSpPr>
          <p:spPr>
            <a:xfrm flipH="1">
              <a:off x="6445947" y="244996"/>
              <a:ext cx="36059" cy="34692"/>
            </a:xfrm>
            <a:custGeom>
              <a:avLst/>
              <a:gdLst/>
              <a:ahLst/>
              <a:cxnLst/>
              <a:rect l="l" t="t" r="r" b="b"/>
              <a:pathLst>
                <a:path w="2453" h="2360" extrusionOk="0">
                  <a:moveTo>
                    <a:pt x="1180" y="1"/>
                  </a:moveTo>
                  <a:cubicBezTo>
                    <a:pt x="1028" y="1"/>
                    <a:pt x="875" y="30"/>
                    <a:pt x="729" y="90"/>
                  </a:cubicBezTo>
                  <a:cubicBezTo>
                    <a:pt x="289" y="273"/>
                    <a:pt x="1" y="702"/>
                    <a:pt x="1" y="1180"/>
                  </a:cubicBezTo>
                  <a:cubicBezTo>
                    <a:pt x="1" y="1830"/>
                    <a:pt x="528" y="2358"/>
                    <a:pt x="1181" y="2359"/>
                  </a:cubicBezTo>
                  <a:cubicBezTo>
                    <a:pt x="1657" y="2359"/>
                    <a:pt x="2088" y="2072"/>
                    <a:pt x="2270" y="1632"/>
                  </a:cubicBezTo>
                  <a:cubicBezTo>
                    <a:pt x="2452" y="1190"/>
                    <a:pt x="2351" y="684"/>
                    <a:pt x="2014" y="346"/>
                  </a:cubicBezTo>
                  <a:cubicBezTo>
                    <a:pt x="1788"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flipH="1">
              <a:off x="6600856" y="604778"/>
              <a:ext cx="36059" cy="34692"/>
            </a:xfrm>
            <a:custGeom>
              <a:avLst/>
              <a:gdLst/>
              <a:ahLst/>
              <a:cxnLst/>
              <a:rect l="l" t="t" r="r" b="b"/>
              <a:pathLst>
                <a:path w="2453" h="2360" extrusionOk="0">
                  <a:moveTo>
                    <a:pt x="1180" y="1"/>
                  </a:moveTo>
                  <a:cubicBezTo>
                    <a:pt x="1028" y="1"/>
                    <a:pt x="875" y="30"/>
                    <a:pt x="729" y="91"/>
                  </a:cubicBezTo>
                  <a:cubicBezTo>
                    <a:pt x="288" y="273"/>
                    <a:pt x="0" y="704"/>
                    <a:pt x="2" y="1181"/>
                  </a:cubicBezTo>
                  <a:cubicBezTo>
                    <a:pt x="2" y="1832"/>
                    <a:pt x="529" y="2360"/>
                    <a:pt x="1180" y="2360"/>
                  </a:cubicBezTo>
                  <a:cubicBezTo>
                    <a:pt x="1657" y="2360"/>
                    <a:pt x="2087" y="2073"/>
                    <a:pt x="2271" y="1632"/>
                  </a:cubicBezTo>
                  <a:cubicBezTo>
                    <a:pt x="2453" y="1192"/>
                    <a:pt x="2352" y="684"/>
                    <a:pt x="2014" y="347"/>
                  </a:cubicBezTo>
                  <a:cubicBezTo>
                    <a:pt x="1789" y="121"/>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7"/>
            <p:cNvSpPr/>
            <p:nvPr/>
          </p:nvSpPr>
          <p:spPr>
            <a:xfrm flipH="1">
              <a:off x="7130571" y="614774"/>
              <a:ext cx="36044" cy="34707"/>
            </a:xfrm>
            <a:custGeom>
              <a:avLst/>
              <a:gdLst/>
              <a:ahLst/>
              <a:cxnLst/>
              <a:rect l="l" t="t" r="r" b="b"/>
              <a:pathLst>
                <a:path w="2452" h="2361" extrusionOk="0">
                  <a:moveTo>
                    <a:pt x="1179" y="0"/>
                  </a:moveTo>
                  <a:cubicBezTo>
                    <a:pt x="1027" y="0"/>
                    <a:pt x="874" y="30"/>
                    <a:pt x="728" y="90"/>
                  </a:cubicBezTo>
                  <a:cubicBezTo>
                    <a:pt x="288" y="274"/>
                    <a:pt x="0" y="703"/>
                    <a:pt x="0" y="1181"/>
                  </a:cubicBezTo>
                  <a:cubicBezTo>
                    <a:pt x="0" y="1832"/>
                    <a:pt x="529" y="2359"/>
                    <a:pt x="1180" y="2361"/>
                  </a:cubicBezTo>
                  <a:cubicBezTo>
                    <a:pt x="1657" y="2359"/>
                    <a:pt x="2087" y="2073"/>
                    <a:pt x="2269" y="1631"/>
                  </a:cubicBezTo>
                  <a:cubicBezTo>
                    <a:pt x="2451" y="1191"/>
                    <a:pt x="2350" y="684"/>
                    <a:pt x="2014" y="346"/>
                  </a:cubicBezTo>
                  <a:cubicBezTo>
                    <a:pt x="1789"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7"/>
            <p:cNvSpPr/>
            <p:nvPr/>
          </p:nvSpPr>
          <p:spPr>
            <a:xfrm flipH="1">
              <a:off x="6890696" y="1134493"/>
              <a:ext cx="36044" cy="34677"/>
            </a:xfrm>
            <a:custGeom>
              <a:avLst/>
              <a:gdLst/>
              <a:ahLst/>
              <a:cxnLst/>
              <a:rect l="l" t="t" r="r" b="b"/>
              <a:pathLst>
                <a:path w="2452" h="2359" extrusionOk="0">
                  <a:moveTo>
                    <a:pt x="1178" y="0"/>
                  </a:moveTo>
                  <a:cubicBezTo>
                    <a:pt x="1027" y="0"/>
                    <a:pt x="874" y="29"/>
                    <a:pt x="728" y="90"/>
                  </a:cubicBezTo>
                  <a:cubicBezTo>
                    <a:pt x="287" y="272"/>
                    <a:pt x="0" y="703"/>
                    <a:pt x="0" y="1179"/>
                  </a:cubicBezTo>
                  <a:cubicBezTo>
                    <a:pt x="0" y="1831"/>
                    <a:pt x="528" y="2359"/>
                    <a:pt x="1178" y="2359"/>
                  </a:cubicBezTo>
                  <a:cubicBezTo>
                    <a:pt x="1656" y="2359"/>
                    <a:pt x="2085" y="2072"/>
                    <a:pt x="2269" y="1631"/>
                  </a:cubicBezTo>
                  <a:cubicBezTo>
                    <a:pt x="2452" y="1190"/>
                    <a:pt x="2351" y="683"/>
                    <a:pt x="2013" y="346"/>
                  </a:cubicBezTo>
                  <a:cubicBezTo>
                    <a:pt x="1787" y="120"/>
                    <a:pt x="1485" y="0"/>
                    <a:pt x="1178"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7"/>
            <p:cNvSpPr/>
            <p:nvPr/>
          </p:nvSpPr>
          <p:spPr>
            <a:xfrm flipH="1">
              <a:off x="7550329" y="879639"/>
              <a:ext cx="36059" cy="34677"/>
            </a:xfrm>
            <a:custGeom>
              <a:avLst/>
              <a:gdLst/>
              <a:ahLst/>
              <a:cxnLst/>
              <a:rect l="l" t="t" r="r" b="b"/>
              <a:pathLst>
                <a:path w="2453" h="2359" extrusionOk="0">
                  <a:moveTo>
                    <a:pt x="1180" y="0"/>
                  </a:moveTo>
                  <a:cubicBezTo>
                    <a:pt x="1028" y="0"/>
                    <a:pt x="875" y="30"/>
                    <a:pt x="729" y="90"/>
                  </a:cubicBezTo>
                  <a:cubicBezTo>
                    <a:pt x="289" y="272"/>
                    <a:pt x="1" y="702"/>
                    <a:pt x="1" y="1179"/>
                  </a:cubicBezTo>
                  <a:cubicBezTo>
                    <a:pt x="1" y="1830"/>
                    <a:pt x="528" y="2359"/>
                    <a:pt x="1181" y="2359"/>
                  </a:cubicBezTo>
                  <a:cubicBezTo>
                    <a:pt x="1657" y="2359"/>
                    <a:pt x="2088" y="2071"/>
                    <a:pt x="2270" y="1631"/>
                  </a:cubicBezTo>
                  <a:cubicBezTo>
                    <a:pt x="2452" y="1190"/>
                    <a:pt x="2351" y="683"/>
                    <a:pt x="2014"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7"/>
            <p:cNvSpPr/>
            <p:nvPr/>
          </p:nvSpPr>
          <p:spPr>
            <a:xfrm flipH="1">
              <a:off x="7855148" y="1454306"/>
              <a:ext cx="36074" cy="34692"/>
            </a:xfrm>
            <a:custGeom>
              <a:avLst/>
              <a:gdLst/>
              <a:ahLst/>
              <a:cxnLst/>
              <a:rect l="l" t="t" r="r" b="b"/>
              <a:pathLst>
                <a:path w="2454" h="2360" extrusionOk="0">
                  <a:moveTo>
                    <a:pt x="1181" y="0"/>
                  </a:moveTo>
                  <a:cubicBezTo>
                    <a:pt x="1029" y="0"/>
                    <a:pt x="875" y="30"/>
                    <a:pt x="728" y="91"/>
                  </a:cubicBezTo>
                  <a:cubicBezTo>
                    <a:pt x="288" y="273"/>
                    <a:pt x="1" y="703"/>
                    <a:pt x="1" y="1180"/>
                  </a:cubicBezTo>
                  <a:cubicBezTo>
                    <a:pt x="1" y="1831"/>
                    <a:pt x="529" y="2360"/>
                    <a:pt x="1180" y="2360"/>
                  </a:cubicBezTo>
                  <a:cubicBezTo>
                    <a:pt x="1658" y="2360"/>
                    <a:pt x="2087" y="2072"/>
                    <a:pt x="2270" y="1631"/>
                  </a:cubicBezTo>
                  <a:cubicBezTo>
                    <a:pt x="2453" y="1191"/>
                    <a:pt x="2353" y="683"/>
                    <a:pt x="2015" y="346"/>
                  </a:cubicBezTo>
                  <a:cubicBezTo>
                    <a:pt x="1790"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7"/>
            <p:cNvSpPr/>
            <p:nvPr/>
          </p:nvSpPr>
          <p:spPr>
            <a:xfrm flipH="1">
              <a:off x="8494789" y="2188909"/>
              <a:ext cx="36074" cy="34677"/>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7"/>
            <p:cNvSpPr/>
            <p:nvPr/>
          </p:nvSpPr>
          <p:spPr>
            <a:xfrm flipH="1">
              <a:off x="8864612" y="1479311"/>
              <a:ext cx="36044" cy="34677"/>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7"/>
            <p:cNvSpPr/>
            <p:nvPr/>
          </p:nvSpPr>
          <p:spPr>
            <a:xfrm flipH="1">
              <a:off x="9149439" y="1569245"/>
              <a:ext cx="36059" cy="34677"/>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7"/>
            <p:cNvSpPr/>
            <p:nvPr/>
          </p:nvSpPr>
          <p:spPr>
            <a:xfrm flipH="1">
              <a:off x="8249946" y="1939038"/>
              <a:ext cx="36044" cy="34707"/>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7"/>
            <p:cNvSpPr/>
            <p:nvPr/>
          </p:nvSpPr>
          <p:spPr>
            <a:xfrm flipH="1">
              <a:off x="8319918" y="944598"/>
              <a:ext cx="36044" cy="34677"/>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7"/>
            <p:cNvSpPr/>
            <p:nvPr/>
          </p:nvSpPr>
          <p:spPr>
            <a:xfrm flipH="1">
              <a:off x="7455382" y="499835"/>
              <a:ext cx="36059" cy="34707"/>
            </a:xfrm>
            <a:custGeom>
              <a:avLst/>
              <a:gdLst/>
              <a:ahLst/>
              <a:cxnLst/>
              <a:rect l="l" t="t" r="r" b="b"/>
              <a:pathLst>
                <a:path w="2453" h="2361" extrusionOk="0">
                  <a:moveTo>
                    <a:pt x="1182" y="0"/>
                  </a:moveTo>
                  <a:cubicBezTo>
                    <a:pt x="1029" y="0"/>
                    <a:pt x="875" y="30"/>
                    <a:pt x="729" y="91"/>
                  </a:cubicBezTo>
                  <a:cubicBezTo>
                    <a:pt x="289" y="273"/>
                    <a:pt x="1" y="703"/>
                    <a:pt x="1" y="1180"/>
                  </a:cubicBezTo>
                  <a:cubicBezTo>
                    <a:pt x="1" y="1831"/>
                    <a:pt x="528" y="2360"/>
                    <a:pt x="1180" y="2360"/>
                  </a:cubicBezTo>
                  <a:cubicBezTo>
                    <a:pt x="1657" y="2360"/>
                    <a:pt x="2087" y="2072"/>
                    <a:pt x="2270" y="1632"/>
                  </a:cubicBezTo>
                  <a:cubicBezTo>
                    <a:pt x="2452" y="1191"/>
                    <a:pt x="2351" y="683"/>
                    <a:pt x="2014" y="346"/>
                  </a:cubicBezTo>
                  <a:cubicBezTo>
                    <a:pt x="1789" y="120"/>
                    <a:pt x="1488" y="0"/>
                    <a:pt x="1182"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7"/>
            <p:cNvSpPr/>
            <p:nvPr/>
          </p:nvSpPr>
          <p:spPr>
            <a:xfrm flipH="1">
              <a:off x="9084465" y="2103943"/>
              <a:ext cx="36074" cy="34692"/>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7"/>
            <p:cNvSpPr/>
            <p:nvPr/>
          </p:nvSpPr>
          <p:spPr>
            <a:xfrm flipH="1">
              <a:off x="6860723" y="-349678"/>
              <a:ext cx="36030" cy="34677"/>
            </a:xfrm>
            <a:custGeom>
              <a:avLst/>
              <a:gdLst/>
              <a:ahLst/>
              <a:cxnLst/>
              <a:rect l="l" t="t" r="r" b="b"/>
              <a:pathLst>
                <a:path w="2451" h="2359" extrusionOk="0">
                  <a:moveTo>
                    <a:pt x="1177" y="0"/>
                  </a:moveTo>
                  <a:cubicBezTo>
                    <a:pt x="1026" y="0"/>
                    <a:pt x="873" y="30"/>
                    <a:pt x="728" y="90"/>
                  </a:cubicBezTo>
                  <a:cubicBezTo>
                    <a:pt x="287" y="274"/>
                    <a:pt x="0" y="703"/>
                    <a:pt x="0" y="1179"/>
                  </a:cubicBezTo>
                  <a:cubicBezTo>
                    <a:pt x="0" y="1831"/>
                    <a:pt x="528" y="2359"/>
                    <a:pt x="1178" y="2359"/>
                  </a:cubicBezTo>
                  <a:cubicBezTo>
                    <a:pt x="1656" y="2359"/>
                    <a:pt x="2085" y="2072"/>
                    <a:pt x="2268" y="1631"/>
                  </a:cubicBezTo>
                  <a:cubicBezTo>
                    <a:pt x="2450" y="1191"/>
                    <a:pt x="2351" y="683"/>
                    <a:pt x="2013" y="346"/>
                  </a:cubicBezTo>
                  <a:cubicBezTo>
                    <a:pt x="1787" y="121"/>
                    <a:pt x="1484" y="0"/>
                    <a:pt x="1177"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flipH="1">
              <a:off x="5641181" y="-99322"/>
              <a:ext cx="823920" cy="362840"/>
            </a:xfrm>
            <a:custGeom>
              <a:avLst/>
              <a:gdLst/>
              <a:ahLst/>
              <a:cxnLst/>
              <a:rect l="l" t="t" r="r" b="b"/>
              <a:pathLst>
                <a:path w="56049" h="24683" extrusionOk="0">
                  <a:moveTo>
                    <a:pt x="12876" y="1"/>
                  </a:moveTo>
                  <a:lnTo>
                    <a:pt x="12860" y="170"/>
                  </a:lnTo>
                  <a:lnTo>
                    <a:pt x="55288" y="4248"/>
                  </a:lnTo>
                  <a:lnTo>
                    <a:pt x="0" y="24523"/>
                  </a:lnTo>
                  <a:lnTo>
                    <a:pt x="59" y="24682"/>
                  </a:lnTo>
                  <a:lnTo>
                    <a:pt x="56049" y="4150"/>
                  </a:lnTo>
                  <a:lnTo>
                    <a:pt x="1287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flipH="1">
              <a:off x="5312533" y="-403995"/>
              <a:ext cx="958616" cy="367118"/>
            </a:xfrm>
            <a:custGeom>
              <a:avLst/>
              <a:gdLst/>
              <a:ahLst/>
              <a:cxnLst/>
              <a:rect l="l" t="t" r="r" b="b"/>
              <a:pathLst>
                <a:path w="65212" h="24974" extrusionOk="0">
                  <a:moveTo>
                    <a:pt x="35731" y="222"/>
                  </a:moveTo>
                  <a:lnTo>
                    <a:pt x="64838" y="2195"/>
                  </a:lnTo>
                  <a:lnTo>
                    <a:pt x="43307" y="24647"/>
                  </a:lnTo>
                  <a:lnTo>
                    <a:pt x="35731" y="222"/>
                  </a:lnTo>
                  <a:close/>
                  <a:moveTo>
                    <a:pt x="35662" y="0"/>
                  </a:moveTo>
                  <a:lnTo>
                    <a:pt x="35570" y="54"/>
                  </a:lnTo>
                  <a:lnTo>
                    <a:pt x="0" y="20930"/>
                  </a:lnTo>
                  <a:lnTo>
                    <a:pt x="86" y="21076"/>
                  </a:lnTo>
                  <a:lnTo>
                    <a:pt x="35564" y="256"/>
                  </a:lnTo>
                  <a:lnTo>
                    <a:pt x="43230" y="24974"/>
                  </a:lnTo>
                  <a:lnTo>
                    <a:pt x="65211" y="2051"/>
                  </a:lnTo>
                  <a:lnTo>
                    <a:pt x="35677" y="47"/>
                  </a:lnTo>
                  <a:lnTo>
                    <a:pt x="3566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flipH="1">
              <a:off x="6268768" y="-328966"/>
              <a:ext cx="612770" cy="605331"/>
            </a:xfrm>
            <a:custGeom>
              <a:avLst/>
              <a:gdLst/>
              <a:ahLst/>
              <a:cxnLst/>
              <a:rect l="l" t="t" r="r" b="b"/>
              <a:pathLst>
                <a:path w="41685" h="41179" extrusionOk="0">
                  <a:moveTo>
                    <a:pt x="458" y="361"/>
                  </a:moveTo>
                  <a:lnTo>
                    <a:pt x="41446" y="16254"/>
                  </a:lnTo>
                  <a:lnTo>
                    <a:pt x="28736" y="40850"/>
                  </a:lnTo>
                  <a:lnTo>
                    <a:pt x="458" y="361"/>
                  </a:lnTo>
                  <a:close/>
                  <a:moveTo>
                    <a:pt x="0" y="1"/>
                  </a:moveTo>
                  <a:lnTo>
                    <a:pt x="160" y="230"/>
                  </a:lnTo>
                  <a:lnTo>
                    <a:pt x="28757" y="41178"/>
                  </a:lnTo>
                  <a:lnTo>
                    <a:pt x="28822" y="41053"/>
                  </a:lnTo>
                  <a:lnTo>
                    <a:pt x="41684" y="16162"/>
                  </a:lnTo>
                  <a:lnTo>
                    <a:pt x="41597" y="16129"/>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flipH="1">
              <a:off x="6455958" y="-329392"/>
              <a:ext cx="521762" cy="605420"/>
            </a:xfrm>
            <a:custGeom>
              <a:avLst/>
              <a:gdLst/>
              <a:ahLst/>
              <a:cxnLst/>
              <a:rect l="l" t="t" r="r" b="b"/>
              <a:pathLst>
                <a:path w="35494" h="41185" extrusionOk="0">
                  <a:moveTo>
                    <a:pt x="6816" y="420"/>
                  </a:moveTo>
                  <a:lnTo>
                    <a:pt x="35086" y="40901"/>
                  </a:lnTo>
                  <a:lnTo>
                    <a:pt x="35086" y="40901"/>
                  </a:lnTo>
                  <a:lnTo>
                    <a:pt x="199" y="31601"/>
                  </a:lnTo>
                  <a:lnTo>
                    <a:pt x="6816" y="420"/>
                  </a:lnTo>
                  <a:close/>
                  <a:moveTo>
                    <a:pt x="6730" y="1"/>
                  </a:moveTo>
                  <a:lnTo>
                    <a:pt x="6689" y="192"/>
                  </a:lnTo>
                  <a:lnTo>
                    <a:pt x="0" y="31725"/>
                  </a:lnTo>
                  <a:lnTo>
                    <a:pt x="77" y="31744"/>
                  </a:lnTo>
                  <a:lnTo>
                    <a:pt x="35493" y="41185"/>
                  </a:lnTo>
                  <a:lnTo>
                    <a:pt x="35359" y="40993"/>
                  </a:lnTo>
                  <a:lnTo>
                    <a:pt x="673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flipH="1">
              <a:off x="6466954" y="259255"/>
              <a:ext cx="1104852" cy="891408"/>
            </a:xfrm>
            <a:custGeom>
              <a:avLst/>
              <a:gdLst/>
              <a:ahLst/>
              <a:cxnLst/>
              <a:rect l="l" t="t" r="r" b="b"/>
              <a:pathLst>
                <a:path w="75160" h="60640" extrusionOk="0">
                  <a:moveTo>
                    <a:pt x="28912" y="25098"/>
                  </a:moveTo>
                  <a:lnTo>
                    <a:pt x="44725" y="60332"/>
                  </a:lnTo>
                  <a:lnTo>
                    <a:pt x="44725" y="60332"/>
                  </a:lnTo>
                  <a:lnTo>
                    <a:pt x="375" y="43094"/>
                  </a:lnTo>
                  <a:lnTo>
                    <a:pt x="28542" y="25104"/>
                  </a:lnTo>
                  <a:lnTo>
                    <a:pt x="28912" y="25098"/>
                  </a:lnTo>
                  <a:close/>
                  <a:moveTo>
                    <a:pt x="75003" y="0"/>
                  </a:moveTo>
                  <a:lnTo>
                    <a:pt x="64948" y="24426"/>
                  </a:lnTo>
                  <a:lnTo>
                    <a:pt x="28492" y="24933"/>
                  </a:lnTo>
                  <a:lnTo>
                    <a:pt x="28473" y="24947"/>
                  </a:lnTo>
                  <a:lnTo>
                    <a:pt x="0" y="43129"/>
                  </a:lnTo>
                  <a:lnTo>
                    <a:pt x="157" y="43191"/>
                  </a:lnTo>
                  <a:lnTo>
                    <a:pt x="45050" y="60639"/>
                  </a:lnTo>
                  <a:lnTo>
                    <a:pt x="44966" y="60451"/>
                  </a:lnTo>
                  <a:lnTo>
                    <a:pt x="29098" y="25096"/>
                  </a:lnTo>
                  <a:lnTo>
                    <a:pt x="65061" y="24593"/>
                  </a:lnTo>
                  <a:lnTo>
                    <a:pt x="65084" y="24542"/>
                  </a:lnTo>
                  <a:lnTo>
                    <a:pt x="75160" y="65"/>
                  </a:lnTo>
                  <a:lnTo>
                    <a:pt x="750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flipH="1">
              <a:off x="6978176" y="122265"/>
              <a:ext cx="592087" cy="773543"/>
            </a:xfrm>
            <a:custGeom>
              <a:avLst/>
              <a:gdLst/>
              <a:ahLst/>
              <a:cxnLst/>
              <a:rect l="l" t="t" r="r" b="b"/>
              <a:pathLst>
                <a:path w="40278" h="52622" extrusionOk="0">
                  <a:moveTo>
                    <a:pt x="40116" y="1"/>
                  </a:moveTo>
                  <a:lnTo>
                    <a:pt x="28812" y="34230"/>
                  </a:lnTo>
                  <a:lnTo>
                    <a:pt x="6240" y="26563"/>
                  </a:lnTo>
                  <a:lnTo>
                    <a:pt x="1" y="52581"/>
                  </a:lnTo>
                  <a:lnTo>
                    <a:pt x="166" y="52621"/>
                  </a:lnTo>
                  <a:lnTo>
                    <a:pt x="6362" y="26784"/>
                  </a:lnTo>
                  <a:lnTo>
                    <a:pt x="28919" y="34445"/>
                  </a:lnTo>
                  <a:lnTo>
                    <a:pt x="28946" y="34364"/>
                  </a:lnTo>
                  <a:lnTo>
                    <a:pt x="40277" y="53"/>
                  </a:lnTo>
                  <a:lnTo>
                    <a:pt x="4011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flipH="1">
              <a:off x="7566087" y="692008"/>
              <a:ext cx="471885" cy="780011"/>
            </a:xfrm>
            <a:custGeom>
              <a:avLst/>
              <a:gdLst/>
              <a:ahLst/>
              <a:cxnLst/>
              <a:rect l="l" t="t" r="r" b="b"/>
              <a:pathLst>
                <a:path w="32101" h="53062" extrusionOk="0">
                  <a:moveTo>
                    <a:pt x="2815" y="1"/>
                  </a:moveTo>
                  <a:lnTo>
                    <a:pt x="1" y="30402"/>
                  </a:lnTo>
                  <a:lnTo>
                    <a:pt x="139" y="30331"/>
                  </a:lnTo>
                  <a:lnTo>
                    <a:pt x="31699" y="14041"/>
                  </a:lnTo>
                  <a:lnTo>
                    <a:pt x="31699" y="14041"/>
                  </a:lnTo>
                  <a:lnTo>
                    <a:pt x="11180" y="52982"/>
                  </a:lnTo>
                  <a:lnTo>
                    <a:pt x="11331" y="53061"/>
                  </a:lnTo>
                  <a:lnTo>
                    <a:pt x="32101" y="13642"/>
                  </a:lnTo>
                  <a:lnTo>
                    <a:pt x="31861" y="13767"/>
                  </a:lnTo>
                  <a:lnTo>
                    <a:pt x="200" y="30108"/>
                  </a:lnTo>
                  <a:lnTo>
                    <a:pt x="2984" y="17"/>
                  </a:lnTo>
                  <a:lnTo>
                    <a:pt x="2815"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flipH="1">
              <a:off x="8035694" y="1135786"/>
              <a:ext cx="848366" cy="823318"/>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flipH="1">
              <a:off x="7876052" y="1136198"/>
              <a:ext cx="161582" cy="327575"/>
            </a:xfrm>
            <a:custGeom>
              <a:avLst/>
              <a:gdLst/>
              <a:ahLst/>
              <a:cxnLst/>
              <a:rect l="l" t="t" r="r" b="b"/>
              <a:pathLst>
                <a:path w="10992" h="22284" extrusionOk="0">
                  <a:moveTo>
                    <a:pt x="154" y="1"/>
                  </a:moveTo>
                  <a:lnTo>
                    <a:pt x="0" y="75"/>
                  </a:lnTo>
                  <a:lnTo>
                    <a:pt x="10838" y="22284"/>
                  </a:lnTo>
                  <a:lnTo>
                    <a:pt x="10991" y="22210"/>
                  </a:lnTo>
                  <a:lnTo>
                    <a:pt x="154"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flipH="1">
              <a:off x="8318977" y="965178"/>
              <a:ext cx="564803" cy="534786"/>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7"/>
            <p:cNvSpPr/>
            <p:nvPr/>
          </p:nvSpPr>
          <p:spPr>
            <a:xfrm flipH="1">
              <a:off x="8510695" y="1496436"/>
              <a:ext cx="654297" cy="715905"/>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7"/>
            <p:cNvSpPr/>
            <p:nvPr/>
          </p:nvSpPr>
          <p:spPr>
            <a:xfrm flipH="1">
              <a:off x="8508328" y="2122215"/>
              <a:ext cx="598613" cy="417113"/>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flipH="1">
              <a:off x="9093741" y="2089361"/>
              <a:ext cx="397503" cy="449747"/>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3" name="Google Shape;313;p7"/>
          <p:cNvGrpSpPr/>
          <p:nvPr/>
        </p:nvGrpSpPr>
        <p:grpSpPr>
          <a:xfrm>
            <a:off x="-689545" y="-633460"/>
            <a:ext cx="2305714" cy="2499534"/>
            <a:chOff x="-689545" y="-633460"/>
            <a:chExt cx="2305714" cy="2499534"/>
          </a:xfrm>
        </p:grpSpPr>
        <p:sp>
          <p:nvSpPr>
            <p:cNvPr id="314" name="Google Shape;314;p7"/>
            <p:cNvSpPr/>
            <p:nvPr/>
          </p:nvSpPr>
          <p:spPr>
            <a:xfrm rot="10800000">
              <a:off x="75269" y="-117324"/>
              <a:ext cx="1027057" cy="975049"/>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rot="10800000">
              <a:off x="995068" y="-633460"/>
              <a:ext cx="621101" cy="706445"/>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rot="10800000">
              <a:off x="-235604" y="1162162"/>
              <a:ext cx="56451" cy="54333"/>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rot="10800000">
              <a:off x="-689545" y="1537853"/>
              <a:ext cx="56497" cy="54310"/>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rot="10800000">
              <a:off x="53939" y="-136951"/>
              <a:ext cx="56497" cy="54310"/>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rot="10800000">
              <a:off x="633119" y="974351"/>
              <a:ext cx="56451" cy="54310"/>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rot="10800000">
              <a:off x="1079186" y="833505"/>
              <a:ext cx="56474" cy="54310"/>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rot="10800000">
              <a:off x="-329510" y="254325"/>
              <a:ext cx="56451" cy="54356"/>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7"/>
            <p:cNvSpPr/>
            <p:nvPr/>
          </p:nvSpPr>
          <p:spPr>
            <a:xfrm rot="10800000">
              <a:off x="-219926" y="1811764"/>
              <a:ext cx="56451" cy="54310"/>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7"/>
            <p:cNvSpPr/>
            <p:nvPr/>
          </p:nvSpPr>
          <p:spPr>
            <a:xfrm rot="10800000">
              <a:off x="977431" y="-3909"/>
              <a:ext cx="56497" cy="54333"/>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rot="10800000">
              <a:off x="-665096" y="277210"/>
              <a:ext cx="1328675" cy="1289444"/>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rot="10800000">
              <a:off x="-221430" y="996286"/>
              <a:ext cx="884570" cy="837559"/>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rot="10800000">
              <a:off x="78814" y="-119378"/>
              <a:ext cx="1024731" cy="1121219"/>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rot="10800000">
              <a:off x="75111" y="-631455"/>
              <a:ext cx="937522" cy="653263"/>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rot="10800000">
              <a:off x="991937" y="-631111"/>
              <a:ext cx="622551" cy="704373"/>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9"/>
        <p:cNvGrpSpPr/>
        <p:nvPr/>
      </p:nvGrpSpPr>
      <p:grpSpPr>
        <a:xfrm>
          <a:off x="0" y="0"/>
          <a:ext cx="0" cy="0"/>
          <a:chOff x="0" y="0"/>
          <a:chExt cx="0" cy="0"/>
        </a:xfrm>
      </p:grpSpPr>
      <p:sp>
        <p:nvSpPr>
          <p:cNvPr id="330" name="Google Shape;330;p8"/>
          <p:cNvSpPr txBox="1">
            <a:spLocks noGrp="1"/>
          </p:cNvSpPr>
          <p:nvPr>
            <p:ph type="title"/>
          </p:nvPr>
        </p:nvSpPr>
        <p:spPr>
          <a:xfrm>
            <a:off x="1143925" y="908225"/>
            <a:ext cx="5852400" cy="2636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82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grpSp>
        <p:nvGrpSpPr>
          <p:cNvPr id="331" name="Google Shape;331;p8"/>
          <p:cNvGrpSpPr/>
          <p:nvPr/>
        </p:nvGrpSpPr>
        <p:grpSpPr>
          <a:xfrm rot="1750786">
            <a:off x="5712393" y="2746753"/>
            <a:ext cx="3311366" cy="3589722"/>
            <a:chOff x="-689545" y="-633460"/>
            <a:chExt cx="2305714" cy="2499534"/>
          </a:xfrm>
        </p:grpSpPr>
        <p:sp>
          <p:nvSpPr>
            <p:cNvPr id="332" name="Google Shape;332;p8"/>
            <p:cNvSpPr/>
            <p:nvPr/>
          </p:nvSpPr>
          <p:spPr>
            <a:xfrm rot="10800000">
              <a:off x="75269" y="-117324"/>
              <a:ext cx="1027057" cy="975049"/>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8"/>
            <p:cNvSpPr/>
            <p:nvPr/>
          </p:nvSpPr>
          <p:spPr>
            <a:xfrm rot="10800000">
              <a:off x="995068" y="-633460"/>
              <a:ext cx="621101" cy="706445"/>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8"/>
            <p:cNvSpPr/>
            <p:nvPr/>
          </p:nvSpPr>
          <p:spPr>
            <a:xfrm rot="10800000">
              <a:off x="-235604" y="1162162"/>
              <a:ext cx="56451" cy="54333"/>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8"/>
            <p:cNvSpPr/>
            <p:nvPr/>
          </p:nvSpPr>
          <p:spPr>
            <a:xfrm rot="10800000">
              <a:off x="-689545" y="1537853"/>
              <a:ext cx="56497" cy="54310"/>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8"/>
            <p:cNvSpPr/>
            <p:nvPr/>
          </p:nvSpPr>
          <p:spPr>
            <a:xfrm rot="10800000">
              <a:off x="53939" y="-136951"/>
              <a:ext cx="56497" cy="54310"/>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8"/>
            <p:cNvSpPr/>
            <p:nvPr/>
          </p:nvSpPr>
          <p:spPr>
            <a:xfrm rot="10800000">
              <a:off x="633119" y="974351"/>
              <a:ext cx="56451" cy="54310"/>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8"/>
            <p:cNvSpPr/>
            <p:nvPr/>
          </p:nvSpPr>
          <p:spPr>
            <a:xfrm rot="10800000">
              <a:off x="1079186" y="833505"/>
              <a:ext cx="56474" cy="54310"/>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8"/>
            <p:cNvSpPr/>
            <p:nvPr/>
          </p:nvSpPr>
          <p:spPr>
            <a:xfrm rot="10800000">
              <a:off x="-329510" y="254325"/>
              <a:ext cx="56451" cy="54356"/>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8"/>
            <p:cNvSpPr/>
            <p:nvPr/>
          </p:nvSpPr>
          <p:spPr>
            <a:xfrm rot="10800000">
              <a:off x="-219926" y="1811764"/>
              <a:ext cx="56451" cy="54310"/>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8"/>
            <p:cNvSpPr/>
            <p:nvPr/>
          </p:nvSpPr>
          <p:spPr>
            <a:xfrm rot="10800000">
              <a:off x="977431" y="-3909"/>
              <a:ext cx="56497" cy="54333"/>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8"/>
            <p:cNvSpPr/>
            <p:nvPr/>
          </p:nvSpPr>
          <p:spPr>
            <a:xfrm rot="10800000">
              <a:off x="-665096" y="277210"/>
              <a:ext cx="1328675" cy="1289444"/>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8"/>
            <p:cNvSpPr/>
            <p:nvPr/>
          </p:nvSpPr>
          <p:spPr>
            <a:xfrm rot="10800000">
              <a:off x="-221430" y="996286"/>
              <a:ext cx="884570" cy="837559"/>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8"/>
            <p:cNvSpPr/>
            <p:nvPr/>
          </p:nvSpPr>
          <p:spPr>
            <a:xfrm rot="10800000">
              <a:off x="78814" y="-119378"/>
              <a:ext cx="1024731" cy="1121219"/>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rot="10800000">
              <a:off x="75111" y="-631455"/>
              <a:ext cx="937522" cy="653263"/>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8"/>
            <p:cNvSpPr/>
            <p:nvPr/>
          </p:nvSpPr>
          <p:spPr>
            <a:xfrm rot="10800000">
              <a:off x="991937" y="-631111"/>
              <a:ext cx="622551" cy="704373"/>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47"/>
        <p:cNvGrpSpPr/>
        <p:nvPr/>
      </p:nvGrpSpPr>
      <p:grpSpPr>
        <a:xfrm>
          <a:off x="0" y="0"/>
          <a:ext cx="0" cy="0"/>
          <a:chOff x="0" y="0"/>
          <a:chExt cx="0" cy="0"/>
        </a:xfrm>
      </p:grpSpPr>
      <p:grpSp>
        <p:nvGrpSpPr>
          <p:cNvPr id="348" name="Google Shape;348;p9"/>
          <p:cNvGrpSpPr/>
          <p:nvPr/>
        </p:nvGrpSpPr>
        <p:grpSpPr>
          <a:xfrm rot="-6282531">
            <a:off x="7168082" y="-1164392"/>
            <a:ext cx="2305646" cy="2499461"/>
            <a:chOff x="-689545" y="-633460"/>
            <a:chExt cx="2305714" cy="2499534"/>
          </a:xfrm>
        </p:grpSpPr>
        <p:sp>
          <p:nvSpPr>
            <p:cNvPr id="349" name="Google Shape;349;p9"/>
            <p:cNvSpPr/>
            <p:nvPr/>
          </p:nvSpPr>
          <p:spPr>
            <a:xfrm rot="10800000">
              <a:off x="75269" y="-117324"/>
              <a:ext cx="1027057" cy="975049"/>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9"/>
            <p:cNvSpPr/>
            <p:nvPr/>
          </p:nvSpPr>
          <p:spPr>
            <a:xfrm rot="10800000">
              <a:off x="995068" y="-633460"/>
              <a:ext cx="621101" cy="706445"/>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9"/>
            <p:cNvSpPr/>
            <p:nvPr/>
          </p:nvSpPr>
          <p:spPr>
            <a:xfrm rot="10800000">
              <a:off x="-235604" y="1162162"/>
              <a:ext cx="56451" cy="54333"/>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9"/>
            <p:cNvSpPr/>
            <p:nvPr/>
          </p:nvSpPr>
          <p:spPr>
            <a:xfrm rot="10800000">
              <a:off x="-689545" y="1537853"/>
              <a:ext cx="56497" cy="54310"/>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9"/>
            <p:cNvSpPr/>
            <p:nvPr/>
          </p:nvSpPr>
          <p:spPr>
            <a:xfrm rot="10800000">
              <a:off x="53939" y="-136951"/>
              <a:ext cx="56497" cy="54310"/>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9"/>
            <p:cNvSpPr/>
            <p:nvPr/>
          </p:nvSpPr>
          <p:spPr>
            <a:xfrm rot="10800000">
              <a:off x="633119" y="974351"/>
              <a:ext cx="56451" cy="54310"/>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9"/>
            <p:cNvSpPr/>
            <p:nvPr/>
          </p:nvSpPr>
          <p:spPr>
            <a:xfrm rot="10800000">
              <a:off x="1079186" y="833505"/>
              <a:ext cx="56474" cy="54310"/>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9"/>
            <p:cNvSpPr/>
            <p:nvPr/>
          </p:nvSpPr>
          <p:spPr>
            <a:xfrm rot="10800000">
              <a:off x="-329510" y="254325"/>
              <a:ext cx="56451" cy="54356"/>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9"/>
            <p:cNvSpPr/>
            <p:nvPr/>
          </p:nvSpPr>
          <p:spPr>
            <a:xfrm rot="10800000">
              <a:off x="-219926" y="1811764"/>
              <a:ext cx="56451" cy="54310"/>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9"/>
            <p:cNvSpPr/>
            <p:nvPr/>
          </p:nvSpPr>
          <p:spPr>
            <a:xfrm rot="10800000">
              <a:off x="977431" y="-3909"/>
              <a:ext cx="56497" cy="54333"/>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9"/>
            <p:cNvSpPr/>
            <p:nvPr/>
          </p:nvSpPr>
          <p:spPr>
            <a:xfrm rot="10800000">
              <a:off x="-665096" y="277210"/>
              <a:ext cx="1328675" cy="1289444"/>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9"/>
            <p:cNvSpPr/>
            <p:nvPr/>
          </p:nvSpPr>
          <p:spPr>
            <a:xfrm rot="10800000">
              <a:off x="-221430" y="996286"/>
              <a:ext cx="884570" cy="837559"/>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9"/>
            <p:cNvSpPr/>
            <p:nvPr/>
          </p:nvSpPr>
          <p:spPr>
            <a:xfrm rot="10800000">
              <a:off x="78814" y="-119378"/>
              <a:ext cx="1024731" cy="1121219"/>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9"/>
            <p:cNvSpPr/>
            <p:nvPr/>
          </p:nvSpPr>
          <p:spPr>
            <a:xfrm rot="10800000">
              <a:off x="75111" y="-631455"/>
              <a:ext cx="937522" cy="653263"/>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9"/>
            <p:cNvSpPr/>
            <p:nvPr/>
          </p:nvSpPr>
          <p:spPr>
            <a:xfrm rot="10800000">
              <a:off x="991937" y="-631111"/>
              <a:ext cx="622551" cy="704373"/>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4" name="Google Shape;364;p9"/>
          <p:cNvSpPr txBox="1">
            <a:spLocks noGrp="1"/>
          </p:cNvSpPr>
          <p:nvPr>
            <p:ph type="title"/>
          </p:nvPr>
        </p:nvSpPr>
        <p:spPr>
          <a:xfrm>
            <a:off x="4179775" y="1762375"/>
            <a:ext cx="4161900" cy="6411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8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365" name="Google Shape;365;p9"/>
          <p:cNvSpPr txBox="1">
            <a:spLocks noGrp="1"/>
          </p:cNvSpPr>
          <p:nvPr>
            <p:ph type="subTitle" idx="1"/>
          </p:nvPr>
        </p:nvSpPr>
        <p:spPr>
          <a:xfrm>
            <a:off x="4206550" y="2463300"/>
            <a:ext cx="3078000" cy="641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366" name="Google Shape;366;p9"/>
          <p:cNvSpPr txBox="1">
            <a:spLocks noGrp="1"/>
          </p:cNvSpPr>
          <p:nvPr>
            <p:ph type="title" idx="2" hasCustomPrompt="1"/>
          </p:nvPr>
        </p:nvSpPr>
        <p:spPr>
          <a:xfrm flipH="1">
            <a:off x="1216426" y="1625950"/>
            <a:ext cx="2225100" cy="1614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6000"/>
              <a:buNone/>
              <a:defRPr sz="12000" b="1">
                <a:latin typeface="Poppins"/>
                <a:ea typeface="Poppins"/>
                <a:cs typeface="Poppins"/>
                <a:sym typeface="Poppins"/>
              </a:defRPr>
            </a:lvl1pPr>
            <a:lvl2pPr lvl="1" algn="ctr" rtl="0">
              <a:spcBef>
                <a:spcPts val="0"/>
              </a:spcBef>
              <a:spcAft>
                <a:spcPts val="0"/>
              </a:spcAft>
              <a:buClr>
                <a:schemeClr val="accent2"/>
              </a:buClr>
              <a:buSzPts val="6000"/>
              <a:buNone/>
              <a:defRPr sz="6000">
                <a:solidFill>
                  <a:schemeClr val="accent2"/>
                </a:solidFill>
              </a:defRPr>
            </a:lvl2pPr>
            <a:lvl3pPr lvl="2" algn="ctr" rtl="0">
              <a:spcBef>
                <a:spcPts val="0"/>
              </a:spcBef>
              <a:spcAft>
                <a:spcPts val="0"/>
              </a:spcAft>
              <a:buClr>
                <a:schemeClr val="accent2"/>
              </a:buClr>
              <a:buSzPts val="6000"/>
              <a:buNone/>
              <a:defRPr sz="6000">
                <a:solidFill>
                  <a:schemeClr val="accent2"/>
                </a:solidFill>
              </a:defRPr>
            </a:lvl3pPr>
            <a:lvl4pPr lvl="3" algn="ctr" rtl="0">
              <a:spcBef>
                <a:spcPts val="0"/>
              </a:spcBef>
              <a:spcAft>
                <a:spcPts val="0"/>
              </a:spcAft>
              <a:buClr>
                <a:schemeClr val="accent2"/>
              </a:buClr>
              <a:buSzPts val="6000"/>
              <a:buNone/>
              <a:defRPr sz="6000">
                <a:solidFill>
                  <a:schemeClr val="accent2"/>
                </a:solidFill>
              </a:defRPr>
            </a:lvl4pPr>
            <a:lvl5pPr lvl="4" algn="ctr" rtl="0">
              <a:spcBef>
                <a:spcPts val="0"/>
              </a:spcBef>
              <a:spcAft>
                <a:spcPts val="0"/>
              </a:spcAft>
              <a:buClr>
                <a:schemeClr val="accent2"/>
              </a:buClr>
              <a:buSzPts val="6000"/>
              <a:buNone/>
              <a:defRPr sz="6000">
                <a:solidFill>
                  <a:schemeClr val="accent2"/>
                </a:solidFill>
              </a:defRPr>
            </a:lvl5pPr>
            <a:lvl6pPr lvl="5" algn="ctr" rtl="0">
              <a:spcBef>
                <a:spcPts val="0"/>
              </a:spcBef>
              <a:spcAft>
                <a:spcPts val="0"/>
              </a:spcAft>
              <a:buClr>
                <a:schemeClr val="accent2"/>
              </a:buClr>
              <a:buSzPts val="6000"/>
              <a:buNone/>
              <a:defRPr sz="6000">
                <a:solidFill>
                  <a:schemeClr val="accent2"/>
                </a:solidFill>
              </a:defRPr>
            </a:lvl6pPr>
            <a:lvl7pPr lvl="6" algn="ctr" rtl="0">
              <a:spcBef>
                <a:spcPts val="0"/>
              </a:spcBef>
              <a:spcAft>
                <a:spcPts val="0"/>
              </a:spcAft>
              <a:buClr>
                <a:schemeClr val="accent2"/>
              </a:buClr>
              <a:buSzPts val="6000"/>
              <a:buNone/>
              <a:defRPr sz="6000">
                <a:solidFill>
                  <a:schemeClr val="accent2"/>
                </a:solidFill>
              </a:defRPr>
            </a:lvl7pPr>
            <a:lvl8pPr lvl="7" algn="ctr" rtl="0">
              <a:spcBef>
                <a:spcPts val="0"/>
              </a:spcBef>
              <a:spcAft>
                <a:spcPts val="0"/>
              </a:spcAft>
              <a:buClr>
                <a:schemeClr val="accent2"/>
              </a:buClr>
              <a:buSzPts val="6000"/>
              <a:buNone/>
              <a:defRPr sz="6000">
                <a:solidFill>
                  <a:schemeClr val="accent2"/>
                </a:solidFill>
              </a:defRPr>
            </a:lvl8pPr>
            <a:lvl9pPr lvl="8" algn="ctr" rtl="0">
              <a:spcBef>
                <a:spcPts val="0"/>
              </a:spcBef>
              <a:spcAft>
                <a:spcPts val="0"/>
              </a:spcAft>
              <a:buClr>
                <a:schemeClr val="accent2"/>
              </a:buClr>
              <a:buSzPts val="6000"/>
              <a:buNone/>
              <a:defRPr sz="6000">
                <a:solidFill>
                  <a:schemeClr val="accent2"/>
                </a:solidFill>
              </a:defRPr>
            </a:lvl9pPr>
          </a:lstStyle>
          <a:p>
            <a:r>
              <a:t>xx%</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TITLE_ONLY_1">
    <p:spTree>
      <p:nvGrpSpPr>
        <p:cNvPr id="1" name="Shape 448"/>
        <p:cNvGrpSpPr/>
        <p:nvPr/>
      </p:nvGrpSpPr>
      <p:grpSpPr>
        <a:xfrm>
          <a:off x="0" y="0"/>
          <a:ext cx="0" cy="0"/>
          <a:chOff x="0" y="0"/>
          <a:chExt cx="0" cy="0"/>
        </a:xfrm>
      </p:grpSpPr>
      <p:sp>
        <p:nvSpPr>
          <p:cNvPr id="449" name="Google Shape;449;p14"/>
          <p:cNvSpPr txBox="1">
            <a:spLocks noGrp="1"/>
          </p:cNvSpPr>
          <p:nvPr>
            <p:ph type="title"/>
          </p:nvPr>
        </p:nvSpPr>
        <p:spPr>
          <a:xfrm>
            <a:off x="784325" y="521225"/>
            <a:ext cx="3679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50" name="Google Shape;450;p14"/>
          <p:cNvSpPr txBox="1">
            <a:spLocks noGrp="1"/>
          </p:cNvSpPr>
          <p:nvPr>
            <p:ph type="title" idx="2"/>
          </p:nvPr>
        </p:nvSpPr>
        <p:spPr>
          <a:xfrm>
            <a:off x="893450" y="2006265"/>
            <a:ext cx="2210100" cy="46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a:endParaRPr/>
          </a:p>
        </p:txBody>
      </p:sp>
      <p:sp>
        <p:nvSpPr>
          <p:cNvPr id="451" name="Google Shape;451;p14"/>
          <p:cNvSpPr txBox="1">
            <a:spLocks noGrp="1"/>
          </p:cNvSpPr>
          <p:nvPr>
            <p:ph type="subTitle" idx="1"/>
          </p:nvPr>
        </p:nvSpPr>
        <p:spPr>
          <a:xfrm>
            <a:off x="893450" y="2389261"/>
            <a:ext cx="2210100" cy="67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52" name="Google Shape;452;p14"/>
          <p:cNvSpPr txBox="1">
            <a:spLocks noGrp="1"/>
          </p:cNvSpPr>
          <p:nvPr>
            <p:ph type="title" idx="3" hasCustomPrompt="1"/>
          </p:nvPr>
        </p:nvSpPr>
        <p:spPr>
          <a:xfrm>
            <a:off x="1428350" y="1517044"/>
            <a:ext cx="1140300" cy="501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000"/>
              <a:buNone/>
              <a:defRPr sz="3000">
                <a:solidFill>
                  <a:schemeClr val="accent2"/>
                </a:solidFill>
              </a:defRPr>
            </a:lvl1pPr>
            <a:lvl2pPr lvl="1" algn="ctr" rtl="0">
              <a:spcBef>
                <a:spcPts val="0"/>
              </a:spcBef>
              <a:spcAft>
                <a:spcPts val="0"/>
              </a:spcAft>
              <a:buClr>
                <a:schemeClr val="accent2"/>
              </a:buClr>
              <a:buSzPts val="3000"/>
              <a:buNone/>
              <a:defRPr sz="3000">
                <a:solidFill>
                  <a:schemeClr val="accent2"/>
                </a:solidFill>
              </a:defRPr>
            </a:lvl2pPr>
            <a:lvl3pPr lvl="2" algn="ctr" rtl="0">
              <a:spcBef>
                <a:spcPts val="0"/>
              </a:spcBef>
              <a:spcAft>
                <a:spcPts val="0"/>
              </a:spcAft>
              <a:buClr>
                <a:schemeClr val="accent2"/>
              </a:buClr>
              <a:buSzPts val="3000"/>
              <a:buNone/>
              <a:defRPr sz="3000">
                <a:solidFill>
                  <a:schemeClr val="accent2"/>
                </a:solidFill>
              </a:defRPr>
            </a:lvl3pPr>
            <a:lvl4pPr lvl="3" algn="ctr" rtl="0">
              <a:spcBef>
                <a:spcPts val="0"/>
              </a:spcBef>
              <a:spcAft>
                <a:spcPts val="0"/>
              </a:spcAft>
              <a:buClr>
                <a:schemeClr val="accent2"/>
              </a:buClr>
              <a:buSzPts val="3000"/>
              <a:buNone/>
              <a:defRPr sz="3000">
                <a:solidFill>
                  <a:schemeClr val="accent2"/>
                </a:solidFill>
              </a:defRPr>
            </a:lvl4pPr>
            <a:lvl5pPr lvl="4" algn="ctr" rtl="0">
              <a:spcBef>
                <a:spcPts val="0"/>
              </a:spcBef>
              <a:spcAft>
                <a:spcPts val="0"/>
              </a:spcAft>
              <a:buClr>
                <a:schemeClr val="accent2"/>
              </a:buClr>
              <a:buSzPts val="3000"/>
              <a:buNone/>
              <a:defRPr sz="3000">
                <a:solidFill>
                  <a:schemeClr val="accent2"/>
                </a:solidFill>
              </a:defRPr>
            </a:lvl5pPr>
            <a:lvl6pPr lvl="5" algn="ctr" rtl="0">
              <a:spcBef>
                <a:spcPts val="0"/>
              </a:spcBef>
              <a:spcAft>
                <a:spcPts val="0"/>
              </a:spcAft>
              <a:buClr>
                <a:schemeClr val="accent2"/>
              </a:buClr>
              <a:buSzPts val="3000"/>
              <a:buNone/>
              <a:defRPr sz="3000">
                <a:solidFill>
                  <a:schemeClr val="accent2"/>
                </a:solidFill>
              </a:defRPr>
            </a:lvl6pPr>
            <a:lvl7pPr lvl="6" algn="ctr" rtl="0">
              <a:spcBef>
                <a:spcPts val="0"/>
              </a:spcBef>
              <a:spcAft>
                <a:spcPts val="0"/>
              </a:spcAft>
              <a:buClr>
                <a:schemeClr val="accent2"/>
              </a:buClr>
              <a:buSzPts val="3000"/>
              <a:buNone/>
              <a:defRPr sz="3000">
                <a:solidFill>
                  <a:schemeClr val="accent2"/>
                </a:solidFill>
              </a:defRPr>
            </a:lvl7pPr>
            <a:lvl8pPr lvl="7" algn="ctr" rtl="0">
              <a:spcBef>
                <a:spcPts val="0"/>
              </a:spcBef>
              <a:spcAft>
                <a:spcPts val="0"/>
              </a:spcAft>
              <a:buClr>
                <a:schemeClr val="accent2"/>
              </a:buClr>
              <a:buSzPts val="3000"/>
              <a:buNone/>
              <a:defRPr sz="3000">
                <a:solidFill>
                  <a:schemeClr val="accent2"/>
                </a:solidFill>
              </a:defRPr>
            </a:lvl8pPr>
            <a:lvl9pPr lvl="8" algn="ctr" rtl="0">
              <a:spcBef>
                <a:spcPts val="0"/>
              </a:spcBef>
              <a:spcAft>
                <a:spcPts val="0"/>
              </a:spcAft>
              <a:buClr>
                <a:schemeClr val="accent2"/>
              </a:buClr>
              <a:buSzPts val="3000"/>
              <a:buNone/>
              <a:defRPr sz="3000">
                <a:solidFill>
                  <a:schemeClr val="accent2"/>
                </a:solidFill>
              </a:defRPr>
            </a:lvl9pPr>
          </a:lstStyle>
          <a:p>
            <a:r>
              <a:t>xx%</a:t>
            </a:r>
          </a:p>
        </p:txBody>
      </p:sp>
      <p:sp>
        <p:nvSpPr>
          <p:cNvPr id="453" name="Google Shape;453;p14"/>
          <p:cNvSpPr txBox="1">
            <a:spLocks noGrp="1"/>
          </p:cNvSpPr>
          <p:nvPr>
            <p:ph type="title" idx="4"/>
          </p:nvPr>
        </p:nvSpPr>
        <p:spPr>
          <a:xfrm>
            <a:off x="3466940" y="2006265"/>
            <a:ext cx="2210100" cy="46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a:endParaRPr/>
          </a:p>
        </p:txBody>
      </p:sp>
      <p:sp>
        <p:nvSpPr>
          <p:cNvPr id="454" name="Google Shape;454;p14"/>
          <p:cNvSpPr txBox="1">
            <a:spLocks noGrp="1"/>
          </p:cNvSpPr>
          <p:nvPr>
            <p:ph type="subTitle" idx="5"/>
          </p:nvPr>
        </p:nvSpPr>
        <p:spPr>
          <a:xfrm>
            <a:off x="3466940" y="2389261"/>
            <a:ext cx="2210100" cy="67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55" name="Google Shape;455;p14"/>
          <p:cNvSpPr txBox="1">
            <a:spLocks noGrp="1"/>
          </p:cNvSpPr>
          <p:nvPr>
            <p:ph type="title" idx="6" hasCustomPrompt="1"/>
          </p:nvPr>
        </p:nvSpPr>
        <p:spPr>
          <a:xfrm>
            <a:off x="4001840" y="1517044"/>
            <a:ext cx="1140300" cy="501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000"/>
              <a:buNone/>
              <a:defRPr sz="3000">
                <a:solidFill>
                  <a:schemeClr val="accent2"/>
                </a:solidFill>
              </a:defRPr>
            </a:lvl1pPr>
            <a:lvl2pPr lvl="1" algn="ctr" rtl="0">
              <a:spcBef>
                <a:spcPts val="0"/>
              </a:spcBef>
              <a:spcAft>
                <a:spcPts val="0"/>
              </a:spcAft>
              <a:buClr>
                <a:schemeClr val="accent2"/>
              </a:buClr>
              <a:buSzPts val="3000"/>
              <a:buNone/>
              <a:defRPr sz="3000">
                <a:solidFill>
                  <a:schemeClr val="accent2"/>
                </a:solidFill>
              </a:defRPr>
            </a:lvl2pPr>
            <a:lvl3pPr lvl="2" algn="ctr" rtl="0">
              <a:spcBef>
                <a:spcPts val="0"/>
              </a:spcBef>
              <a:spcAft>
                <a:spcPts val="0"/>
              </a:spcAft>
              <a:buClr>
                <a:schemeClr val="accent2"/>
              </a:buClr>
              <a:buSzPts val="3000"/>
              <a:buNone/>
              <a:defRPr sz="3000">
                <a:solidFill>
                  <a:schemeClr val="accent2"/>
                </a:solidFill>
              </a:defRPr>
            </a:lvl3pPr>
            <a:lvl4pPr lvl="3" algn="ctr" rtl="0">
              <a:spcBef>
                <a:spcPts val="0"/>
              </a:spcBef>
              <a:spcAft>
                <a:spcPts val="0"/>
              </a:spcAft>
              <a:buClr>
                <a:schemeClr val="accent2"/>
              </a:buClr>
              <a:buSzPts val="3000"/>
              <a:buNone/>
              <a:defRPr sz="3000">
                <a:solidFill>
                  <a:schemeClr val="accent2"/>
                </a:solidFill>
              </a:defRPr>
            </a:lvl4pPr>
            <a:lvl5pPr lvl="4" algn="ctr" rtl="0">
              <a:spcBef>
                <a:spcPts val="0"/>
              </a:spcBef>
              <a:spcAft>
                <a:spcPts val="0"/>
              </a:spcAft>
              <a:buClr>
                <a:schemeClr val="accent2"/>
              </a:buClr>
              <a:buSzPts val="3000"/>
              <a:buNone/>
              <a:defRPr sz="3000">
                <a:solidFill>
                  <a:schemeClr val="accent2"/>
                </a:solidFill>
              </a:defRPr>
            </a:lvl5pPr>
            <a:lvl6pPr lvl="5" algn="ctr" rtl="0">
              <a:spcBef>
                <a:spcPts val="0"/>
              </a:spcBef>
              <a:spcAft>
                <a:spcPts val="0"/>
              </a:spcAft>
              <a:buClr>
                <a:schemeClr val="accent2"/>
              </a:buClr>
              <a:buSzPts val="3000"/>
              <a:buNone/>
              <a:defRPr sz="3000">
                <a:solidFill>
                  <a:schemeClr val="accent2"/>
                </a:solidFill>
              </a:defRPr>
            </a:lvl6pPr>
            <a:lvl7pPr lvl="6" algn="ctr" rtl="0">
              <a:spcBef>
                <a:spcPts val="0"/>
              </a:spcBef>
              <a:spcAft>
                <a:spcPts val="0"/>
              </a:spcAft>
              <a:buClr>
                <a:schemeClr val="accent2"/>
              </a:buClr>
              <a:buSzPts val="3000"/>
              <a:buNone/>
              <a:defRPr sz="3000">
                <a:solidFill>
                  <a:schemeClr val="accent2"/>
                </a:solidFill>
              </a:defRPr>
            </a:lvl7pPr>
            <a:lvl8pPr lvl="7" algn="ctr" rtl="0">
              <a:spcBef>
                <a:spcPts val="0"/>
              </a:spcBef>
              <a:spcAft>
                <a:spcPts val="0"/>
              </a:spcAft>
              <a:buClr>
                <a:schemeClr val="accent2"/>
              </a:buClr>
              <a:buSzPts val="3000"/>
              <a:buNone/>
              <a:defRPr sz="3000">
                <a:solidFill>
                  <a:schemeClr val="accent2"/>
                </a:solidFill>
              </a:defRPr>
            </a:lvl8pPr>
            <a:lvl9pPr lvl="8" algn="ctr" rtl="0">
              <a:spcBef>
                <a:spcPts val="0"/>
              </a:spcBef>
              <a:spcAft>
                <a:spcPts val="0"/>
              </a:spcAft>
              <a:buClr>
                <a:schemeClr val="accent2"/>
              </a:buClr>
              <a:buSzPts val="3000"/>
              <a:buNone/>
              <a:defRPr sz="3000">
                <a:solidFill>
                  <a:schemeClr val="accent2"/>
                </a:solidFill>
              </a:defRPr>
            </a:lvl9pPr>
          </a:lstStyle>
          <a:p>
            <a:r>
              <a:t>xx%</a:t>
            </a:r>
          </a:p>
        </p:txBody>
      </p:sp>
      <p:sp>
        <p:nvSpPr>
          <p:cNvPr id="456" name="Google Shape;456;p14"/>
          <p:cNvSpPr txBox="1">
            <a:spLocks noGrp="1"/>
          </p:cNvSpPr>
          <p:nvPr>
            <p:ph type="title" idx="7"/>
          </p:nvPr>
        </p:nvSpPr>
        <p:spPr>
          <a:xfrm>
            <a:off x="6040430" y="2006265"/>
            <a:ext cx="2210100" cy="46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a:endParaRPr/>
          </a:p>
        </p:txBody>
      </p:sp>
      <p:sp>
        <p:nvSpPr>
          <p:cNvPr id="457" name="Google Shape;457;p14"/>
          <p:cNvSpPr txBox="1">
            <a:spLocks noGrp="1"/>
          </p:cNvSpPr>
          <p:nvPr>
            <p:ph type="subTitle" idx="8"/>
          </p:nvPr>
        </p:nvSpPr>
        <p:spPr>
          <a:xfrm>
            <a:off x="6040430" y="2389261"/>
            <a:ext cx="2210100" cy="67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58" name="Google Shape;458;p14"/>
          <p:cNvSpPr txBox="1">
            <a:spLocks noGrp="1"/>
          </p:cNvSpPr>
          <p:nvPr>
            <p:ph type="title" idx="9" hasCustomPrompt="1"/>
          </p:nvPr>
        </p:nvSpPr>
        <p:spPr>
          <a:xfrm>
            <a:off x="6575330" y="1517044"/>
            <a:ext cx="1140300" cy="501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000"/>
              <a:buNone/>
              <a:defRPr sz="3000">
                <a:solidFill>
                  <a:schemeClr val="accent2"/>
                </a:solidFill>
              </a:defRPr>
            </a:lvl1pPr>
            <a:lvl2pPr lvl="1" algn="ctr" rtl="0">
              <a:spcBef>
                <a:spcPts val="0"/>
              </a:spcBef>
              <a:spcAft>
                <a:spcPts val="0"/>
              </a:spcAft>
              <a:buClr>
                <a:schemeClr val="accent2"/>
              </a:buClr>
              <a:buSzPts val="3000"/>
              <a:buNone/>
              <a:defRPr sz="3000">
                <a:solidFill>
                  <a:schemeClr val="accent2"/>
                </a:solidFill>
              </a:defRPr>
            </a:lvl2pPr>
            <a:lvl3pPr lvl="2" algn="ctr" rtl="0">
              <a:spcBef>
                <a:spcPts val="0"/>
              </a:spcBef>
              <a:spcAft>
                <a:spcPts val="0"/>
              </a:spcAft>
              <a:buClr>
                <a:schemeClr val="accent2"/>
              </a:buClr>
              <a:buSzPts val="3000"/>
              <a:buNone/>
              <a:defRPr sz="3000">
                <a:solidFill>
                  <a:schemeClr val="accent2"/>
                </a:solidFill>
              </a:defRPr>
            </a:lvl3pPr>
            <a:lvl4pPr lvl="3" algn="ctr" rtl="0">
              <a:spcBef>
                <a:spcPts val="0"/>
              </a:spcBef>
              <a:spcAft>
                <a:spcPts val="0"/>
              </a:spcAft>
              <a:buClr>
                <a:schemeClr val="accent2"/>
              </a:buClr>
              <a:buSzPts val="3000"/>
              <a:buNone/>
              <a:defRPr sz="3000">
                <a:solidFill>
                  <a:schemeClr val="accent2"/>
                </a:solidFill>
              </a:defRPr>
            </a:lvl4pPr>
            <a:lvl5pPr lvl="4" algn="ctr" rtl="0">
              <a:spcBef>
                <a:spcPts val="0"/>
              </a:spcBef>
              <a:spcAft>
                <a:spcPts val="0"/>
              </a:spcAft>
              <a:buClr>
                <a:schemeClr val="accent2"/>
              </a:buClr>
              <a:buSzPts val="3000"/>
              <a:buNone/>
              <a:defRPr sz="3000">
                <a:solidFill>
                  <a:schemeClr val="accent2"/>
                </a:solidFill>
              </a:defRPr>
            </a:lvl5pPr>
            <a:lvl6pPr lvl="5" algn="ctr" rtl="0">
              <a:spcBef>
                <a:spcPts val="0"/>
              </a:spcBef>
              <a:spcAft>
                <a:spcPts val="0"/>
              </a:spcAft>
              <a:buClr>
                <a:schemeClr val="accent2"/>
              </a:buClr>
              <a:buSzPts val="3000"/>
              <a:buNone/>
              <a:defRPr sz="3000">
                <a:solidFill>
                  <a:schemeClr val="accent2"/>
                </a:solidFill>
              </a:defRPr>
            </a:lvl6pPr>
            <a:lvl7pPr lvl="6" algn="ctr" rtl="0">
              <a:spcBef>
                <a:spcPts val="0"/>
              </a:spcBef>
              <a:spcAft>
                <a:spcPts val="0"/>
              </a:spcAft>
              <a:buClr>
                <a:schemeClr val="accent2"/>
              </a:buClr>
              <a:buSzPts val="3000"/>
              <a:buNone/>
              <a:defRPr sz="3000">
                <a:solidFill>
                  <a:schemeClr val="accent2"/>
                </a:solidFill>
              </a:defRPr>
            </a:lvl7pPr>
            <a:lvl8pPr lvl="7" algn="ctr" rtl="0">
              <a:spcBef>
                <a:spcPts val="0"/>
              </a:spcBef>
              <a:spcAft>
                <a:spcPts val="0"/>
              </a:spcAft>
              <a:buClr>
                <a:schemeClr val="accent2"/>
              </a:buClr>
              <a:buSzPts val="3000"/>
              <a:buNone/>
              <a:defRPr sz="3000">
                <a:solidFill>
                  <a:schemeClr val="accent2"/>
                </a:solidFill>
              </a:defRPr>
            </a:lvl8pPr>
            <a:lvl9pPr lvl="8" algn="ctr" rtl="0">
              <a:spcBef>
                <a:spcPts val="0"/>
              </a:spcBef>
              <a:spcAft>
                <a:spcPts val="0"/>
              </a:spcAft>
              <a:buClr>
                <a:schemeClr val="accent2"/>
              </a:buClr>
              <a:buSzPts val="3000"/>
              <a:buNone/>
              <a:defRPr sz="3000">
                <a:solidFill>
                  <a:schemeClr val="accent2"/>
                </a:solidFill>
              </a:defRPr>
            </a:lvl9pPr>
          </a:lstStyle>
          <a:p>
            <a:r>
              <a:t>xx%</a:t>
            </a:r>
          </a:p>
        </p:txBody>
      </p:sp>
      <p:sp>
        <p:nvSpPr>
          <p:cNvPr id="459" name="Google Shape;459;p14"/>
          <p:cNvSpPr txBox="1">
            <a:spLocks noGrp="1"/>
          </p:cNvSpPr>
          <p:nvPr>
            <p:ph type="title" idx="13"/>
          </p:nvPr>
        </p:nvSpPr>
        <p:spPr>
          <a:xfrm>
            <a:off x="2180203" y="3556065"/>
            <a:ext cx="2210100" cy="46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a:endParaRPr/>
          </a:p>
        </p:txBody>
      </p:sp>
      <p:sp>
        <p:nvSpPr>
          <p:cNvPr id="460" name="Google Shape;460;p14"/>
          <p:cNvSpPr txBox="1">
            <a:spLocks noGrp="1"/>
          </p:cNvSpPr>
          <p:nvPr>
            <p:ph type="subTitle" idx="14"/>
          </p:nvPr>
        </p:nvSpPr>
        <p:spPr>
          <a:xfrm>
            <a:off x="2180203" y="3939061"/>
            <a:ext cx="2210100" cy="67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61" name="Google Shape;461;p14"/>
          <p:cNvSpPr txBox="1">
            <a:spLocks noGrp="1"/>
          </p:cNvSpPr>
          <p:nvPr>
            <p:ph type="title" idx="15" hasCustomPrompt="1"/>
          </p:nvPr>
        </p:nvSpPr>
        <p:spPr>
          <a:xfrm>
            <a:off x="2715103" y="3066844"/>
            <a:ext cx="1140300" cy="501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000"/>
              <a:buNone/>
              <a:defRPr sz="3000">
                <a:solidFill>
                  <a:schemeClr val="accent2"/>
                </a:solidFill>
              </a:defRPr>
            </a:lvl1pPr>
            <a:lvl2pPr lvl="1" algn="ctr" rtl="0">
              <a:spcBef>
                <a:spcPts val="0"/>
              </a:spcBef>
              <a:spcAft>
                <a:spcPts val="0"/>
              </a:spcAft>
              <a:buClr>
                <a:schemeClr val="accent2"/>
              </a:buClr>
              <a:buSzPts val="3000"/>
              <a:buNone/>
              <a:defRPr sz="3000">
                <a:solidFill>
                  <a:schemeClr val="accent2"/>
                </a:solidFill>
              </a:defRPr>
            </a:lvl2pPr>
            <a:lvl3pPr lvl="2" algn="ctr" rtl="0">
              <a:spcBef>
                <a:spcPts val="0"/>
              </a:spcBef>
              <a:spcAft>
                <a:spcPts val="0"/>
              </a:spcAft>
              <a:buClr>
                <a:schemeClr val="accent2"/>
              </a:buClr>
              <a:buSzPts val="3000"/>
              <a:buNone/>
              <a:defRPr sz="3000">
                <a:solidFill>
                  <a:schemeClr val="accent2"/>
                </a:solidFill>
              </a:defRPr>
            </a:lvl3pPr>
            <a:lvl4pPr lvl="3" algn="ctr" rtl="0">
              <a:spcBef>
                <a:spcPts val="0"/>
              </a:spcBef>
              <a:spcAft>
                <a:spcPts val="0"/>
              </a:spcAft>
              <a:buClr>
                <a:schemeClr val="accent2"/>
              </a:buClr>
              <a:buSzPts val="3000"/>
              <a:buNone/>
              <a:defRPr sz="3000">
                <a:solidFill>
                  <a:schemeClr val="accent2"/>
                </a:solidFill>
              </a:defRPr>
            </a:lvl4pPr>
            <a:lvl5pPr lvl="4" algn="ctr" rtl="0">
              <a:spcBef>
                <a:spcPts val="0"/>
              </a:spcBef>
              <a:spcAft>
                <a:spcPts val="0"/>
              </a:spcAft>
              <a:buClr>
                <a:schemeClr val="accent2"/>
              </a:buClr>
              <a:buSzPts val="3000"/>
              <a:buNone/>
              <a:defRPr sz="3000">
                <a:solidFill>
                  <a:schemeClr val="accent2"/>
                </a:solidFill>
              </a:defRPr>
            </a:lvl5pPr>
            <a:lvl6pPr lvl="5" algn="ctr" rtl="0">
              <a:spcBef>
                <a:spcPts val="0"/>
              </a:spcBef>
              <a:spcAft>
                <a:spcPts val="0"/>
              </a:spcAft>
              <a:buClr>
                <a:schemeClr val="accent2"/>
              </a:buClr>
              <a:buSzPts val="3000"/>
              <a:buNone/>
              <a:defRPr sz="3000">
                <a:solidFill>
                  <a:schemeClr val="accent2"/>
                </a:solidFill>
              </a:defRPr>
            </a:lvl6pPr>
            <a:lvl7pPr lvl="6" algn="ctr" rtl="0">
              <a:spcBef>
                <a:spcPts val="0"/>
              </a:spcBef>
              <a:spcAft>
                <a:spcPts val="0"/>
              </a:spcAft>
              <a:buClr>
                <a:schemeClr val="accent2"/>
              </a:buClr>
              <a:buSzPts val="3000"/>
              <a:buNone/>
              <a:defRPr sz="3000">
                <a:solidFill>
                  <a:schemeClr val="accent2"/>
                </a:solidFill>
              </a:defRPr>
            </a:lvl7pPr>
            <a:lvl8pPr lvl="7" algn="ctr" rtl="0">
              <a:spcBef>
                <a:spcPts val="0"/>
              </a:spcBef>
              <a:spcAft>
                <a:spcPts val="0"/>
              </a:spcAft>
              <a:buClr>
                <a:schemeClr val="accent2"/>
              </a:buClr>
              <a:buSzPts val="3000"/>
              <a:buNone/>
              <a:defRPr sz="3000">
                <a:solidFill>
                  <a:schemeClr val="accent2"/>
                </a:solidFill>
              </a:defRPr>
            </a:lvl8pPr>
            <a:lvl9pPr lvl="8" algn="ctr" rtl="0">
              <a:spcBef>
                <a:spcPts val="0"/>
              </a:spcBef>
              <a:spcAft>
                <a:spcPts val="0"/>
              </a:spcAft>
              <a:buClr>
                <a:schemeClr val="accent2"/>
              </a:buClr>
              <a:buSzPts val="3000"/>
              <a:buNone/>
              <a:defRPr sz="3000">
                <a:solidFill>
                  <a:schemeClr val="accent2"/>
                </a:solidFill>
              </a:defRPr>
            </a:lvl9pPr>
          </a:lstStyle>
          <a:p>
            <a:r>
              <a:t>xx%</a:t>
            </a:r>
          </a:p>
        </p:txBody>
      </p:sp>
      <p:sp>
        <p:nvSpPr>
          <p:cNvPr id="462" name="Google Shape;462;p14"/>
          <p:cNvSpPr txBox="1">
            <a:spLocks noGrp="1"/>
          </p:cNvSpPr>
          <p:nvPr>
            <p:ph type="title" idx="16"/>
          </p:nvPr>
        </p:nvSpPr>
        <p:spPr>
          <a:xfrm>
            <a:off x="4753693" y="3556065"/>
            <a:ext cx="2210100" cy="46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a:endParaRPr/>
          </a:p>
        </p:txBody>
      </p:sp>
      <p:sp>
        <p:nvSpPr>
          <p:cNvPr id="463" name="Google Shape;463;p14"/>
          <p:cNvSpPr txBox="1">
            <a:spLocks noGrp="1"/>
          </p:cNvSpPr>
          <p:nvPr>
            <p:ph type="subTitle" idx="17"/>
          </p:nvPr>
        </p:nvSpPr>
        <p:spPr>
          <a:xfrm>
            <a:off x="4753693" y="3939061"/>
            <a:ext cx="2210100" cy="67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64" name="Google Shape;464;p14"/>
          <p:cNvSpPr txBox="1">
            <a:spLocks noGrp="1"/>
          </p:cNvSpPr>
          <p:nvPr>
            <p:ph type="title" idx="18" hasCustomPrompt="1"/>
          </p:nvPr>
        </p:nvSpPr>
        <p:spPr>
          <a:xfrm>
            <a:off x="5288593" y="3066844"/>
            <a:ext cx="1140300" cy="501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000"/>
              <a:buNone/>
              <a:defRPr sz="3000">
                <a:solidFill>
                  <a:schemeClr val="accent2"/>
                </a:solidFill>
              </a:defRPr>
            </a:lvl1pPr>
            <a:lvl2pPr lvl="1" algn="ctr" rtl="0">
              <a:spcBef>
                <a:spcPts val="0"/>
              </a:spcBef>
              <a:spcAft>
                <a:spcPts val="0"/>
              </a:spcAft>
              <a:buClr>
                <a:schemeClr val="accent2"/>
              </a:buClr>
              <a:buSzPts val="3000"/>
              <a:buNone/>
              <a:defRPr sz="3000">
                <a:solidFill>
                  <a:schemeClr val="accent2"/>
                </a:solidFill>
              </a:defRPr>
            </a:lvl2pPr>
            <a:lvl3pPr lvl="2" algn="ctr" rtl="0">
              <a:spcBef>
                <a:spcPts val="0"/>
              </a:spcBef>
              <a:spcAft>
                <a:spcPts val="0"/>
              </a:spcAft>
              <a:buClr>
                <a:schemeClr val="accent2"/>
              </a:buClr>
              <a:buSzPts val="3000"/>
              <a:buNone/>
              <a:defRPr sz="3000">
                <a:solidFill>
                  <a:schemeClr val="accent2"/>
                </a:solidFill>
              </a:defRPr>
            </a:lvl3pPr>
            <a:lvl4pPr lvl="3" algn="ctr" rtl="0">
              <a:spcBef>
                <a:spcPts val="0"/>
              </a:spcBef>
              <a:spcAft>
                <a:spcPts val="0"/>
              </a:spcAft>
              <a:buClr>
                <a:schemeClr val="accent2"/>
              </a:buClr>
              <a:buSzPts val="3000"/>
              <a:buNone/>
              <a:defRPr sz="3000">
                <a:solidFill>
                  <a:schemeClr val="accent2"/>
                </a:solidFill>
              </a:defRPr>
            </a:lvl4pPr>
            <a:lvl5pPr lvl="4" algn="ctr" rtl="0">
              <a:spcBef>
                <a:spcPts val="0"/>
              </a:spcBef>
              <a:spcAft>
                <a:spcPts val="0"/>
              </a:spcAft>
              <a:buClr>
                <a:schemeClr val="accent2"/>
              </a:buClr>
              <a:buSzPts val="3000"/>
              <a:buNone/>
              <a:defRPr sz="3000">
                <a:solidFill>
                  <a:schemeClr val="accent2"/>
                </a:solidFill>
              </a:defRPr>
            </a:lvl5pPr>
            <a:lvl6pPr lvl="5" algn="ctr" rtl="0">
              <a:spcBef>
                <a:spcPts val="0"/>
              </a:spcBef>
              <a:spcAft>
                <a:spcPts val="0"/>
              </a:spcAft>
              <a:buClr>
                <a:schemeClr val="accent2"/>
              </a:buClr>
              <a:buSzPts val="3000"/>
              <a:buNone/>
              <a:defRPr sz="3000">
                <a:solidFill>
                  <a:schemeClr val="accent2"/>
                </a:solidFill>
              </a:defRPr>
            </a:lvl6pPr>
            <a:lvl7pPr lvl="6" algn="ctr" rtl="0">
              <a:spcBef>
                <a:spcPts val="0"/>
              </a:spcBef>
              <a:spcAft>
                <a:spcPts val="0"/>
              </a:spcAft>
              <a:buClr>
                <a:schemeClr val="accent2"/>
              </a:buClr>
              <a:buSzPts val="3000"/>
              <a:buNone/>
              <a:defRPr sz="3000">
                <a:solidFill>
                  <a:schemeClr val="accent2"/>
                </a:solidFill>
              </a:defRPr>
            </a:lvl7pPr>
            <a:lvl8pPr lvl="7" algn="ctr" rtl="0">
              <a:spcBef>
                <a:spcPts val="0"/>
              </a:spcBef>
              <a:spcAft>
                <a:spcPts val="0"/>
              </a:spcAft>
              <a:buClr>
                <a:schemeClr val="accent2"/>
              </a:buClr>
              <a:buSzPts val="3000"/>
              <a:buNone/>
              <a:defRPr sz="3000">
                <a:solidFill>
                  <a:schemeClr val="accent2"/>
                </a:solidFill>
              </a:defRPr>
            </a:lvl8pPr>
            <a:lvl9pPr lvl="8" algn="ctr" rtl="0">
              <a:spcBef>
                <a:spcPts val="0"/>
              </a:spcBef>
              <a:spcAft>
                <a:spcPts val="0"/>
              </a:spcAft>
              <a:buClr>
                <a:schemeClr val="accent2"/>
              </a:buClr>
              <a:buSzPts val="3000"/>
              <a:buNone/>
              <a:defRPr sz="3000">
                <a:solidFill>
                  <a:schemeClr val="accent2"/>
                </a:solidFill>
              </a:defRPr>
            </a:lvl9pPr>
          </a:lstStyle>
          <a:p>
            <a:r>
              <a:t>xx%</a:t>
            </a:r>
          </a:p>
        </p:txBody>
      </p:sp>
      <p:grpSp>
        <p:nvGrpSpPr>
          <p:cNvPr id="465" name="Google Shape;465;p14"/>
          <p:cNvGrpSpPr/>
          <p:nvPr/>
        </p:nvGrpSpPr>
        <p:grpSpPr>
          <a:xfrm rot="9471645">
            <a:off x="6358896" y="3271019"/>
            <a:ext cx="4202402" cy="2512404"/>
            <a:chOff x="8086850" y="3763788"/>
            <a:chExt cx="2404300" cy="1437700"/>
          </a:xfrm>
        </p:grpSpPr>
        <p:sp>
          <p:nvSpPr>
            <p:cNvPr id="466" name="Google Shape;466;p14"/>
            <p:cNvSpPr/>
            <p:nvPr/>
          </p:nvSpPr>
          <p:spPr>
            <a:xfrm>
              <a:off x="9820150" y="3765738"/>
              <a:ext cx="671000" cy="757425"/>
            </a:xfrm>
            <a:custGeom>
              <a:avLst/>
              <a:gdLst/>
              <a:ahLst/>
              <a:cxnLst/>
              <a:rect l="l" t="t" r="r" b="b"/>
              <a:pathLst>
                <a:path w="26840" h="30297" extrusionOk="0">
                  <a:moveTo>
                    <a:pt x="4963" y="1"/>
                  </a:moveTo>
                  <a:cubicBezTo>
                    <a:pt x="2337" y="7853"/>
                    <a:pt x="302" y="15584"/>
                    <a:pt x="57" y="23995"/>
                  </a:cubicBezTo>
                  <a:cubicBezTo>
                    <a:pt x="0" y="26001"/>
                    <a:pt x="161" y="28131"/>
                    <a:pt x="348" y="30296"/>
                  </a:cubicBezTo>
                  <a:cubicBezTo>
                    <a:pt x="6110" y="28701"/>
                    <a:pt x="13486" y="25436"/>
                    <a:pt x="18301" y="18754"/>
                  </a:cubicBezTo>
                  <a:cubicBezTo>
                    <a:pt x="18872" y="17963"/>
                    <a:pt x="19446" y="17184"/>
                    <a:pt x="20010" y="16414"/>
                  </a:cubicBezTo>
                  <a:cubicBezTo>
                    <a:pt x="23522" y="11647"/>
                    <a:pt x="26839" y="7145"/>
                    <a:pt x="25535" y="4566"/>
                  </a:cubicBezTo>
                  <a:cubicBezTo>
                    <a:pt x="24117" y="1761"/>
                    <a:pt x="17191" y="230"/>
                    <a:pt x="49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4"/>
            <p:cNvSpPr/>
            <p:nvPr/>
          </p:nvSpPr>
          <p:spPr>
            <a:xfrm>
              <a:off x="9587850" y="3765738"/>
              <a:ext cx="180125" cy="147275"/>
            </a:xfrm>
            <a:custGeom>
              <a:avLst/>
              <a:gdLst/>
              <a:ahLst/>
              <a:cxnLst/>
              <a:rect l="l" t="t" r="r" b="b"/>
              <a:pathLst>
                <a:path w="7205" h="5891" extrusionOk="0">
                  <a:moveTo>
                    <a:pt x="7204" y="1"/>
                  </a:moveTo>
                  <a:lnTo>
                    <a:pt x="7204" y="1"/>
                  </a:lnTo>
                  <a:cubicBezTo>
                    <a:pt x="4959" y="38"/>
                    <a:pt x="2524" y="114"/>
                    <a:pt x="1" y="213"/>
                  </a:cubicBezTo>
                  <a:cubicBezTo>
                    <a:pt x="1822" y="1678"/>
                    <a:pt x="3356" y="3719"/>
                    <a:pt x="4525" y="5890"/>
                  </a:cubicBezTo>
                  <a:cubicBezTo>
                    <a:pt x="5251" y="3769"/>
                    <a:pt x="6134" y="1789"/>
                    <a:pt x="72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4"/>
            <p:cNvSpPr/>
            <p:nvPr/>
          </p:nvSpPr>
          <p:spPr>
            <a:xfrm>
              <a:off x="8086850" y="3763788"/>
              <a:ext cx="1546350" cy="1437700"/>
            </a:xfrm>
            <a:custGeom>
              <a:avLst/>
              <a:gdLst/>
              <a:ahLst/>
              <a:cxnLst/>
              <a:rect l="l" t="t" r="r" b="b"/>
              <a:pathLst>
                <a:path w="61854" h="57508" extrusionOk="0">
                  <a:moveTo>
                    <a:pt x="31784" y="0"/>
                  </a:moveTo>
                  <a:cubicBezTo>
                    <a:pt x="21607" y="0"/>
                    <a:pt x="11532" y="1045"/>
                    <a:pt x="6770" y="8611"/>
                  </a:cubicBezTo>
                  <a:cubicBezTo>
                    <a:pt x="0" y="19368"/>
                    <a:pt x="1445" y="30314"/>
                    <a:pt x="2723" y="39967"/>
                  </a:cubicBezTo>
                  <a:cubicBezTo>
                    <a:pt x="2998" y="42063"/>
                    <a:pt x="3261" y="44039"/>
                    <a:pt x="3438" y="45981"/>
                  </a:cubicBezTo>
                  <a:cubicBezTo>
                    <a:pt x="4070" y="52898"/>
                    <a:pt x="5145" y="57507"/>
                    <a:pt x="8335" y="57507"/>
                  </a:cubicBezTo>
                  <a:cubicBezTo>
                    <a:pt x="10916" y="57507"/>
                    <a:pt x="14917" y="55018"/>
                    <a:pt x="20227" y="50105"/>
                  </a:cubicBezTo>
                  <a:cubicBezTo>
                    <a:pt x="20379" y="49963"/>
                    <a:pt x="20561" y="49858"/>
                    <a:pt x="20760" y="49799"/>
                  </a:cubicBezTo>
                  <a:cubicBezTo>
                    <a:pt x="21064" y="49709"/>
                    <a:pt x="49400" y="41077"/>
                    <a:pt x="58665" y="33621"/>
                  </a:cubicBezTo>
                  <a:cubicBezTo>
                    <a:pt x="60085" y="27097"/>
                    <a:pt x="61853" y="20414"/>
                    <a:pt x="60020" y="13810"/>
                  </a:cubicBezTo>
                  <a:cubicBezTo>
                    <a:pt x="58587" y="8647"/>
                    <a:pt x="55012" y="5168"/>
                    <a:pt x="52984" y="486"/>
                  </a:cubicBezTo>
                  <a:cubicBezTo>
                    <a:pt x="52830" y="487"/>
                    <a:pt x="52675" y="489"/>
                    <a:pt x="52515" y="489"/>
                  </a:cubicBezTo>
                  <a:cubicBezTo>
                    <a:pt x="48963" y="489"/>
                    <a:pt x="45341" y="362"/>
                    <a:pt x="41841" y="239"/>
                  </a:cubicBezTo>
                  <a:cubicBezTo>
                    <a:pt x="38341" y="115"/>
                    <a:pt x="35031" y="0"/>
                    <a:pt x="317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2">
  <p:cSld name="CAPTION_ONLY_1">
    <p:spTree>
      <p:nvGrpSpPr>
        <p:cNvPr id="1" name="Shape 567"/>
        <p:cNvGrpSpPr/>
        <p:nvPr/>
      </p:nvGrpSpPr>
      <p:grpSpPr>
        <a:xfrm>
          <a:off x="0" y="0"/>
          <a:ext cx="0" cy="0"/>
          <a:chOff x="0" y="0"/>
          <a:chExt cx="0" cy="0"/>
        </a:xfrm>
      </p:grpSpPr>
      <p:sp>
        <p:nvSpPr>
          <p:cNvPr id="568" name="Google Shape;568;p17"/>
          <p:cNvSpPr txBox="1">
            <a:spLocks noGrp="1"/>
          </p:cNvSpPr>
          <p:nvPr>
            <p:ph type="title"/>
          </p:nvPr>
        </p:nvSpPr>
        <p:spPr>
          <a:xfrm>
            <a:off x="784325" y="521225"/>
            <a:ext cx="4695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0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569" name="Google Shape;569;p17"/>
          <p:cNvGrpSpPr/>
          <p:nvPr/>
        </p:nvGrpSpPr>
        <p:grpSpPr>
          <a:xfrm rot="2385383" flipH="1">
            <a:off x="4047263" y="-1928779"/>
            <a:ext cx="6545569" cy="4823282"/>
            <a:chOff x="5312533" y="-539382"/>
            <a:chExt cx="4179783" cy="3079988"/>
          </a:xfrm>
        </p:grpSpPr>
        <p:sp>
          <p:nvSpPr>
            <p:cNvPr id="570" name="Google Shape;570;p17"/>
            <p:cNvSpPr/>
            <p:nvPr/>
          </p:nvSpPr>
          <p:spPr>
            <a:xfrm flipH="1">
              <a:off x="6268680" y="-539382"/>
              <a:ext cx="418538" cy="452525"/>
            </a:xfrm>
            <a:custGeom>
              <a:avLst/>
              <a:gdLst/>
              <a:ahLst/>
              <a:cxnLst/>
              <a:rect l="l" t="t" r="r" b="b"/>
              <a:pathLst>
                <a:path w="28472" h="30784" extrusionOk="0">
                  <a:moveTo>
                    <a:pt x="23679" y="170"/>
                  </a:moveTo>
                  <a:lnTo>
                    <a:pt x="28221" y="30262"/>
                  </a:lnTo>
                  <a:lnTo>
                    <a:pt x="389" y="170"/>
                  </a:lnTo>
                  <a:close/>
                  <a:moveTo>
                    <a:pt x="0" y="0"/>
                  </a:moveTo>
                  <a:lnTo>
                    <a:pt x="132" y="143"/>
                  </a:lnTo>
                  <a:lnTo>
                    <a:pt x="28471" y="30784"/>
                  </a:lnTo>
                  <a:lnTo>
                    <a:pt x="23825"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7"/>
            <p:cNvSpPr/>
            <p:nvPr/>
          </p:nvSpPr>
          <p:spPr>
            <a:xfrm flipH="1">
              <a:off x="6265931" y="-539382"/>
              <a:ext cx="614034" cy="451790"/>
            </a:xfrm>
            <a:custGeom>
              <a:avLst/>
              <a:gdLst/>
              <a:ahLst/>
              <a:cxnLst/>
              <a:rect l="l" t="t" r="r" b="b"/>
              <a:pathLst>
                <a:path w="41771" h="30734" extrusionOk="0">
                  <a:moveTo>
                    <a:pt x="13269" y="170"/>
                  </a:moveTo>
                  <a:lnTo>
                    <a:pt x="41146" y="30310"/>
                  </a:lnTo>
                  <a:lnTo>
                    <a:pt x="244" y="14452"/>
                  </a:lnTo>
                  <a:lnTo>
                    <a:pt x="8225" y="170"/>
                  </a:lnTo>
                  <a:close/>
                  <a:moveTo>
                    <a:pt x="8126" y="0"/>
                  </a:moveTo>
                  <a:lnTo>
                    <a:pt x="8100" y="44"/>
                  </a:lnTo>
                  <a:lnTo>
                    <a:pt x="0" y="14539"/>
                  </a:lnTo>
                  <a:lnTo>
                    <a:pt x="91" y="14575"/>
                  </a:lnTo>
                  <a:lnTo>
                    <a:pt x="41770" y="30734"/>
                  </a:lnTo>
                  <a:lnTo>
                    <a:pt x="41770" y="30734"/>
                  </a:lnTo>
                  <a:lnTo>
                    <a:pt x="1334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7"/>
            <p:cNvSpPr/>
            <p:nvPr/>
          </p:nvSpPr>
          <p:spPr>
            <a:xfrm flipH="1">
              <a:off x="7469494" y="314733"/>
              <a:ext cx="397003" cy="208990"/>
            </a:xfrm>
            <a:custGeom>
              <a:avLst/>
              <a:gdLst/>
              <a:ahLst/>
              <a:cxnLst/>
              <a:rect l="l" t="t" r="r" b="b"/>
              <a:pathLst>
                <a:path w="27007" h="14217" extrusionOk="0">
                  <a:moveTo>
                    <a:pt x="21590" y="199"/>
                  </a:moveTo>
                  <a:lnTo>
                    <a:pt x="26722" y="13940"/>
                  </a:lnTo>
                  <a:lnTo>
                    <a:pt x="619" y="5049"/>
                  </a:lnTo>
                  <a:lnTo>
                    <a:pt x="21590" y="199"/>
                  </a:lnTo>
                  <a:close/>
                  <a:moveTo>
                    <a:pt x="21697" y="0"/>
                  </a:moveTo>
                  <a:lnTo>
                    <a:pt x="21625" y="17"/>
                  </a:lnTo>
                  <a:lnTo>
                    <a:pt x="0" y="5019"/>
                  </a:lnTo>
                  <a:lnTo>
                    <a:pt x="283" y="5114"/>
                  </a:lnTo>
                  <a:lnTo>
                    <a:pt x="27006" y="14217"/>
                  </a:lnTo>
                  <a:lnTo>
                    <a:pt x="21697"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7"/>
            <p:cNvSpPr/>
            <p:nvPr/>
          </p:nvSpPr>
          <p:spPr>
            <a:xfrm flipH="1">
              <a:off x="7467686" y="387145"/>
              <a:ext cx="518307" cy="306436"/>
            </a:xfrm>
            <a:custGeom>
              <a:avLst/>
              <a:gdLst/>
              <a:ahLst/>
              <a:cxnLst/>
              <a:rect l="l" t="t" r="r" b="b"/>
              <a:pathLst>
                <a:path w="35259" h="20846" extrusionOk="0">
                  <a:moveTo>
                    <a:pt x="8488" y="213"/>
                  </a:moveTo>
                  <a:lnTo>
                    <a:pt x="34726" y="9151"/>
                  </a:lnTo>
                  <a:lnTo>
                    <a:pt x="296" y="20568"/>
                  </a:lnTo>
                  <a:lnTo>
                    <a:pt x="8488" y="213"/>
                  </a:lnTo>
                  <a:close/>
                  <a:moveTo>
                    <a:pt x="8390" y="1"/>
                  </a:moveTo>
                  <a:lnTo>
                    <a:pt x="1" y="20845"/>
                  </a:lnTo>
                  <a:lnTo>
                    <a:pt x="1" y="20845"/>
                  </a:lnTo>
                  <a:lnTo>
                    <a:pt x="176" y="20788"/>
                  </a:lnTo>
                  <a:lnTo>
                    <a:pt x="35259" y="9154"/>
                  </a:lnTo>
                  <a:lnTo>
                    <a:pt x="35021" y="9072"/>
                  </a:lnTo>
                  <a:lnTo>
                    <a:pt x="839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7"/>
            <p:cNvSpPr/>
            <p:nvPr/>
          </p:nvSpPr>
          <p:spPr>
            <a:xfrm flipH="1">
              <a:off x="8508431" y="1588458"/>
              <a:ext cx="655782" cy="622574"/>
            </a:xfrm>
            <a:custGeom>
              <a:avLst/>
              <a:gdLst/>
              <a:ahLst/>
              <a:cxnLst/>
              <a:rect l="l" t="t" r="r" b="b"/>
              <a:pathLst>
                <a:path w="44611" h="42352" extrusionOk="0">
                  <a:moveTo>
                    <a:pt x="218" y="442"/>
                  </a:moveTo>
                  <a:lnTo>
                    <a:pt x="44106" y="42106"/>
                  </a:lnTo>
                  <a:lnTo>
                    <a:pt x="4060" y="36334"/>
                  </a:lnTo>
                  <a:lnTo>
                    <a:pt x="218" y="442"/>
                  </a:lnTo>
                  <a:close/>
                  <a:moveTo>
                    <a:pt x="1" y="0"/>
                  </a:moveTo>
                  <a:lnTo>
                    <a:pt x="3906" y="36483"/>
                  </a:lnTo>
                  <a:lnTo>
                    <a:pt x="3972" y="36492"/>
                  </a:lnTo>
                  <a:lnTo>
                    <a:pt x="44610" y="42352"/>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7"/>
            <p:cNvSpPr/>
            <p:nvPr/>
          </p:nvSpPr>
          <p:spPr>
            <a:xfrm flipH="1">
              <a:off x="9095740" y="2089537"/>
              <a:ext cx="396577" cy="451069"/>
            </a:xfrm>
            <a:custGeom>
              <a:avLst/>
              <a:gdLst/>
              <a:ahLst/>
              <a:cxnLst/>
              <a:rect l="l" t="t" r="r" b="b"/>
              <a:pathLst>
                <a:path w="26978" h="30685" extrusionOk="0">
                  <a:moveTo>
                    <a:pt x="407" y="207"/>
                  </a:moveTo>
                  <a:lnTo>
                    <a:pt x="26221" y="2401"/>
                  </a:lnTo>
                  <a:lnTo>
                    <a:pt x="26798" y="30224"/>
                  </a:lnTo>
                  <a:lnTo>
                    <a:pt x="26798" y="30224"/>
                  </a:lnTo>
                  <a:lnTo>
                    <a:pt x="407" y="207"/>
                  </a:lnTo>
                  <a:close/>
                  <a:moveTo>
                    <a:pt x="0" y="1"/>
                  </a:moveTo>
                  <a:lnTo>
                    <a:pt x="140" y="159"/>
                  </a:lnTo>
                  <a:lnTo>
                    <a:pt x="26978" y="30685"/>
                  </a:lnTo>
                  <a:lnTo>
                    <a:pt x="26387" y="2244"/>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7"/>
            <p:cNvSpPr/>
            <p:nvPr/>
          </p:nvSpPr>
          <p:spPr>
            <a:xfrm flipH="1">
              <a:off x="5743199" y="-539382"/>
              <a:ext cx="386551" cy="144810"/>
            </a:xfrm>
            <a:custGeom>
              <a:avLst/>
              <a:gdLst/>
              <a:ahLst/>
              <a:cxnLst/>
              <a:rect l="l" t="t" r="r" b="b"/>
              <a:pathLst>
                <a:path w="26296" h="9851" extrusionOk="0">
                  <a:moveTo>
                    <a:pt x="17176" y="170"/>
                  </a:moveTo>
                  <a:lnTo>
                    <a:pt x="25692" y="9442"/>
                  </a:lnTo>
                  <a:lnTo>
                    <a:pt x="938" y="170"/>
                  </a:lnTo>
                  <a:close/>
                  <a:moveTo>
                    <a:pt x="1" y="0"/>
                  </a:moveTo>
                  <a:lnTo>
                    <a:pt x="26296" y="9850"/>
                  </a:lnTo>
                  <a:lnTo>
                    <a:pt x="1725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7"/>
            <p:cNvSpPr/>
            <p:nvPr/>
          </p:nvSpPr>
          <p:spPr>
            <a:xfrm flipH="1">
              <a:off x="8309907" y="1359373"/>
              <a:ext cx="36044" cy="34692"/>
            </a:xfrm>
            <a:custGeom>
              <a:avLst/>
              <a:gdLst/>
              <a:ahLst/>
              <a:cxnLst/>
              <a:rect l="l" t="t" r="r" b="b"/>
              <a:pathLst>
                <a:path w="2452" h="2360" extrusionOk="0">
                  <a:moveTo>
                    <a:pt x="1179" y="0"/>
                  </a:moveTo>
                  <a:cubicBezTo>
                    <a:pt x="1027" y="0"/>
                    <a:pt x="874" y="30"/>
                    <a:pt x="728" y="90"/>
                  </a:cubicBezTo>
                  <a:cubicBezTo>
                    <a:pt x="288" y="272"/>
                    <a:pt x="1" y="702"/>
                    <a:pt x="1" y="1179"/>
                  </a:cubicBezTo>
                  <a:cubicBezTo>
                    <a:pt x="1" y="1830"/>
                    <a:pt x="528" y="2359"/>
                    <a:pt x="1179" y="2359"/>
                  </a:cubicBezTo>
                  <a:cubicBezTo>
                    <a:pt x="1656" y="2359"/>
                    <a:pt x="2087" y="2071"/>
                    <a:pt x="2270" y="1631"/>
                  </a:cubicBezTo>
                  <a:cubicBezTo>
                    <a:pt x="2452" y="1190"/>
                    <a:pt x="2351" y="684"/>
                    <a:pt x="2013"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7"/>
            <p:cNvSpPr/>
            <p:nvPr/>
          </p:nvSpPr>
          <p:spPr>
            <a:xfrm flipH="1">
              <a:off x="7980084" y="674750"/>
              <a:ext cx="36074" cy="34677"/>
            </a:xfrm>
            <a:custGeom>
              <a:avLst/>
              <a:gdLst/>
              <a:ahLst/>
              <a:cxnLst/>
              <a:rect l="l" t="t" r="r" b="b"/>
              <a:pathLst>
                <a:path w="2454" h="2359" extrusionOk="0">
                  <a:moveTo>
                    <a:pt x="1181" y="0"/>
                  </a:moveTo>
                  <a:cubicBezTo>
                    <a:pt x="1029" y="0"/>
                    <a:pt x="876" y="30"/>
                    <a:pt x="730" y="90"/>
                  </a:cubicBezTo>
                  <a:cubicBezTo>
                    <a:pt x="289" y="272"/>
                    <a:pt x="2" y="703"/>
                    <a:pt x="2" y="1179"/>
                  </a:cubicBezTo>
                  <a:cubicBezTo>
                    <a:pt x="1" y="1832"/>
                    <a:pt x="530" y="2359"/>
                    <a:pt x="1180" y="2359"/>
                  </a:cubicBezTo>
                  <a:cubicBezTo>
                    <a:pt x="1658" y="2359"/>
                    <a:pt x="2087" y="2073"/>
                    <a:pt x="2271" y="1631"/>
                  </a:cubicBezTo>
                  <a:cubicBezTo>
                    <a:pt x="2454" y="1191"/>
                    <a:pt x="2353" y="684"/>
                    <a:pt x="2015"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7"/>
            <p:cNvSpPr/>
            <p:nvPr/>
          </p:nvSpPr>
          <p:spPr>
            <a:xfrm flipH="1">
              <a:off x="6262418" y="-114816"/>
              <a:ext cx="34692" cy="34692"/>
            </a:xfrm>
            <a:custGeom>
              <a:avLst/>
              <a:gdLst/>
              <a:ahLst/>
              <a:cxnLst/>
              <a:rect l="l" t="t" r="r" b="b"/>
              <a:pathLst>
                <a:path w="2360" h="2360" extrusionOk="0">
                  <a:moveTo>
                    <a:pt x="1180" y="0"/>
                  </a:moveTo>
                  <a:cubicBezTo>
                    <a:pt x="529" y="0"/>
                    <a:pt x="0" y="529"/>
                    <a:pt x="0" y="1180"/>
                  </a:cubicBezTo>
                  <a:cubicBezTo>
                    <a:pt x="0" y="1831"/>
                    <a:pt x="529" y="2360"/>
                    <a:pt x="1180" y="2360"/>
                  </a:cubicBezTo>
                  <a:cubicBezTo>
                    <a:pt x="1832" y="2360"/>
                    <a:pt x="2360" y="1831"/>
                    <a:pt x="2360" y="1180"/>
                  </a:cubicBezTo>
                  <a:cubicBezTo>
                    <a:pt x="2360" y="529"/>
                    <a:pt x="1832"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7"/>
            <p:cNvSpPr/>
            <p:nvPr/>
          </p:nvSpPr>
          <p:spPr>
            <a:xfrm flipH="1">
              <a:off x="5626408" y="-59853"/>
              <a:ext cx="36044" cy="34692"/>
            </a:xfrm>
            <a:custGeom>
              <a:avLst/>
              <a:gdLst/>
              <a:ahLst/>
              <a:cxnLst/>
              <a:rect l="l" t="t" r="r" b="b"/>
              <a:pathLst>
                <a:path w="2452" h="2360" extrusionOk="0">
                  <a:moveTo>
                    <a:pt x="1181" y="0"/>
                  </a:moveTo>
                  <a:cubicBezTo>
                    <a:pt x="1028" y="0"/>
                    <a:pt x="874" y="30"/>
                    <a:pt x="728" y="91"/>
                  </a:cubicBezTo>
                  <a:cubicBezTo>
                    <a:pt x="288" y="273"/>
                    <a:pt x="0" y="703"/>
                    <a:pt x="0" y="1180"/>
                  </a:cubicBezTo>
                  <a:cubicBezTo>
                    <a:pt x="0" y="1831"/>
                    <a:pt x="529" y="2358"/>
                    <a:pt x="1180" y="2360"/>
                  </a:cubicBezTo>
                  <a:cubicBezTo>
                    <a:pt x="1656" y="2360"/>
                    <a:pt x="2087" y="2072"/>
                    <a:pt x="2269" y="1632"/>
                  </a:cubicBezTo>
                  <a:cubicBezTo>
                    <a:pt x="2451" y="1191"/>
                    <a:pt x="2351" y="683"/>
                    <a:pt x="2013" y="346"/>
                  </a:cubicBezTo>
                  <a:cubicBezTo>
                    <a:pt x="1789"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7"/>
            <p:cNvSpPr/>
            <p:nvPr/>
          </p:nvSpPr>
          <p:spPr>
            <a:xfrm flipH="1">
              <a:off x="8020053" y="1119499"/>
              <a:ext cx="36074" cy="34677"/>
            </a:xfrm>
            <a:custGeom>
              <a:avLst/>
              <a:gdLst/>
              <a:ahLst/>
              <a:cxnLst/>
              <a:rect l="l" t="t" r="r" b="b"/>
              <a:pathLst>
                <a:path w="2454" h="2359" extrusionOk="0">
                  <a:moveTo>
                    <a:pt x="1180" y="0"/>
                  </a:moveTo>
                  <a:cubicBezTo>
                    <a:pt x="1028" y="0"/>
                    <a:pt x="875" y="29"/>
                    <a:pt x="730" y="90"/>
                  </a:cubicBezTo>
                  <a:cubicBezTo>
                    <a:pt x="288" y="272"/>
                    <a:pt x="0" y="703"/>
                    <a:pt x="0" y="1180"/>
                  </a:cubicBezTo>
                  <a:cubicBezTo>
                    <a:pt x="2" y="1831"/>
                    <a:pt x="529" y="2359"/>
                    <a:pt x="1180" y="2359"/>
                  </a:cubicBezTo>
                  <a:cubicBezTo>
                    <a:pt x="1658" y="2359"/>
                    <a:pt x="2087" y="2072"/>
                    <a:pt x="2269" y="1631"/>
                  </a:cubicBezTo>
                  <a:cubicBezTo>
                    <a:pt x="2453" y="1191"/>
                    <a:pt x="2352" y="683"/>
                    <a:pt x="2015"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7"/>
            <p:cNvSpPr/>
            <p:nvPr/>
          </p:nvSpPr>
          <p:spPr>
            <a:xfrm flipH="1">
              <a:off x="6445947" y="244996"/>
              <a:ext cx="36059" cy="34692"/>
            </a:xfrm>
            <a:custGeom>
              <a:avLst/>
              <a:gdLst/>
              <a:ahLst/>
              <a:cxnLst/>
              <a:rect l="l" t="t" r="r" b="b"/>
              <a:pathLst>
                <a:path w="2453" h="2360" extrusionOk="0">
                  <a:moveTo>
                    <a:pt x="1180" y="1"/>
                  </a:moveTo>
                  <a:cubicBezTo>
                    <a:pt x="1028" y="1"/>
                    <a:pt x="875" y="30"/>
                    <a:pt x="729" y="90"/>
                  </a:cubicBezTo>
                  <a:cubicBezTo>
                    <a:pt x="289" y="273"/>
                    <a:pt x="1" y="702"/>
                    <a:pt x="1" y="1180"/>
                  </a:cubicBezTo>
                  <a:cubicBezTo>
                    <a:pt x="1" y="1830"/>
                    <a:pt x="528" y="2358"/>
                    <a:pt x="1181" y="2359"/>
                  </a:cubicBezTo>
                  <a:cubicBezTo>
                    <a:pt x="1657" y="2359"/>
                    <a:pt x="2088" y="2072"/>
                    <a:pt x="2270" y="1632"/>
                  </a:cubicBezTo>
                  <a:cubicBezTo>
                    <a:pt x="2452" y="1190"/>
                    <a:pt x="2351" y="684"/>
                    <a:pt x="2014" y="346"/>
                  </a:cubicBezTo>
                  <a:cubicBezTo>
                    <a:pt x="1788"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7"/>
            <p:cNvSpPr/>
            <p:nvPr/>
          </p:nvSpPr>
          <p:spPr>
            <a:xfrm flipH="1">
              <a:off x="6600856" y="604778"/>
              <a:ext cx="36059" cy="34692"/>
            </a:xfrm>
            <a:custGeom>
              <a:avLst/>
              <a:gdLst/>
              <a:ahLst/>
              <a:cxnLst/>
              <a:rect l="l" t="t" r="r" b="b"/>
              <a:pathLst>
                <a:path w="2453" h="2360" extrusionOk="0">
                  <a:moveTo>
                    <a:pt x="1180" y="1"/>
                  </a:moveTo>
                  <a:cubicBezTo>
                    <a:pt x="1028" y="1"/>
                    <a:pt x="875" y="30"/>
                    <a:pt x="729" y="91"/>
                  </a:cubicBezTo>
                  <a:cubicBezTo>
                    <a:pt x="288" y="273"/>
                    <a:pt x="0" y="704"/>
                    <a:pt x="2" y="1181"/>
                  </a:cubicBezTo>
                  <a:cubicBezTo>
                    <a:pt x="2" y="1832"/>
                    <a:pt x="529" y="2360"/>
                    <a:pt x="1180" y="2360"/>
                  </a:cubicBezTo>
                  <a:cubicBezTo>
                    <a:pt x="1657" y="2360"/>
                    <a:pt x="2087" y="2073"/>
                    <a:pt x="2271" y="1632"/>
                  </a:cubicBezTo>
                  <a:cubicBezTo>
                    <a:pt x="2453" y="1192"/>
                    <a:pt x="2352" y="684"/>
                    <a:pt x="2014" y="347"/>
                  </a:cubicBezTo>
                  <a:cubicBezTo>
                    <a:pt x="1789" y="121"/>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7"/>
            <p:cNvSpPr/>
            <p:nvPr/>
          </p:nvSpPr>
          <p:spPr>
            <a:xfrm flipH="1">
              <a:off x="7130571" y="614774"/>
              <a:ext cx="36044" cy="34707"/>
            </a:xfrm>
            <a:custGeom>
              <a:avLst/>
              <a:gdLst/>
              <a:ahLst/>
              <a:cxnLst/>
              <a:rect l="l" t="t" r="r" b="b"/>
              <a:pathLst>
                <a:path w="2452" h="2361" extrusionOk="0">
                  <a:moveTo>
                    <a:pt x="1179" y="0"/>
                  </a:moveTo>
                  <a:cubicBezTo>
                    <a:pt x="1027" y="0"/>
                    <a:pt x="874" y="30"/>
                    <a:pt x="728" y="90"/>
                  </a:cubicBezTo>
                  <a:cubicBezTo>
                    <a:pt x="288" y="274"/>
                    <a:pt x="0" y="703"/>
                    <a:pt x="0" y="1181"/>
                  </a:cubicBezTo>
                  <a:cubicBezTo>
                    <a:pt x="0" y="1832"/>
                    <a:pt x="529" y="2359"/>
                    <a:pt x="1180" y="2361"/>
                  </a:cubicBezTo>
                  <a:cubicBezTo>
                    <a:pt x="1657" y="2359"/>
                    <a:pt x="2087" y="2073"/>
                    <a:pt x="2269" y="1631"/>
                  </a:cubicBezTo>
                  <a:cubicBezTo>
                    <a:pt x="2451" y="1191"/>
                    <a:pt x="2350" y="684"/>
                    <a:pt x="2014" y="346"/>
                  </a:cubicBezTo>
                  <a:cubicBezTo>
                    <a:pt x="1789"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7"/>
            <p:cNvSpPr/>
            <p:nvPr/>
          </p:nvSpPr>
          <p:spPr>
            <a:xfrm flipH="1">
              <a:off x="6890696" y="1134493"/>
              <a:ext cx="36044" cy="34677"/>
            </a:xfrm>
            <a:custGeom>
              <a:avLst/>
              <a:gdLst/>
              <a:ahLst/>
              <a:cxnLst/>
              <a:rect l="l" t="t" r="r" b="b"/>
              <a:pathLst>
                <a:path w="2452" h="2359" extrusionOk="0">
                  <a:moveTo>
                    <a:pt x="1178" y="0"/>
                  </a:moveTo>
                  <a:cubicBezTo>
                    <a:pt x="1027" y="0"/>
                    <a:pt x="874" y="29"/>
                    <a:pt x="728" y="90"/>
                  </a:cubicBezTo>
                  <a:cubicBezTo>
                    <a:pt x="287" y="272"/>
                    <a:pt x="0" y="703"/>
                    <a:pt x="0" y="1179"/>
                  </a:cubicBezTo>
                  <a:cubicBezTo>
                    <a:pt x="0" y="1831"/>
                    <a:pt x="528" y="2359"/>
                    <a:pt x="1178" y="2359"/>
                  </a:cubicBezTo>
                  <a:cubicBezTo>
                    <a:pt x="1656" y="2359"/>
                    <a:pt x="2085" y="2072"/>
                    <a:pt x="2269" y="1631"/>
                  </a:cubicBezTo>
                  <a:cubicBezTo>
                    <a:pt x="2452" y="1190"/>
                    <a:pt x="2351" y="683"/>
                    <a:pt x="2013" y="346"/>
                  </a:cubicBezTo>
                  <a:cubicBezTo>
                    <a:pt x="1787" y="120"/>
                    <a:pt x="1485" y="0"/>
                    <a:pt x="1178"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7"/>
            <p:cNvSpPr/>
            <p:nvPr/>
          </p:nvSpPr>
          <p:spPr>
            <a:xfrm flipH="1">
              <a:off x="7550329" y="879639"/>
              <a:ext cx="36059" cy="34677"/>
            </a:xfrm>
            <a:custGeom>
              <a:avLst/>
              <a:gdLst/>
              <a:ahLst/>
              <a:cxnLst/>
              <a:rect l="l" t="t" r="r" b="b"/>
              <a:pathLst>
                <a:path w="2453" h="2359" extrusionOk="0">
                  <a:moveTo>
                    <a:pt x="1180" y="0"/>
                  </a:moveTo>
                  <a:cubicBezTo>
                    <a:pt x="1028" y="0"/>
                    <a:pt x="875" y="30"/>
                    <a:pt x="729" y="90"/>
                  </a:cubicBezTo>
                  <a:cubicBezTo>
                    <a:pt x="289" y="272"/>
                    <a:pt x="1" y="702"/>
                    <a:pt x="1" y="1179"/>
                  </a:cubicBezTo>
                  <a:cubicBezTo>
                    <a:pt x="1" y="1830"/>
                    <a:pt x="528" y="2359"/>
                    <a:pt x="1181" y="2359"/>
                  </a:cubicBezTo>
                  <a:cubicBezTo>
                    <a:pt x="1657" y="2359"/>
                    <a:pt x="2088" y="2071"/>
                    <a:pt x="2270" y="1631"/>
                  </a:cubicBezTo>
                  <a:cubicBezTo>
                    <a:pt x="2452" y="1190"/>
                    <a:pt x="2351" y="683"/>
                    <a:pt x="2014" y="346"/>
                  </a:cubicBezTo>
                  <a:cubicBezTo>
                    <a:pt x="1789" y="120"/>
                    <a:pt x="1487" y="0"/>
                    <a:pt x="1180"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7"/>
            <p:cNvSpPr/>
            <p:nvPr/>
          </p:nvSpPr>
          <p:spPr>
            <a:xfrm flipH="1">
              <a:off x="7855148" y="1454306"/>
              <a:ext cx="36074" cy="34692"/>
            </a:xfrm>
            <a:custGeom>
              <a:avLst/>
              <a:gdLst/>
              <a:ahLst/>
              <a:cxnLst/>
              <a:rect l="l" t="t" r="r" b="b"/>
              <a:pathLst>
                <a:path w="2454" h="2360" extrusionOk="0">
                  <a:moveTo>
                    <a:pt x="1181" y="0"/>
                  </a:moveTo>
                  <a:cubicBezTo>
                    <a:pt x="1029" y="0"/>
                    <a:pt x="875" y="30"/>
                    <a:pt x="728" y="91"/>
                  </a:cubicBezTo>
                  <a:cubicBezTo>
                    <a:pt x="288" y="273"/>
                    <a:pt x="1" y="703"/>
                    <a:pt x="1" y="1180"/>
                  </a:cubicBezTo>
                  <a:cubicBezTo>
                    <a:pt x="1" y="1831"/>
                    <a:pt x="529" y="2360"/>
                    <a:pt x="1180" y="2360"/>
                  </a:cubicBezTo>
                  <a:cubicBezTo>
                    <a:pt x="1658" y="2360"/>
                    <a:pt x="2087" y="2072"/>
                    <a:pt x="2270" y="1631"/>
                  </a:cubicBezTo>
                  <a:cubicBezTo>
                    <a:pt x="2453" y="1191"/>
                    <a:pt x="2353" y="683"/>
                    <a:pt x="2015" y="346"/>
                  </a:cubicBezTo>
                  <a:cubicBezTo>
                    <a:pt x="1790" y="120"/>
                    <a:pt x="1488"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7"/>
            <p:cNvSpPr/>
            <p:nvPr/>
          </p:nvSpPr>
          <p:spPr>
            <a:xfrm flipH="1">
              <a:off x="8494789" y="2188909"/>
              <a:ext cx="36074" cy="34677"/>
            </a:xfrm>
            <a:custGeom>
              <a:avLst/>
              <a:gdLst/>
              <a:ahLst/>
              <a:cxnLst/>
              <a:rect l="l" t="t" r="r" b="b"/>
              <a:pathLst>
                <a:path w="2454" h="2359" extrusionOk="0">
                  <a:moveTo>
                    <a:pt x="1181" y="0"/>
                  </a:moveTo>
                  <a:cubicBezTo>
                    <a:pt x="1029" y="0"/>
                    <a:pt x="876" y="30"/>
                    <a:pt x="730" y="90"/>
                  </a:cubicBezTo>
                  <a:cubicBezTo>
                    <a:pt x="289" y="272"/>
                    <a:pt x="1" y="702"/>
                    <a:pt x="2" y="1179"/>
                  </a:cubicBezTo>
                  <a:cubicBezTo>
                    <a:pt x="2" y="1830"/>
                    <a:pt x="530" y="2359"/>
                    <a:pt x="1180" y="2359"/>
                  </a:cubicBezTo>
                  <a:cubicBezTo>
                    <a:pt x="1658" y="2359"/>
                    <a:pt x="2087" y="2071"/>
                    <a:pt x="2271" y="1631"/>
                  </a:cubicBezTo>
                  <a:cubicBezTo>
                    <a:pt x="2454" y="1190"/>
                    <a:pt x="2353" y="682"/>
                    <a:pt x="2015" y="345"/>
                  </a:cubicBezTo>
                  <a:cubicBezTo>
                    <a:pt x="1789" y="120"/>
                    <a:pt x="1487" y="0"/>
                    <a:pt x="1181"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7"/>
            <p:cNvSpPr/>
            <p:nvPr/>
          </p:nvSpPr>
          <p:spPr>
            <a:xfrm flipH="1">
              <a:off x="8864612" y="1479311"/>
              <a:ext cx="36044" cy="34677"/>
            </a:xfrm>
            <a:custGeom>
              <a:avLst/>
              <a:gdLst/>
              <a:ahLst/>
              <a:cxnLst/>
              <a:rect l="l" t="t" r="r" b="b"/>
              <a:pathLst>
                <a:path w="2452" h="2359" extrusionOk="0">
                  <a:moveTo>
                    <a:pt x="1179" y="0"/>
                  </a:moveTo>
                  <a:cubicBezTo>
                    <a:pt x="1028" y="0"/>
                    <a:pt x="875" y="29"/>
                    <a:pt x="730" y="89"/>
                  </a:cubicBezTo>
                  <a:cubicBezTo>
                    <a:pt x="290" y="272"/>
                    <a:pt x="2" y="701"/>
                    <a:pt x="1" y="1179"/>
                  </a:cubicBezTo>
                  <a:cubicBezTo>
                    <a:pt x="1" y="1830"/>
                    <a:pt x="528" y="2358"/>
                    <a:pt x="1180" y="2358"/>
                  </a:cubicBezTo>
                  <a:cubicBezTo>
                    <a:pt x="1656" y="2358"/>
                    <a:pt x="2087" y="2072"/>
                    <a:pt x="2270" y="1631"/>
                  </a:cubicBezTo>
                  <a:cubicBezTo>
                    <a:pt x="2452" y="1191"/>
                    <a:pt x="2351" y="683"/>
                    <a:pt x="2015" y="347"/>
                  </a:cubicBezTo>
                  <a:cubicBezTo>
                    <a:pt x="1789" y="121"/>
                    <a:pt x="1487"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7"/>
            <p:cNvSpPr/>
            <p:nvPr/>
          </p:nvSpPr>
          <p:spPr>
            <a:xfrm flipH="1">
              <a:off x="9149439" y="1569245"/>
              <a:ext cx="36059" cy="34677"/>
            </a:xfrm>
            <a:custGeom>
              <a:avLst/>
              <a:gdLst/>
              <a:ahLst/>
              <a:cxnLst/>
              <a:rect l="l" t="t" r="r" b="b"/>
              <a:pathLst>
                <a:path w="2453" h="2359" extrusionOk="0">
                  <a:moveTo>
                    <a:pt x="1179" y="0"/>
                  </a:moveTo>
                  <a:cubicBezTo>
                    <a:pt x="1028" y="0"/>
                    <a:pt x="875" y="30"/>
                    <a:pt x="729" y="90"/>
                  </a:cubicBezTo>
                  <a:cubicBezTo>
                    <a:pt x="289" y="272"/>
                    <a:pt x="1" y="703"/>
                    <a:pt x="1" y="1181"/>
                  </a:cubicBezTo>
                  <a:cubicBezTo>
                    <a:pt x="1" y="1832"/>
                    <a:pt x="530" y="2359"/>
                    <a:pt x="1181" y="2359"/>
                  </a:cubicBezTo>
                  <a:cubicBezTo>
                    <a:pt x="1658" y="2359"/>
                    <a:pt x="2088" y="2071"/>
                    <a:pt x="2270" y="1631"/>
                  </a:cubicBezTo>
                  <a:cubicBezTo>
                    <a:pt x="2452" y="1190"/>
                    <a:pt x="2351" y="682"/>
                    <a:pt x="2014" y="346"/>
                  </a:cubicBezTo>
                  <a:cubicBezTo>
                    <a:pt x="1788" y="120"/>
                    <a:pt x="1486" y="0"/>
                    <a:pt x="1179"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7"/>
            <p:cNvSpPr/>
            <p:nvPr/>
          </p:nvSpPr>
          <p:spPr>
            <a:xfrm flipH="1">
              <a:off x="8249946" y="1939038"/>
              <a:ext cx="36044" cy="34707"/>
            </a:xfrm>
            <a:custGeom>
              <a:avLst/>
              <a:gdLst/>
              <a:ahLst/>
              <a:cxnLst/>
              <a:rect l="l" t="t" r="r" b="b"/>
              <a:pathLst>
                <a:path w="2452" h="2361" extrusionOk="0">
                  <a:moveTo>
                    <a:pt x="1180" y="1"/>
                  </a:moveTo>
                  <a:cubicBezTo>
                    <a:pt x="1028" y="1"/>
                    <a:pt x="875" y="30"/>
                    <a:pt x="729" y="90"/>
                  </a:cubicBezTo>
                  <a:cubicBezTo>
                    <a:pt x="288" y="272"/>
                    <a:pt x="0" y="703"/>
                    <a:pt x="0" y="1179"/>
                  </a:cubicBezTo>
                  <a:cubicBezTo>
                    <a:pt x="0" y="1832"/>
                    <a:pt x="527" y="2361"/>
                    <a:pt x="1180" y="2361"/>
                  </a:cubicBezTo>
                  <a:cubicBezTo>
                    <a:pt x="1657" y="2361"/>
                    <a:pt x="2087" y="2073"/>
                    <a:pt x="2269" y="1631"/>
                  </a:cubicBezTo>
                  <a:cubicBezTo>
                    <a:pt x="2451" y="1191"/>
                    <a:pt x="2352" y="684"/>
                    <a:pt x="2014" y="346"/>
                  </a:cubicBezTo>
                  <a:cubicBezTo>
                    <a:pt x="1789" y="120"/>
                    <a:pt x="1486"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7"/>
            <p:cNvSpPr/>
            <p:nvPr/>
          </p:nvSpPr>
          <p:spPr>
            <a:xfrm flipH="1">
              <a:off x="8319918" y="944598"/>
              <a:ext cx="36044" cy="34677"/>
            </a:xfrm>
            <a:custGeom>
              <a:avLst/>
              <a:gdLst/>
              <a:ahLst/>
              <a:cxnLst/>
              <a:rect l="l" t="t" r="r" b="b"/>
              <a:pathLst>
                <a:path w="2452" h="2359" extrusionOk="0">
                  <a:moveTo>
                    <a:pt x="1182" y="1"/>
                  </a:moveTo>
                  <a:cubicBezTo>
                    <a:pt x="1029" y="1"/>
                    <a:pt x="876" y="30"/>
                    <a:pt x="730" y="91"/>
                  </a:cubicBezTo>
                  <a:cubicBezTo>
                    <a:pt x="288" y="274"/>
                    <a:pt x="2" y="703"/>
                    <a:pt x="2" y="1181"/>
                  </a:cubicBezTo>
                  <a:cubicBezTo>
                    <a:pt x="1" y="1831"/>
                    <a:pt x="529" y="2359"/>
                    <a:pt x="1180" y="2359"/>
                  </a:cubicBezTo>
                  <a:cubicBezTo>
                    <a:pt x="1658" y="2359"/>
                    <a:pt x="2087" y="2073"/>
                    <a:pt x="2270" y="1631"/>
                  </a:cubicBezTo>
                  <a:cubicBezTo>
                    <a:pt x="2452" y="1191"/>
                    <a:pt x="2352" y="683"/>
                    <a:pt x="2015" y="346"/>
                  </a:cubicBezTo>
                  <a:cubicBezTo>
                    <a:pt x="1790" y="121"/>
                    <a:pt x="1488" y="1"/>
                    <a:pt x="1182"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7"/>
            <p:cNvSpPr/>
            <p:nvPr/>
          </p:nvSpPr>
          <p:spPr>
            <a:xfrm flipH="1">
              <a:off x="7455382" y="499835"/>
              <a:ext cx="36059" cy="34707"/>
            </a:xfrm>
            <a:custGeom>
              <a:avLst/>
              <a:gdLst/>
              <a:ahLst/>
              <a:cxnLst/>
              <a:rect l="l" t="t" r="r" b="b"/>
              <a:pathLst>
                <a:path w="2453" h="2361" extrusionOk="0">
                  <a:moveTo>
                    <a:pt x="1182" y="0"/>
                  </a:moveTo>
                  <a:cubicBezTo>
                    <a:pt x="1029" y="0"/>
                    <a:pt x="875" y="30"/>
                    <a:pt x="729" y="91"/>
                  </a:cubicBezTo>
                  <a:cubicBezTo>
                    <a:pt x="289" y="273"/>
                    <a:pt x="1" y="703"/>
                    <a:pt x="1" y="1180"/>
                  </a:cubicBezTo>
                  <a:cubicBezTo>
                    <a:pt x="1" y="1831"/>
                    <a:pt x="528" y="2360"/>
                    <a:pt x="1180" y="2360"/>
                  </a:cubicBezTo>
                  <a:cubicBezTo>
                    <a:pt x="1657" y="2360"/>
                    <a:pt x="2087" y="2072"/>
                    <a:pt x="2270" y="1632"/>
                  </a:cubicBezTo>
                  <a:cubicBezTo>
                    <a:pt x="2452" y="1191"/>
                    <a:pt x="2351" y="683"/>
                    <a:pt x="2014" y="346"/>
                  </a:cubicBezTo>
                  <a:cubicBezTo>
                    <a:pt x="1789" y="120"/>
                    <a:pt x="1488" y="0"/>
                    <a:pt x="1182"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7"/>
            <p:cNvSpPr/>
            <p:nvPr/>
          </p:nvSpPr>
          <p:spPr>
            <a:xfrm flipH="1">
              <a:off x="9084465" y="2103943"/>
              <a:ext cx="36074" cy="34692"/>
            </a:xfrm>
            <a:custGeom>
              <a:avLst/>
              <a:gdLst/>
              <a:ahLst/>
              <a:cxnLst/>
              <a:rect l="l" t="t" r="r" b="b"/>
              <a:pathLst>
                <a:path w="2454" h="2360" extrusionOk="0">
                  <a:moveTo>
                    <a:pt x="1180" y="1"/>
                  </a:moveTo>
                  <a:cubicBezTo>
                    <a:pt x="1028" y="1"/>
                    <a:pt x="876" y="30"/>
                    <a:pt x="730" y="91"/>
                  </a:cubicBezTo>
                  <a:cubicBezTo>
                    <a:pt x="289" y="273"/>
                    <a:pt x="2" y="704"/>
                    <a:pt x="2" y="1180"/>
                  </a:cubicBezTo>
                  <a:cubicBezTo>
                    <a:pt x="1" y="1831"/>
                    <a:pt x="530" y="2360"/>
                    <a:pt x="1180" y="2360"/>
                  </a:cubicBezTo>
                  <a:cubicBezTo>
                    <a:pt x="1658" y="2360"/>
                    <a:pt x="2087" y="2073"/>
                    <a:pt x="2271" y="1632"/>
                  </a:cubicBezTo>
                  <a:cubicBezTo>
                    <a:pt x="2454" y="1192"/>
                    <a:pt x="2353" y="684"/>
                    <a:pt x="2015" y="347"/>
                  </a:cubicBezTo>
                  <a:cubicBezTo>
                    <a:pt x="1789" y="121"/>
                    <a:pt x="1487" y="1"/>
                    <a:pt x="1180" y="1"/>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7"/>
            <p:cNvSpPr/>
            <p:nvPr/>
          </p:nvSpPr>
          <p:spPr>
            <a:xfrm flipH="1">
              <a:off x="6860723" y="-349678"/>
              <a:ext cx="36030" cy="34677"/>
            </a:xfrm>
            <a:custGeom>
              <a:avLst/>
              <a:gdLst/>
              <a:ahLst/>
              <a:cxnLst/>
              <a:rect l="l" t="t" r="r" b="b"/>
              <a:pathLst>
                <a:path w="2451" h="2359" extrusionOk="0">
                  <a:moveTo>
                    <a:pt x="1177" y="0"/>
                  </a:moveTo>
                  <a:cubicBezTo>
                    <a:pt x="1026" y="0"/>
                    <a:pt x="873" y="30"/>
                    <a:pt x="728" y="90"/>
                  </a:cubicBezTo>
                  <a:cubicBezTo>
                    <a:pt x="287" y="274"/>
                    <a:pt x="0" y="703"/>
                    <a:pt x="0" y="1179"/>
                  </a:cubicBezTo>
                  <a:cubicBezTo>
                    <a:pt x="0" y="1831"/>
                    <a:pt x="528" y="2359"/>
                    <a:pt x="1178" y="2359"/>
                  </a:cubicBezTo>
                  <a:cubicBezTo>
                    <a:pt x="1656" y="2359"/>
                    <a:pt x="2085" y="2072"/>
                    <a:pt x="2268" y="1631"/>
                  </a:cubicBezTo>
                  <a:cubicBezTo>
                    <a:pt x="2450" y="1191"/>
                    <a:pt x="2351" y="683"/>
                    <a:pt x="2013" y="346"/>
                  </a:cubicBezTo>
                  <a:cubicBezTo>
                    <a:pt x="1787" y="121"/>
                    <a:pt x="1484" y="0"/>
                    <a:pt x="1177" y="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7"/>
            <p:cNvSpPr/>
            <p:nvPr/>
          </p:nvSpPr>
          <p:spPr>
            <a:xfrm flipH="1">
              <a:off x="5641181" y="-99322"/>
              <a:ext cx="823920" cy="362840"/>
            </a:xfrm>
            <a:custGeom>
              <a:avLst/>
              <a:gdLst/>
              <a:ahLst/>
              <a:cxnLst/>
              <a:rect l="l" t="t" r="r" b="b"/>
              <a:pathLst>
                <a:path w="56049" h="24683" extrusionOk="0">
                  <a:moveTo>
                    <a:pt x="12876" y="1"/>
                  </a:moveTo>
                  <a:lnTo>
                    <a:pt x="12860" y="170"/>
                  </a:lnTo>
                  <a:lnTo>
                    <a:pt x="55288" y="4248"/>
                  </a:lnTo>
                  <a:lnTo>
                    <a:pt x="0" y="24523"/>
                  </a:lnTo>
                  <a:lnTo>
                    <a:pt x="59" y="24682"/>
                  </a:lnTo>
                  <a:lnTo>
                    <a:pt x="56049" y="4150"/>
                  </a:lnTo>
                  <a:lnTo>
                    <a:pt x="1287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7"/>
            <p:cNvSpPr/>
            <p:nvPr/>
          </p:nvSpPr>
          <p:spPr>
            <a:xfrm flipH="1">
              <a:off x="5312533" y="-403995"/>
              <a:ext cx="958616" cy="367118"/>
            </a:xfrm>
            <a:custGeom>
              <a:avLst/>
              <a:gdLst/>
              <a:ahLst/>
              <a:cxnLst/>
              <a:rect l="l" t="t" r="r" b="b"/>
              <a:pathLst>
                <a:path w="65212" h="24974" extrusionOk="0">
                  <a:moveTo>
                    <a:pt x="35731" y="222"/>
                  </a:moveTo>
                  <a:lnTo>
                    <a:pt x="64838" y="2195"/>
                  </a:lnTo>
                  <a:lnTo>
                    <a:pt x="43307" y="24647"/>
                  </a:lnTo>
                  <a:lnTo>
                    <a:pt x="35731" y="222"/>
                  </a:lnTo>
                  <a:close/>
                  <a:moveTo>
                    <a:pt x="35662" y="0"/>
                  </a:moveTo>
                  <a:lnTo>
                    <a:pt x="35570" y="54"/>
                  </a:lnTo>
                  <a:lnTo>
                    <a:pt x="0" y="20930"/>
                  </a:lnTo>
                  <a:lnTo>
                    <a:pt x="86" y="21076"/>
                  </a:lnTo>
                  <a:lnTo>
                    <a:pt x="35564" y="256"/>
                  </a:lnTo>
                  <a:lnTo>
                    <a:pt x="43230" y="24974"/>
                  </a:lnTo>
                  <a:lnTo>
                    <a:pt x="65211" y="2051"/>
                  </a:lnTo>
                  <a:lnTo>
                    <a:pt x="35677" y="47"/>
                  </a:lnTo>
                  <a:lnTo>
                    <a:pt x="35662"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7"/>
            <p:cNvSpPr/>
            <p:nvPr/>
          </p:nvSpPr>
          <p:spPr>
            <a:xfrm flipH="1">
              <a:off x="6268768" y="-328966"/>
              <a:ext cx="612770" cy="605331"/>
            </a:xfrm>
            <a:custGeom>
              <a:avLst/>
              <a:gdLst/>
              <a:ahLst/>
              <a:cxnLst/>
              <a:rect l="l" t="t" r="r" b="b"/>
              <a:pathLst>
                <a:path w="41685" h="41179" extrusionOk="0">
                  <a:moveTo>
                    <a:pt x="458" y="361"/>
                  </a:moveTo>
                  <a:lnTo>
                    <a:pt x="41446" y="16254"/>
                  </a:lnTo>
                  <a:lnTo>
                    <a:pt x="28736" y="40850"/>
                  </a:lnTo>
                  <a:lnTo>
                    <a:pt x="458" y="361"/>
                  </a:lnTo>
                  <a:close/>
                  <a:moveTo>
                    <a:pt x="0" y="1"/>
                  </a:moveTo>
                  <a:lnTo>
                    <a:pt x="160" y="230"/>
                  </a:lnTo>
                  <a:lnTo>
                    <a:pt x="28757" y="41178"/>
                  </a:lnTo>
                  <a:lnTo>
                    <a:pt x="28822" y="41053"/>
                  </a:lnTo>
                  <a:lnTo>
                    <a:pt x="41684" y="16162"/>
                  </a:lnTo>
                  <a:lnTo>
                    <a:pt x="41597" y="16129"/>
                  </a:lnTo>
                  <a:lnTo>
                    <a:pt x="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7"/>
            <p:cNvSpPr/>
            <p:nvPr/>
          </p:nvSpPr>
          <p:spPr>
            <a:xfrm flipH="1">
              <a:off x="6455958" y="-329392"/>
              <a:ext cx="521762" cy="605420"/>
            </a:xfrm>
            <a:custGeom>
              <a:avLst/>
              <a:gdLst/>
              <a:ahLst/>
              <a:cxnLst/>
              <a:rect l="l" t="t" r="r" b="b"/>
              <a:pathLst>
                <a:path w="35494" h="41185" extrusionOk="0">
                  <a:moveTo>
                    <a:pt x="6816" y="420"/>
                  </a:moveTo>
                  <a:lnTo>
                    <a:pt x="35086" y="40901"/>
                  </a:lnTo>
                  <a:lnTo>
                    <a:pt x="35086" y="40901"/>
                  </a:lnTo>
                  <a:lnTo>
                    <a:pt x="199" y="31601"/>
                  </a:lnTo>
                  <a:lnTo>
                    <a:pt x="6816" y="420"/>
                  </a:lnTo>
                  <a:close/>
                  <a:moveTo>
                    <a:pt x="6730" y="1"/>
                  </a:moveTo>
                  <a:lnTo>
                    <a:pt x="6689" y="192"/>
                  </a:lnTo>
                  <a:lnTo>
                    <a:pt x="0" y="31725"/>
                  </a:lnTo>
                  <a:lnTo>
                    <a:pt x="77" y="31744"/>
                  </a:lnTo>
                  <a:lnTo>
                    <a:pt x="35493" y="41185"/>
                  </a:lnTo>
                  <a:lnTo>
                    <a:pt x="35359" y="40993"/>
                  </a:lnTo>
                  <a:lnTo>
                    <a:pt x="6730"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7"/>
            <p:cNvSpPr/>
            <p:nvPr/>
          </p:nvSpPr>
          <p:spPr>
            <a:xfrm flipH="1">
              <a:off x="6466954" y="259255"/>
              <a:ext cx="1104852" cy="891408"/>
            </a:xfrm>
            <a:custGeom>
              <a:avLst/>
              <a:gdLst/>
              <a:ahLst/>
              <a:cxnLst/>
              <a:rect l="l" t="t" r="r" b="b"/>
              <a:pathLst>
                <a:path w="75160" h="60640" extrusionOk="0">
                  <a:moveTo>
                    <a:pt x="28912" y="25098"/>
                  </a:moveTo>
                  <a:lnTo>
                    <a:pt x="44725" y="60332"/>
                  </a:lnTo>
                  <a:lnTo>
                    <a:pt x="44725" y="60332"/>
                  </a:lnTo>
                  <a:lnTo>
                    <a:pt x="375" y="43094"/>
                  </a:lnTo>
                  <a:lnTo>
                    <a:pt x="28542" y="25104"/>
                  </a:lnTo>
                  <a:lnTo>
                    <a:pt x="28912" y="25098"/>
                  </a:lnTo>
                  <a:close/>
                  <a:moveTo>
                    <a:pt x="75003" y="0"/>
                  </a:moveTo>
                  <a:lnTo>
                    <a:pt x="64948" y="24426"/>
                  </a:lnTo>
                  <a:lnTo>
                    <a:pt x="28492" y="24933"/>
                  </a:lnTo>
                  <a:lnTo>
                    <a:pt x="28473" y="24947"/>
                  </a:lnTo>
                  <a:lnTo>
                    <a:pt x="0" y="43129"/>
                  </a:lnTo>
                  <a:lnTo>
                    <a:pt x="157" y="43191"/>
                  </a:lnTo>
                  <a:lnTo>
                    <a:pt x="45050" y="60639"/>
                  </a:lnTo>
                  <a:lnTo>
                    <a:pt x="44966" y="60451"/>
                  </a:lnTo>
                  <a:lnTo>
                    <a:pt x="29098" y="25096"/>
                  </a:lnTo>
                  <a:lnTo>
                    <a:pt x="65061" y="24593"/>
                  </a:lnTo>
                  <a:lnTo>
                    <a:pt x="65084" y="24542"/>
                  </a:lnTo>
                  <a:lnTo>
                    <a:pt x="75160" y="65"/>
                  </a:lnTo>
                  <a:lnTo>
                    <a:pt x="750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7"/>
            <p:cNvSpPr/>
            <p:nvPr/>
          </p:nvSpPr>
          <p:spPr>
            <a:xfrm flipH="1">
              <a:off x="6978176" y="122265"/>
              <a:ext cx="592087" cy="773543"/>
            </a:xfrm>
            <a:custGeom>
              <a:avLst/>
              <a:gdLst/>
              <a:ahLst/>
              <a:cxnLst/>
              <a:rect l="l" t="t" r="r" b="b"/>
              <a:pathLst>
                <a:path w="40278" h="52622" extrusionOk="0">
                  <a:moveTo>
                    <a:pt x="40116" y="1"/>
                  </a:moveTo>
                  <a:lnTo>
                    <a:pt x="28812" y="34230"/>
                  </a:lnTo>
                  <a:lnTo>
                    <a:pt x="6240" y="26563"/>
                  </a:lnTo>
                  <a:lnTo>
                    <a:pt x="1" y="52581"/>
                  </a:lnTo>
                  <a:lnTo>
                    <a:pt x="166" y="52621"/>
                  </a:lnTo>
                  <a:lnTo>
                    <a:pt x="6362" y="26784"/>
                  </a:lnTo>
                  <a:lnTo>
                    <a:pt x="28919" y="34445"/>
                  </a:lnTo>
                  <a:lnTo>
                    <a:pt x="28946" y="34364"/>
                  </a:lnTo>
                  <a:lnTo>
                    <a:pt x="40277" y="53"/>
                  </a:lnTo>
                  <a:lnTo>
                    <a:pt x="40116"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7"/>
            <p:cNvSpPr/>
            <p:nvPr/>
          </p:nvSpPr>
          <p:spPr>
            <a:xfrm flipH="1">
              <a:off x="7566087" y="692008"/>
              <a:ext cx="471885" cy="780011"/>
            </a:xfrm>
            <a:custGeom>
              <a:avLst/>
              <a:gdLst/>
              <a:ahLst/>
              <a:cxnLst/>
              <a:rect l="l" t="t" r="r" b="b"/>
              <a:pathLst>
                <a:path w="32101" h="53062" extrusionOk="0">
                  <a:moveTo>
                    <a:pt x="2815" y="1"/>
                  </a:moveTo>
                  <a:lnTo>
                    <a:pt x="1" y="30402"/>
                  </a:lnTo>
                  <a:lnTo>
                    <a:pt x="139" y="30331"/>
                  </a:lnTo>
                  <a:lnTo>
                    <a:pt x="31699" y="14041"/>
                  </a:lnTo>
                  <a:lnTo>
                    <a:pt x="31699" y="14041"/>
                  </a:lnTo>
                  <a:lnTo>
                    <a:pt x="11180" y="52982"/>
                  </a:lnTo>
                  <a:lnTo>
                    <a:pt x="11331" y="53061"/>
                  </a:lnTo>
                  <a:lnTo>
                    <a:pt x="32101" y="13642"/>
                  </a:lnTo>
                  <a:lnTo>
                    <a:pt x="31861" y="13767"/>
                  </a:lnTo>
                  <a:lnTo>
                    <a:pt x="200" y="30108"/>
                  </a:lnTo>
                  <a:lnTo>
                    <a:pt x="2984" y="17"/>
                  </a:lnTo>
                  <a:lnTo>
                    <a:pt x="2815"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7"/>
            <p:cNvSpPr/>
            <p:nvPr/>
          </p:nvSpPr>
          <p:spPr>
            <a:xfrm flipH="1">
              <a:off x="8035694" y="1135786"/>
              <a:ext cx="848366" cy="823318"/>
            </a:xfrm>
            <a:custGeom>
              <a:avLst/>
              <a:gdLst/>
              <a:ahLst/>
              <a:cxnLst/>
              <a:rect l="l" t="t" r="r" b="b"/>
              <a:pathLst>
                <a:path w="57712" h="56008" extrusionOk="0">
                  <a:moveTo>
                    <a:pt x="57603" y="0"/>
                  </a:moveTo>
                  <a:lnTo>
                    <a:pt x="37696" y="16353"/>
                  </a:lnTo>
                  <a:lnTo>
                    <a:pt x="37702" y="16398"/>
                  </a:lnTo>
                  <a:lnTo>
                    <a:pt x="41761" y="55640"/>
                  </a:lnTo>
                  <a:lnTo>
                    <a:pt x="41761" y="55640"/>
                  </a:lnTo>
                  <a:lnTo>
                    <a:pt x="102" y="24480"/>
                  </a:lnTo>
                  <a:lnTo>
                    <a:pt x="0" y="24617"/>
                  </a:lnTo>
                  <a:lnTo>
                    <a:pt x="41970" y="56008"/>
                  </a:lnTo>
                  <a:lnTo>
                    <a:pt x="41949" y="55815"/>
                  </a:lnTo>
                  <a:lnTo>
                    <a:pt x="37875" y="16425"/>
                  </a:lnTo>
                  <a:lnTo>
                    <a:pt x="57711" y="131"/>
                  </a:lnTo>
                  <a:lnTo>
                    <a:pt x="5760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7"/>
            <p:cNvSpPr/>
            <p:nvPr/>
          </p:nvSpPr>
          <p:spPr>
            <a:xfrm flipH="1">
              <a:off x="7876052" y="1136198"/>
              <a:ext cx="161582" cy="327575"/>
            </a:xfrm>
            <a:custGeom>
              <a:avLst/>
              <a:gdLst/>
              <a:ahLst/>
              <a:cxnLst/>
              <a:rect l="l" t="t" r="r" b="b"/>
              <a:pathLst>
                <a:path w="10992" h="22284" extrusionOk="0">
                  <a:moveTo>
                    <a:pt x="154" y="1"/>
                  </a:moveTo>
                  <a:lnTo>
                    <a:pt x="0" y="75"/>
                  </a:lnTo>
                  <a:lnTo>
                    <a:pt x="10838" y="22284"/>
                  </a:lnTo>
                  <a:lnTo>
                    <a:pt x="10991" y="22210"/>
                  </a:lnTo>
                  <a:lnTo>
                    <a:pt x="154"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7"/>
            <p:cNvSpPr/>
            <p:nvPr/>
          </p:nvSpPr>
          <p:spPr>
            <a:xfrm flipH="1">
              <a:off x="8318977" y="965178"/>
              <a:ext cx="564803" cy="534786"/>
            </a:xfrm>
            <a:custGeom>
              <a:avLst/>
              <a:gdLst/>
              <a:ahLst/>
              <a:cxnLst/>
              <a:rect l="l" t="t" r="r" b="b"/>
              <a:pathLst>
                <a:path w="38422" h="36380" extrusionOk="0">
                  <a:moveTo>
                    <a:pt x="37174" y="389"/>
                  </a:moveTo>
                  <a:lnTo>
                    <a:pt x="38245" y="28908"/>
                  </a:lnTo>
                  <a:lnTo>
                    <a:pt x="523" y="36109"/>
                  </a:lnTo>
                  <a:lnTo>
                    <a:pt x="37174" y="389"/>
                  </a:lnTo>
                  <a:close/>
                  <a:moveTo>
                    <a:pt x="37329" y="1"/>
                  </a:moveTo>
                  <a:lnTo>
                    <a:pt x="37193" y="135"/>
                  </a:lnTo>
                  <a:lnTo>
                    <a:pt x="1" y="36380"/>
                  </a:lnTo>
                  <a:lnTo>
                    <a:pt x="1" y="36380"/>
                  </a:lnTo>
                  <a:lnTo>
                    <a:pt x="278" y="36327"/>
                  </a:lnTo>
                  <a:lnTo>
                    <a:pt x="38421" y="29047"/>
                  </a:lnTo>
                  <a:lnTo>
                    <a:pt x="38418" y="28975"/>
                  </a:lnTo>
                  <a:lnTo>
                    <a:pt x="37329"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7"/>
            <p:cNvSpPr/>
            <p:nvPr/>
          </p:nvSpPr>
          <p:spPr>
            <a:xfrm flipH="1">
              <a:off x="8510695" y="1496436"/>
              <a:ext cx="654297" cy="715905"/>
            </a:xfrm>
            <a:custGeom>
              <a:avLst/>
              <a:gdLst/>
              <a:ahLst/>
              <a:cxnLst/>
              <a:rect l="l" t="t" r="r" b="b"/>
              <a:pathLst>
                <a:path w="44510" h="48701" extrusionOk="0">
                  <a:moveTo>
                    <a:pt x="19349" y="207"/>
                  </a:moveTo>
                  <a:lnTo>
                    <a:pt x="43900" y="47887"/>
                  </a:lnTo>
                  <a:lnTo>
                    <a:pt x="323" y="6518"/>
                  </a:lnTo>
                  <a:lnTo>
                    <a:pt x="19349" y="207"/>
                  </a:lnTo>
                  <a:close/>
                  <a:moveTo>
                    <a:pt x="19433" y="0"/>
                  </a:moveTo>
                  <a:lnTo>
                    <a:pt x="1" y="6446"/>
                  </a:lnTo>
                  <a:lnTo>
                    <a:pt x="105" y="6543"/>
                  </a:lnTo>
                  <a:lnTo>
                    <a:pt x="44510" y="48701"/>
                  </a:lnTo>
                  <a:lnTo>
                    <a:pt x="19433"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7"/>
            <p:cNvSpPr/>
            <p:nvPr/>
          </p:nvSpPr>
          <p:spPr>
            <a:xfrm flipH="1">
              <a:off x="8508328" y="2122215"/>
              <a:ext cx="598613" cy="417113"/>
            </a:xfrm>
            <a:custGeom>
              <a:avLst/>
              <a:gdLst/>
              <a:ahLst/>
              <a:cxnLst/>
              <a:rect l="l" t="t" r="r" b="b"/>
              <a:pathLst>
                <a:path w="40722" h="28375" extrusionOk="0">
                  <a:moveTo>
                    <a:pt x="174" y="197"/>
                  </a:moveTo>
                  <a:lnTo>
                    <a:pt x="40202" y="5966"/>
                  </a:lnTo>
                  <a:lnTo>
                    <a:pt x="754" y="28087"/>
                  </a:lnTo>
                  <a:lnTo>
                    <a:pt x="174" y="197"/>
                  </a:lnTo>
                  <a:close/>
                  <a:moveTo>
                    <a:pt x="1" y="0"/>
                  </a:moveTo>
                  <a:lnTo>
                    <a:pt x="2" y="101"/>
                  </a:lnTo>
                  <a:lnTo>
                    <a:pt x="590" y="28375"/>
                  </a:lnTo>
                  <a:lnTo>
                    <a:pt x="40722" y="5870"/>
                  </a:lnTo>
                  <a:lnTo>
                    <a:pt x="40475" y="5835"/>
                  </a:lnTo>
                  <a:lnTo>
                    <a:pt x="1" y="0"/>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7"/>
            <p:cNvSpPr/>
            <p:nvPr/>
          </p:nvSpPr>
          <p:spPr>
            <a:xfrm flipH="1">
              <a:off x="9093741" y="2089361"/>
              <a:ext cx="397503" cy="449747"/>
            </a:xfrm>
            <a:custGeom>
              <a:avLst/>
              <a:gdLst/>
              <a:ahLst/>
              <a:cxnLst/>
              <a:rect l="l" t="t" r="r" b="b"/>
              <a:pathLst>
                <a:path w="27041" h="30595" extrusionOk="0">
                  <a:moveTo>
                    <a:pt x="171" y="290"/>
                  </a:moveTo>
                  <a:lnTo>
                    <a:pt x="26588" y="30338"/>
                  </a:lnTo>
                  <a:lnTo>
                    <a:pt x="171" y="25490"/>
                  </a:lnTo>
                  <a:lnTo>
                    <a:pt x="171" y="290"/>
                  </a:lnTo>
                  <a:close/>
                  <a:moveTo>
                    <a:pt x="142" y="1"/>
                  </a:moveTo>
                  <a:lnTo>
                    <a:pt x="1" y="106"/>
                  </a:lnTo>
                  <a:lnTo>
                    <a:pt x="1" y="25632"/>
                  </a:lnTo>
                  <a:lnTo>
                    <a:pt x="27040" y="30594"/>
                  </a:lnTo>
                  <a:lnTo>
                    <a:pt x="142" y="1"/>
                  </a:ln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Poppins Black"/>
              <a:buNone/>
              <a:defRPr sz="2800">
                <a:solidFill>
                  <a:schemeClr val="dk1"/>
                </a:solidFill>
                <a:latin typeface="Poppins Black"/>
                <a:ea typeface="Poppins Black"/>
                <a:cs typeface="Poppins Black"/>
                <a:sym typeface="Poppins Black"/>
              </a:defRPr>
            </a:lvl1pPr>
            <a:lvl2pPr lvl="1">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2pPr>
            <a:lvl3pPr lvl="2">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3pPr>
            <a:lvl4pPr lvl="3">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4pPr>
            <a:lvl5pPr lvl="4">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5pPr>
            <a:lvl6pPr lvl="5">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6pPr>
            <a:lvl7pPr lvl="6">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7pPr>
            <a:lvl8pPr lvl="7">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8pPr>
            <a:lvl9pPr lvl="8">
              <a:spcBef>
                <a:spcPts val="0"/>
              </a:spcBef>
              <a:spcAft>
                <a:spcPts val="0"/>
              </a:spcAft>
              <a:buClr>
                <a:schemeClr val="dk1"/>
              </a:buClr>
              <a:buSzPts val="2800"/>
              <a:buFont typeface="Archivo Black"/>
              <a:buNone/>
              <a:defRPr sz="2800">
                <a:solidFill>
                  <a:schemeClr val="dk1"/>
                </a:solidFill>
                <a:latin typeface="Archivo Black"/>
                <a:ea typeface="Archivo Black"/>
                <a:cs typeface="Archivo Black"/>
                <a:sym typeface="Archivo Black"/>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Poppins"/>
              <a:buChar char="●"/>
              <a:defRPr sz="1800">
                <a:solidFill>
                  <a:schemeClr val="dk1"/>
                </a:solidFill>
                <a:latin typeface="Poppins"/>
                <a:ea typeface="Poppins"/>
                <a:cs typeface="Poppins"/>
                <a:sym typeface="Poppins"/>
              </a:defRPr>
            </a:lvl1pPr>
            <a:lvl2pPr marL="914400" lvl="1"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2pPr>
            <a:lvl3pPr marL="1371600" lvl="2"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3pPr>
            <a:lvl4pPr marL="1828800" lvl="3"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4pPr>
            <a:lvl5pPr marL="2286000" lvl="4"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5pPr>
            <a:lvl6pPr marL="2743200" lvl="5"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6pPr>
            <a:lvl7pPr marL="3200400" lvl="6"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7pPr>
            <a:lvl8pPr marL="3657600" lvl="7" indent="-317500">
              <a:lnSpc>
                <a:spcPct val="100000"/>
              </a:lnSpc>
              <a:spcBef>
                <a:spcPts val="1600"/>
              </a:spcBef>
              <a:spcAft>
                <a:spcPts val="0"/>
              </a:spcAft>
              <a:buClr>
                <a:schemeClr val="dk1"/>
              </a:buClr>
              <a:buSzPts val="1400"/>
              <a:buFont typeface="Poppins"/>
              <a:buChar char="○"/>
              <a:defRPr>
                <a:solidFill>
                  <a:schemeClr val="dk1"/>
                </a:solidFill>
                <a:latin typeface="Poppins"/>
                <a:ea typeface="Poppins"/>
                <a:cs typeface="Poppins"/>
                <a:sym typeface="Poppins"/>
              </a:defRPr>
            </a:lvl8pPr>
            <a:lvl9pPr marL="4114800" lvl="8" indent="-317500">
              <a:lnSpc>
                <a:spcPct val="100000"/>
              </a:lnSpc>
              <a:spcBef>
                <a:spcPts val="1600"/>
              </a:spcBef>
              <a:spcAft>
                <a:spcPts val="1600"/>
              </a:spcAft>
              <a:buClr>
                <a:schemeClr val="dk1"/>
              </a:buClr>
              <a:buSzPts val="1400"/>
              <a:buFont typeface="Poppins"/>
              <a:buChar char="■"/>
              <a:defRPr>
                <a:solidFill>
                  <a:schemeClr val="dk1"/>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3" r:id="rId3"/>
    <p:sldLayoutId id="2147483654" r:id="rId4"/>
    <p:sldLayoutId id="2147483655" r:id="rId5"/>
    <p:sldLayoutId id="2147483660" r:id="rId6"/>
    <p:sldLayoutId id="2147483663"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0"/>
        <p:cNvGrpSpPr/>
        <p:nvPr/>
      </p:nvGrpSpPr>
      <p:grpSpPr>
        <a:xfrm>
          <a:off x="0" y="0"/>
          <a:ext cx="0" cy="0"/>
          <a:chOff x="0" y="0"/>
          <a:chExt cx="0" cy="0"/>
        </a:xfrm>
      </p:grpSpPr>
      <p:sp>
        <p:nvSpPr>
          <p:cNvPr id="971" name="Google Shape;971;p32"/>
          <p:cNvSpPr txBox="1">
            <a:spLocks noGrp="1"/>
          </p:cNvSpPr>
          <p:nvPr>
            <p:ph type="ctrTitle"/>
          </p:nvPr>
        </p:nvSpPr>
        <p:spPr>
          <a:xfrm>
            <a:off x="1697700" y="1200150"/>
            <a:ext cx="5748600" cy="1549200"/>
          </a:xfrm>
          <a:prstGeom prst="rect">
            <a:avLst/>
          </a:prstGeom>
        </p:spPr>
        <p:txBody>
          <a:bodyPr spcFirstLastPara="1" wrap="square" lIns="91425" tIns="91425" rIns="91425" bIns="91425" anchor="b" anchorCtr="0">
            <a:noAutofit/>
          </a:bodyPr>
          <a:lstStyle/>
          <a:p>
            <a:pPr lvl="0"/>
            <a:r>
              <a:rPr lang="en-US" dirty="0" smtClean="0"/>
              <a:t>Acquired Neuropathy</a:t>
            </a:r>
            <a:endParaRPr dirty="0"/>
          </a:p>
        </p:txBody>
      </p:sp>
      <p:sp>
        <p:nvSpPr>
          <p:cNvPr id="972" name="Google Shape;972;p32"/>
          <p:cNvSpPr txBox="1">
            <a:spLocks noGrp="1"/>
          </p:cNvSpPr>
          <p:nvPr>
            <p:ph type="subTitle" idx="1"/>
          </p:nvPr>
        </p:nvSpPr>
        <p:spPr>
          <a:xfrm>
            <a:off x="2743200" y="3105150"/>
            <a:ext cx="3733800" cy="1905000"/>
          </a:xfrm>
          <a:prstGeom prst="rect">
            <a:avLst/>
          </a:prstGeom>
        </p:spPr>
        <p:txBody>
          <a:bodyPr spcFirstLastPara="1" wrap="square" lIns="91425" tIns="91425" rIns="91425" bIns="91425" anchor="t" anchorCtr="0">
            <a:noAutofit/>
          </a:bodyPr>
          <a:lstStyle/>
          <a:p>
            <a:pPr marL="0" indent="0" algn="l"/>
            <a:r>
              <a:rPr lang="en-US" dirty="0"/>
              <a:t>Presented by : </a:t>
            </a:r>
          </a:p>
          <a:p>
            <a:pPr marL="0" lvl="0" indent="0"/>
            <a:r>
              <a:rPr lang="en-US" dirty="0" smtClean="0">
                <a:solidFill>
                  <a:schemeClr val="accent5">
                    <a:lumMod val="10000"/>
                  </a:schemeClr>
                </a:solidFill>
              </a:rPr>
              <a:t>HEBA </a:t>
            </a:r>
            <a:r>
              <a:rPr lang="en-US" dirty="0">
                <a:solidFill>
                  <a:schemeClr val="accent5">
                    <a:lumMod val="10000"/>
                  </a:schemeClr>
                </a:solidFill>
              </a:rPr>
              <a:t>SARAYREH</a:t>
            </a:r>
          </a:p>
          <a:p>
            <a:pPr marL="0" indent="0" algn="l"/>
            <a:r>
              <a:rPr lang="en-US" dirty="0"/>
              <a:t>Supervised by:</a:t>
            </a:r>
          </a:p>
          <a:p>
            <a:pPr marL="0" indent="0"/>
            <a:r>
              <a:rPr lang="en-US" dirty="0"/>
              <a:t> Dr. O</a:t>
            </a:r>
            <a:r>
              <a:rPr lang="en-US" dirty="0" smtClean="0"/>
              <a:t>mar Al-</a:t>
            </a:r>
            <a:r>
              <a:rPr lang="en-US" dirty="0" err="1" smtClean="0"/>
              <a:t>Rawashideh</a:t>
            </a:r>
            <a:endParaRPr lang="en-US" dirty="0"/>
          </a:p>
          <a:p>
            <a:pPr marL="0" lvl="0" indent="0" algn="ctr" rtl="0">
              <a:spcBef>
                <a:spcPts val="0"/>
              </a:spcBef>
              <a:spcAft>
                <a:spcPts val="0"/>
              </a:spcAft>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1226701"/>
            <a:ext cx="8686800" cy="3947234"/>
          </a:xfrm>
          <a:prstGeom prst="rect">
            <a:avLst/>
          </a:prstGeom>
        </p:spPr>
        <p:txBody>
          <a:bodyPr wrap="square">
            <a:spAutoFit/>
          </a:bodyPr>
          <a:lstStyle/>
          <a:p>
            <a:r>
              <a:rPr lang="en-US" sz="1200" dirty="0" smtClean="0"/>
              <a:t>Many </a:t>
            </a:r>
            <a:r>
              <a:rPr lang="en-US" sz="1200" dirty="0"/>
              <a:t>of these medicines may also be used for treating other health conditions, such as depression, epilepsy, anxiety or headaches. If you're given an antidepressant, this may treat pain even if you're not depressed. </a:t>
            </a:r>
            <a:endParaRPr lang="en-US" sz="1200" dirty="0" smtClean="0"/>
          </a:p>
          <a:p>
            <a:r>
              <a:rPr lang="en-US" sz="1200" dirty="0" smtClean="0"/>
              <a:t>The </a:t>
            </a:r>
            <a:r>
              <a:rPr lang="en-US" sz="1200" dirty="0"/>
              <a:t>main medicines recommended for neuropathic pain include</a:t>
            </a:r>
            <a:r>
              <a:rPr lang="en-US" sz="1200" dirty="0" smtClean="0"/>
              <a:t>:</a:t>
            </a:r>
          </a:p>
          <a:p>
            <a:r>
              <a:rPr lang="en-US" sz="1200" dirty="0" smtClean="0"/>
              <a:t> </a:t>
            </a:r>
            <a:r>
              <a:rPr lang="en-US" sz="1200" dirty="0">
                <a:solidFill>
                  <a:srgbClr val="FF0000"/>
                </a:solidFill>
              </a:rPr>
              <a:t>amitriptyline </a:t>
            </a:r>
            <a:endParaRPr lang="en-US" sz="1200" dirty="0" smtClean="0">
              <a:solidFill>
                <a:srgbClr val="FF0000"/>
              </a:solidFill>
            </a:endParaRPr>
          </a:p>
          <a:p>
            <a:r>
              <a:rPr lang="en-US" sz="1200" dirty="0" smtClean="0">
                <a:solidFill>
                  <a:srgbClr val="FF0000"/>
                </a:solidFill>
              </a:rPr>
              <a:t>duloxetine </a:t>
            </a:r>
          </a:p>
          <a:p>
            <a:r>
              <a:rPr lang="en-US" sz="1200" dirty="0" err="1" smtClean="0">
                <a:solidFill>
                  <a:srgbClr val="FF0000"/>
                </a:solidFill>
              </a:rPr>
              <a:t>pregabalin</a:t>
            </a:r>
            <a:r>
              <a:rPr lang="en-US" sz="1200" dirty="0" smtClean="0">
                <a:solidFill>
                  <a:srgbClr val="FF0000"/>
                </a:solidFill>
              </a:rPr>
              <a:t> </a:t>
            </a:r>
            <a:r>
              <a:rPr lang="en-US" sz="1200" dirty="0">
                <a:solidFill>
                  <a:srgbClr val="FF0000"/>
                </a:solidFill>
              </a:rPr>
              <a:t>and gabapentin </a:t>
            </a:r>
            <a:endParaRPr lang="en-US" sz="1200" dirty="0" smtClean="0">
              <a:solidFill>
                <a:srgbClr val="FF0000"/>
              </a:solidFill>
            </a:endParaRPr>
          </a:p>
          <a:p>
            <a:r>
              <a:rPr lang="en-US" sz="1200" dirty="0"/>
              <a:t>The most common side effects are tiredness, dizziness or feeling "</a:t>
            </a:r>
            <a:r>
              <a:rPr lang="en-US" sz="1200" dirty="0" smtClean="0"/>
              <a:t>drunk</a:t>
            </a:r>
          </a:p>
          <a:p>
            <a:r>
              <a:rPr lang="en-US" sz="1200" dirty="0" smtClean="0"/>
              <a:t> </a:t>
            </a:r>
            <a:r>
              <a:rPr lang="en-US" sz="1200" dirty="0"/>
              <a:t>There are also some additional medicines that you can take to relieve pain in a specific area of your body or to relieve particularly severe pain for short </a:t>
            </a:r>
            <a:r>
              <a:rPr lang="en-US" sz="1200" dirty="0" smtClean="0"/>
              <a:t>periods</a:t>
            </a:r>
          </a:p>
          <a:p>
            <a:r>
              <a:rPr lang="en-US" sz="1200" dirty="0" smtClean="0">
                <a:solidFill>
                  <a:srgbClr val="FF0000"/>
                </a:solidFill>
              </a:rPr>
              <a:t>Capsaicin</a:t>
            </a:r>
            <a:r>
              <a:rPr lang="en-US" sz="1200" dirty="0" smtClean="0"/>
              <a:t> </a:t>
            </a:r>
            <a:r>
              <a:rPr lang="en-US" sz="1200" dirty="0"/>
              <a:t>cream If your pain is confined to a particular area of your body, you may benefit from using capsaicin cream</a:t>
            </a:r>
            <a:r>
              <a:rPr lang="en-US" sz="1200" dirty="0" smtClean="0"/>
              <a:t>.</a:t>
            </a:r>
          </a:p>
          <a:p>
            <a:r>
              <a:rPr lang="en-US" sz="1200" dirty="0" smtClean="0"/>
              <a:t>Capsaicin </a:t>
            </a:r>
            <a:r>
              <a:rPr lang="en-US" sz="1200" dirty="0"/>
              <a:t>is the substance that makes </a:t>
            </a:r>
            <a:r>
              <a:rPr lang="en-US" sz="1200" dirty="0" err="1"/>
              <a:t>chilli</a:t>
            </a:r>
            <a:r>
              <a:rPr lang="en-US" sz="1200" dirty="0"/>
              <a:t> peppers hot and is thought to work in neuropathic pain by stopping the nerves sending pain messages to the </a:t>
            </a:r>
            <a:r>
              <a:rPr lang="en-US" sz="1200" dirty="0" smtClean="0"/>
              <a:t>brain</a:t>
            </a:r>
          </a:p>
          <a:p>
            <a:r>
              <a:rPr lang="en-US" sz="1200" dirty="0" smtClean="0"/>
              <a:t>Side </a:t>
            </a:r>
            <a:r>
              <a:rPr lang="en-US" sz="1200" dirty="0"/>
              <a:t>effects of capsaicin cream can include skin irritation and a burning sensation in the treated area at the start of </a:t>
            </a:r>
            <a:r>
              <a:rPr lang="en-US" sz="1200" dirty="0" smtClean="0"/>
              <a:t>treatment</a:t>
            </a:r>
          </a:p>
          <a:p>
            <a:r>
              <a:rPr lang="en-US" sz="1200" dirty="0" smtClean="0">
                <a:solidFill>
                  <a:srgbClr val="FF0000"/>
                </a:solidFill>
              </a:rPr>
              <a:t>Tramadol</a:t>
            </a:r>
          </a:p>
          <a:p>
            <a:r>
              <a:rPr lang="en-US" sz="1200" dirty="0" smtClean="0"/>
              <a:t> </a:t>
            </a:r>
            <a:r>
              <a:rPr lang="en-US" sz="1200" dirty="0">
                <a:solidFill>
                  <a:srgbClr val="FF0000"/>
                </a:solidFill>
              </a:rPr>
              <a:t>Tramadol</a:t>
            </a:r>
            <a:r>
              <a:rPr lang="en-US" sz="1200" dirty="0"/>
              <a:t> is a powerful painkiller related to morphine that can be used to treat neuropathic pain that does not respond to other </a:t>
            </a:r>
            <a:r>
              <a:rPr lang="en-US" sz="1200" dirty="0" smtClean="0"/>
              <a:t>treatments</a:t>
            </a:r>
          </a:p>
          <a:p>
            <a:r>
              <a:rPr lang="en-US" sz="1200" dirty="0" smtClean="0"/>
              <a:t> </a:t>
            </a:r>
            <a:r>
              <a:rPr lang="en-US" sz="1200" dirty="0"/>
              <a:t>Like all opioids, tramadol can be addictive if it's taken for a long time</a:t>
            </a:r>
            <a:r>
              <a:rPr lang="en-US" sz="1200" dirty="0" smtClean="0"/>
              <a:t>.. </a:t>
            </a:r>
            <a:r>
              <a:rPr lang="en-US" sz="1200" dirty="0">
                <a:solidFill>
                  <a:srgbClr val="FF0000"/>
                </a:solidFill>
              </a:rPr>
              <a:t>Tramadol</a:t>
            </a:r>
            <a:r>
              <a:rPr lang="en-US" sz="1200" dirty="0"/>
              <a:t> can be useful to take at times when your pain is worse. Common side effects of tramadol include: feeling sick or </a:t>
            </a:r>
            <a:r>
              <a:rPr lang="en-US" sz="1200" dirty="0" smtClean="0"/>
              <a:t>vomiting , dizziness, </a:t>
            </a:r>
            <a:r>
              <a:rPr lang="en-US" sz="1200" dirty="0"/>
              <a:t>constipation </a:t>
            </a:r>
            <a:endParaRPr lang="en-US" sz="1200" dirty="0" smtClean="0"/>
          </a:p>
          <a:p>
            <a:r>
              <a:rPr lang="en-US" sz="1200" dirty="0" smtClean="0"/>
              <a:t>Treating </a:t>
            </a:r>
            <a:r>
              <a:rPr lang="en-US" sz="1200" dirty="0"/>
              <a:t>other symptoms In addition to treating pain, you may also require treatment to help you manage other symptoms</a:t>
            </a:r>
            <a:r>
              <a:rPr lang="en-US" sz="1200" dirty="0" smtClean="0"/>
              <a:t>.</a:t>
            </a:r>
          </a:p>
          <a:p>
            <a:r>
              <a:rPr lang="en-US" sz="1200" dirty="0"/>
              <a:t>For example, if you have muscle weakness, you may need physiotherapy to learn exercises to improve your muscle strength. </a:t>
            </a:r>
          </a:p>
          <a:p>
            <a:endParaRPr lang="en-US" sz="1050" dirty="0"/>
          </a:p>
        </p:txBody>
      </p:sp>
      <p:sp>
        <p:nvSpPr>
          <p:cNvPr id="4" name="Rectangle 3"/>
          <p:cNvSpPr/>
          <p:nvPr/>
        </p:nvSpPr>
        <p:spPr>
          <a:xfrm>
            <a:off x="228600" y="57150"/>
            <a:ext cx="8077200" cy="1169551"/>
          </a:xfrm>
          <a:prstGeom prst="rect">
            <a:avLst/>
          </a:prstGeom>
        </p:spPr>
        <p:txBody>
          <a:bodyPr wrap="square">
            <a:spAutoFit/>
          </a:bodyPr>
          <a:lstStyle/>
          <a:p>
            <a:r>
              <a:rPr lang="en-US" b="1" dirty="0" smtClean="0">
                <a:solidFill>
                  <a:srgbClr val="FF0000"/>
                </a:solidFill>
              </a:rPr>
              <a:t>TREATMENT</a:t>
            </a:r>
          </a:p>
          <a:p>
            <a:endParaRPr lang="en-US" dirty="0"/>
          </a:p>
          <a:p>
            <a:r>
              <a:rPr lang="en-US" dirty="0" smtClean="0"/>
              <a:t>Treating </a:t>
            </a:r>
            <a:r>
              <a:rPr lang="en-US" dirty="0"/>
              <a:t>the underlying </a:t>
            </a:r>
            <a:r>
              <a:rPr lang="en-US" dirty="0" smtClean="0"/>
              <a:t>cause</a:t>
            </a:r>
          </a:p>
          <a:p>
            <a:r>
              <a:rPr lang="en-US" dirty="0" smtClean="0"/>
              <a:t>Unlike </a:t>
            </a:r>
            <a:r>
              <a:rPr lang="en-US" dirty="0"/>
              <a:t>most other types of pain, neuropathic pain does not usually get better with common painkillers, such as </a:t>
            </a:r>
            <a:r>
              <a:rPr lang="en-US" dirty="0" err="1"/>
              <a:t>paracetamol</a:t>
            </a:r>
            <a:r>
              <a:rPr lang="en-US" dirty="0"/>
              <a:t> and ibuprofen, and other medicines are often used.</a:t>
            </a:r>
          </a:p>
        </p:txBody>
      </p:sp>
    </p:spTree>
    <p:extLst>
      <p:ext uri="{BB962C8B-B14F-4D97-AF65-F5344CB8AC3E}">
        <p14:creationId xmlns:p14="http://schemas.microsoft.com/office/powerpoint/2010/main" val="3073981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04950"/>
            <a:ext cx="7673875" cy="572700"/>
          </a:xfrm>
        </p:spPr>
        <p:txBody>
          <a:bodyPr/>
          <a:lstStyle/>
          <a:p>
            <a:r>
              <a:rPr lang="en-US" sz="8000" dirty="0" smtClean="0"/>
              <a:t>THANK YOU </a:t>
            </a:r>
            <a:endParaRPr lang="en-US" sz="8000" dirty="0"/>
          </a:p>
        </p:txBody>
      </p:sp>
    </p:spTree>
    <p:extLst>
      <p:ext uri="{BB962C8B-B14F-4D97-AF65-F5344CB8AC3E}">
        <p14:creationId xmlns:p14="http://schemas.microsoft.com/office/powerpoint/2010/main" val="125919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400" dirty="0"/>
              <a:t>Some forms of neuropathy involve damage to only one nerve (called </a:t>
            </a:r>
            <a:r>
              <a:rPr lang="en-US" sz="1400" dirty="0" err="1"/>
              <a:t>mononeuropathy</a:t>
            </a:r>
            <a:r>
              <a:rPr lang="en-US" sz="1400" dirty="0"/>
              <a:t>). </a:t>
            </a:r>
            <a:r>
              <a:rPr lang="en-US" sz="1400" dirty="0" smtClean="0"/>
              <a:t/>
            </a:r>
            <a:br>
              <a:rPr lang="en-US" sz="1400" dirty="0" smtClean="0"/>
            </a:br>
            <a:r>
              <a:rPr lang="en-US" sz="1400" dirty="0"/>
              <a:t/>
            </a:r>
            <a:br>
              <a:rPr lang="en-US" sz="1400" dirty="0"/>
            </a:br>
            <a:r>
              <a:rPr lang="en-US" sz="1400" dirty="0"/>
              <a:t>Neuropathy affecting two or more nerves in different areas is called multiple </a:t>
            </a:r>
            <a:r>
              <a:rPr lang="en-US" sz="1400" dirty="0" err="1"/>
              <a:t>mononeuropathy</a:t>
            </a:r>
            <a:r>
              <a:rPr lang="en-US" sz="1400" dirty="0"/>
              <a:t> or </a:t>
            </a:r>
            <a:r>
              <a:rPr lang="en-US" sz="1400" dirty="0" err="1"/>
              <a:t>mononeuropathy</a:t>
            </a:r>
            <a:r>
              <a:rPr lang="en-US" sz="1400" dirty="0"/>
              <a:t> multiplex</a:t>
            </a:r>
            <a:r>
              <a:rPr lang="en-US" sz="1400" dirty="0" smtClean="0"/>
              <a:t>.</a:t>
            </a:r>
            <a:br>
              <a:rPr lang="en-US" sz="1400" dirty="0" smtClean="0"/>
            </a:br>
            <a:r>
              <a:rPr lang="en-US" sz="1400" dirty="0"/>
              <a:t/>
            </a:r>
            <a:br>
              <a:rPr lang="en-US" sz="1400" dirty="0"/>
            </a:br>
            <a:r>
              <a:rPr lang="en-US" sz="1400" dirty="0"/>
              <a:t> More often, many or most of the nerves are affected (called polyneuropathy</a:t>
            </a:r>
            <a:r>
              <a:rPr lang="en-US" sz="1400" dirty="0" smtClean="0"/>
              <a:t>).</a:t>
            </a:r>
            <a:br>
              <a:rPr lang="en-US" sz="1400" dirty="0" smtClean="0"/>
            </a:br>
            <a:r>
              <a:rPr lang="en-US" sz="1400" dirty="0"/>
              <a:t/>
            </a:r>
            <a:br>
              <a:rPr lang="en-US" sz="1400" dirty="0"/>
            </a:br>
            <a:r>
              <a:rPr lang="en-US" sz="1400" dirty="0" smtClean="0"/>
              <a:t>Polyneuropathy </a:t>
            </a:r>
            <a:r>
              <a:rPr lang="en-US" sz="1400" dirty="0" smtClean="0"/>
              <a:t>:</a:t>
            </a:r>
            <a:br>
              <a:rPr lang="en-US" sz="1400" dirty="0" smtClean="0"/>
            </a:br>
            <a:r>
              <a:rPr lang="en-US" sz="1400" dirty="0"/>
              <a:t/>
            </a:r>
            <a:br>
              <a:rPr lang="en-US" sz="1400" dirty="0"/>
            </a:br>
            <a:r>
              <a:rPr lang="en-US" sz="1400" dirty="0" smtClean="0"/>
              <a:t> </a:t>
            </a:r>
            <a:r>
              <a:rPr lang="en-US" sz="1400" dirty="0"/>
              <a:t>Diffuse disease of the peripheral nerves may be </a:t>
            </a:r>
            <a:r>
              <a:rPr lang="en-US" sz="1400" dirty="0" err="1"/>
              <a:t>subclassified</a:t>
            </a:r>
            <a:r>
              <a:rPr lang="en-US" sz="1400" dirty="0"/>
              <a:t> according to whether there is sensory or motor involvement or both. , further subdivision is possible, depending on whether the site of disease is the myelin sheath or the nerve </a:t>
            </a:r>
            <a:r>
              <a:rPr lang="en-US" sz="1400" dirty="0" err="1"/>
              <a:t>fibre</a:t>
            </a:r>
            <a:r>
              <a:rPr lang="en-US" sz="1400" dirty="0"/>
              <a:t> itself (demyelinating and axonal neuropathies, respectively, distinguishable by nerve conduction studies).</a:t>
            </a:r>
            <a:br>
              <a:rPr lang="en-US" sz="1400" dirty="0"/>
            </a:br>
            <a:endParaRPr lang="en-US" sz="1400" dirty="0"/>
          </a:p>
        </p:txBody>
      </p:sp>
    </p:spTree>
    <p:extLst>
      <p:ext uri="{BB962C8B-B14F-4D97-AF65-F5344CB8AC3E}">
        <p14:creationId xmlns:p14="http://schemas.microsoft.com/office/powerpoint/2010/main" val="135277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3"/>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t>Causes</a:t>
            </a:r>
            <a:br>
              <a:rPr lang="en-US" sz="1600" dirty="0" smtClean="0"/>
            </a:br>
            <a:r>
              <a:rPr lang="en-US" sz="1600" dirty="0" smtClean="0"/>
              <a:t/>
            </a:r>
            <a:br>
              <a:rPr lang="en-US" sz="1600" dirty="0" smtClean="0"/>
            </a:br>
            <a:r>
              <a:rPr lang="en-US" sz="1600" dirty="0" smtClean="0">
                <a:solidFill>
                  <a:srgbClr val="FF0000"/>
                </a:solidFill>
              </a:rPr>
              <a:t>metabolic </a:t>
            </a:r>
            <a:r>
              <a:rPr lang="en-US" sz="1600" dirty="0" smtClean="0"/>
              <a:t>                                            </a:t>
            </a:r>
            <a:br>
              <a:rPr lang="en-US" sz="1600" dirty="0" smtClean="0"/>
            </a:br>
            <a:r>
              <a:rPr lang="en-US" sz="1600" dirty="0" smtClean="0"/>
              <a:t>1)DM</a:t>
            </a:r>
            <a:br>
              <a:rPr lang="en-US" sz="1600" dirty="0" smtClean="0"/>
            </a:br>
            <a:r>
              <a:rPr lang="en-US" sz="1600" dirty="0" smtClean="0"/>
              <a:t>2)</a:t>
            </a:r>
            <a:r>
              <a:rPr lang="en-US" sz="1600" dirty="0" err="1" smtClean="0"/>
              <a:t>hypothyrodisim</a:t>
            </a:r>
            <a:r>
              <a:rPr lang="en-US" sz="1600" dirty="0" smtClean="0"/>
              <a:t/>
            </a:r>
            <a:br>
              <a:rPr lang="en-US" sz="1600" dirty="0" smtClean="0"/>
            </a:br>
            <a:r>
              <a:rPr lang="en-US" sz="1600" dirty="0" smtClean="0"/>
              <a:t>3)uremia</a:t>
            </a:r>
            <a:br>
              <a:rPr lang="en-US" sz="1600" dirty="0" smtClean="0"/>
            </a:br>
            <a:r>
              <a:rPr lang="en-US" sz="1600" dirty="0" smtClean="0"/>
              <a:t>4)</a:t>
            </a:r>
            <a:r>
              <a:rPr lang="en-US" sz="1600" dirty="0" err="1" smtClean="0"/>
              <a:t>myxoedema</a:t>
            </a:r>
            <a:r>
              <a:rPr lang="en-US" sz="1600" dirty="0" smtClean="0"/>
              <a:t> </a:t>
            </a:r>
            <a:br>
              <a:rPr lang="en-US" sz="1600" dirty="0" smtClean="0"/>
            </a:br>
            <a:r>
              <a:rPr lang="en-US" sz="1600" dirty="0" smtClean="0"/>
              <a:t>5)amyloid</a:t>
            </a:r>
            <a:r>
              <a:rPr lang="en-US" sz="1600" dirty="0"/>
              <a:t/>
            </a:r>
            <a:br>
              <a:rPr lang="en-US" sz="1600" dirty="0"/>
            </a:br>
            <a:r>
              <a:rPr lang="en-US" sz="1600" dirty="0" smtClean="0">
                <a:solidFill>
                  <a:srgbClr val="FF0000"/>
                </a:solidFill>
              </a:rPr>
              <a:t>toxic </a:t>
            </a:r>
            <a:r>
              <a:rPr lang="en-US" sz="1600" dirty="0" smtClean="0"/>
              <a:t/>
            </a:r>
            <a:br>
              <a:rPr lang="en-US" sz="1600" dirty="0" smtClean="0"/>
            </a:br>
            <a:r>
              <a:rPr lang="en-US" sz="1600" dirty="0" smtClean="0"/>
              <a:t>1)alcohol use </a:t>
            </a:r>
            <a:br>
              <a:rPr lang="en-US" sz="1600" dirty="0" smtClean="0"/>
            </a:br>
            <a:r>
              <a:rPr lang="en-US" sz="1600" dirty="0" smtClean="0"/>
              <a:t>2)</a:t>
            </a:r>
            <a:r>
              <a:rPr lang="en-US" sz="1600" dirty="0" err="1" smtClean="0"/>
              <a:t>medicaations</a:t>
            </a:r>
            <a:r>
              <a:rPr lang="en-US" sz="1600" dirty="0"/>
              <a:t/>
            </a:r>
            <a:br>
              <a:rPr lang="en-US" sz="1600" dirty="0"/>
            </a:br>
            <a:r>
              <a:rPr lang="en-US" sz="1600" dirty="0" smtClean="0"/>
              <a:t>3)heavy metals ( lead ,arsenic ,gold , mercury )</a:t>
            </a:r>
            <a:br>
              <a:rPr lang="en-US" sz="1600" dirty="0" smtClean="0"/>
            </a:br>
            <a:r>
              <a:rPr lang="en-US" sz="1600" dirty="0" smtClean="0">
                <a:solidFill>
                  <a:srgbClr val="FF0000"/>
                </a:solidFill>
              </a:rPr>
              <a:t>Nutritional</a:t>
            </a:r>
            <a:r>
              <a:rPr lang="en-US" sz="1600" dirty="0" smtClean="0"/>
              <a:t/>
            </a:r>
            <a:br>
              <a:rPr lang="en-US" sz="1600" dirty="0" smtClean="0"/>
            </a:br>
            <a:r>
              <a:rPr lang="en-US" sz="1600" dirty="0" smtClean="0"/>
              <a:t>vitamin deficiency , especially thiamine , niacin</a:t>
            </a:r>
            <a:r>
              <a:rPr lang="en-US" sz="1800" dirty="0" smtClean="0"/>
              <a:t> and B12</a:t>
            </a:r>
            <a:r>
              <a:rPr lang="en-US" dirty="0" smtClean="0"/>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9"/>
        <p:cNvGrpSpPr/>
        <p:nvPr/>
      </p:nvGrpSpPr>
      <p:grpSpPr>
        <a:xfrm>
          <a:off x="0" y="0"/>
          <a:ext cx="0" cy="0"/>
          <a:chOff x="0" y="0"/>
          <a:chExt cx="0" cy="0"/>
        </a:xfrm>
      </p:grpSpPr>
      <p:sp>
        <p:nvSpPr>
          <p:cNvPr id="1012" name="Google Shape;1012;p36"/>
          <p:cNvSpPr txBox="1">
            <a:spLocks noGrp="1"/>
          </p:cNvSpPr>
          <p:nvPr>
            <p:ph type="body" idx="1"/>
          </p:nvPr>
        </p:nvSpPr>
        <p:spPr>
          <a:xfrm>
            <a:off x="439168" y="469561"/>
            <a:ext cx="7010400" cy="4359752"/>
          </a:xfrm>
          <a:prstGeom prst="rect">
            <a:avLst/>
          </a:prstGeom>
        </p:spPr>
        <p:txBody>
          <a:bodyPr spcFirstLastPara="1" wrap="square" lIns="91425" tIns="91425" rIns="91425" bIns="91425" anchor="t" anchorCtr="0">
            <a:normAutofit lnSpcReduction="10000"/>
          </a:bodyPr>
          <a:lstStyle/>
          <a:p>
            <a:pPr marL="127000" indent="0">
              <a:buNone/>
            </a:pPr>
            <a:r>
              <a:rPr lang="en-US" sz="1400" b="1" dirty="0" smtClean="0">
                <a:solidFill>
                  <a:srgbClr val="FF0000"/>
                </a:solidFill>
              </a:rPr>
              <a:t>Infectious </a:t>
            </a:r>
          </a:p>
          <a:p>
            <a:pPr marL="127000" indent="0">
              <a:buNone/>
            </a:pPr>
            <a:r>
              <a:rPr lang="en-US" sz="1400" b="1" dirty="0" smtClean="0"/>
              <a:t>1)HIV</a:t>
            </a:r>
          </a:p>
          <a:p>
            <a:pPr marL="127000" indent="0">
              <a:buNone/>
            </a:pPr>
            <a:r>
              <a:rPr lang="en-US" sz="1400" b="1" dirty="0" smtClean="0"/>
              <a:t>2)Lyme disease </a:t>
            </a:r>
          </a:p>
          <a:p>
            <a:pPr marL="127000" indent="0">
              <a:buNone/>
            </a:pPr>
            <a:r>
              <a:rPr lang="en-US" sz="1400" b="1" dirty="0" smtClean="0"/>
              <a:t>3)Leprosy</a:t>
            </a:r>
          </a:p>
          <a:p>
            <a:pPr marL="127000" indent="0">
              <a:buNone/>
            </a:pPr>
            <a:r>
              <a:rPr lang="en-US" sz="1400" b="1" dirty="0" smtClean="0"/>
              <a:t>4)Diphtheria</a:t>
            </a:r>
          </a:p>
          <a:p>
            <a:pPr marL="127000" indent="0">
              <a:buNone/>
            </a:pPr>
            <a:endParaRPr lang="en-US" sz="1400" b="1" dirty="0"/>
          </a:p>
          <a:p>
            <a:pPr marL="127000" indent="0">
              <a:buNone/>
            </a:pPr>
            <a:r>
              <a:rPr lang="en-US" sz="1400" b="1" dirty="0" smtClean="0">
                <a:solidFill>
                  <a:srgbClr val="FF0000"/>
                </a:solidFill>
              </a:rPr>
              <a:t>Inflammatory </a:t>
            </a:r>
          </a:p>
          <a:p>
            <a:pPr marL="127000" indent="0">
              <a:buNone/>
            </a:pPr>
            <a:r>
              <a:rPr lang="en-US" sz="1400" b="1" dirty="0" smtClean="0"/>
              <a:t>1)GBS</a:t>
            </a:r>
          </a:p>
          <a:p>
            <a:pPr marL="127000" indent="0">
              <a:buNone/>
            </a:pPr>
            <a:r>
              <a:rPr lang="en-US" sz="1400" b="1" dirty="0" smtClean="0"/>
              <a:t>2)Chronic inflammatory demyelinating polyneuropathy </a:t>
            </a:r>
          </a:p>
          <a:p>
            <a:pPr marL="127000" indent="0">
              <a:buNone/>
            </a:pPr>
            <a:r>
              <a:rPr lang="en-US" sz="1400" b="1" dirty="0" smtClean="0"/>
              <a:t>3)</a:t>
            </a:r>
            <a:r>
              <a:rPr lang="en-US" sz="1400" b="1" dirty="0" err="1" smtClean="0"/>
              <a:t>Sarcoid</a:t>
            </a:r>
            <a:r>
              <a:rPr lang="en-US" sz="1400" b="1" dirty="0" smtClean="0"/>
              <a:t> </a:t>
            </a:r>
          </a:p>
          <a:p>
            <a:pPr marL="127000" indent="0">
              <a:buNone/>
            </a:pPr>
            <a:r>
              <a:rPr lang="en-US" sz="1400" b="1" dirty="0" smtClean="0"/>
              <a:t>4)</a:t>
            </a:r>
            <a:r>
              <a:rPr lang="en-US" sz="1400" b="1" dirty="0" err="1" smtClean="0"/>
              <a:t>Sjogrens</a:t>
            </a:r>
            <a:r>
              <a:rPr lang="en-US" sz="1400" b="1" dirty="0" smtClean="0"/>
              <a:t> syndrome</a:t>
            </a:r>
          </a:p>
          <a:p>
            <a:pPr marL="127000" indent="0">
              <a:buNone/>
            </a:pPr>
            <a:r>
              <a:rPr lang="en-US" sz="1400" b="1" dirty="0" smtClean="0"/>
              <a:t>5)</a:t>
            </a:r>
            <a:r>
              <a:rPr lang="en-US" sz="1400" b="1" dirty="0" err="1" smtClean="0"/>
              <a:t>Vasculitis</a:t>
            </a:r>
            <a:r>
              <a:rPr lang="en-US" sz="1400" b="1" dirty="0" smtClean="0"/>
              <a:t> – lupus , </a:t>
            </a:r>
            <a:r>
              <a:rPr lang="en-US" sz="1400" b="1" dirty="0" err="1" smtClean="0"/>
              <a:t>polyarteritis</a:t>
            </a:r>
            <a:r>
              <a:rPr lang="en-US" sz="1400" b="1" dirty="0" smtClean="0"/>
              <a:t> </a:t>
            </a:r>
          </a:p>
          <a:p>
            <a:pPr marL="127000" indent="0">
              <a:buNone/>
            </a:pPr>
            <a:endParaRPr lang="en-US" sz="1400" b="1" dirty="0"/>
          </a:p>
          <a:p>
            <a:pPr marL="127000" indent="0">
              <a:buNone/>
            </a:pPr>
            <a:r>
              <a:rPr lang="en-US" sz="1400" b="1" dirty="0" smtClean="0">
                <a:solidFill>
                  <a:srgbClr val="FF0000"/>
                </a:solidFill>
              </a:rPr>
              <a:t>Idiopathic</a:t>
            </a:r>
            <a:r>
              <a:rPr lang="en-US" sz="1400" b="1" dirty="0" smtClean="0"/>
              <a:t> </a:t>
            </a:r>
          </a:p>
          <a:p>
            <a:pPr marL="127000" indent="0">
              <a:buNone/>
            </a:pPr>
            <a:endParaRPr lang="en-US" sz="1400" b="1" dirty="0" smtClean="0"/>
          </a:p>
          <a:p>
            <a:pPr marL="127000" indent="0">
              <a:buNone/>
            </a:pPr>
            <a:r>
              <a:rPr lang="en-US" sz="1400" b="1" dirty="0" smtClean="0">
                <a:solidFill>
                  <a:srgbClr val="FF0000"/>
                </a:solidFill>
              </a:rPr>
              <a:t>Neoplastic</a:t>
            </a:r>
            <a:r>
              <a:rPr lang="en-US" sz="1400" b="1" dirty="0" smtClean="0"/>
              <a:t>  (</a:t>
            </a:r>
            <a:r>
              <a:rPr lang="en-US" sz="1400" b="1" dirty="0" err="1" smtClean="0"/>
              <a:t>paraneoplastic</a:t>
            </a:r>
            <a:r>
              <a:rPr lang="en-US" sz="1400" b="1" dirty="0" smtClean="0"/>
              <a:t> )</a:t>
            </a:r>
          </a:p>
          <a:p>
            <a:pPr marL="127000" indent="0">
              <a:buNone/>
            </a:pPr>
            <a:endParaRPr lang="en-US" sz="1400" b="1" dirty="0"/>
          </a:p>
          <a:p>
            <a:pPr marL="127000" indent="0">
              <a:buNone/>
            </a:pPr>
            <a:r>
              <a:rPr lang="en-US" sz="1400" b="1" dirty="0" smtClean="0">
                <a:solidFill>
                  <a:srgbClr val="FF0000"/>
                </a:solidFill>
              </a:rPr>
              <a:t>Plasma cell disorder </a:t>
            </a:r>
            <a:r>
              <a:rPr lang="en-US" sz="1400" b="1" dirty="0" smtClean="0"/>
              <a:t>(multiple myeloma , MGUS)</a:t>
            </a:r>
          </a:p>
          <a:p>
            <a:pPr marL="127000" indent="0">
              <a:buNone/>
            </a:pPr>
            <a:endParaRPr lang="en-US" sz="1400" b="1" dirty="0"/>
          </a:p>
          <a:p>
            <a:pPr marL="127000" indent="0">
              <a:buNone/>
            </a:pPr>
            <a:r>
              <a:rPr lang="en-US" sz="1400" b="1" dirty="0" smtClean="0">
                <a:solidFill>
                  <a:srgbClr val="FF0000"/>
                </a:solidFill>
              </a:rPr>
              <a:t>Drugs </a:t>
            </a:r>
            <a:r>
              <a:rPr lang="en-US" sz="1400" b="1" dirty="0" smtClean="0"/>
              <a:t>( isoniazid , </a:t>
            </a:r>
            <a:r>
              <a:rPr lang="en-US" sz="1400" b="1" dirty="0" err="1" smtClean="0"/>
              <a:t>metronedazole</a:t>
            </a:r>
            <a:r>
              <a:rPr lang="en-US" sz="1400" b="1" dirty="0" smtClean="0"/>
              <a:t> , phenytoin , </a:t>
            </a:r>
            <a:r>
              <a:rPr lang="en-US" sz="1400" b="1" dirty="0" err="1" smtClean="0"/>
              <a:t>amiodarone</a:t>
            </a:r>
            <a:r>
              <a:rPr lang="en-US" sz="1400" b="1" dirty="0" smtClean="0"/>
              <a:t> )</a:t>
            </a:r>
            <a:endParaRPr lang="en-US" sz="1400" b="1" dirty="0"/>
          </a:p>
        </p:txBody>
      </p:sp>
      <p:sp>
        <p:nvSpPr>
          <p:cNvPr id="2" name="Title 1"/>
          <p:cNvSpPr>
            <a:spLocks noGrp="1"/>
          </p:cNvSpPr>
          <p:nvPr>
            <p:ph type="title"/>
          </p:nvPr>
        </p:nvSpPr>
        <p:spPr>
          <a:xfrm>
            <a:off x="609600" y="57150"/>
            <a:ext cx="2808000" cy="509400"/>
          </a:xfrm>
        </p:spPr>
        <p:txBody>
          <a:bodyPr/>
          <a:lstStyle/>
          <a:p>
            <a:r>
              <a:rPr lang="en-US" dirty="0" smtClean="0"/>
              <a:t>CONT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5"/>
        <p:cNvGrpSpPr/>
        <p:nvPr/>
      </p:nvGrpSpPr>
      <p:grpSpPr>
        <a:xfrm>
          <a:off x="0" y="0"/>
          <a:ext cx="0" cy="0"/>
          <a:chOff x="0" y="0"/>
          <a:chExt cx="0" cy="0"/>
        </a:xfrm>
      </p:grpSpPr>
      <p:sp>
        <p:nvSpPr>
          <p:cNvPr id="1090" name="Google Shape;1090;p43"/>
          <p:cNvSpPr txBox="1">
            <a:spLocks noGrp="1"/>
          </p:cNvSpPr>
          <p:nvPr>
            <p:ph type="subTitle" idx="4294967295"/>
          </p:nvPr>
        </p:nvSpPr>
        <p:spPr>
          <a:xfrm>
            <a:off x="595840" y="361950"/>
            <a:ext cx="6934201" cy="4495799"/>
          </a:xfrm>
          <a:prstGeom prst="rect">
            <a:avLst/>
          </a:prstGeom>
        </p:spPr>
        <p:txBody>
          <a:bodyPr spcFirstLastPara="1" wrap="square" lIns="91425" tIns="91425" rIns="91425" bIns="91425" anchor="t" anchorCtr="0">
            <a:normAutofit/>
          </a:bodyPr>
          <a:lstStyle/>
          <a:p>
            <a:r>
              <a:rPr lang="en-US" sz="1400" dirty="0"/>
              <a:t>Patients may present with distal numbness and/ or </a:t>
            </a:r>
            <a:r>
              <a:rPr lang="en-US" sz="1400" dirty="0" err="1"/>
              <a:t>paraesthesiae</a:t>
            </a:r>
            <a:r>
              <a:rPr lang="en-US" sz="1400" dirty="0"/>
              <a:t> or pain. Motor symptoms include distal weakness and wasting. Longstanding neuropathy may result in foot and hand deformity </a:t>
            </a:r>
            <a:r>
              <a:rPr lang="en-US" sz="1400" dirty="0" smtClean="0"/>
              <a:t>and </a:t>
            </a:r>
            <a:r>
              <a:rPr lang="en-US" sz="1400" dirty="0"/>
              <a:t>severe sensory loss may lead to neuropathic ulceration and joint deformity </a:t>
            </a:r>
          </a:p>
          <a:p>
            <a:pPr marL="114300" indent="0">
              <a:buNone/>
            </a:pPr>
            <a:endParaRPr lang="en-US" sz="1400" dirty="0" smtClean="0"/>
          </a:p>
          <a:p>
            <a:r>
              <a:rPr lang="en-US" sz="1400" dirty="0" smtClean="0"/>
              <a:t>Symptoms </a:t>
            </a:r>
            <a:r>
              <a:rPr lang="en-US" sz="1400" dirty="0"/>
              <a:t>can range from mild to disabling and are rarely life-threatening. </a:t>
            </a:r>
            <a:endParaRPr lang="en-US" sz="1400" dirty="0" smtClean="0"/>
          </a:p>
          <a:p>
            <a:r>
              <a:rPr lang="en-US" sz="1400" dirty="0" smtClean="0"/>
              <a:t>The </a:t>
            </a:r>
            <a:r>
              <a:rPr lang="en-US" sz="1400" dirty="0"/>
              <a:t>symptoms depend on the type of nerve fibers affected and the type and severity of damage</a:t>
            </a:r>
            <a:r>
              <a:rPr lang="en-US" sz="1400" dirty="0" smtClean="0"/>
              <a:t>.</a:t>
            </a:r>
          </a:p>
          <a:p>
            <a:r>
              <a:rPr lang="en-US" sz="1400" dirty="0" smtClean="0"/>
              <a:t> </a:t>
            </a:r>
            <a:r>
              <a:rPr lang="en-US" sz="1400" dirty="0"/>
              <a:t>Symptoms may develop over days, weeks, or years. </a:t>
            </a:r>
            <a:endParaRPr lang="en-US" sz="1400" dirty="0" smtClean="0"/>
          </a:p>
          <a:p>
            <a:r>
              <a:rPr lang="en-US" sz="1400" dirty="0" smtClean="0"/>
              <a:t>In </a:t>
            </a:r>
            <a:r>
              <a:rPr lang="en-US" sz="1400" dirty="0"/>
              <a:t>some cases, the symptoms improve on their own and may not require advanced care</a:t>
            </a:r>
            <a:r>
              <a:rPr lang="en-US" sz="1400" dirty="0" smtClean="0"/>
              <a:t>.</a:t>
            </a:r>
          </a:p>
          <a:p>
            <a:r>
              <a:rPr lang="en-US" sz="1400" dirty="0" smtClean="0"/>
              <a:t>Unlike </a:t>
            </a:r>
            <a:r>
              <a:rPr lang="en-US" sz="1400" dirty="0"/>
              <a:t>nerve cells in the central nervous system, peripheral nerve cells continue to grow throughout life.</a:t>
            </a:r>
          </a:p>
          <a:p>
            <a:endParaRPr lang="en-US" sz="1400" dirty="0"/>
          </a:p>
        </p:txBody>
      </p:sp>
      <p:cxnSp>
        <p:nvCxnSpPr>
          <p:cNvPr id="1093" name="Google Shape;1093;p43"/>
          <p:cNvCxnSpPr/>
          <p:nvPr/>
        </p:nvCxnSpPr>
        <p:spPr>
          <a:xfrm>
            <a:off x="277119" y="1543714"/>
            <a:ext cx="0" cy="2730564"/>
          </a:xfrm>
          <a:prstGeom prst="straightConnector1">
            <a:avLst/>
          </a:prstGeom>
          <a:noFill/>
          <a:ln w="19050" cap="flat" cmpd="sng">
            <a:solidFill>
              <a:schemeClr val="accent4"/>
            </a:solidFill>
            <a:prstDash val="solid"/>
            <a:round/>
            <a:headEnd type="none" w="med" len="med"/>
            <a:tailEnd type="none" w="med" len="med"/>
          </a:ln>
        </p:spPr>
      </p:cxnSp>
      <p:sp>
        <p:nvSpPr>
          <p:cNvPr id="1094" name="Google Shape;1094;p43"/>
          <p:cNvSpPr/>
          <p:nvPr/>
        </p:nvSpPr>
        <p:spPr>
          <a:xfrm>
            <a:off x="263045" y="1962150"/>
            <a:ext cx="214200" cy="214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3"/>
          <p:cNvSpPr/>
          <p:nvPr/>
        </p:nvSpPr>
        <p:spPr>
          <a:xfrm>
            <a:off x="250200" y="2860453"/>
            <a:ext cx="214200" cy="214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3"/>
          <p:cNvSpPr/>
          <p:nvPr/>
        </p:nvSpPr>
        <p:spPr>
          <a:xfrm>
            <a:off x="250200" y="3698653"/>
            <a:ext cx="214200" cy="2142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97" name="Google Shape;1097;p43"/>
          <p:cNvCxnSpPr/>
          <p:nvPr/>
        </p:nvCxnSpPr>
        <p:spPr>
          <a:xfrm>
            <a:off x="357300" y="2058740"/>
            <a:ext cx="275645" cy="0"/>
          </a:xfrm>
          <a:prstGeom prst="straightConnector1">
            <a:avLst/>
          </a:prstGeom>
          <a:noFill/>
          <a:ln w="19050" cap="flat" cmpd="sng">
            <a:solidFill>
              <a:schemeClr val="accent3"/>
            </a:solidFill>
            <a:prstDash val="solid"/>
            <a:round/>
            <a:headEnd type="none" w="med" len="med"/>
            <a:tailEnd type="oval" w="med" len="med"/>
          </a:ln>
        </p:spPr>
      </p:cxnSp>
      <p:cxnSp>
        <p:nvCxnSpPr>
          <p:cNvPr id="1098" name="Google Shape;1098;p43"/>
          <p:cNvCxnSpPr/>
          <p:nvPr/>
        </p:nvCxnSpPr>
        <p:spPr>
          <a:xfrm flipV="1">
            <a:off x="436479" y="2951694"/>
            <a:ext cx="217309" cy="15859"/>
          </a:xfrm>
          <a:prstGeom prst="straightConnector1">
            <a:avLst/>
          </a:prstGeom>
          <a:noFill/>
          <a:ln w="19050" cap="flat" cmpd="sng">
            <a:solidFill>
              <a:schemeClr val="accent3"/>
            </a:solidFill>
            <a:prstDash val="solid"/>
            <a:round/>
            <a:headEnd type="none" w="med" len="med"/>
            <a:tailEnd type="oval" w="med" len="med"/>
          </a:ln>
        </p:spPr>
      </p:cxnSp>
      <p:cxnSp>
        <p:nvCxnSpPr>
          <p:cNvPr id="1099" name="Google Shape;1099;p43"/>
          <p:cNvCxnSpPr/>
          <p:nvPr/>
        </p:nvCxnSpPr>
        <p:spPr>
          <a:xfrm>
            <a:off x="277119" y="3824803"/>
            <a:ext cx="318721" cy="0"/>
          </a:xfrm>
          <a:prstGeom prst="straightConnector1">
            <a:avLst/>
          </a:prstGeom>
          <a:noFill/>
          <a:ln w="19050" cap="flat" cmpd="sng">
            <a:solidFill>
              <a:schemeClr val="accent3"/>
            </a:solidFill>
            <a:prstDash val="solid"/>
            <a:round/>
            <a:headEnd type="none" w="med" len="med"/>
            <a:tailEnd type="oval" w="med" len="med"/>
          </a:ln>
        </p:spPr>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186982">
            <a:off x="7162799" y="3400279"/>
            <a:ext cx="2367109" cy="1747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666750"/>
            <a:ext cx="4572000" cy="2031325"/>
          </a:xfrm>
          <a:prstGeom prst="rect">
            <a:avLst/>
          </a:prstGeom>
        </p:spPr>
        <p:txBody>
          <a:bodyPr>
            <a:spAutoFit/>
          </a:bodyPr>
          <a:lstStyle/>
          <a:p>
            <a:r>
              <a:rPr lang="en-US" dirty="0"/>
              <a:t>Hypothyroidism </a:t>
            </a:r>
            <a:r>
              <a:rPr lang="en-US" dirty="0" smtClean="0"/>
              <a:t>—is </a:t>
            </a:r>
            <a:r>
              <a:rPr lang="en-US" dirty="0"/>
              <a:t>an uncommon cause of peripheral neuropathy.</a:t>
            </a:r>
          </a:p>
          <a:p>
            <a:r>
              <a:rPr lang="en-US" dirty="0" smtClean="0"/>
              <a:t>may </a:t>
            </a:r>
            <a:r>
              <a:rPr lang="en-US" dirty="0"/>
              <a:t>be caused by severe, long-term, untreated hypothyroidism. Although the association between hypothyroidism and peripheral neuropathy isn't fully understood, it's known that hypothyroidism can cause fluid retention resulting in swollen tissues that exert pressure on peripheral nerves</a:t>
            </a:r>
            <a:r>
              <a:rPr lang="en-US" dirty="0" smtClean="0"/>
              <a:t>.</a:t>
            </a:r>
          </a:p>
          <a:p>
            <a:r>
              <a:rPr lang="en-US" dirty="0"/>
              <a:t> </a:t>
            </a:r>
            <a:r>
              <a:rPr lang="en-US" dirty="0" smtClean="0"/>
              <a:t>(carpal </a:t>
            </a:r>
            <a:r>
              <a:rPr lang="en-US" dirty="0"/>
              <a:t>tunnel </a:t>
            </a:r>
            <a:r>
              <a:rPr lang="en-US" dirty="0" smtClean="0"/>
              <a:t>syndrome)</a:t>
            </a:r>
            <a:endParaRPr lang="en-US" dirty="0"/>
          </a:p>
        </p:txBody>
      </p:sp>
    </p:spTree>
    <p:extLst>
      <p:ext uri="{BB962C8B-B14F-4D97-AF65-F5344CB8AC3E}">
        <p14:creationId xmlns:p14="http://schemas.microsoft.com/office/powerpoint/2010/main" val="4116547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186755"/>
            <a:ext cx="4572000" cy="1600438"/>
          </a:xfrm>
          <a:prstGeom prst="rect">
            <a:avLst/>
          </a:prstGeom>
        </p:spPr>
        <p:txBody>
          <a:bodyPr>
            <a:spAutoFit/>
          </a:bodyPr>
          <a:lstStyle/>
          <a:p>
            <a:r>
              <a:rPr lang="en-US" dirty="0"/>
              <a:t>Alcohol-related peripheral neuropathy (ALN) is a potential complication of chronic alcoholism that results in sensory, motor, and autonomic dysfunction, which can lead to significant disability</a:t>
            </a:r>
            <a:r>
              <a:rPr lang="en-US" dirty="0" smtClean="0"/>
              <a:t>.</a:t>
            </a:r>
          </a:p>
          <a:p>
            <a:r>
              <a:rPr lang="en-US" dirty="0" smtClean="0"/>
              <a:t> </a:t>
            </a:r>
            <a:r>
              <a:rPr lang="en-US" dirty="0"/>
              <a:t>Patients with ALN sustain repeated injury, infection, and falls that lead to major head trauma and permanent disablement</a:t>
            </a:r>
          </a:p>
        </p:txBody>
      </p:sp>
    </p:spTree>
    <p:extLst>
      <p:ext uri="{BB962C8B-B14F-4D97-AF65-F5344CB8AC3E}">
        <p14:creationId xmlns:p14="http://schemas.microsoft.com/office/powerpoint/2010/main" val="648484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563"/>
        <p:cNvGrpSpPr/>
        <p:nvPr/>
      </p:nvGrpSpPr>
      <p:grpSpPr>
        <a:xfrm>
          <a:off x="0" y="0"/>
          <a:ext cx="0" cy="0"/>
          <a:chOff x="0" y="0"/>
          <a:chExt cx="0" cy="0"/>
        </a:xfrm>
      </p:grpSpPr>
      <p:sp>
        <p:nvSpPr>
          <p:cNvPr id="3" name="Title 2"/>
          <p:cNvSpPr>
            <a:spLocks noGrp="1"/>
          </p:cNvSpPr>
          <p:nvPr>
            <p:ph type="title"/>
          </p:nvPr>
        </p:nvSpPr>
        <p:spPr/>
        <p:txBody>
          <a:bodyPr/>
          <a:lstStyle/>
          <a:p>
            <a:r>
              <a:rPr lang="en-US" dirty="0"/>
              <a:t/>
            </a:r>
            <a:br>
              <a:rPr lang="en-US" dirty="0"/>
            </a:br>
            <a:r>
              <a:rPr lang="en-US" dirty="0">
                <a:solidFill>
                  <a:srgbClr val="202124"/>
                </a:solidFill>
                <a:latin typeface="Helvetica Neue"/>
              </a:rPr>
              <a:t>HIV neuropathy can manifest itself in multiple ways. It can affect multiple </a:t>
            </a:r>
            <a:r>
              <a:rPr lang="en-US" b="1" dirty="0">
                <a:solidFill>
                  <a:srgbClr val="202124"/>
                </a:solidFill>
                <a:latin typeface="Helvetica Neue"/>
              </a:rPr>
              <a:t>sensory</a:t>
            </a:r>
            <a:r>
              <a:rPr lang="en-US" dirty="0">
                <a:solidFill>
                  <a:srgbClr val="202124"/>
                </a:solidFill>
                <a:latin typeface="Helvetica Neue"/>
              </a:rPr>
              <a:t> and motor nerves in distal parts of the limbs and cause HIV polyneuropathy. Sometimes this type of neuropathy is due to a group of anti-HIV medications and is called </a:t>
            </a:r>
            <a:r>
              <a:rPr lang="en-US" b="1" dirty="0">
                <a:solidFill>
                  <a:srgbClr val="202124"/>
                </a:solidFill>
                <a:latin typeface="Helvetica Neue"/>
              </a:rPr>
              <a:t>antiretroviral toxic neuropathy</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4695000" cy="572700"/>
          </a:xfrm>
        </p:spPr>
        <p:txBody>
          <a:bodyPr/>
          <a:lstStyle/>
          <a:p>
            <a:r>
              <a:rPr lang="en-US" sz="1200" dirty="0" smtClean="0"/>
              <a:t>Investigation </a:t>
            </a:r>
            <a:r>
              <a:rPr lang="en-US" sz="1200" dirty="0"/>
              <a:t>of polyneuropathy</a:t>
            </a:r>
          </a:p>
        </p:txBody>
      </p:sp>
      <p:sp>
        <p:nvSpPr>
          <p:cNvPr id="3" name="Rectangle 2"/>
          <p:cNvSpPr/>
          <p:nvPr/>
        </p:nvSpPr>
        <p:spPr>
          <a:xfrm>
            <a:off x="609600" y="438150"/>
            <a:ext cx="4572000" cy="4154984"/>
          </a:xfrm>
          <a:prstGeom prst="rect">
            <a:avLst/>
          </a:prstGeom>
        </p:spPr>
        <p:txBody>
          <a:bodyPr>
            <a:spAutoFit/>
          </a:bodyPr>
          <a:lstStyle/>
          <a:p>
            <a:r>
              <a:rPr lang="en-US" sz="1100" dirty="0"/>
              <a:t>Blood tests </a:t>
            </a:r>
            <a:endParaRPr lang="en-US" sz="1100" dirty="0" smtClean="0"/>
          </a:p>
          <a:p>
            <a:r>
              <a:rPr lang="en-US" sz="1100" dirty="0" smtClean="0"/>
              <a:t>Full </a:t>
            </a:r>
            <a:r>
              <a:rPr lang="en-US" sz="1100" dirty="0"/>
              <a:t>blood count, sedimentation rate, glucose, urea, electrolytes, liver and thyroid function, vitamin B12, serum protein electrophoresis, auto-antibodies </a:t>
            </a:r>
            <a:endParaRPr lang="en-US" sz="1100" dirty="0" smtClean="0"/>
          </a:p>
          <a:p>
            <a:endParaRPr lang="en-US" sz="1100" dirty="0" smtClean="0"/>
          </a:p>
          <a:p>
            <a:r>
              <a:rPr lang="en-US" sz="1100" dirty="0" smtClean="0"/>
              <a:t>Urine</a:t>
            </a:r>
          </a:p>
          <a:p>
            <a:r>
              <a:rPr lang="en-US" sz="1100" dirty="0" smtClean="0"/>
              <a:t> </a:t>
            </a:r>
            <a:r>
              <a:rPr lang="en-US" sz="1100" dirty="0"/>
              <a:t>Microscopy for evidence of </a:t>
            </a:r>
            <a:r>
              <a:rPr lang="en-US" sz="1100" dirty="0" err="1"/>
              <a:t>vasculitis</a:t>
            </a:r>
            <a:r>
              <a:rPr lang="en-US" sz="1100" dirty="0"/>
              <a:t>, glucose, </a:t>
            </a:r>
            <a:r>
              <a:rPr lang="en-US" sz="1100" dirty="0" err="1"/>
              <a:t>porphyrins</a:t>
            </a:r>
            <a:r>
              <a:rPr lang="en-US" sz="1100" dirty="0"/>
              <a:t>, </a:t>
            </a:r>
            <a:r>
              <a:rPr lang="en-US" sz="1100" dirty="0" err="1"/>
              <a:t>Bence</a:t>
            </a:r>
            <a:r>
              <a:rPr lang="en-US" sz="1100" dirty="0"/>
              <a:t> Jones </a:t>
            </a:r>
            <a:r>
              <a:rPr lang="en-US" sz="1100" dirty="0" smtClean="0"/>
              <a:t>protein</a:t>
            </a:r>
          </a:p>
          <a:p>
            <a:endParaRPr lang="en-US" sz="1100" dirty="0" smtClean="0"/>
          </a:p>
          <a:p>
            <a:r>
              <a:rPr lang="en-US" sz="1100" dirty="0" smtClean="0"/>
              <a:t> CSF</a:t>
            </a:r>
          </a:p>
          <a:p>
            <a:r>
              <a:rPr lang="en-US" sz="1100" dirty="0" smtClean="0"/>
              <a:t> </a:t>
            </a:r>
            <a:r>
              <a:rPr lang="en-US" sz="1100" dirty="0"/>
              <a:t>Raised protein, particularly in inflammatory </a:t>
            </a:r>
            <a:r>
              <a:rPr lang="en-US" sz="1100" dirty="0" smtClean="0"/>
              <a:t>neuropathies</a:t>
            </a:r>
          </a:p>
          <a:p>
            <a:endParaRPr lang="en-US" sz="1100" dirty="0" smtClean="0"/>
          </a:p>
          <a:p>
            <a:r>
              <a:rPr lang="en-US" sz="1100" dirty="0" smtClean="0"/>
              <a:t> </a:t>
            </a:r>
            <a:r>
              <a:rPr lang="en-US" sz="1100" dirty="0"/>
              <a:t>Chest </a:t>
            </a:r>
            <a:r>
              <a:rPr lang="en-US" sz="1100" dirty="0" smtClean="0"/>
              <a:t>X-ray</a:t>
            </a:r>
          </a:p>
          <a:p>
            <a:r>
              <a:rPr lang="en-US" sz="1100" dirty="0" smtClean="0"/>
              <a:t> </a:t>
            </a:r>
            <a:r>
              <a:rPr lang="en-US" sz="1100" dirty="0"/>
              <a:t>For </a:t>
            </a:r>
            <a:r>
              <a:rPr lang="en-US" sz="1100" dirty="0" err="1"/>
              <a:t>sarcoidosis</a:t>
            </a:r>
            <a:r>
              <a:rPr lang="en-US" sz="1100" dirty="0"/>
              <a:t>, carcinoma </a:t>
            </a:r>
            <a:endParaRPr lang="en-US" sz="1100" dirty="0" smtClean="0"/>
          </a:p>
          <a:p>
            <a:endParaRPr lang="en-US" sz="1100" dirty="0" smtClean="0"/>
          </a:p>
          <a:p>
            <a:r>
              <a:rPr lang="en-US" sz="1100" dirty="0" smtClean="0"/>
              <a:t>Special </a:t>
            </a:r>
            <a:r>
              <a:rPr lang="en-US" sz="1100" dirty="0"/>
              <a:t>investigations for selected patients Nerve biopsy, when the cause of a deteriorating neuropathy is unknown despite extensive investigation, also to confirm </a:t>
            </a:r>
            <a:r>
              <a:rPr lang="en-US" sz="1100" dirty="0" err="1"/>
              <a:t>vasculitis</a:t>
            </a:r>
            <a:r>
              <a:rPr lang="en-US" sz="1100" dirty="0"/>
              <a:t>, leprosy and chronic inflammatory demyelinating </a:t>
            </a:r>
            <a:r>
              <a:rPr lang="en-US" sz="1100" dirty="0" smtClean="0"/>
              <a:t>polyneuropathy</a:t>
            </a:r>
          </a:p>
          <a:p>
            <a:endParaRPr lang="en-US" sz="1100" dirty="0" smtClean="0"/>
          </a:p>
          <a:p>
            <a:r>
              <a:rPr lang="en-US" sz="1100" dirty="0" smtClean="0"/>
              <a:t> </a:t>
            </a:r>
            <a:r>
              <a:rPr lang="en-US" sz="1100" dirty="0"/>
              <a:t>Bone marrow biopsy, skeletal survey for suspected </a:t>
            </a:r>
            <a:r>
              <a:rPr lang="en-US" sz="1100" dirty="0" smtClean="0"/>
              <a:t>myeloma</a:t>
            </a:r>
          </a:p>
          <a:p>
            <a:endParaRPr lang="en-US" sz="1100" dirty="0"/>
          </a:p>
          <a:p>
            <a:r>
              <a:rPr lang="en-US" sz="1100" dirty="0" smtClean="0"/>
              <a:t> </a:t>
            </a:r>
            <a:r>
              <a:rPr lang="en-US" sz="1100" dirty="0"/>
              <a:t>Specific blood tests for particular suspected conditions, </a:t>
            </a:r>
            <a:r>
              <a:rPr lang="en-US" sz="1100" dirty="0" err="1" smtClean="0"/>
              <a:t>Borrelia</a:t>
            </a:r>
            <a:r>
              <a:rPr lang="en-US" sz="1100" dirty="0" smtClean="0"/>
              <a:t> </a:t>
            </a:r>
            <a:r>
              <a:rPr lang="en-US" sz="1100" dirty="0"/>
              <a:t>antibodies for </a:t>
            </a:r>
            <a:r>
              <a:rPr lang="en-US" sz="1100" dirty="0" smtClean="0"/>
              <a:t>Lyme disease</a:t>
            </a:r>
            <a:endParaRPr lang="en-US" sz="1100" dirty="0"/>
          </a:p>
        </p:txBody>
      </p:sp>
    </p:spTree>
    <p:extLst>
      <p:ext uri="{BB962C8B-B14F-4D97-AF65-F5344CB8AC3E}">
        <p14:creationId xmlns:p14="http://schemas.microsoft.com/office/powerpoint/2010/main" val="4213043110"/>
      </p:ext>
    </p:extLst>
  </p:cSld>
  <p:clrMapOvr>
    <a:masterClrMapping/>
  </p:clrMapOvr>
</p:sld>
</file>

<file path=ppt/theme/theme1.xml><?xml version="1.0" encoding="utf-8"?>
<a:theme xmlns:a="http://schemas.openxmlformats.org/drawingml/2006/main" name="World Hepatitis Day by Slidesgo">
  <a:themeElements>
    <a:clrScheme name="Simple Light">
      <a:dk1>
        <a:srgbClr val="403B22"/>
      </a:dk1>
      <a:lt1>
        <a:srgbClr val="FFFFFF"/>
      </a:lt1>
      <a:dk2>
        <a:srgbClr val="FFD966"/>
      </a:dk2>
      <a:lt2>
        <a:srgbClr val="FDF9E0"/>
      </a:lt2>
      <a:accent1>
        <a:srgbClr val="CDBC94"/>
      </a:accent1>
      <a:accent2>
        <a:srgbClr val="F1C232"/>
      </a:accent2>
      <a:accent3>
        <a:srgbClr val="FFD966"/>
      </a:accent3>
      <a:accent4>
        <a:srgbClr val="AB967F"/>
      </a:accent4>
      <a:accent5>
        <a:srgbClr val="FDF9E0"/>
      </a:accent5>
      <a:accent6>
        <a:srgbClr val="403B22"/>
      </a:accent6>
      <a:hlink>
        <a:srgbClr val="403B2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4096</TotalTime>
  <Words>740</Words>
  <Application>Microsoft Office PowerPoint</Application>
  <PresentationFormat>On-screen Show (16:9)</PresentationFormat>
  <Paragraphs>79</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Poppins</vt:lpstr>
      <vt:lpstr>Helvetica Neue</vt:lpstr>
      <vt:lpstr>Poppins Black</vt:lpstr>
      <vt:lpstr>Archivo Black</vt:lpstr>
      <vt:lpstr>World Hepatitis Day by Slidesgo</vt:lpstr>
      <vt:lpstr>Acquired Neuropathy</vt:lpstr>
      <vt:lpstr>Some forms of neuropathy involve damage to only one nerve (called mononeuropathy).   Neuropathy affecting two or more nerves in different areas is called multiple mononeuropathy or mononeuropathy multiplex.   More often, many or most of the nerves are affected (called polyneuropathy).  Polyneuropathy :   Diffuse disease of the peripheral nerves may be subclassified according to whether there is sensory or motor involvement or both. , further subdivision is possible, depending on whether the site of disease is the myelin sheath or the nerve fibre itself (demyelinating and axonal neuropathies, respectively, distinguishable by nerve conduction studies). </vt:lpstr>
      <vt:lpstr>Causes  metabolic                                              1)DM 2)hypothyrodisim 3)uremia 4)myxoedema  5)amyloid toxic  1)alcohol use  2)medicaations 3)heavy metals ( lead ,arsenic ,gold , mercury ) Nutritional vitamin deficiency , especially thiamine , niacin and B12 </vt:lpstr>
      <vt:lpstr>CONT</vt:lpstr>
      <vt:lpstr>PowerPoint Presentation</vt:lpstr>
      <vt:lpstr>PowerPoint Presentation</vt:lpstr>
      <vt:lpstr>PowerPoint Presentation</vt:lpstr>
      <vt:lpstr> HIV neuropathy can manifest itself in multiple ways. It can affect multiple sensory and motor nerves in distal parts of the limbs and cause HIV polyneuropathy. Sometimes this type of neuropathy is due to a group of anti-HIV medications and is called antiretroviral toxic neuropathy</vt:lpstr>
      <vt:lpstr>Investigation of polyneuropathy</vt:lpstr>
      <vt:lpstr>PowerPoint Presentation</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HYDATID DISEASE</dc:title>
  <dc:creator>Dr.Ebtehal</dc:creator>
  <cp:lastModifiedBy>dr hiba</cp:lastModifiedBy>
  <cp:revision>58</cp:revision>
  <dcterms:modified xsi:type="dcterms:W3CDTF">2021-07-27T00:06:09Z</dcterms:modified>
</cp:coreProperties>
</file>