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285" r:id="rId3"/>
    <p:sldId id="284" r:id="rId4"/>
    <p:sldId id="286" r:id="rId5"/>
    <p:sldId id="262" r:id="rId6"/>
    <p:sldId id="263" r:id="rId7"/>
    <p:sldId id="337" r:id="rId8"/>
    <p:sldId id="264" r:id="rId9"/>
    <p:sldId id="265" r:id="rId10"/>
    <p:sldId id="330" r:id="rId11"/>
    <p:sldId id="267" r:id="rId12"/>
    <p:sldId id="331" r:id="rId13"/>
    <p:sldId id="332" r:id="rId14"/>
    <p:sldId id="335" r:id="rId15"/>
    <p:sldId id="270" r:id="rId16"/>
    <p:sldId id="293" r:id="rId17"/>
    <p:sldId id="271" r:id="rId18"/>
    <p:sldId id="273" r:id="rId19"/>
    <p:sldId id="274" r:id="rId20"/>
    <p:sldId id="276" r:id="rId21"/>
    <p:sldId id="277" r:id="rId22"/>
    <p:sldId id="278" r:id="rId23"/>
    <p:sldId id="279" r:id="rId24"/>
    <p:sldId id="338" r:id="rId25"/>
    <p:sldId id="280" r:id="rId26"/>
    <p:sldId id="282" r:id="rId27"/>
    <p:sldId id="297" r:id="rId28"/>
    <p:sldId id="300" r:id="rId29"/>
    <p:sldId id="302" r:id="rId30"/>
    <p:sldId id="303" r:id="rId31"/>
    <p:sldId id="304" r:id="rId32"/>
    <p:sldId id="305" r:id="rId33"/>
    <p:sldId id="339"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FF"/>
    <a:srgbClr val="FF0000"/>
    <a:srgbClr val="0000FF"/>
    <a:srgbClr val="FF6600"/>
    <a:srgbClr val="E3DBD3"/>
    <a:srgbClr val="E6E3D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23722-9951-49D8-9ACD-FA065E201281}" v="4" dt="2022-05-08T19:37:27.684"/>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8" autoAdjust="0"/>
    <p:restoredTop sz="90929"/>
  </p:normalViewPr>
  <p:slideViewPr>
    <p:cSldViewPr>
      <p:cViewPr varScale="1">
        <p:scale>
          <a:sx n="65" d="100"/>
          <a:sy n="65" d="100"/>
        </p:scale>
        <p:origin x="13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0" Type="http://schemas.openxmlformats.org/officeDocument/2006/relationships/slide" Target="slides/slide19.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74E23722-9951-49D8-9ACD-FA065E201281}"/>
    <pc:docChg chg="delSld modSld">
      <pc:chgData name="NAMohammed" userId="818e9af9-07b9-4e66-926f-ccbf6f764297" providerId="ADAL" clId="{74E23722-9951-49D8-9ACD-FA065E201281}" dt="2022-05-08T19:41:23.676" v="19" actId="207"/>
      <pc:docMkLst>
        <pc:docMk/>
      </pc:docMkLst>
      <pc:sldChg chg="modSp mod">
        <pc:chgData name="NAMohammed" userId="818e9af9-07b9-4e66-926f-ccbf6f764297" providerId="ADAL" clId="{74E23722-9951-49D8-9ACD-FA065E201281}" dt="2022-05-08T19:27:27.647" v="6" actId="14100"/>
        <pc:sldMkLst>
          <pc:docMk/>
          <pc:sldMk cId="0" sldId="271"/>
        </pc:sldMkLst>
        <pc:spChg chg="mod">
          <ac:chgData name="NAMohammed" userId="818e9af9-07b9-4e66-926f-ccbf6f764297" providerId="ADAL" clId="{74E23722-9951-49D8-9ACD-FA065E201281}" dt="2022-05-08T19:27:27.647" v="6" actId="14100"/>
          <ac:spMkLst>
            <pc:docMk/>
            <pc:sldMk cId="0" sldId="271"/>
            <ac:spMk id="20483" creationId="{DDA360A0-AC82-4401-ABEF-903B4478D3C0}"/>
          </ac:spMkLst>
        </pc:spChg>
      </pc:sldChg>
      <pc:sldChg chg="del">
        <pc:chgData name="NAMohammed" userId="818e9af9-07b9-4e66-926f-ccbf6f764297" providerId="ADAL" clId="{74E23722-9951-49D8-9ACD-FA065E201281}" dt="2022-05-08T19:35:51.788" v="7" actId="2696"/>
        <pc:sldMkLst>
          <pc:docMk/>
          <pc:sldMk cId="0" sldId="281"/>
        </pc:sldMkLst>
      </pc:sldChg>
      <pc:sldChg chg="addSp modSp mod">
        <pc:chgData name="NAMohammed" userId="818e9af9-07b9-4e66-926f-ccbf6f764297" providerId="ADAL" clId="{74E23722-9951-49D8-9ACD-FA065E201281}" dt="2022-05-08T19:37:41.486" v="10" actId="207"/>
        <pc:sldMkLst>
          <pc:docMk/>
          <pc:sldMk cId="0" sldId="293"/>
        </pc:sldMkLst>
        <pc:spChg chg="add mod">
          <ac:chgData name="NAMohammed" userId="818e9af9-07b9-4e66-926f-ccbf6f764297" providerId="ADAL" clId="{74E23722-9951-49D8-9ACD-FA065E201281}" dt="2022-05-08T19:37:41.486" v="10" actId="207"/>
          <ac:spMkLst>
            <pc:docMk/>
            <pc:sldMk cId="0" sldId="293"/>
            <ac:spMk id="2" creationId="{BBAC57D1-E7AA-D270-3A99-A4E3D3A1ED8E}"/>
          </ac:spMkLst>
        </pc:spChg>
      </pc:sldChg>
      <pc:sldChg chg="modSp mod">
        <pc:chgData name="NAMohammed" userId="818e9af9-07b9-4e66-926f-ccbf6f764297" providerId="ADAL" clId="{74E23722-9951-49D8-9ACD-FA065E201281}" dt="2022-05-08T19:41:23.676" v="19" actId="207"/>
        <pc:sldMkLst>
          <pc:docMk/>
          <pc:sldMk cId="0" sldId="297"/>
        </pc:sldMkLst>
        <pc:spChg chg="mod">
          <ac:chgData name="NAMohammed" userId="818e9af9-07b9-4e66-926f-ccbf6f764297" providerId="ADAL" clId="{74E23722-9951-49D8-9ACD-FA065E201281}" dt="2022-05-08T19:41:23.676" v="19" actId="207"/>
          <ac:spMkLst>
            <pc:docMk/>
            <pc:sldMk cId="0" sldId="297"/>
            <ac:spMk id="36867" creationId="{8BE603F7-66AB-4CB6-8C24-2889688CC8C6}"/>
          </ac:spMkLst>
        </pc:spChg>
      </pc:sldChg>
    </pc:docChg>
  </pc:docChgLst>
  <pc:docChgLst>
    <pc:chgData name="NAMohammed" userId="818e9af9-07b9-4e66-926f-ccbf6f764297" providerId="ADAL" clId="{11A02FFA-4F94-471A-8598-251BBB9ABB19}"/>
    <pc:docChg chg="undo custSel addSld delSld modSld">
      <pc:chgData name="NAMohammed" userId="818e9af9-07b9-4e66-926f-ccbf6f764297" providerId="ADAL" clId="{11A02FFA-4F94-471A-8598-251BBB9ABB19}" dt="2022-04-06T21:57:50.990" v="166" actId="14100"/>
      <pc:docMkLst>
        <pc:docMk/>
      </pc:docMkLst>
      <pc:sldChg chg="modSp mod">
        <pc:chgData name="NAMohammed" userId="818e9af9-07b9-4e66-926f-ccbf6f764297" providerId="ADAL" clId="{11A02FFA-4F94-471A-8598-251BBB9ABB19}" dt="2022-04-06T21:56:48.503" v="164" actId="14100"/>
        <pc:sldMkLst>
          <pc:docMk/>
          <pc:sldMk cId="0" sldId="256"/>
        </pc:sldMkLst>
        <pc:spChg chg="mod">
          <ac:chgData name="NAMohammed" userId="818e9af9-07b9-4e66-926f-ccbf6f764297" providerId="ADAL" clId="{11A02FFA-4F94-471A-8598-251BBB9ABB19}" dt="2022-04-06T21:56:48.503" v="164" actId="14100"/>
          <ac:spMkLst>
            <pc:docMk/>
            <pc:sldMk cId="0" sldId="256"/>
            <ac:spMk id="3074" creationId="{A3076E71-AA3C-47D5-83D8-5BE0BCC0A501}"/>
          </ac:spMkLst>
        </pc:spChg>
      </pc:sldChg>
      <pc:sldChg chg="modSp mod">
        <pc:chgData name="NAMohammed" userId="818e9af9-07b9-4e66-926f-ccbf6f764297" providerId="ADAL" clId="{11A02FFA-4F94-471A-8598-251BBB9ABB19}" dt="2022-04-06T21:27:41.117" v="36" actId="20577"/>
        <pc:sldMkLst>
          <pc:docMk/>
          <pc:sldMk cId="0" sldId="270"/>
        </pc:sldMkLst>
        <pc:spChg chg="mod">
          <ac:chgData name="NAMohammed" userId="818e9af9-07b9-4e66-926f-ccbf6f764297" providerId="ADAL" clId="{11A02FFA-4F94-471A-8598-251BBB9ABB19}" dt="2022-04-06T21:27:41.117" v="36" actId="20577"/>
          <ac:spMkLst>
            <pc:docMk/>
            <pc:sldMk cId="0" sldId="270"/>
            <ac:spMk id="25603" creationId="{7B378AE6-38E7-4A22-B207-CC03624DCCC8}"/>
          </ac:spMkLst>
        </pc:spChg>
      </pc:sldChg>
      <pc:sldChg chg="modSp">
        <pc:chgData name="NAMohammed" userId="818e9af9-07b9-4e66-926f-ccbf6f764297" providerId="ADAL" clId="{11A02FFA-4F94-471A-8598-251BBB9ABB19}" dt="2022-04-06T21:28:35.069" v="43" actId="14100"/>
        <pc:sldMkLst>
          <pc:docMk/>
          <pc:sldMk cId="0" sldId="271"/>
        </pc:sldMkLst>
        <pc:spChg chg="mod">
          <ac:chgData name="NAMohammed" userId="818e9af9-07b9-4e66-926f-ccbf6f764297" providerId="ADAL" clId="{11A02FFA-4F94-471A-8598-251BBB9ABB19}" dt="2022-04-06T21:28:35.069" v="43" actId="14100"/>
          <ac:spMkLst>
            <pc:docMk/>
            <pc:sldMk cId="0" sldId="271"/>
            <ac:spMk id="20483" creationId="{DDA360A0-AC82-4401-ABEF-903B4478D3C0}"/>
          </ac:spMkLst>
        </pc:spChg>
        <pc:spChg chg="mod">
          <ac:chgData name="NAMohammed" userId="818e9af9-07b9-4e66-926f-ccbf6f764297" providerId="ADAL" clId="{11A02FFA-4F94-471A-8598-251BBB9ABB19}" dt="2022-04-06T21:28:23.229" v="39" actId="14100"/>
          <ac:spMkLst>
            <pc:docMk/>
            <pc:sldMk cId="0" sldId="271"/>
            <ac:spMk id="27650" creationId="{804787BE-7B72-4611-B8AF-E20DB94B4956}"/>
          </ac:spMkLst>
        </pc:spChg>
      </pc:sldChg>
      <pc:sldChg chg="modSp mod">
        <pc:chgData name="NAMohammed" userId="818e9af9-07b9-4e66-926f-ccbf6f764297" providerId="ADAL" clId="{11A02FFA-4F94-471A-8598-251BBB9ABB19}" dt="2022-04-06T21:36:12.834" v="46" actId="313"/>
        <pc:sldMkLst>
          <pc:docMk/>
          <pc:sldMk cId="0" sldId="278"/>
        </pc:sldMkLst>
        <pc:spChg chg="mod">
          <ac:chgData name="NAMohammed" userId="818e9af9-07b9-4e66-926f-ccbf6f764297" providerId="ADAL" clId="{11A02FFA-4F94-471A-8598-251BBB9ABB19}" dt="2022-04-06T21:36:12.834" v="46" actId="313"/>
          <ac:spMkLst>
            <pc:docMk/>
            <pc:sldMk cId="0" sldId="278"/>
            <ac:spMk id="34819" creationId="{4466CB67-3AE7-4871-A2FE-D4D974FEF7BD}"/>
          </ac:spMkLst>
        </pc:spChg>
      </pc:sldChg>
      <pc:sldChg chg="modSp mod">
        <pc:chgData name="NAMohammed" userId="818e9af9-07b9-4e66-926f-ccbf6f764297" providerId="ADAL" clId="{11A02FFA-4F94-471A-8598-251BBB9ABB19}" dt="2022-04-06T21:37:47.783" v="49" actId="5793"/>
        <pc:sldMkLst>
          <pc:docMk/>
          <pc:sldMk cId="0" sldId="279"/>
        </pc:sldMkLst>
        <pc:spChg chg="mod">
          <ac:chgData name="NAMohammed" userId="818e9af9-07b9-4e66-926f-ccbf6f764297" providerId="ADAL" clId="{11A02FFA-4F94-471A-8598-251BBB9ABB19}" dt="2022-04-06T21:37:47.783" v="49" actId="5793"/>
          <ac:spMkLst>
            <pc:docMk/>
            <pc:sldMk cId="0" sldId="279"/>
            <ac:spMk id="35842" creationId="{3F972BB1-7335-4F4B-8172-06A2B9E202FB}"/>
          </ac:spMkLst>
        </pc:spChg>
      </pc:sldChg>
      <pc:sldChg chg="modSp mod">
        <pc:chgData name="NAMohammed" userId="818e9af9-07b9-4e66-926f-ccbf6f764297" providerId="ADAL" clId="{11A02FFA-4F94-471A-8598-251BBB9ABB19}" dt="2022-04-06T21:41:05.951" v="58" actId="14100"/>
        <pc:sldMkLst>
          <pc:docMk/>
          <pc:sldMk cId="0" sldId="280"/>
        </pc:sldMkLst>
        <pc:spChg chg="mod">
          <ac:chgData name="NAMohammed" userId="818e9af9-07b9-4e66-926f-ccbf6f764297" providerId="ADAL" clId="{11A02FFA-4F94-471A-8598-251BBB9ABB19}" dt="2022-04-06T21:41:05.951" v="58" actId="14100"/>
          <ac:spMkLst>
            <pc:docMk/>
            <pc:sldMk cId="0" sldId="280"/>
            <ac:spMk id="39939" creationId="{8BF21A11-B532-426D-84A2-DCD686686CB8}"/>
          </ac:spMkLst>
        </pc:spChg>
      </pc:sldChg>
      <pc:sldChg chg="modSp mod">
        <pc:chgData name="NAMohammed" userId="818e9af9-07b9-4e66-926f-ccbf6f764297" providerId="ADAL" clId="{11A02FFA-4F94-471A-8598-251BBB9ABB19}" dt="2022-04-06T21:45:52.222" v="83" actId="20577"/>
        <pc:sldMkLst>
          <pc:docMk/>
          <pc:sldMk cId="0" sldId="282"/>
        </pc:sldMkLst>
        <pc:spChg chg="mod">
          <ac:chgData name="NAMohammed" userId="818e9af9-07b9-4e66-926f-ccbf6f764297" providerId="ADAL" clId="{11A02FFA-4F94-471A-8598-251BBB9ABB19}" dt="2022-04-06T21:45:52.222" v="83" actId="20577"/>
          <ac:spMkLst>
            <pc:docMk/>
            <pc:sldMk cId="0" sldId="282"/>
            <ac:spMk id="65539" creationId="{6234223E-E4BD-47E1-96E0-9CE948F66E64}"/>
          </ac:spMkLst>
        </pc:spChg>
      </pc:sldChg>
      <pc:sldChg chg="modSp">
        <pc:chgData name="NAMohammed" userId="818e9af9-07b9-4e66-926f-ccbf6f764297" providerId="ADAL" clId="{11A02FFA-4F94-471A-8598-251BBB9ABB19}" dt="2022-04-06T20:53:20.702" v="2" actId="14100"/>
        <pc:sldMkLst>
          <pc:docMk/>
          <pc:sldMk cId="0" sldId="284"/>
        </pc:sldMkLst>
        <pc:spChg chg="mod">
          <ac:chgData name="NAMohammed" userId="818e9af9-07b9-4e66-926f-ccbf6f764297" providerId="ADAL" clId="{11A02FFA-4F94-471A-8598-251BBB9ABB19}" dt="2022-04-06T20:53:20.702" v="2" actId="14100"/>
          <ac:spMkLst>
            <pc:docMk/>
            <pc:sldMk cId="0" sldId="284"/>
            <ac:spMk id="105474" creationId="{B55DA8C7-BFBD-48B1-8C27-00D12A54CC41}"/>
          </ac:spMkLst>
        </pc:spChg>
      </pc:sldChg>
      <pc:sldChg chg="modSp mod">
        <pc:chgData name="NAMohammed" userId="818e9af9-07b9-4e66-926f-ccbf6f764297" providerId="ADAL" clId="{11A02FFA-4F94-471A-8598-251BBB9ABB19}" dt="2022-04-06T21:05:00.070" v="14" actId="20577"/>
        <pc:sldMkLst>
          <pc:docMk/>
          <pc:sldMk cId="0" sldId="285"/>
        </pc:sldMkLst>
        <pc:spChg chg="mod">
          <ac:chgData name="NAMohammed" userId="818e9af9-07b9-4e66-926f-ccbf6f764297" providerId="ADAL" clId="{11A02FFA-4F94-471A-8598-251BBB9ABB19}" dt="2022-04-06T21:05:00.070" v="14" actId="20577"/>
          <ac:spMkLst>
            <pc:docMk/>
            <pc:sldMk cId="0" sldId="285"/>
            <ac:spMk id="10242" creationId="{4ED4DAF3-2E41-4F1B-871F-A741DE37B6EC}"/>
          </ac:spMkLst>
        </pc:spChg>
      </pc:sldChg>
      <pc:sldChg chg="del">
        <pc:chgData name="NAMohammed" userId="818e9af9-07b9-4e66-926f-ccbf6f764297" providerId="ADAL" clId="{11A02FFA-4F94-471A-8598-251BBB9ABB19}" dt="2022-04-06T21:04:28.619" v="3" actId="2696"/>
        <pc:sldMkLst>
          <pc:docMk/>
          <pc:sldMk cId="0" sldId="289"/>
        </pc:sldMkLst>
      </pc:sldChg>
      <pc:sldChg chg="del">
        <pc:chgData name="NAMohammed" userId="818e9af9-07b9-4e66-926f-ccbf6f764297" providerId="ADAL" clId="{11A02FFA-4F94-471A-8598-251BBB9ABB19}" dt="2022-04-06T21:04:31.309" v="4" actId="2696"/>
        <pc:sldMkLst>
          <pc:docMk/>
          <pc:sldMk cId="0" sldId="290"/>
        </pc:sldMkLst>
      </pc:sldChg>
      <pc:sldChg chg="del">
        <pc:chgData name="NAMohammed" userId="818e9af9-07b9-4e66-926f-ccbf6f764297" providerId="ADAL" clId="{11A02FFA-4F94-471A-8598-251BBB9ABB19}" dt="2022-04-06T21:04:40.080" v="6" actId="2696"/>
        <pc:sldMkLst>
          <pc:docMk/>
          <pc:sldMk cId="0" sldId="291"/>
        </pc:sldMkLst>
      </pc:sldChg>
      <pc:sldChg chg="del">
        <pc:chgData name="NAMohammed" userId="818e9af9-07b9-4e66-926f-ccbf6f764297" providerId="ADAL" clId="{11A02FFA-4F94-471A-8598-251BBB9ABB19}" dt="2022-04-06T21:04:46.067" v="8" actId="2696"/>
        <pc:sldMkLst>
          <pc:docMk/>
          <pc:sldMk cId="0" sldId="292"/>
        </pc:sldMkLst>
      </pc:sldChg>
      <pc:sldChg chg="del">
        <pc:chgData name="NAMohammed" userId="818e9af9-07b9-4e66-926f-ccbf6f764297" providerId="ADAL" clId="{11A02FFA-4F94-471A-8598-251BBB9ABB19}" dt="2022-04-06T21:39:27.931" v="51" actId="2696"/>
        <pc:sldMkLst>
          <pc:docMk/>
          <pc:sldMk cId="0" sldId="294"/>
        </pc:sldMkLst>
      </pc:sldChg>
      <pc:sldChg chg="del">
        <pc:chgData name="NAMohammed" userId="818e9af9-07b9-4e66-926f-ccbf6f764297" providerId="ADAL" clId="{11A02FFA-4F94-471A-8598-251BBB9ABB19}" dt="2022-04-06T21:39:45.211" v="52" actId="2696"/>
        <pc:sldMkLst>
          <pc:docMk/>
          <pc:sldMk cId="0" sldId="295"/>
        </pc:sldMkLst>
      </pc:sldChg>
      <pc:sldChg chg="del">
        <pc:chgData name="NAMohammed" userId="818e9af9-07b9-4e66-926f-ccbf6f764297" providerId="ADAL" clId="{11A02FFA-4F94-471A-8598-251BBB9ABB19}" dt="2022-04-06T21:04:43.458" v="7" actId="2696"/>
        <pc:sldMkLst>
          <pc:docMk/>
          <pc:sldMk cId="0" sldId="296"/>
        </pc:sldMkLst>
      </pc:sldChg>
      <pc:sldChg chg="modSp mod">
        <pc:chgData name="NAMohammed" userId="818e9af9-07b9-4e66-926f-ccbf6f764297" providerId="ADAL" clId="{11A02FFA-4F94-471A-8598-251BBB9ABB19}" dt="2022-04-06T21:49:26.773" v="86" actId="33524"/>
        <pc:sldMkLst>
          <pc:docMk/>
          <pc:sldMk cId="0" sldId="304"/>
        </pc:sldMkLst>
        <pc:spChg chg="mod">
          <ac:chgData name="NAMohammed" userId="818e9af9-07b9-4e66-926f-ccbf6f764297" providerId="ADAL" clId="{11A02FFA-4F94-471A-8598-251BBB9ABB19}" dt="2022-04-06T21:49:26.773" v="86" actId="33524"/>
          <ac:spMkLst>
            <pc:docMk/>
            <pc:sldMk cId="0" sldId="304"/>
            <ac:spMk id="70659" creationId="{082AE066-8082-48CF-82BA-42AAB035C19D}"/>
          </ac:spMkLst>
        </pc:spChg>
      </pc:sldChg>
      <pc:sldChg chg="del">
        <pc:chgData name="NAMohammed" userId="818e9af9-07b9-4e66-926f-ccbf6f764297" providerId="ADAL" clId="{11A02FFA-4F94-471A-8598-251BBB9ABB19}" dt="2022-04-06T21:04:35.690" v="5" actId="2696"/>
        <pc:sldMkLst>
          <pc:docMk/>
          <pc:sldMk cId="0" sldId="306"/>
        </pc:sldMkLst>
      </pc:sldChg>
      <pc:sldChg chg="del">
        <pc:chgData name="NAMohammed" userId="818e9af9-07b9-4e66-926f-ccbf6f764297" providerId="ADAL" clId="{11A02FFA-4F94-471A-8598-251BBB9ABB19}" dt="2022-04-06T21:41:21.872" v="59" actId="2696"/>
        <pc:sldMkLst>
          <pc:docMk/>
          <pc:sldMk cId="0" sldId="307"/>
        </pc:sldMkLst>
      </pc:sldChg>
      <pc:sldChg chg="del">
        <pc:chgData name="NAMohammed" userId="818e9af9-07b9-4e66-926f-ccbf6f764297" providerId="ADAL" clId="{11A02FFA-4F94-471A-8598-251BBB9ABB19}" dt="2022-04-06T21:41:25.292" v="60" actId="2696"/>
        <pc:sldMkLst>
          <pc:docMk/>
          <pc:sldMk cId="0" sldId="308"/>
        </pc:sldMkLst>
      </pc:sldChg>
      <pc:sldChg chg="del">
        <pc:chgData name="NAMohammed" userId="818e9af9-07b9-4e66-926f-ccbf6f764297" providerId="ADAL" clId="{11A02FFA-4F94-471A-8598-251BBB9ABB19}" dt="2022-04-06T21:41:34.437" v="61" actId="2696"/>
        <pc:sldMkLst>
          <pc:docMk/>
          <pc:sldMk cId="0" sldId="309"/>
        </pc:sldMkLst>
      </pc:sldChg>
      <pc:sldChg chg="del">
        <pc:chgData name="NAMohammed" userId="818e9af9-07b9-4e66-926f-ccbf6f764297" providerId="ADAL" clId="{11A02FFA-4F94-471A-8598-251BBB9ABB19}" dt="2022-04-06T21:41:38.470" v="62" actId="2696"/>
        <pc:sldMkLst>
          <pc:docMk/>
          <pc:sldMk cId="0" sldId="310"/>
        </pc:sldMkLst>
      </pc:sldChg>
      <pc:sldChg chg="del">
        <pc:chgData name="NAMohammed" userId="818e9af9-07b9-4e66-926f-ccbf6f764297" providerId="ADAL" clId="{11A02FFA-4F94-471A-8598-251BBB9ABB19}" dt="2022-04-06T21:41:42.653" v="63" actId="2696"/>
        <pc:sldMkLst>
          <pc:docMk/>
          <pc:sldMk cId="0" sldId="311"/>
        </pc:sldMkLst>
      </pc:sldChg>
      <pc:sldChg chg="del">
        <pc:chgData name="NAMohammed" userId="818e9af9-07b9-4e66-926f-ccbf6f764297" providerId="ADAL" clId="{11A02FFA-4F94-471A-8598-251BBB9ABB19}" dt="2022-04-06T21:41:46.234" v="64" actId="2696"/>
        <pc:sldMkLst>
          <pc:docMk/>
          <pc:sldMk cId="0" sldId="312"/>
        </pc:sldMkLst>
      </pc:sldChg>
      <pc:sldChg chg="del">
        <pc:chgData name="NAMohammed" userId="818e9af9-07b9-4e66-926f-ccbf6f764297" providerId="ADAL" clId="{11A02FFA-4F94-471A-8598-251BBB9ABB19}" dt="2022-04-06T21:43:21.071" v="65" actId="2696"/>
        <pc:sldMkLst>
          <pc:docMk/>
          <pc:sldMk cId="0" sldId="313"/>
        </pc:sldMkLst>
      </pc:sldChg>
      <pc:sldChg chg="del">
        <pc:chgData name="NAMohammed" userId="818e9af9-07b9-4e66-926f-ccbf6f764297" providerId="ADAL" clId="{11A02FFA-4F94-471A-8598-251BBB9ABB19}" dt="2022-04-06T21:43:24.780" v="66" actId="2696"/>
        <pc:sldMkLst>
          <pc:docMk/>
          <pc:sldMk cId="0" sldId="314"/>
        </pc:sldMkLst>
      </pc:sldChg>
      <pc:sldChg chg="del">
        <pc:chgData name="NAMohammed" userId="818e9af9-07b9-4e66-926f-ccbf6f764297" providerId="ADAL" clId="{11A02FFA-4F94-471A-8598-251BBB9ABB19}" dt="2022-04-06T21:43:38.576" v="67" actId="2696"/>
        <pc:sldMkLst>
          <pc:docMk/>
          <pc:sldMk cId="0" sldId="315"/>
        </pc:sldMkLst>
      </pc:sldChg>
      <pc:sldChg chg="del">
        <pc:chgData name="NAMohammed" userId="818e9af9-07b9-4e66-926f-ccbf6f764297" providerId="ADAL" clId="{11A02FFA-4F94-471A-8598-251BBB9ABB19}" dt="2022-04-06T21:43:51.943" v="68" actId="2696"/>
        <pc:sldMkLst>
          <pc:docMk/>
          <pc:sldMk cId="0" sldId="316"/>
        </pc:sldMkLst>
      </pc:sldChg>
      <pc:sldChg chg="del">
        <pc:chgData name="NAMohammed" userId="818e9af9-07b9-4e66-926f-ccbf6f764297" providerId="ADAL" clId="{11A02FFA-4F94-471A-8598-251BBB9ABB19}" dt="2022-04-06T21:43:56.850" v="69" actId="2696"/>
        <pc:sldMkLst>
          <pc:docMk/>
          <pc:sldMk cId="0" sldId="317"/>
        </pc:sldMkLst>
      </pc:sldChg>
      <pc:sldChg chg="del">
        <pc:chgData name="NAMohammed" userId="818e9af9-07b9-4e66-926f-ccbf6f764297" providerId="ADAL" clId="{11A02FFA-4F94-471A-8598-251BBB9ABB19}" dt="2022-04-06T21:44:00.185" v="70" actId="2696"/>
        <pc:sldMkLst>
          <pc:docMk/>
          <pc:sldMk cId="0" sldId="318"/>
        </pc:sldMkLst>
      </pc:sldChg>
      <pc:sldChg chg="del">
        <pc:chgData name="NAMohammed" userId="818e9af9-07b9-4e66-926f-ccbf6f764297" providerId="ADAL" clId="{11A02FFA-4F94-471A-8598-251BBB9ABB19}" dt="2022-04-06T21:44:03.183" v="71" actId="2696"/>
        <pc:sldMkLst>
          <pc:docMk/>
          <pc:sldMk cId="0" sldId="319"/>
        </pc:sldMkLst>
      </pc:sldChg>
      <pc:sldChg chg="del">
        <pc:chgData name="NAMohammed" userId="818e9af9-07b9-4e66-926f-ccbf6f764297" providerId="ADAL" clId="{11A02FFA-4F94-471A-8598-251BBB9ABB19}" dt="2022-04-06T21:44:10.320" v="72" actId="2696"/>
        <pc:sldMkLst>
          <pc:docMk/>
          <pc:sldMk cId="0" sldId="320"/>
        </pc:sldMkLst>
      </pc:sldChg>
      <pc:sldChg chg="del">
        <pc:chgData name="NAMohammed" userId="818e9af9-07b9-4e66-926f-ccbf6f764297" providerId="ADAL" clId="{11A02FFA-4F94-471A-8598-251BBB9ABB19}" dt="2022-04-06T21:44:14.484" v="73" actId="2696"/>
        <pc:sldMkLst>
          <pc:docMk/>
          <pc:sldMk cId="0" sldId="321"/>
        </pc:sldMkLst>
      </pc:sldChg>
      <pc:sldChg chg="del">
        <pc:chgData name="NAMohammed" userId="818e9af9-07b9-4e66-926f-ccbf6f764297" providerId="ADAL" clId="{11A02FFA-4F94-471A-8598-251BBB9ABB19}" dt="2022-04-06T21:44:57.150" v="74" actId="2696"/>
        <pc:sldMkLst>
          <pc:docMk/>
          <pc:sldMk cId="0" sldId="322"/>
        </pc:sldMkLst>
      </pc:sldChg>
      <pc:sldChg chg="del">
        <pc:chgData name="NAMohammed" userId="818e9af9-07b9-4e66-926f-ccbf6f764297" providerId="ADAL" clId="{11A02FFA-4F94-471A-8598-251BBB9ABB19}" dt="2022-04-06T21:45:02.335" v="75" actId="2696"/>
        <pc:sldMkLst>
          <pc:docMk/>
          <pc:sldMk cId="0" sldId="323"/>
        </pc:sldMkLst>
      </pc:sldChg>
      <pc:sldChg chg="del">
        <pc:chgData name="NAMohammed" userId="818e9af9-07b9-4e66-926f-ccbf6f764297" providerId="ADAL" clId="{11A02FFA-4F94-471A-8598-251BBB9ABB19}" dt="2022-04-06T21:45:05.368" v="76" actId="2696"/>
        <pc:sldMkLst>
          <pc:docMk/>
          <pc:sldMk cId="0" sldId="324"/>
        </pc:sldMkLst>
      </pc:sldChg>
      <pc:sldChg chg="del">
        <pc:chgData name="NAMohammed" userId="818e9af9-07b9-4e66-926f-ccbf6f764297" providerId="ADAL" clId="{11A02FFA-4F94-471A-8598-251BBB9ABB19}" dt="2022-04-06T21:45:08.407" v="77" actId="2696"/>
        <pc:sldMkLst>
          <pc:docMk/>
          <pc:sldMk cId="0" sldId="325"/>
        </pc:sldMkLst>
      </pc:sldChg>
      <pc:sldChg chg="del">
        <pc:chgData name="NAMohammed" userId="818e9af9-07b9-4e66-926f-ccbf6f764297" providerId="ADAL" clId="{11A02FFA-4F94-471A-8598-251BBB9ABB19}" dt="2022-04-06T21:45:12.264" v="78" actId="2696"/>
        <pc:sldMkLst>
          <pc:docMk/>
          <pc:sldMk cId="0" sldId="326"/>
        </pc:sldMkLst>
      </pc:sldChg>
      <pc:sldChg chg="del">
        <pc:chgData name="NAMohammed" userId="818e9af9-07b9-4e66-926f-ccbf6f764297" providerId="ADAL" clId="{11A02FFA-4F94-471A-8598-251BBB9ABB19}" dt="2022-04-06T21:45:15.410" v="79" actId="2696"/>
        <pc:sldMkLst>
          <pc:docMk/>
          <pc:sldMk cId="0" sldId="327"/>
        </pc:sldMkLst>
      </pc:sldChg>
      <pc:sldChg chg="del">
        <pc:chgData name="NAMohammed" userId="818e9af9-07b9-4e66-926f-ccbf6f764297" providerId="ADAL" clId="{11A02FFA-4F94-471A-8598-251BBB9ABB19}" dt="2022-04-06T21:45:18.354" v="80" actId="2696"/>
        <pc:sldMkLst>
          <pc:docMk/>
          <pc:sldMk cId="0" sldId="328"/>
        </pc:sldMkLst>
      </pc:sldChg>
      <pc:sldChg chg="del">
        <pc:chgData name="NAMohammed" userId="818e9af9-07b9-4e66-926f-ccbf6f764297" providerId="ADAL" clId="{11A02FFA-4F94-471A-8598-251BBB9ABB19}" dt="2022-04-06T21:45:21.464" v="81" actId="2696"/>
        <pc:sldMkLst>
          <pc:docMk/>
          <pc:sldMk cId="0" sldId="329"/>
        </pc:sldMkLst>
      </pc:sldChg>
      <pc:sldChg chg="modSp">
        <pc:chgData name="NAMohammed" userId="818e9af9-07b9-4e66-926f-ccbf6f764297" providerId="ADAL" clId="{11A02FFA-4F94-471A-8598-251BBB9ABB19}" dt="2022-04-06T21:13:56.492" v="19" actId="14100"/>
        <pc:sldMkLst>
          <pc:docMk/>
          <pc:sldMk cId="0" sldId="331"/>
        </pc:sldMkLst>
        <pc:spChg chg="mod">
          <ac:chgData name="NAMohammed" userId="818e9af9-07b9-4e66-926f-ccbf6f764297" providerId="ADAL" clId="{11A02FFA-4F94-471A-8598-251BBB9ABB19}" dt="2022-04-06T21:13:56.492" v="19" actId="14100"/>
          <ac:spMkLst>
            <pc:docMk/>
            <pc:sldMk cId="0" sldId="331"/>
            <ac:spMk id="3" creationId="{F91FCBCD-4044-41FC-9C3F-BC1B1741AA11}"/>
          </ac:spMkLst>
        </pc:spChg>
      </pc:sldChg>
      <pc:sldChg chg="modSp mod">
        <pc:chgData name="NAMohammed" userId="818e9af9-07b9-4e66-926f-ccbf6f764297" providerId="ADAL" clId="{11A02FFA-4F94-471A-8598-251BBB9ABB19}" dt="2022-04-06T21:22:48.352" v="31" actId="27636"/>
        <pc:sldMkLst>
          <pc:docMk/>
          <pc:sldMk cId="0" sldId="332"/>
        </pc:sldMkLst>
        <pc:spChg chg="mod">
          <ac:chgData name="NAMohammed" userId="818e9af9-07b9-4e66-926f-ccbf6f764297" providerId="ADAL" clId="{11A02FFA-4F94-471A-8598-251BBB9ABB19}" dt="2022-04-06T21:22:48.352" v="31" actId="27636"/>
          <ac:spMkLst>
            <pc:docMk/>
            <pc:sldMk cId="0" sldId="332"/>
            <ac:spMk id="3" creationId="{417D1EBB-B457-4426-BAFA-4DCDE3D0F75E}"/>
          </ac:spMkLst>
        </pc:spChg>
      </pc:sldChg>
      <pc:sldChg chg="del">
        <pc:chgData name="NAMohammed" userId="818e9af9-07b9-4e66-926f-ccbf6f764297" providerId="ADAL" clId="{11A02FFA-4F94-471A-8598-251BBB9ABB19}" dt="2022-04-06T21:27:02.658" v="32" actId="2696"/>
        <pc:sldMkLst>
          <pc:docMk/>
          <pc:sldMk cId="0" sldId="334"/>
        </pc:sldMkLst>
      </pc:sldChg>
      <pc:sldChg chg="del">
        <pc:chgData name="NAMohammed" userId="818e9af9-07b9-4e66-926f-ccbf6f764297" providerId="ADAL" clId="{11A02FFA-4F94-471A-8598-251BBB9ABB19}" dt="2022-04-06T21:27:17.970" v="33" actId="2696"/>
        <pc:sldMkLst>
          <pc:docMk/>
          <pc:sldMk cId="0" sldId="336"/>
        </pc:sldMkLst>
      </pc:sldChg>
      <pc:sldChg chg="modSp">
        <pc:chgData name="NAMohammed" userId="818e9af9-07b9-4e66-926f-ccbf6f764297" providerId="ADAL" clId="{11A02FFA-4F94-471A-8598-251BBB9ABB19}" dt="2022-04-06T21:57:50.990" v="166" actId="14100"/>
        <pc:sldMkLst>
          <pc:docMk/>
          <pc:sldMk cId="0" sldId="337"/>
        </pc:sldMkLst>
        <pc:picChg chg="mod">
          <ac:chgData name="NAMohammed" userId="818e9af9-07b9-4e66-926f-ccbf6f764297" providerId="ADAL" clId="{11A02FFA-4F94-471A-8598-251BBB9ABB19}" dt="2022-04-06T21:57:50.990" v="166" actId="14100"/>
          <ac:picMkLst>
            <pc:docMk/>
            <pc:sldMk cId="0" sldId="337"/>
            <ac:picMk id="15362" creationId="{7132AFCD-E2C9-46E2-8431-8311D2B5E84F}"/>
          </ac:picMkLst>
        </pc:picChg>
      </pc:sldChg>
      <pc:sldChg chg="addSp delSp modSp new">
        <pc:chgData name="NAMohammed" userId="818e9af9-07b9-4e66-926f-ccbf6f764297" providerId="ADAL" clId="{11A02FFA-4F94-471A-8598-251BBB9ABB19}" dt="2022-04-06T21:52:42.929" v="99" actId="14100"/>
        <pc:sldMkLst>
          <pc:docMk/>
          <pc:sldMk cId="2044195026" sldId="339"/>
        </pc:sldMkLst>
        <pc:spChg chg="mod">
          <ac:chgData name="NAMohammed" userId="818e9af9-07b9-4e66-926f-ccbf6f764297" providerId="ADAL" clId="{11A02FFA-4F94-471A-8598-251BBB9ABB19}" dt="2022-04-06T21:52:26.929" v="93" actId="14100"/>
          <ac:spMkLst>
            <pc:docMk/>
            <pc:sldMk cId="2044195026" sldId="339"/>
            <ac:spMk id="2" creationId="{11E54FB0-284F-4492-81E8-E5EEB64C36B3}"/>
          </ac:spMkLst>
        </pc:spChg>
        <pc:spChg chg="del">
          <ac:chgData name="NAMohammed" userId="818e9af9-07b9-4e66-926f-ccbf6f764297" providerId="ADAL" clId="{11A02FFA-4F94-471A-8598-251BBB9ABB19}" dt="2022-04-06T21:52:17.847" v="90"/>
          <ac:spMkLst>
            <pc:docMk/>
            <pc:sldMk cId="2044195026" sldId="339"/>
            <ac:spMk id="3" creationId="{08E62AEA-70F9-45A6-99CC-28CE1193BF10}"/>
          </ac:spMkLst>
        </pc:spChg>
        <pc:picChg chg="add mod">
          <ac:chgData name="NAMohammed" userId="818e9af9-07b9-4e66-926f-ccbf6f764297" providerId="ADAL" clId="{11A02FFA-4F94-471A-8598-251BBB9ABB19}" dt="2022-04-06T21:52:42.929" v="99" actId="14100"/>
          <ac:picMkLst>
            <pc:docMk/>
            <pc:sldMk cId="2044195026" sldId="339"/>
            <ac:picMk id="4" creationId="{DA7F9F77-F57A-4B43-B4F7-463ADBD558AB}"/>
          </ac:picMkLst>
        </pc:picChg>
      </pc:sldChg>
      <pc:sldChg chg="del">
        <pc:chgData name="NAMohammed" userId="818e9af9-07b9-4e66-926f-ccbf6f764297" providerId="ADAL" clId="{11A02FFA-4F94-471A-8598-251BBB9ABB19}" dt="2022-04-06T21:50:20.106" v="88" actId="2696"/>
        <pc:sldMkLst>
          <pc:docMk/>
          <pc:sldMk cId="0" sldId="340"/>
        </pc:sldMkLst>
      </pc:sldChg>
      <pc:sldChg chg="del">
        <pc:chgData name="NAMohammed" userId="818e9af9-07b9-4e66-926f-ccbf6f764297" providerId="ADAL" clId="{11A02FFA-4F94-471A-8598-251BBB9ABB19}" dt="2022-04-06T21:38:20.205" v="50" actId="2696"/>
        <pc:sldMkLst>
          <pc:docMk/>
          <pc:sldMk cId="0" sldId="341"/>
        </pc:sldMkLst>
      </pc:sldChg>
      <pc:sldChg chg="del">
        <pc:chgData name="NAMohammed" userId="818e9af9-07b9-4e66-926f-ccbf6f764297" providerId="ADAL" clId="{11A02FFA-4F94-471A-8598-251BBB9ABB19}" dt="2022-04-06T21:35:32.276" v="44" actId="2696"/>
        <pc:sldMkLst>
          <pc:docMk/>
          <pc:sldMk cId="0" sldId="3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759AAD7-8C10-40B8-9E17-B6C94DB01F8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5059" name="Rectangle 3">
            <a:extLst>
              <a:ext uri="{FF2B5EF4-FFF2-40B4-BE49-F238E27FC236}">
                <a16:creationId xmlns:a16="http://schemas.microsoft.com/office/drawing/2014/main" id="{FDBE8558-0801-4E6F-9E4B-CECADDE475F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5060" name="Rectangle 4">
            <a:extLst>
              <a:ext uri="{FF2B5EF4-FFF2-40B4-BE49-F238E27FC236}">
                <a16:creationId xmlns:a16="http://schemas.microsoft.com/office/drawing/2014/main" id="{A6B565E3-E895-41BE-B293-E63F6802DEC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5061" name="Rectangle 5">
            <a:extLst>
              <a:ext uri="{FF2B5EF4-FFF2-40B4-BE49-F238E27FC236}">
                <a16:creationId xmlns:a16="http://schemas.microsoft.com/office/drawing/2014/main" id="{143262A0-155F-47E1-961D-390C720BE42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CF41A85-C50A-4224-8C6F-E54D9D77406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CB80097-2D9D-4DDD-9560-30240D66477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0355" name="Rectangle 3">
            <a:extLst>
              <a:ext uri="{FF2B5EF4-FFF2-40B4-BE49-F238E27FC236}">
                <a16:creationId xmlns:a16="http://schemas.microsoft.com/office/drawing/2014/main" id="{E3FA9BDE-81F1-473B-98D6-87EE126435B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4756" name="Rectangle 4">
            <a:extLst>
              <a:ext uri="{FF2B5EF4-FFF2-40B4-BE49-F238E27FC236}">
                <a16:creationId xmlns:a16="http://schemas.microsoft.com/office/drawing/2014/main" id="{B5D8EF78-1726-421D-B8A5-F2134D4C4C0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5">
            <a:extLst>
              <a:ext uri="{FF2B5EF4-FFF2-40B4-BE49-F238E27FC236}">
                <a16:creationId xmlns:a16="http://schemas.microsoft.com/office/drawing/2014/main" id="{5B7910C8-15F7-4FB4-A42B-2611A2A7ABA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a:extLst>
              <a:ext uri="{FF2B5EF4-FFF2-40B4-BE49-F238E27FC236}">
                <a16:creationId xmlns:a16="http://schemas.microsoft.com/office/drawing/2014/main" id="{7F9686F4-2249-48C8-8E3C-2D9C3FF2DD5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0359" name="Rectangle 7">
            <a:extLst>
              <a:ext uri="{FF2B5EF4-FFF2-40B4-BE49-F238E27FC236}">
                <a16:creationId xmlns:a16="http://schemas.microsoft.com/office/drawing/2014/main" id="{DE792CA9-E8DA-499B-8697-9BCC60D3B11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FCE50D1-934C-4540-B582-BB0B9F3BC1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83A8B74-9FB4-4AD2-88B7-EEF93A7F1D4F}"/>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462D0B50-AFFF-4D60-B05E-7DD8DC91F7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1BA6BF53-7A6F-4B5D-936A-52A2005006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3AD115D-A213-4F92-B83F-1BA0944E4ADE}" type="slidenum">
              <a:rPr lang="en-US" altLang="en-US" sz="1200"/>
              <a:pPr/>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17B1958-0239-4B8B-B47E-C70783C6FC9D}"/>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6FA94E76-CC44-4C23-961E-E82EC07CAB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a:extLst>
              <a:ext uri="{FF2B5EF4-FFF2-40B4-BE49-F238E27FC236}">
                <a16:creationId xmlns:a16="http://schemas.microsoft.com/office/drawing/2014/main" id="{F0C47C6D-FD1B-40F8-B76A-1A4886ED2E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20D709-7E41-4E3F-8CF1-53CA6D4A42BF}" type="slidenum">
              <a:rPr lang="en-US" altLang="en-US" sz="1200"/>
              <a:pPr/>
              <a:t>17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419BDA0-C44D-41F7-A76D-E2DA56328837}"/>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D998C005-761D-4A01-8E9E-A39B9F818F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77828" name="Slide Number Placeholder 3">
            <a:extLst>
              <a:ext uri="{FF2B5EF4-FFF2-40B4-BE49-F238E27FC236}">
                <a16:creationId xmlns:a16="http://schemas.microsoft.com/office/drawing/2014/main" id="{A8C9E406-8C34-4FE8-80A3-6472209BC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E533C7-26EE-4B8C-A752-1754F5DD4497}" type="slidenum">
              <a:rPr lang="en-US" altLang="en-US" sz="1200"/>
              <a:pPr/>
              <a:t>25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0E84936-A2AE-4AEB-A561-A8BEAAFA979C}"/>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976BB962-6F49-4168-A276-E613D2FB09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79876" name="Slide Number Placeholder 3">
            <a:extLst>
              <a:ext uri="{FF2B5EF4-FFF2-40B4-BE49-F238E27FC236}">
                <a16:creationId xmlns:a16="http://schemas.microsoft.com/office/drawing/2014/main" id="{6B6EF728-2B42-42CF-9A39-4FF4B69BEC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2B779-8A77-41AA-B1A8-A2A5764CECFD}" type="slidenum">
              <a:rPr lang="en-US" altLang="en-US" sz="1200"/>
              <a:pPr/>
              <a:t>29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43382000-7873-4610-B721-C15C39DB316A}"/>
              </a:ext>
            </a:extLst>
          </p:cNvPr>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ar-SA"/>
          </a:p>
        </p:txBody>
      </p:sp>
      <p:pic>
        <p:nvPicPr>
          <p:cNvPr id="5" name="Picture 3" descr="minispir">
            <a:extLst>
              <a:ext uri="{FF2B5EF4-FFF2-40B4-BE49-F238E27FC236}">
                <a16:creationId xmlns:a16="http://schemas.microsoft.com/office/drawing/2014/main" id="{03EAFE0E-2455-4753-A7BF-73A9E8012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B6B168CE-E362-48AC-A631-3F2354AEA9C0}"/>
              </a:ext>
            </a:extLst>
          </p:cNvPr>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ar-SA"/>
          </a:p>
        </p:txBody>
      </p:sp>
      <p:pic>
        <p:nvPicPr>
          <p:cNvPr id="7" name="Picture 5" descr="minispir">
            <a:extLst>
              <a:ext uri="{FF2B5EF4-FFF2-40B4-BE49-F238E27FC236}">
                <a16:creationId xmlns:a16="http://schemas.microsoft.com/office/drawing/2014/main" id="{17F78DE2-1274-4C04-9E53-6E623268E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 typeface="Wingdings" pitchFamily="2" charset="2"/>
              <a:buNone/>
              <a:defRPr/>
            </a:lvl1pPr>
          </a:lstStyle>
          <a:p>
            <a:r>
              <a:rPr lang="en-US"/>
              <a:t>Click to edit Master subtitle style</a:t>
            </a:r>
          </a:p>
        </p:txBody>
      </p:sp>
      <p:sp>
        <p:nvSpPr>
          <p:cNvPr id="8" name="Rectangle 11">
            <a:extLst>
              <a:ext uri="{FF2B5EF4-FFF2-40B4-BE49-F238E27FC236}">
                <a16:creationId xmlns:a16="http://schemas.microsoft.com/office/drawing/2014/main" id="{04BF5841-7E58-40E6-BE50-2FFD1FB967FE}"/>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12">
            <a:extLst>
              <a:ext uri="{FF2B5EF4-FFF2-40B4-BE49-F238E27FC236}">
                <a16:creationId xmlns:a16="http://schemas.microsoft.com/office/drawing/2014/main" id="{EDF2FB94-431A-48DD-815D-A46F48A66511}"/>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3">
            <a:extLst>
              <a:ext uri="{FF2B5EF4-FFF2-40B4-BE49-F238E27FC236}">
                <a16:creationId xmlns:a16="http://schemas.microsoft.com/office/drawing/2014/main" id="{E2DC4D56-661F-45B4-8DD0-06E22AFD42C0}"/>
              </a:ext>
            </a:extLst>
          </p:cNvPr>
          <p:cNvSpPr>
            <a:spLocks noGrp="1" noChangeArrowheads="1"/>
          </p:cNvSpPr>
          <p:nvPr>
            <p:ph type="sldNum" sz="quarter" idx="12"/>
          </p:nvPr>
        </p:nvSpPr>
        <p:spPr>
          <a:xfrm>
            <a:off x="6951663" y="6096000"/>
            <a:ext cx="1905000" cy="457200"/>
          </a:xfrm>
        </p:spPr>
        <p:txBody>
          <a:bodyPr/>
          <a:lstStyle>
            <a:lvl1pPr>
              <a:defRPr/>
            </a:lvl1pPr>
          </a:lstStyle>
          <a:p>
            <a:fld id="{497F64E3-E103-4FF0-8A65-C87E24D7BF1C}" type="slidenum">
              <a:rPr lang="en-US" altLang="en-US"/>
              <a:pPr/>
              <a:t>‹#›</a:t>
            </a:fld>
            <a:endParaRPr lang="en-US" altLang="en-US"/>
          </a:p>
        </p:txBody>
      </p:sp>
    </p:spTree>
    <p:extLst>
      <p:ext uri="{BB962C8B-B14F-4D97-AF65-F5344CB8AC3E}">
        <p14:creationId xmlns:p14="http://schemas.microsoft.com/office/powerpoint/2010/main" val="119203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7">
            <a:extLst>
              <a:ext uri="{FF2B5EF4-FFF2-40B4-BE49-F238E27FC236}">
                <a16:creationId xmlns:a16="http://schemas.microsoft.com/office/drawing/2014/main" id="{BAF66F76-0FBC-4FA3-A9A5-18D31068A7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614406A6-D60D-4F1A-9016-60BDE21297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3A5B5439-0104-4E08-BFEE-CA08B63570AF}"/>
              </a:ext>
            </a:extLst>
          </p:cNvPr>
          <p:cNvSpPr>
            <a:spLocks noGrp="1" noChangeArrowheads="1"/>
          </p:cNvSpPr>
          <p:nvPr>
            <p:ph type="sldNum" sz="quarter" idx="12"/>
          </p:nvPr>
        </p:nvSpPr>
        <p:spPr>
          <a:ln/>
        </p:spPr>
        <p:txBody>
          <a:bodyPr/>
          <a:lstStyle>
            <a:lvl1pPr>
              <a:defRPr/>
            </a:lvl1pPr>
          </a:lstStyle>
          <a:p>
            <a:fld id="{1011A4EA-D1A9-47AC-8A4E-BC15121F940B}" type="slidenum">
              <a:rPr lang="en-US" altLang="en-US"/>
              <a:pPr/>
              <a:t>‹#›</a:t>
            </a:fld>
            <a:endParaRPr lang="en-US" altLang="en-US"/>
          </a:p>
        </p:txBody>
      </p:sp>
    </p:spTree>
    <p:extLst>
      <p:ext uri="{BB962C8B-B14F-4D97-AF65-F5344CB8AC3E}">
        <p14:creationId xmlns:p14="http://schemas.microsoft.com/office/powerpoint/2010/main" val="222844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7">
            <a:extLst>
              <a:ext uri="{FF2B5EF4-FFF2-40B4-BE49-F238E27FC236}">
                <a16:creationId xmlns:a16="http://schemas.microsoft.com/office/drawing/2014/main" id="{1828CA0E-D67D-418D-AAAB-38B8F89BE7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34366EE-B6E5-4CFF-9493-8F95CF4E62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12C07BA0-4BAB-4042-94F3-BAC6C2483049}"/>
              </a:ext>
            </a:extLst>
          </p:cNvPr>
          <p:cNvSpPr>
            <a:spLocks noGrp="1" noChangeArrowheads="1"/>
          </p:cNvSpPr>
          <p:nvPr>
            <p:ph type="sldNum" sz="quarter" idx="12"/>
          </p:nvPr>
        </p:nvSpPr>
        <p:spPr>
          <a:ln/>
        </p:spPr>
        <p:txBody>
          <a:bodyPr/>
          <a:lstStyle>
            <a:lvl1pPr>
              <a:defRPr/>
            </a:lvl1pPr>
          </a:lstStyle>
          <a:p>
            <a:fld id="{643DDE23-CCD8-48FE-9B2F-873916F18CF9}" type="slidenum">
              <a:rPr lang="en-US" altLang="en-US"/>
              <a:pPr/>
              <a:t>‹#›</a:t>
            </a:fld>
            <a:endParaRPr lang="en-US" altLang="en-US"/>
          </a:p>
        </p:txBody>
      </p:sp>
    </p:spTree>
    <p:extLst>
      <p:ext uri="{BB962C8B-B14F-4D97-AF65-F5344CB8AC3E}">
        <p14:creationId xmlns:p14="http://schemas.microsoft.com/office/powerpoint/2010/main" val="284477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81000"/>
            <a:ext cx="7620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3" name="Rectangle 47">
            <a:extLst>
              <a:ext uri="{FF2B5EF4-FFF2-40B4-BE49-F238E27FC236}">
                <a16:creationId xmlns:a16="http://schemas.microsoft.com/office/drawing/2014/main" id="{FA3B4EC6-2232-4261-AE56-ADF8FD3796B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FEB968F8-3789-4E03-97C9-0746C847C6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40FD9436-6914-4148-9691-11AD000F0DDE}"/>
              </a:ext>
            </a:extLst>
          </p:cNvPr>
          <p:cNvSpPr>
            <a:spLocks noGrp="1" noChangeArrowheads="1"/>
          </p:cNvSpPr>
          <p:nvPr>
            <p:ph type="sldNum" sz="quarter" idx="12"/>
          </p:nvPr>
        </p:nvSpPr>
        <p:spPr>
          <a:ln/>
        </p:spPr>
        <p:txBody>
          <a:bodyPr/>
          <a:lstStyle>
            <a:lvl1pPr>
              <a:defRPr/>
            </a:lvl1pPr>
          </a:lstStyle>
          <a:p>
            <a:fld id="{8E7990E8-3FB8-41D3-9FE6-D70A3650892D}" type="slidenum">
              <a:rPr lang="en-US" altLang="en-US"/>
              <a:pPr/>
              <a:t>‹#›</a:t>
            </a:fld>
            <a:endParaRPr lang="en-US" altLang="en-US"/>
          </a:p>
        </p:txBody>
      </p:sp>
    </p:spTree>
    <p:extLst>
      <p:ext uri="{BB962C8B-B14F-4D97-AF65-F5344CB8AC3E}">
        <p14:creationId xmlns:p14="http://schemas.microsoft.com/office/powerpoint/2010/main" val="198279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9530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7">
            <a:extLst>
              <a:ext uri="{FF2B5EF4-FFF2-40B4-BE49-F238E27FC236}">
                <a16:creationId xmlns:a16="http://schemas.microsoft.com/office/drawing/2014/main" id="{785F472B-3D96-4F50-95D6-0BE852A806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DBEA38C9-9745-4C8B-8359-75974BD3BE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C49ED2CC-7197-4B37-9DB3-CC75D4A78769}"/>
              </a:ext>
            </a:extLst>
          </p:cNvPr>
          <p:cNvSpPr>
            <a:spLocks noGrp="1" noChangeArrowheads="1"/>
          </p:cNvSpPr>
          <p:nvPr>
            <p:ph type="sldNum" sz="quarter" idx="12"/>
          </p:nvPr>
        </p:nvSpPr>
        <p:spPr>
          <a:ln/>
        </p:spPr>
        <p:txBody>
          <a:bodyPr/>
          <a:lstStyle>
            <a:lvl1pPr>
              <a:defRPr/>
            </a:lvl1pPr>
          </a:lstStyle>
          <a:p>
            <a:fld id="{7467346B-931E-42F0-968C-3A7BF2861112}" type="slidenum">
              <a:rPr lang="en-US" altLang="en-US"/>
              <a:pPr/>
              <a:t>‹#›</a:t>
            </a:fld>
            <a:endParaRPr lang="en-US" altLang="en-US"/>
          </a:p>
        </p:txBody>
      </p:sp>
    </p:spTree>
    <p:extLst>
      <p:ext uri="{BB962C8B-B14F-4D97-AF65-F5344CB8AC3E}">
        <p14:creationId xmlns:p14="http://schemas.microsoft.com/office/powerpoint/2010/main" val="168173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lipArt Placeholder 3"/>
          <p:cNvSpPr>
            <a:spLocks noGrp="1"/>
          </p:cNvSpPr>
          <p:nvPr>
            <p:ph type="clipArt" sz="half" idx="2"/>
          </p:nvPr>
        </p:nvSpPr>
        <p:spPr>
          <a:xfrm>
            <a:off x="4953000" y="1752600"/>
            <a:ext cx="3733800" cy="4114800"/>
          </a:xfrm>
        </p:spPr>
        <p:txBody>
          <a:bodyPr/>
          <a:lstStyle/>
          <a:p>
            <a:pPr lvl="0"/>
            <a:endParaRPr lang="ar-SA" noProof="0"/>
          </a:p>
        </p:txBody>
      </p:sp>
      <p:sp>
        <p:nvSpPr>
          <p:cNvPr id="5" name="Rectangle 47">
            <a:extLst>
              <a:ext uri="{FF2B5EF4-FFF2-40B4-BE49-F238E27FC236}">
                <a16:creationId xmlns:a16="http://schemas.microsoft.com/office/drawing/2014/main" id="{C7B63881-D2CF-4A1F-AAB2-CDF256439F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F8BBDE71-58E4-4ACE-9911-25CBEB9F73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5FCDABC2-E914-4DA0-B0E6-953D7B0EB241}"/>
              </a:ext>
            </a:extLst>
          </p:cNvPr>
          <p:cNvSpPr>
            <a:spLocks noGrp="1" noChangeArrowheads="1"/>
          </p:cNvSpPr>
          <p:nvPr>
            <p:ph type="sldNum" sz="quarter" idx="12"/>
          </p:nvPr>
        </p:nvSpPr>
        <p:spPr>
          <a:ln/>
        </p:spPr>
        <p:txBody>
          <a:bodyPr/>
          <a:lstStyle>
            <a:lvl1pPr>
              <a:defRPr/>
            </a:lvl1pPr>
          </a:lstStyle>
          <a:p>
            <a:fld id="{7679B47E-CD05-4A6C-B367-210140052A76}" type="slidenum">
              <a:rPr lang="en-US" altLang="en-US"/>
              <a:pPr/>
              <a:t>‹#›</a:t>
            </a:fld>
            <a:endParaRPr lang="en-US" altLang="en-US"/>
          </a:p>
        </p:txBody>
      </p:sp>
    </p:spTree>
    <p:extLst>
      <p:ext uri="{BB962C8B-B14F-4D97-AF65-F5344CB8AC3E}">
        <p14:creationId xmlns:p14="http://schemas.microsoft.com/office/powerpoint/2010/main" val="165474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7">
            <a:extLst>
              <a:ext uri="{FF2B5EF4-FFF2-40B4-BE49-F238E27FC236}">
                <a16:creationId xmlns:a16="http://schemas.microsoft.com/office/drawing/2014/main" id="{09616B4E-9BFC-45DF-B6AA-5F6699ED36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10188E9C-591B-4AE1-B579-416B3CF738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A6FF44B9-13BD-4B02-B555-66CB844F028F}"/>
              </a:ext>
            </a:extLst>
          </p:cNvPr>
          <p:cNvSpPr>
            <a:spLocks noGrp="1" noChangeArrowheads="1"/>
          </p:cNvSpPr>
          <p:nvPr>
            <p:ph type="sldNum" sz="quarter" idx="12"/>
          </p:nvPr>
        </p:nvSpPr>
        <p:spPr>
          <a:ln/>
        </p:spPr>
        <p:txBody>
          <a:bodyPr/>
          <a:lstStyle>
            <a:lvl1pPr>
              <a:defRPr/>
            </a:lvl1pPr>
          </a:lstStyle>
          <a:p>
            <a:fld id="{0CCE8B20-7160-4BB8-B848-A7E34A62AA2F}" type="slidenum">
              <a:rPr lang="en-US" altLang="en-US"/>
              <a:pPr/>
              <a:t>‹#›</a:t>
            </a:fld>
            <a:endParaRPr lang="en-US" altLang="en-US"/>
          </a:p>
        </p:txBody>
      </p:sp>
    </p:spTree>
    <p:extLst>
      <p:ext uri="{BB962C8B-B14F-4D97-AF65-F5344CB8AC3E}">
        <p14:creationId xmlns:p14="http://schemas.microsoft.com/office/powerpoint/2010/main" val="128596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B2A6D3AC-D181-4496-9226-7EBE0085A6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7174D4FC-0ED9-4005-9A49-EA4633308D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A65E9C46-6B5D-4FCC-B08A-D9C7966B0F78}"/>
              </a:ext>
            </a:extLst>
          </p:cNvPr>
          <p:cNvSpPr>
            <a:spLocks noGrp="1" noChangeArrowheads="1"/>
          </p:cNvSpPr>
          <p:nvPr>
            <p:ph type="sldNum" sz="quarter" idx="12"/>
          </p:nvPr>
        </p:nvSpPr>
        <p:spPr>
          <a:ln/>
        </p:spPr>
        <p:txBody>
          <a:bodyPr/>
          <a:lstStyle>
            <a:lvl1pPr>
              <a:defRPr/>
            </a:lvl1pPr>
          </a:lstStyle>
          <a:p>
            <a:fld id="{49FC9BBE-8968-474D-A90E-886EC11BB9C1}" type="slidenum">
              <a:rPr lang="en-US" altLang="en-US"/>
              <a:pPr/>
              <a:t>‹#›</a:t>
            </a:fld>
            <a:endParaRPr lang="en-US" altLang="en-US"/>
          </a:p>
        </p:txBody>
      </p:sp>
    </p:spTree>
    <p:extLst>
      <p:ext uri="{BB962C8B-B14F-4D97-AF65-F5344CB8AC3E}">
        <p14:creationId xmlns:p14="http://schemas.microsoft.com/office/powerpoint/2010/main" val="313609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7">
            <a:extLst>
              <a:ext uri="{FF2B5EF4-FFF2-40B4-BE49-F238E27FC236}">
                <a16:creationId xmlns:a16="http://schemas.microsoft.com/office/drawing/2014/main" id="{E20F43BA-ABCD-4BDE-9668-38BC981250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BDD56162-4386-4FDB-8BF6-D6D3124A7B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286B5524-2991-415E-AB93-14FBA2B86365}"/>
              </a:ext>
            </a:extLst>
          </p:cNvPr>
          <p:cNvSpPr>
            <a:spLocks noGrp="1" noChangeArrowheads="1"/>
          </p:cNvSpPr>
          <p:nvPr>
            <p:ph type="sldNum" sz="quarter" idx="12"/>
          </p:nvPr>
        </p:nvSpPr>
        <p:spPr>
          <a:ln/>
        </p:spPr>
        <p:txBody>
          <a:bodyPr/>
          <a:lstStyle>
            <a:lvl1pPr>
              <a:defRPr/>
            </a:lvl1pPr>
          </a:lstStyle>
          <a:p>
            <a:fld id="{8166083E-1894-486D-918B-BC563714D0A5}" type="slidenum">
              <a:rPr lang="en-US" altLang="en-US"/>
              <a:pPr/>
              <a:t>‹#›</a:t>
            </a:fld>
            <a:endParaRPr lang="en-US" altLang="en-US"/>
          </a:p>
        </p:txBody>
      </p:sp>
    </p:spTree>
    <p:extLst>
      <p:ext uri="{BB962C8B-B14F-4D97-AF65-F5344CB8AC3E}">
        <p14:creationId xmlns:p14="http://schemas.microsoft.com/office/powerpoint/2010/main" val="128486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7">
            <a:extLst>
              <a:ext uri="{FF2B5EF4-FFF2-40B4-BE49-F238E27FC236}">
                <a16:creationId xmlns:a16="http://schemas.microsoft.com/office/drawing/2014/main" id="{A9DAEE93-C88D-4225-AB68-690BD210588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7CC4843F-37E7-45DE-ABFA-2A572A8AD8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1B17C0A4-F74A-404A-BEDD-1F652000A0FC}"/>
              </a:ext>
            </a:extLst>
          </p:cNvPr>
          <p:cNvSpPr>
            <a:spLocks noGrp="1" noChangeArrowheads="1"/>
          </p:cNvSpPr>
          <p:nvPr>
            <p:ph type="sldNum" sz="quarter" idx="12"/>
          </p:nvPr>
        </p:nvSpPr>
        <p:spPr>
          <a:ln/>
        </p:spPr>
        <p:txBody>
          <a:bodyPr/>
          <a:lstStyle>
            <a:lvl1pPr>
              <a:defRPr/>
            </a:lvl1pPr>
          </a:lstStyle>
          <a:p>
            <a:fld id="{E79CBBB1-8B74-4410-9ED3-DB1AFE6E9389}" type="slidenum">
              <a:rPr lang="en-US" altLang="en-US"/>
              <a:pPr/>
              <a:t>‹#›</a:t>
            </a:fld>
            <a:endParaRPr lang="en-US" altLang="en-US"/>
          </a:p>
        </p:txBody>
      </p:sp>
    </p:spTree>
    <p:extLst>
      <p:ext uri="{BB962C8B-B14F-4D97-AF65-F5344CB8AC3E}">
        <p14:creationId xmlns:p14="http://schemas.microsoft.com/office/powerpoint/2010/main" val="225611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47">
            <a:extLst>
              <a:ext uri="{FF2B5EF4-FFF2-40B4-BE49-F238E27FC236}">
                <a16:creationId xmlns:a16="http://schemas.microsoft.com/office/drawing/2014/main" id="{A0EC1B94-E178-4F74-881B-C822533166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3A9E044C-EA3F-4EAF-91F3-E4F9308845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2A21C5C3-D9FD-4D06-83EB-842C1F840074}"/>
              </a:ext>
            </a:extLst>
          </p:cNvPr>
          <p:cNvSpPr>
            <a:spLocks noGrp="1" noChangeArrowheads="1"/>
          </p:cNvSpPr>
          <p:nvPr>
            <p:ph type="sldNum" sz="quarter" idx="12"/>
          </p:nvPr>
        </p:nvSpPr>
        <p:spPr>
          <a:ln/>
        </p:spPr>
        <p:txBody>
          <a:bodyPr/>
          <a:lstStyle>
            <a:lvl1pPr>
              <a:defRPr/>
            </a:lvl1pPr>
          </a:lstStyle>
          <a:p>
            <a:fld id="{A7951561-6CD4-42DB-BBD9-8E3E0696A3AE}" type="slidenum">
              <a:rPr lang="en-US" altLang="en-US"/>
              <a:pPr/>
              <a:t>‹#›</a:t>
            </a:fld>
            <a:endParaRPr lang="en-US" altLang="en-US"/>
          </a:p>
        </p:txBody>
      </p:sp>
    </p:spTree>
    <p:extLst>
      <p:ext uri="{BB962C8B-B14F-4D97-AF65-F5344CB8AC3E}">
        <p14:creationId xmlns:p14="http://schemas.microsoft.com/office/powerpoint/2010/main" val="388494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3630054E-501D-44B8-B7B7-A30AA59B0A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E1627B41-7785-4A15-89F4-A20CF9E878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AD344CBB-22C9-4CA4-AF4D-1D7B054276B1}"/>
              </a:ext>
            </a:extLst>
          </p:cNvPr>
          <p:cNvSpPr>
            <a:spLocks noGrp="1" noChangeArrowheads="1"/>
          </p:cNvSpPr>
          <p:nvPr>
            <p:ph type="sldNum" sz="quarter" idx="12"/>
          </p:nvPr>
        </p:nvSpPr>
        <p:spPr>
          <a:ln/>
        </p:spPr>
        <p:txBody>
          <a:bodyPr/>
          <a:lstStyle>
            <a:lvl1pPr>
              <a:defRPr/>
            </a:lvl1pPr>
          </a:lstStyle>
          <a:p>
            <a:fld id="{89EED9D5-AACE-43A5-A686-0F90DDA0BA07}" type="slidenum">
              <a:rPr lang="en-US" altLang="en-US"/>
              <a:pPr/>
              <a:t>‹#›</a:t>
            </a:fld>
            <a:endParaRPr lang="en-US" altLang="en-US"/>
          </a:p>
        </p:txBody>
      </p:sp>
    </p:spTree>
    <p:extLst>
      <p:ext uri="{BB962C8B-B14F-4D97-AF65-F5344CB8AC3E}">
        <p14:creationId xmlns:p14="http://schemas.microsoft.com/office/powerpoint/2010/main" val="323518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337B3F51-9E03-46BF-9E7E-35361ED074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A6468C4E-23B7-4F91-8516-3CE488555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CDEB4D42-24D1-4218-8765-0C7FF9D4E30C}"/>
              </a:ext>
            </a:extLst>
          </p:cNvPr>
          <p:cNvSpPr>
            <a:spLocks noGrp="1" noChangeArrowheads="1"/>
          </p:cNvSpPr>
          <p:nvPr>
            <p:ph type="sldNum" sz="quarter" idx="12"/>
          </p:nvPr>
        </p:nvSpPr>
        <p:spPr>
          <a:ln/>
        </p:spPr>
        <p:txBody>
          <a:bodyPr/>
          <a:lstStyle>
            <a:lvl1pPr>
              <a:defRPr/>
            </a:lvl1pPr>
          </a:lstStyle>
          <a:p>
            <a:fld id="{C84E4DA1-15C8-4C46-BB6D-85E6FD3B3932}" type="slidenum">
              <a:rPr lang="en-US" altLang="en-US"/>
              <a:pPr/>
              <a:t>‹#›</a:t>
            </a:fld>
            <a:endParaRPr lang="en-US" altLang="en-US"/>
          </a:p>
        </p:txBody>
      </p:sp>
    </p:spTree>
    <p:extLst>
      <p:ext uri="{BB962C8B-B14F-4D97-AF65-F5344CB8AC3E}">
        <p14:creationId xmlns:p14="http://schemas.microsoft.com/office/powerpoint/2010/main" val="232773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FA1229BC-7E97-41F1-A654-36E7BDCF71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42223970-C3B3-4F95-9082-6E9245B575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7D9E684E-8CB9-43F2-8F6F-9C7A0C5C2EF5}"/>
              </a:ext>
            </a:extLst>
          </p:cNvPr>
          <p:cNvSpPr>
            <a:spLocks noGrp="1" noChangeArrowheads="1"/>
          </p:cNvSpPr>
          <p:nvPr>
            <p:ph type="sldNum" sz="quarter" idx="12"/>
          </p:nvPr>
        </p:nvSpPr>
        <p:spPr>
          <a:ln/>
        </p:spPr>
        <p:txBody>
          <a:bodyPr/>
          <a:lstStyle>
            <a:lvl1pPr>
              <a:defRPr/>
            </a:lvl1pPr>
          </a:lstStyle>
          <a:p>
            <a:fld id="{EDD1AE01-A027-46E4-9A1B-AF3103710D31}" type="slidenum">
              <a:rPr lang="en-US" altLang="en-US"/>
              <a:pPr/>
              <a:t>‹#›</a:t>
            </a:fld>
            <a:endParaRPr lang="en-US" altLang="en-US"/>
          </a:p>
        </p:txBody>
      </p:sp>
    </p:spTree>
    <p:extLst>
      <p:ext uri="{BB962C8B-B14F-4D97-AF65-F5344CB8AC3E}">
        <p14:creationId xmlns:p14="http://schemas.microsoft.com/office/powerpoint/2010/main" val="424913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1026" name="Rectangle 37">
            <a:extLst>
              <a:ext uri="{FF2B5EF4-FFF2-40B4-BE49-F238E27FC236}">
                <a16:creationId xmlns:a16="http://schemas.microsoft.com/office/drawing/2014/main" id="{5DE2AFF2-3C37-40FF-A61F-31D0E8AAB2E4}"/>
              </a:ext>
            </a:extLst>
          </p:cNvPr>
          <p:cNvSpPr>
            <a:spLocks noChangeArrowheads="1"/>
          </p:cNvSpPr>
          <p:nvPr/>
        </p:nvSpPr>
        <p:spPr bwMode="ltGray">
          <a:xfrm>
            <a:off x="609600" y="228600"/>
            <a:ext cx="8239125" cy="6391275"/>
          </a:xfrm>
          <a:prstGeom prst="rect">
            <a:avLst/>
          </a:prstGeom>
          <a:solidFill>
            <a:srgbClr val="EDE7E3"/>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ar-SA"/>
          </a:p>
        </p:txBody>
      </p:sp>
      <p:sp>
        <p:nvSpPr>
          <p:cNvPr id="1027" name="Line 39">
            <a:extLst>
              <a:ext uri="{FF2B5EF4-FFF2-40B4-BE49-F238E27FC236}">
                <a16:creationId xmlns:a16="http://schemas.microsoft.com/office/drawing/2014/main" id="{5BF9AF76-C952-4F9A-9A8B-B5F98728E185}"/>
              </a:ext>
            </a:extLst>
          </p:cNvPr>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a:p>
        </p:txBody>
      </p:sp>
      <p:pic>
        <p:nvPicPr>
          <p:cNvPr id="1028" name="Picture 42" descr="minispir">
            <a:extLst>
              <a:ext uri="{FF2B5EF4-FFF2-40B4-BE49-F238E27FC236}">
                <a16:creationId xmlns:a16="http://schemas.microsoft.com/office/drawing/2014/main" id="{483A6F02-3A50-4867-B24A-6CD20A3AAD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3" descr="minispir">
            <a:extLst>
              <a:ext uri="{FF2B5EF4-FFF2-40B4-BE49-F238E27FC236}">
                <a16:creationId xmlns:a16="http://schemas.microsoft.com/office/drawing/2014/main" id="{98AB5441-C8A2-49F4-8329-CB893E3609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5">
            <a:extLst>
              <a:ext uri="{FF2B5EF4-FFF2-40B4-BE49-F238E27FC236}">
                <a16:creationId xmlns:a16="http://schemas.microsoft.com/office/drawing/2014/main" id="{4FE436E4-0302-4EB3-9B4C-7EFE5C034B11}"/>
              </a:ext>
            </a:extLst>
          </p:cNvPr>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46">
            <a:extLst>
              <a:ext uri="{FF2B5EF4-FFF2-40B4-BE49-F238E27FC236}">
                <a16:creationId xmlns:a16="http://schemas.microsoft.com/office/drawing/2014/main" id="{74EA9A5E-078B-437B-B9E0-39DDCCD789A8}"/>
              </a:ext>
            </a:extLst>
          </p:cNvPr>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5" name="Rectangle 47">
            <a:extLst>
              <a:ext uri="{FF2B5EF4-FFF2-40B4-BE49-F238E27FC236}">
                <a16:creationId xmlns:a16="http://schemas.microsoft.com/office/drawing/2014/main" id="{306192E4-CD01-4F94-B384-8388DAB5C885}"/>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096" name="Rectangle 48">
            <a:extLst>
              <a:ext uri="{FF2B5EF4-FFF2-40B4-BE49-F238E27FC236}">
                <a16:creationId xmlns:a16="http://schemas.microsoft.com/office/drawing/2014/main" id="{B5BE55DD-75AF-439C-AA35-4733FCDE2020}"/>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097" name="Rectangle 49">
            <a:extLst>
              <a:ext uri="{FF2B5EF4-FFF2-40B4-BE49-F238E27FC236}">
                <a16:creationId xmlns:a16="http://schemas.microsoft.com/office/drawing/2014/main" id="{E82D953F-59B4-44B9-BC99-CD1DD16F6DBF}"/>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22D4039-968B-4AD8-9154-0B5D5FA78F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3"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u"/>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3076E71-AA3C-47D5-83D8-5BE0BCC0A501}"/>
              </a:ext>
            </a:extLst>
          </p:cNvPr>
          <p:cNvSpPr>
            <a:spLocks noGrp="1" noChangeArrowheads="1"/>
          </p:cNvSpPr>
          <p:nvPr>
            <p:ph type="ctrTitle"/>
          </p:nvPr>
        </p:nvSpPr>
        <p:spPr>
          <a:xfrm>
            <a:off x="914400" y="0"/>
            <a:ext cx="7924800" cy="5562600"/>
          </a:xfrm>
        </p:spPr>
        <p:txBody>
          <a:bodyPr/>
          <a:lstStyle/>
          <a:p>
            <a:br>
              <a:rPr lang="en-US" altLang="en-US" sz="6000" b="1" dirty="0">
                <a:solidFill>
                  <a:schemeClr val="tx1"/>
                </a:solidFill>
              </a:rPr>
            </a:br>
            <a:r>
              <a:rPr lang="en-US" altLang="en-US" sz="6000" b="1" dirty="0">
                <a:solidFill>
                  <a:schemeClr val="tx1"/>
                </a:solidFill>
              </a:rPr>
              <a:t>Anterior pituitary </a:t>
            </a:r>
            <a:br>
              <a:rPr lang="en-US" altLang="en-US" sz="6000" b="1" dirty="0">
                <a:solidFill>
                  <a:schemeClr val="tx1"/>
                </a:solidFill>
              </a:rPr>
            </a:br>
            <a:r>
              <a:rPr lang="en-US" altLang="en-US" sz="4000" b="1" i="1" dirty="0">
                <a:solidFill>
                  <a:schemeClr val="tx1"/>
                </a:solidFill>
              </a:rPr>
              <a:t>By</a:t>
            </a:r>
            <a:br>
              <a:rPr lang="en-US" altLang="en-US" sz="6000" b="1" dirty="0">
                <a:solidFill>
                  <a:schemeClr val="tx1"/>
                </a:solidFill>
              </a:rPr>
            </a:br>
            <a:r>
              <a:rPr lang="en-US" altLang="en-US" b="1" dirty="0">
                <a:solidFill>
                  <a:srgbClr val="FF0000"/>
                </a:solidFill>
              </a:rPr>
              <a:t>Dr. Nour A. Mohammed</a:t>
            </a:r>
            <a:br>
              <a:rPr lang="en-US" altLang="en-US" sz="6000" b="1" dirty="0">
                <a:solidFill>
                  <a:schemeClr val="tx1"/>
                </a:solidFill>
              </a:rPr>
            </a:br>
            <a:r>
              <a:rPr lang="en-US" altLang="en-US" sz="3600" b="1" dirty="0">
                <a:solidFill>
                  <a:schemeClr val="tx1"/>
                </a:solidFill>
              </a:rPr>
              <a:t>MUTAH SCHOOL OF MEDICINE</a:t>
            </a:r>
            <a:endParaRPr lang="en-US" altLang="en-US" sz="3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OSHIBA\Desktop\regulation1334608509553.png">
            <a:extLst>
              <a:ext uri="{FF2B5EF4-FFF2-40B4-BE49-F238E27FC236}">
                <a16:creationId xmlns:a16="http://schemas.microsoft.com/office/drawing/2014/main" id="{55601DEA-C868-45BC-84F9-53E71ADCB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38138"/>
            <a:ext cx="857250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B094FE5-830D-4550-A1F9-1A561424841D}"/>
              </a:ext>
            </a:extLst>
          </p:cNvPr>
          <p:cNvSpPr>
            <a:spLocks noGrp="1"/>
          </p:cNvSpPr>
          <p:nvPr>
            <p:ph type="title"/>
          </p:nvPr>
        </p:nvSpPr>
        <p:spPr>
          <a:xfrm>
            <a:off x="1065213" y="1066800"/>
            <a:ext cx="7620000" cy="1143000"/>
          </a:xfrm>
        </p:spPr>
        <p:txBody>
          <a:bodyPr/>
          <a:lstStyle/>
          <a:p>
            <a:r>
              <a:rPr lang="en-US" altLang="en-US" b="1" u="sng">
                <a:solidFill>
                  <a:srgbClr val="FF00FF"/>
                </a:solidFill>
              </a:rPr>
              <a:t> Gonadotrophins:</a:t>
            </a:r>
            <a:br>
              <a:rPr lang="en-US" altLang="en-US">
                <a:solidFill>
                  <a:srgbClr val="FF00FF"/>
                </a:solidFill>
              </a:rPr>
            </a:br>
            <a:endParaRPr lang="ar-SA" altLang="en-US">
              <a:solidFill>
                <a:srgbClr val="FF00FF"/>
              </a:solidFill>
            </a:endParaRPr>
          </a:p>
        </p:txBody>
      </p:sp>
      <p:sp>
        <p:nvSpPr>
          <p:cNvPr id="19459" name="Content Placeholder 2">
            <a:extLst>
              <a:ext uri="{FF2B5EF4-FFF2-40B4-BE49-F238E27FC236}">
                <a16:creationId xmlns:a16="http://schemas.microsoft.com/office/drawing/2014/main" id="{643E2AFD-B1E1-497F-9214-A6680B865065}"/>
              </a:ext>
            </a:extLst>
          </p:cNvPr>
          <p:cNvSpPr>
            <a:spLocks noGrp="1"/>
          </p:cNvSpPr>
          <p:nvPr>
            <p:ph idx="1"/>
          </p:nvPr>
        </p:nvSpPr>
        <p:spPr>
          <a:xfrm>
            <a:off x="1065213" y="2286000"/>
            <a:ext cx="7620000" cy="4800600"/>
          </a:xfrm>
        </p:spPr>
        <p:txBody>
          <a:bodyPr/>
          <a:lstStyle/>
          <a:p>
            <a:pPr>
              <a:buFont typeface="Wingdings" panose="05000000000000000000" pitchFamily="2" charset="2"/>
              <a:buNone/>
              <a:defRPr/>
            </a:pPr>
            <a:r>
              <a:rPr lang="en-US" b="1" i="1" u="sng" dirty="0">
                <a:solidFill>
                  <a:srgbClr val="0000FF"/>
                </a:solidFill>
              </a:rPr>
              <a:t>A- Follicle-stimulating hormone (FSH)</a:t>
            </a:r>
          </a:p>
          <a:p>
            <a:pPr>
              <a:buFont typeface="Wingdings" panose="05000000000000000000" pitchFamily="2" charset="2"/>
              <a:buNone/>
              <a:defRPr/>
            </a:pPr>
            <a:endParaRPr lang="en-US" b="1" i="1" u="sng" dirty="0">
              <a:solidFill>
                <a:srgbClr val="0000FF"/>
              </a:solidFill>
            </a:endParaRPr>
          </a:p>
          <a:p>
            <a:pPr>
              <a:buFont typeface="Wingdings" panose="05000000000000000000" pitchFamily="2" charset="2"/>
              <a:buNone/>
              <a:defRPr/>
            </a:pPr>
            <a:r>
              <a:rPr lang="en-US" b="1" i="1" u="sng" dirty="0">
                <a:solidFill>
                  <a:srgbClr val="0000FF"/>
                </a:solidFill>
              </a:rPr>
              <a:t>B-Luteinizing hormone (LH) </a:t>
            </a:r>
            <a:endParaRPr lang="en-US" dirty="0">
              <a:solidFill>
                <a:srgbClr val="0000FF"/>
              </a:solidFill>
            </a:endParaRPr>
          </a:p>
          <a:p>
            <a:pPr>
              <a:buFont typeface="Wingdings" panose="05000000000000000000" pitchFamily="2" charset="2"/>
              <a:buNone/>
              <a:defRPr/>
            </a:pPr>
            <a:endParaRPr lang="en-US" dirty="0">
              <a:solidFill>
                <a:srgbClr val="0000FF"/>
              </a:solidFill>
            </a:endParaRPr>
          </a:p>
          <a:p>
            <a:pPr marL="0" indent="0">
              <a:buFont typeface="Wingdings" panose="05000000000000000000" pitchFamily="2" charset="2"/>
              <a:buNone/>
              <a:defRPr/>
            </a:pP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05EB6A-5990-4EC2-83A9-D866DC73F1F6}"/>
              </a:ext>
            </a:extLst>
          </p:cNvPr>
          <p:cNvSpPr>
            <a:spLocks noGrp="1"/>
          </p:cNvSpPr>
          <p:nvPr>
            <p:ph type="title"/>
          </p:nvPr>
        </p:nvSpPr>
        <p:spPr>
          <a:xfrm>
            <a:off x="457200" y="274638"/>
            <a:ext cx="8229600" cy="82550"/>
          </a:xfrm>
        </p:spPr>
        <p:txBody>
          <a:bodyPr>
            <a:normAutofit fontScale="90000"/>
          </a:bodyPr>
          <a:lstStyle/>
          <a:p>
            <a:pPr>
              <a:defRPr/>
            </a:pPr>
            <a:r>
              <a:rPr lang="en-US" dirty="0"/>
              <a:t> </a:t>
            </a:r>
            <a:endParaRPr lang="ar-SA" dirty="0"/>
          </a:p>
        </p:txBody>
      </p:sp>
      <p:sp>
        <p:nvSpPr>
          <p:cNvPr id="3" name="عنصر نائب للمحتوى 2">
            <a:extLst>
              <a:ext uri="{FF2B5EF4-FFF2-40B4-BE49-F238E27FC236}">
                <a16:creationId xmlns:a16="http://schemas.microsoft.com/office/drawing/2014/main" id="{F91FCBCD-4044-41FC-9C3F-BC1B1741AA11}"/>
              </a:ext>
            </a:extLst>
          </p:cNvPr>
          <p:cNvSpPr>
            <a:spLocks noGrp="1"/>
          </p:cNvSpPr>
          <p:nvPr>
            <p:ph idx="1"/>
          </p:nvPr>
        </p:nvSpPr>
        <p:spPr>
          <a:xfrm>
            <a:off x="1066800" y="274638"/>
            <a:ext cx="7924800" cy="6348412"/>
          </a:xfrm>
        </p:spPr>
        <p:txBody>
          <a:bodyPr>
            <a:normAutofit fontScale="77500" lnSpcReduction="20000"/>
          </a:bodyPr>
          <a:lstStyle/>
          <a:p>
            <a:pPr>
              <a:defRPr/>
            </a:pPr>
            <a:r>
              <a:rPr lang="en-US" dirty="0"/>
              <a:t>Two hormones are secreted from the anterior pituitary to </a:t>
            </a:r>
            <a:r>
              <a:rPr lang="en-US" b="1" u="sng" dirty="0">
                <a:solidFill>
                  <a:srgbClr val="0070C0"/>
                </a:solidFill>
              </a:rPr>
              <a:t>regulate the ovarian and testicular activity </a:t>
            </a:r>
            <a:r>
              <a:rPr lang="en-US" dirty="0"/>
              <a:t>:</a:t>
            </a:r>
          </a:p>
          <a:p>
            <a:pPr>
              <a:buFont typeface="Wingdings" panose="05000000000000000000" pitchFamily="2" charset="2"/>
              <a:buNone/>
              <a:defRPr/>
            </a:pPr>
            <a:r>
              <a:rPr lang="en-US" b="1" u="sng" dirty="0"/>
              <a:t>Functions:</a:t>
            </a:r>
            <a:endParaRPr lang="en-US" dirty="0"/>
          </a:p>
          <a:p>
            <a:pPr>
              <a:buFont typeface="Wingdings" panose="05000000000000000000" pitchFamily="2" charset="2"/>
              <a:buNone/>
              <a:defRPr/>
            </a:pPr>
            <a:r>
              <a:rPr lang="en-US" b="1" i="1" dirty="0">
                <a:solidFill>
                  <a:srgbClr val="FF0000"/>
                </a:solidFill>
              </a:rPr>
              <a:t>A- </a:t>
            </a:r>
            <a:r>
              <a:rPr lang="en-US" b="1" i="1" u="sng" dirty="0">
                <a:solidFill>
                  <a:srgbClr val="FF0000"/>
                </a:solidFill>
              </a:rPr>
              <a:t>Follicle-stimulating hormone (FSH):</a:t>
            </a:r>
            <a:endParaRPr lang="en-US" dirty="0">
              <a:solidFill>
                <a:srgbClr val="FF0000"/>
              </a:solidFill>
            </a:endParaRPr>
          </a:p>
          <a:p>
            <a:pPr>
              <a:buFont typeface="Wingdings" panose="05000000000000000000" pitchFamily="2" charset="2"/>
              <a:buNone/>
              <a:defRPr/>
            </a:pPr>
            <a:r>
              <a:rPr lang="en-US" b="1" dirty="0">
                <a:solidFill>
                  <a:srgbClr val="C00000"/>
                </a:solidFill>
              </a:rPr>
              <a:t> </a:t>
            </a:r>
            <a:r>
              <a:rPr lang="en-US" b="1" u="sng" dirty="0">
                <a:solidFill>
                  <a:srgbClr val="C00000"/>
                </a:solidFill>
              </a:rPr>
              <a:t>In Females</a:t>
            </a:r>
            <a:r>
              <a:rPr lang="en-US" b="1" dirty="0">
                <a:solidFill>
                  <a:srgbClr val="C00000"/>
                </a:solidFill>
              </a:rPr>
              <a:t> </a:t>
            </a:r>
            <a:r>
              <a:rPr lang="en-US" dirty="0"/>
              <a:t>It stimulates the growth and maturation of Graafian follicle and secretion of </a:t>
            </a:r>
            <a:r>
              <a:rPr lang="en-US" dirty="0" err="1"/>
              <a:t>oestrogen</a:t>
            </a:r>
            <a:r>
              <a:rPr lang="en-US" dirty="0"/>
              <a:t> from it . </a:t>
            </a:r>
          </a:p>
          <a:p>
            <a:pPr>
              <a:buFont typeface="Wingdings" panose="05000000000000000000" pitchFamily="2" charset="2"/>
              <a:buNone/>
              <a:defRPr/>
            </a:pPr>
            <a:r>
              <a:rPr lang="en-US" b="1" i="1" dirty="0"/>
              <a:t> </a:t>
            </a:r>
            <a:r>
              <a:rPr lang="en-US" b="1" u="sng" dirty="0">
                <a:solidFill>
                  <a:srgbClr val="C00000"/>
                </a:solidFill>
              </a:rPr>
              <a:t>In Males</a:t>
            </a:r>
            <a:r>
              <a:rPr lang="en-US" b="1" dirty="0">
                <a:solidFill>
                  <a:srgbClr val="C00000"/>
                </a:solidFill>
              </a:rPr>
              <a:t>  </a:t>
            </a:r>
            <a:r>
              <a:rPr lang="en-US" dirty="0"/>
              <a:t>It stimulates spermatogenesis.</a:t>
            </a:r>
          </a:p>
          <a:p>
            <a:pPr>
              <a:buFont typeface="Wingdings" panose="05000000000000000000" pitchFamily="2" charset="2"/>
              <a:buNone/>
              <a:defRPr/>
            </a:pPr>
            <a:r>
              <a:rPr lang="en-US" b="1" i="1" dirty="0">
                <a:solidFill>
                  <a:srgbClr val="FF0000"/>
                </a:solidFill>
              </a:rPr>
              <a:t>B-</a:t>
            </a:r>
            <a:r>
              <a:rPr lang="en-US" b="1" i="1" u="sng" dirty="0">
                <a:solidFill>
                  <a:srgbClr val="FF0000"/>
                </a:solidFill>
              </a:rPr>
              <a:t>Luteinizing hormone (LH) or interstitial cell stimulating hormone:</a:t>
            </a:r>
            <a:endParaRPr lang="en-US" dirty="0">
              <a:solidFill>
                <a:srgbClr val="FF0000"/>
              </a:solidFill>
            </a:endParaRPr>
          </a:p>
          <a:p>
            <a:pPr>
              <a:buFont typeface="Wingdings" panose="05000000000000000000" pitchFamily="2" charset="2"/>
              <a:buNone/>
              <a:defRPr/>
            </a:pPr>
            <a:r>
              <a:rPr lang="en-US" b="1" u="sng" dirty="0">
                <a:solidFill>
                  <a:srgbClr val="C00000"/>
                </a:solidFill>
              </a:rPr>
              <a:t>In Female</a:t>
            </a:r>
            <a:r>
              <a:rPr lang="en-US" b="1" dirty="0">
                <a:solidFill>
                  <a:srgbClr val="C00000"/>
                </a:solidFill>
              </a:rPr>
              <a:t> </a:t>
            </a:r>
          </a:p>
          <a:p>
            <a:pPr>
              <a:buFont typeface="Wingdings" panose="05000000000000000000" pitchFamily="2" charset="2"/>
              <a:buChar char="Ø"/>
              <a:defRPr/>
            </a:pPr>
            <a:r>
              <a:rPr lang="en-US" b="1" dirty="0">
                <a:solidFill>
                  <a:srgbClr val="C00000"/>
                </a:solidFill>
              </a:rPr>
              <a:t> </a:t>
            </a:r>
            <a:r>
              <a:rPr lang="en-US" dirty="0"/>
              <a:t>It stimulates maturation of Graafian follicle and ovulation </a:t>
            </a:r>
          </a:p>
          <a:p>
            <a:pPr>
              <a:buFont typeface="Wingdings" panose="05000000000000000000" pitchFamily="2" charset="2"/>
              <a:buChar char="Ø"/>
              <a:defRPr/>
            </a:pPr>
            <a:r>
              <a:rPr lang="en-US" dirty="0"/>
              <a:t>formation of corpus luteum and secretion of progesterone.</a:t>
            </a:r>
          </a:p>
          <a:p>
            <a:pPr>
              <a:buFont typeface="Wingdings" panose="05000000000000000000" pitchFamily="2" charset="2"/>
              <a:buNone/>
              <a:defRPr/>
            </a:pPr>
            <a:r>
              <a:rPr lang="en-US" dirty="0"/>
              <a:t> </a:t>
            </a:r>
            <a:r>
              <a:rPr lang="en-US" b="1" u="sng" dirty="0">
                <a:solidFill>
                  <a:srgbClr val="C00000"/>
                </a:solidFill>
              </a:rPr>
              <a:t>In Male </a:t>
            </a:r>
            <a:r>
              <a:rPr lang="en-US" b="1" dirty="0">
                <a:solidFill>
                  <a:srgbClr val="C00000"/>
                </a:solidFill>
              </a:rPr>
              <a:t> </a:t>
            </a:r>
            <a:r>
              <a:rPr lang="en-US" dirty="0"/>
              <a:t>It stimulates the interstitial cells of Leydig and secretion of testosterone hormone </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17D1EBB-B457-4426-BAFA-4DCDE3D0F75E}"/>
              </a:ext>
            </a:extLst>
          </p:cNvPr>
          <p:cNvSpPr>
            <a:spLocks noGrp="1"/>
          </p:cNvSpPr>
          <p:nvPr>
            <p:ph idx="1"/>
          </p:nvPr>
        </p:nvSpPr>
        <p:spPr>
          <a:xfrm>
            <a:off x="1066800" y="357188"/>
            <a:ext cx="7924800" cy="6272212"/>
          </a:xfrm>
        </p:spPr>
        <p:txBody>
          <a:bodyPr>
            <a:normAutofit fontScale="85000" lnSpcReduction="10000"/>
          </a:bodyPr>
          <a:lstStyle/>
          <a:p>
            <a:pPr algn="ctr">
              <a:buFont typeface="Wingdings" panose="05000000000000000000" pitchFamily="2" charset="2"/>
              <a:buNone/>
              <a:defRPr/>
            </a:pPr>
            <a:r>
              <a:rPr lang="en-US" sz="4200" b="1" u="sng" dirty="0">
                <a:solidFill>
                  <a:srgbClr val="FF0000"/>
                </a:solidFill>
              </a:rPr>
              <a:t>Control</a:t>
            </a:r>
            <a:r>
              <a:rPr lang="en-US" dirty="0"/>
              <a:t>  </a:t>
            </a:r>
          </a:p>
          <a:p>
            <a:pPr>
              <a:buFont typeface="Wingdings" panose="05000000000000000000" pitchFamily="2" charset="2"/>
              <a:buNone/>
              <a:defRPr/>
            </a:pPr>
            <a:r>
              <a:rPr lang="en-US" sz="3300" dirty="0">
                <a:solidFill>
                  <a:srgbClr val="C00000"/>
                </a:solidFill>
              </a:rPr>
              <a:t>1- </a:t>
            </a:r>
            <a:r>
              <a:rPr lang="en-US" sz="3300" b="1" i="1" u="sng" dirty="0">
                <a:solidFill>
                  <a:srgbClr val="C00000"/>
                </a:solidFill>
              </a:rPr>
              <a:t>Feedback mechanism</a:t>
            </a:r>
            <a:endParaRPr lang="en-US" sz="3300" dirty="0">
              <a:solidFill>
                <a:srgbClr val="C00000"/>
              </a:solidFill>
            </a:endParaRPr>
          </a:p>
          <a:p>
            <a:pPr>
              <a:buFont typeface="Wingdings" panose="05000000000000000000" pitchFamily="2" charset="2"/>
              <a:buNone/>
              <a:defRPr/>
            </a:pPr>
            <a:r>
              <a:rPr lang="en-US" dirty="0"/>
              <a:t> -</a:t>
            </a:r>
            <a:r>
              <a:rPr lang="en-US" b="1" dirty="0"/>
              <a:t>Small and moderate doses of estrogen:</a:t>
            </a:r>
            <a:r>
              <a:rPr lang="en-US" dirty="0"/>
              <a:t> stimulate FSH secretion </a:t>
            </a:r>
          </a:p>
          <a:p>
            <a:pPr>
              <a:buFont typeface="Wingdings" panose="05000000000000000000" pitchFamily="2" charset="2"/>
              <a:buNone/>
              <a:defRPr/>
            </a:pPr>
            <a:r>
              <a:rPr lang="en-US" dirty="0"/>
              <a:t>- </a:t>
            </a:r>
            <a:r>
              <a:rPr lang="en-US" b="1" dirty="0"/>
              <a:t>while large dose of estrogen  </a:t>
            </a:r>
            <a:r>
              <a:rPr lang="en-US" dirty="0"/>
              <a:t>inhibits FSH secretion. .</a:t>
            </a:r>
          </a:p>
          <a:p>
            <a:pPr>
              <a:buFont typeface="Wingdings" panose="05000000000000000000" pitchFamily="2" charset="2"/>
              <a:buNone/>
              <a:defRPr/>
            </a:pPr>
            <a:r>
              <a:rPr lang="en-US" dirty="0"/>
              <a:t>- </a:t>
            </a:r>
            <a:r>
              <a:rPr lang="en-US" b="1" dirty="0"/>
              <a:t>Moderate dose of estrogen </a:t>
            </a:r>
            <a:r>
              <a:rPr lang="en-US" dirty="0"/>
              <a:t>stimulates LH secretion.</a:t>
            </a:r>
          </a:p>
          <a:p>
            <a:pPr>
              <a:buFont typeface="Wingdings" panose="05000000000000000000" pitchFamily="2" charset="2"/>
              <a:buNone/>
              <a:defRPr/>
            </a:pPr>
            <a:r>
              <a:rPr lang="en-US" dirty="0"/>
              <a:t> - </a:t>
            </a:r>
            <a:r>
              <a:rPr lang="en-US" b="1" dirty="0"/>
              <a:t>Increase in progesterone level in blood </a:t>
            </a:r>
            <a:r>
              <a:rPr lang="en-US" dirty="0"/>
              <a:t>inhibits LH secretion and vice versa .</a:t>
            </a:r>
          </a:p>
          <a:p>
            <a:pPr>
              <a:buFont typeface="Wingdings" panose="05000000000000000000" pitchFamily="2" charset="2"/>
              <a:buNone/>
              <a:defRPr/>
            </a:pPr>
            <a:r>
              <a:rPr lang="en-US" sz="3300" dirty="0">
                <a:solidFill>
                  <a:srgbClr val="C00000"/>
                </a:solidFill>
              </a:rPr>
              <a:t>2-</a:t>
            </a:r>
            <a:r>
              <a:rPr lang="en-US" sz="3300" b="1" i="1" dirty="0">
                <a:solidFill>
                  <a:srgbClr val="C00000"/>
                </a:solidFill>
              </a:rPr>
              <a:t> </a:t>
            </a:r>
            <a:r>
              <a:rPr lang="en-US" sz="3300" b="1" i="1" u="sng" dirty="0">
                <a:solidFill>
                  <a:srgbClr val="C00000"/>
                </a:solidFill>
              </a:rPr>
              <a:t>Hypothalamus</a:t>
            </a:r>
            <a:r>
              <a:rPr lang="en-US" sz="3300" dirty="0">
                <a:solidFill>
                  <a:srgbClr val="C00000"/>
                </a:solidFill>
              </a:rPr>
              <a:t> </a:t>
            </a:r>
          </a:p>
          <a:p>
            <a:pPr>
              <a:buFont typeface="Wingdings" panose="05000000000000000000" pitchFamily="2" charset="2"/>
              <a:buNone/>
              <a:defRPr/>
            </a:pPr>
            <a:r>
              <a:rPr lang="en-US" dirty="0"/>
              <a:t> - It secretes Gonadotropin-releasing factor (</a:t>
            </a:r>
            <a:r>
              <a:rPr lang="en-US" i="1" dirty="0"/>
              <a:t>LH-FSH-Releasing factor</a:t>
            </a:r>
            <a:r>
              <a:rPr lang="en-US" dirty="0"/>
              <a:t>) . </a:t>
            </a:r>
          </a:p>
          <a:p>
            <a:pPr>
              <a:buFont typeface="Wingdings" panose="05000000000000000000" pitchFamily="2" charset="2"/>
              <a:buNone/>
              <a:defRPr/>
            </a:pPr>
            <a:r>
              <a:rPr lang="en-US" dirty="0"/>
              <a:t>- Fear of pregnancy in girls and emotional upsets inhibit the releasing factors → inhibit FSH and LH secretion → stoppage of menstrual cycle .</a:t>
            </a:r>
            <a:r>
              <a:rPr lang="en-US" b="1" dirty="0"/>
              <a:t>  </a:t>
            </a:r>
            <a:endParaRPr lang="en-US" dirty="0"/>
          </a:p>
          <a:p>
            <a:pPr>
              <a:defRPr/>
            </a:pP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TOSHIBA\Desktop\lhfsh.gif">
            <a:extLst>
              <a:ext uri="{FF2B5EF4-FFF2-40B4-BE49-F238E27FC236}">
                <a16:creationId xmlns:a16="http://schemas.microsoft.com/office/drawing/2014/main" id="{35805397-03F3-4FDD-839B-4C94342BB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3"/>
            <a:ext cx="9144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2EF7AA4-8246-4F6A-8BE1-849123191ADD}"/>
              </a:ext>
            </a:extLst>
          </p:cNvPr>
          <p:cNvSpPr>
            <a:spLocks noGrp="1"/>
          </p:cNvSpPr>
          <p:nvPr>
            <p:ph type="title"/>
          </p:nvPr>
        </p:nvSpPr>
        <p:spPr/>
        <p:txBody>
          <a:bodyPr/>
          <a:lstStyle/>
          <a:p>
            <a:r>
              <a:rPr lang="en-US" altLang="en-US" sz="3200" b="1" u="sng">
                <a:solidFill>
                  <a:srgbClr val="FF00FF"/>
                </a:solidFill>
              </a:rPr>
              <a:t> Growth hormone (GH) Somatotropin</a:t>
            </a:r>
            <a:br>
              <a:rPr lang="en-US" altLang="en-US" sz="3200">
                <a:solidFill>
                  <a:srgbClr val="FF00FF"/>
                </a:solidFill>
              </a:rPr>
            </a:br>
            <a:endParaRPr lang="ar-SA" altLang="en-US">
              <a:solidFill>
                <a:srgbClr val="FF00FF"/>
              </a:solidFill>
            </a:endParaRPr>
          </a:p>
        </p:txBody>
      </p:sp>
      <p:sp>
        <p:nvSpPr>
          <p:cNvPr id="25603" name="Content Placeholder 2">
            <a:extLst>
              <a:ext uri="{FF2B5EF4-FFF2-40B4-BE49-F238E27FC236}">
                <a16:creationId xmlns:a16="http://schemas.microsoft.com/office/drawing/2014/main" id="{7B378AE6-38E7-4A22-B207-CC03624DCCC8}"/>
              </a:ext>
            </a:extLst>
          </p:cNvPr>
          <p:cNvSpPr>
            <a:spLocks noGrp="1"/>
          </p:cNvSpPr>
          <p:nvPr>
            <p:ph idx="1"/>
          </p:nvPr>
        </p:nvSpPr>
        <p:spPr/>
        <p:txBody>
          <a:bodyPr/>
          <a:lstStyle/>
          <a:p>
            <a:pPr>
              <a:buFont typeface="Wingdings" panose="05000000000000000000" pitchFamily="2" charset="2"/>
              <a:buNone/>
            </a:pPr>
            <a:r>
              <a:rPr lang="en-US" altLang="en-US" b="1" dirty="0"/>
              <a:t>*</a:t>
            </a:r>
            <a:r>
              <a:rPr lang="en-US" altLang="en-US" b="1" u="sng" dirty="0"/>
              <a:t>It is</a:t>
            </a:r>
            <a:r>
              <a:rPr lang="en-US" altLang="en-US" dirty="0"/>
              <a:t>  a polypeptide hormone formed of 191 amino acids. </a:t>
            </a:r>
          </a:p>
          <a:p>
            <a:pPr>
              <a:buFont typeface="Wingdings" panose="05000000000000000000" pitchFamily="2" charset="2"/>
              <a:buNone/>
            </a:pPr>
            <a:r>
              <a:rPr lang="en-US" altLang="en-US" dirty="0"/>
              <a:t>* The growth hormone is metabolized rapidly in the liver which is responsible for its duration of action (20 minutes) . </a:t>
            </a:r>
          </a:p>
          <a:p>
            <a:endParaRPr lang="ar-SA"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7761D86-2AB2-4271-88C3-453EF93813DE}"/>
              </a:ext>
            </a:extLst>
          </p:cNvPr>
          <p:cNvSpPr>
            <a:spLocks noGrp="1"/>
          </p:cNvSpPr>
          <p:nvPr>
            <p:ph type="title"/>
          </p:nvPr>
        </p:nvSpPr>
        <p:spPr/>
        <p:txBody>
          <a:bodyPr/>
          <a:lstStyle/>
          <a:p>
            <a:endParaRPr lang="ar-SA" altLang="en-US"/>
          </a:p>
        </p:txBody>
      </p:sp>
      <p:sp>
        <p:nvSpPr>
          <p:cNvPr id="26627" name="Content Placeholder 2">
            <a:extLst>
              <a:ext uri="{FF2B5EF4-FFF2-40B4-BE49-F238E27FC236}">
                <a16:creationId xmlns:a16="http://schemas.microsoft.com/office/drawing/2014/main" id="{D52C20AF-F6EB-4237-8299-2F42AE80CF10}"/>
              </a:ext>
            </a:extLst>
          </p:cNvPr>
          <p:cNvSpPr>
            <a:spLocks noGrp="1"/>
          </p:cNvSpPr>
          <p:nvPr>
            <p:ph idx="1"/>
          </p:nvPr>
        </p:nvSpPr>
        <p:spPr/>
        <p:txBody>
          <a:bodyPr/>
          <a:lstStyle/>
          <a:p>
            <a:endParaRPr lang="ar-SA" altLang="en-US"/>
          </a:p>
        </p:txBody>
      </p:sp>
      <p:pic>
        <p:nvPicPr>
          <p:cNvPr id="26628" name="Picture 2" descr="http://www.lavazzaarticle.net/wp-content/uploads/2011/08/Growth-Hormone.jpg">
            <a:extLst>
              <a:ext uri="{FF2B5EF4-FFF2-40B4-BE49-F238E27FC236}">
                <a16:creationId xmlns:a16="http://schemas.microsoft.com/office/drawing/2014/main" id="{EEF75C5D-2FE2-4DAF-9BD1-21F2DCFE2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83058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AC57D1-E7AA-D270-3A99-A4E3D3A1ED8E}"/>
              </a:ext>
            </a:extLst>
          </p:cNvPr>
          <p:cNvSpPr txBox="1"/>
          <p:nvPr/>
        </p:nvSpPr>
        <p:spPr>
          <a:xfrm>
            <a:off x="7239000" y="1371600"/>
            <a:ext cx="533400" cy="9144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04787BE-7B72-4611-B8AF-E20DB94B4956}"/>
              </a:ext>
            </a:extLst>
          </p:cNvPr>
          <p:cNvSpPr>
            <a:spLocks noGrp="1"/>
          </p:cNvSpPr>
          <p:nvPr>
            <p:ph type="title"/>
          </p:nvPr>
        </p:nvSpPr>
        <p:spPr>
          <a:xfrm>
            <a:off x="1066800" y="381000"/>
            <a:ext cx="7620000" cy="838200"/>
          </a:xfrm>
        </p:spPr>
        <p:txBody>
          <a:bodyPr/>
          <a:lstStyle/>
          <a:p>
            <a:r>
              <a:rPr lang="en-US" altLang="en-US" sz="3600" b="1" u="sng" dirty="0">
                <a:solidFill>
                  <a:srgbClr val="00B0F0"/>
                </a:solidFill>
              </a:rPr>
              <a:t>Functions of Growth hormone </a:t>
            </a:r>
            <a:r>
              <a:rPr lang="en-US" altLang="en-US" sz="3600" b="1" dirty="0">
                <a:solidFill>
                  <a:srgbClr val="00B0F0"/>
                </a:solidFill>
              </a:rPr>
              <a:t>:</a:t>
            </a:r>
            <a:r>
              <a:rPr lang="en-US" altLang="en-US" sz="3600" b="1" i="1" dirty="0">
                <a:solidFill>
                  <a:srgbClr val="00B0F0"/>
                </a:solidFill>
              </a:rPr>
              <a:t> </a:t>
            </a:r>
            <a:endParaRPr lang="ar-SA" altLang="en-US" sz="3600" dirty="0">
              <a:solidFill>
                <a:srgbClr val="00B0F0"/>
              </a:solidFill>
            </a:endParaRPr>
          </a:p>
        </p:txBody>
      </p:sp>
      <p:sp>
        <p:nvSpPr>
          <p:cNvPr id="20483" name="Content Placeholder 2">
            <a:extLst>
              <a:ext uri="{FF2B5EF4-FFF2-40B4-BE49-F238E27FC236}">
                <a16:creationId xmlns:a16="http://schemas.microsoft.com/office/drawing/2014/main" id="{DDA360A0-AC82-4401-ABEF-903B4478D3C0}"/>
              </a:ext>
            </a:extLst>
          </p:cNvPr>
          <p:cNvSpPr>
            <a:spLocks noGrp="1"/>
          </p:cNvSpPr>
          <p:nvPr>
            <p:ph idx="1"/>
          </p:nvPr>
        </p:nvSpPr>
        <p:spPr>
          <a:xfrm>
            <a:off x="1066800" y="1143000"/>
            <a:ext cx="8077200" cy="5715000"/>
          </a:xfrm>
        </p:spPr>
        <p:txBody>
          <a:bodyPr/>
          <a:lstStyle/>
          <a:p>
            <a:pPr>
              <a:buFont typeface="Wingdings" panose="05000000000000000000" pitchFamily="2" charset="2"/>
              <a:buNone/>
              <a:defRPr/>
            </a:pPr>
            <a:r>
              <a:rPr lang="en-US" dirty="0"/>
              <a:t>This hormone stimulates growth of all tissues of the body . It increases the size and number of  the cells by :</a:t>
            </a:r>
            <a:endParaRPr lang="en-US" sz="2000" dirty="0"/>
          </a:p>
          <a:p>
            <a:pPr>
              <a:buFont typeface="Wingdings" panose="05000000000000000000" pitchFamily="2" charset="2"/>
              <a:buNone/>
              <a:defRPr/>
            </a:pPr>
            <a:r>
              <a:rPr lang="en-US" b="1" i="1" dirty="0">
                <a:solidFill>
                  <a:srgbClr val="FF0000"/>
                </a:solidFill>
              </a:rPr>
              <a:t>1- Increase rate of protein synthesis</a:t>
            </a:r>
            <a:r>
              <a:rPr lang="en-US" dirty="0">
                <a:solidFill>
                  <a:srgbClr val="FF0000"/>
                </a:solidFill>
              </a:rPr>
              <a:t> : </a:t>
            </a:r>
            <a:endParaRPr lang="en-US" sz="2000" dirty="0">
              <a:solidFill>
                <a:srgbClr val="FF0000"/>
              </a:solidFill>
            </a:endParaRPr>
          </a:p>
          <a:p>
            <a:pPr lvl="1">
              <a:defRPr/>
            </a:pPr>
            <a:r>
              <a:rPr lang="en-US" dirty="0"/>
              <a:t>It causes protein accumulation in all cells of the body by enhancement of amino acids transport through the cell membrane. </a:t>
            </a:r>
            <a:endParaRPr lang="en-US" sz="1800" dirty="0"/>
          </a:p>
          <a:p>
            <a:pPr lvl="1">
              <a:defRPr/>
            </a:pPr>
            <a:r>
              <a:rPr lang="en-US" dirty="0"/>
              <a:t>This results in decreased amino acid blood level</a:t>
            </a:r>
          </a:p>
          <a:p>
            <a:pPr lvl="1">
              <a:defRPr/>
            </a:pPr>
            <a:r>
              <a:rPr lang="en-US" dirty="0"/>
              <a:t>It increases transcription of  DNA to form mRNA.</a:t>
            </a:r>
          </a:p>
          <a:p>
            <a:pPr lvl="1">
              <a:defRPr/>
            </a:pPr>
            <a:r>
              <a:rPr lang="en-US" dirty="0"/>
              <a:t>It stimulates mRNA translation in ribosomes.</a:t>
            </a:r>
          </a:p>
          <a:p>
            <a:pPr marL="457200" lvl="1" indent="0">
              <a:buFontTx/>
              <a:buNone/>
              <a:defRPr/>
            </a:pPr>
            <a:r>
              <a:rPr lang="en-US" dirty="0"/>
              <a:t> </a:t>
            </a:r>
            <a:endParaRPr lang="en-US" sz="1800" dirty="0"/>
          </a:p>
          <a:p>
            <a:pPr>
              <a:defRPr/>
            </a:pP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8D50C45-448F-4B66-8594-3D22B5C2662E}"/>
              </a:ext>
            </a:extLst>
          </p:cNvPr>
          <p:cNvSpPr>
            <a:spLocks noGrp="1"/>
          </p:cNvSpPr>
          <p:nvPr>
            <p:ph type="title"/>
          </p:nvPr>
        </p:nvSpPr>
        <p:spPr/>
        <p:txBody>
          <a:bodyPr/>
          <a:lstStyle/>
          <a:p>
            <a:r>
              <a:rPr lang="en-US" altLang="en-US" sz="3600" b="1" i="1">
                <a:solidFill>
                  <a:srgbClr val="FF0000"/>
                </a:solidFill>
              </a:rPr>
              <a:t>2-  </a:t>
            </a:r>
            <a:r>
              <a:rPr lang="en-US" altLang="en-US" sz="3600" b="1" i="1" u="sng">
                <a:solidFill>
                  <a:srgbClr val="FF0000"/>
                </a:solidFill>
              </a:rPr>
              <a:t>Lipolytic and Ketogenic effect</a:t>
            </a:r>
            <a:r>
              <a:rPr lang="en-US" altLang="en-US" sz="3600" i="1">
                <a:solidFill>
                  <a:srgbClr val="FF0000"/>
                </a:solidFill>
              </a:rPr>
              <a:t> :    </a:t>
            </a:r>
            <a:br>
              <a:rPr lang="en-US" altLang="en-US" sz="3600">
                <a:solidFill>
                  <a:srgbClr val="FF0000"/>
                </a:solidFill>
              </a:rPr>
            </a:br>
            <a:endParaRPr lang="ar-SA" altLang="en-US"/>
          </a:p>
        </p:txBody>
      </p:sp>
      <p:sp>
        <p:nvSpPr>
          <p:cNvPr id="28675" name="Content Placeholder 2">
            <a:extLst>
              <a:ext uri="{FF2B5EF4-FFF2-40B4-BE49-F238E27FC236}">
                <a16:creationId xmlns:a16="http://schemas.microsoft.com/office/drawing/2014/main" id="{242C8A3F-221A-4A5C-A571-1C01A83970FA}"/>
              </a:ext>
            </a:extLst>
          </p:cNvPr>
          <p:cNvSpPr>
            <a:spLocks noGrp="1"/>
          </p:cNvSpPr>
          <p:nvPr>
            <p:ph idx="1"/>
          </p:nvPr>
        </p:nvSpPr>
        <p:spPr/>
        <p:txBody>
          <a:bodyPr/>
          <a:lstStyle/>
          <a:p>
            <a:r>
              <a:rPr lang="en-US" altLang="en-US"/>
              <a:t>It increases mobilization of fatty acids and increases the use of fatty acids for supplying energy. </a:t>
            </a:r>
          </a:p>
          <a:p>
            <a:r>
              <a:rPr lang="en-US" altLang="en-US"/>
              <a:t>So, excess hormone → ketosis</a:t>
            </a:r>
          </a:p>
          <a:p>
            <a:endParaRPr lang="ar-SA"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12FB21D-016B-4A6C-A3EF-E4B0742DE471}"/>
              </a:ext>
            </a:extLst>
          </p:cNvPr>
          <p:cNvSpPr>
            <a:spLocks noGrp="1"/>
          </p:cNvSpPr>
          <p:nvPr>
            <p:ph type="title"/>
          </p:nvPr>
        </p:nvSpPr>
        <p:spPr>
          <a:xfrm>
            <a:off x="914400" y="533400"/>
            <a:ext cx="8001000" cy="1219200"/>
          </a:xfrm>
        </p:spPr>
        <p:txBody>
          <a:bodyPr/>
          <a:lstStyle/>
          <a:p>
            <a:r>
              <a:rPr lang="en-US" altLang="en-US" sz="3200" b="1" i="1">
                <a:solidFill>
                  <a:srgbClr val="FF0000"/>
                </a:solidFill>
              </a:rPr>
              <a:t>3- Decreases utilization of carbohydrate for energy production: </a:t>
            </a:r>
            <a:br>
              <a:rPr lang="en-US" altLang="en-US" sz="2000">
                <a:solidFill>
                  <a:srgbClr val="FF0000"/>
                </a:solidFill>
              </a:rPr>
            </a:br>
            <a:endParaRPr lang="ar-SA" altLang="en-US"/>
          </a:p>
        </p:txBody>
      </p:sp>
      <p:sp>
        <p:nvSpPr>
          <p:cNvPr id="29699" name="Content Placeholder 2">
            <a:extLst>
              <a:ext uri="{FF2B5EF4-FFF2-40B4-BE49-F238E27FC236}">
                <a16:creationId xmlns:a16="http://schemas.microsoft.com/office/drawing/2014/main" id="{115963B1-1EB8-403D-A0A9-88B9E7A34856}"/>
              </a:ext>
            </a:extLst>
          </p:cNvPr>
          <p:cNvSpPr>
            <a:spLocks noGrp="1"/>
          </p:cNvSpPr>
          <p:nvPr>
            <p:ph idx="1"/>
          </p:nvPr>
        </p:nvSpPr>
        <p:spPr>
          <a:xfrm>
            <a:off x="685800" y="1752600"/>
            <a:ext cx="7924800" cy="4343400"/>
          </a:xfrm>
        </p:spPr>
        <p:txBody>
          <a:bodyPr/>
          <a:lstStyle/>
          <a:p>
            <a:pPr lvl="1"/>
            <a:r>
              <a:rPr lang="en-US" altLang="en-US"/>
              <a:t>It decreases the use of glucose for energy production as a  result of increased utilization of fatty acids for energy. </a:t>
            </a:r>
            <a:endParaRPr lang="en-US" altLang="en-US" sz="1800"/>
          </a:p>
          <a:p>
            <a:pPr lvl="1"/>
            <a:r>
              <a:rPr lang="en-US" altLang="en-US"/>
              <a:t>It depresses  uptake of glucose by the cells , so it increases the blood glucose level = anti-insulin effect (diabetogenic effect) .</a:t>
            </a:r>
          </a:p>
          <a:p>
            <a:pPr lvl="1"/>
            <a:r>
              <a:rPr lang="en-US" altLang="en-US"/>
              <a:t>It increases insulin release from pancreas (over stimulation) that causes burn out of the beta cells of the pancreas.</a:t>
            </a:r>
          </a:p>
          <a:p>
            <a:pPr lvl="1"/>
            <a:endParaRPr lang="en-US" altLang="en-US" sz="1800"/>
          </a:p>
          <a:p>
            <a:endParaRPr lang="ar-SA"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D4DAF3-2E41-4F1B-871F-A741DE37B6EC}"/>
              </a:ext>
            </a:extLst>
          </p:cNvPr>
          <p:cNvSpPr>
            <a:spLocks noGrp="1" noChangeArrowheads="1"/>
          </p:cNvSpPr>
          <p:nvPr>
            <p:ph type="title"/>
          </p:nvPr>
        </p:nvSpPr>
        <p:spPr/>
        <p:txBody>
          <a:bodyPr/>
          <a:lstStyle/>
          <a:p>
            <a:pPr eaLnBrk="1" hangingPunct="1"/>
            <a:r>
              <a:rPr lang="en-US" altLang="en-US" b="1" dirty="0">
                <a:solidFill>
                  <a:srgbClr val="FF6600"/>
                </a:solidFill>
              </a:rPr>
              <a:t>Anterior Pituitary (Adenohypophysis)</a:t>
            </a:r>
          </a:p>
        </p:txBody>
      </p:sp>
      <p:sp>
        <p:nvSpPr>
          <p:cNvPr id="10243" name="Rectangle 3">
            <a:extLst>
              <a:ext uri="{FF2B5EF4-FFF2-40B4-BE49-F238E27FC236}">
                <a16:creationId xmlns:a16="http://schemas.microsoft.com/office/drawing/2014/main" id="{B1560636-34FB-4637-BFF2-F425BEC388B5}"/>
              </a:ext>
            </a:extLst>
          </p:cNvPr>
          <p:cNvSpPr>
            <a:spLocks noGrp="1" noChangeArrowheads="1"/>
          </p:cNvSpPr>
          <p:nvPr>
            <p:ph type="body" idx="1"/>
          </p:nvPr>
        </p:nvSpPr>
        <p:spPr>
          <a:xfrm>
            <a:off x="1066800" y="1752600"/>
            <a:ext cx="7620000" cy="4724400"/>
          </a:xfrm>
        </p:spPr>
        <p:txBody>
          <a:bodyPr/>
          <a:lstStyle/>
          <a:p>
            <a:pPr eaLnBrk="1" hangingPunct="1"/>
            <a:r>
              <a:rPr lang="en-US" altLang="en-US"/>
              <a:t>“Master Gland” (makes &amp; secretes various </a:t>
            </a:r>
            <a:r>
              <a:rPr lang="en-US" altLang="en-US" b="1"/>
              <a:t>trophic</a:t>
            </a:r>
            <a:r>
              <a:rPr lang="en-US" altLang="en-US"/>
              <a:t> hormones)</a:t>
            </a:r>
          </a:p>
          <a:p>
            <a:pPr eaLnBrk="1" hangingPunct="1"/>
            <a:r>
              <a:rPr lang="en-US" altLang="en-US"/>
              <a:t>Trophic Hormones</a:t>
            </a:r>
          </a:p>
          <a:p>
            <a:pPr lvl="1" eaLnBrk="1" hangingPunct="1"/>
            <a:r>
              <a:rPr lang="en-US" altLang="en-US"/>
              <a:t>Act on other Endocrine Glands</a:t>
            </a:r>
          </a:p>
          <a:p>
            <a:pPr lvl="1" eaLnBrk="1" hangingPunct="1"/>
            <a:r>
              <a:rPr lang="en-US" altLang="en-US"/>
              <a:t>Stimulate release of their hormones</a:t>
            </a:r>
          </a:p>
          <a:p>
            <a:pPr lvl="1" eaLnBrk="1" hangingPunct="1"/>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C076ED12-3A13-4C39-A693-9065D47E1AB3}"/>
              </a:ext>
            </a:extLst>
          </p:cNvPr>
          <p:cNvSpPr>
            <a:spLocks noGrp="1"/>
          </p:cNvSpPr>
          <p:nvPr>
            <p:ph idx="1"/>
          </p:nvPr>
        </p:nvSpPr>
        <p:spPr/>
        <p:txBody>
          <a:bodyPr/>
          <a:lstStyle/>
          <a:p>
            <a:pPr>
              <a:buFont typeface="Wingdings" panose="05000000000000000000" pitchFamily="2" charset="2"/>
              <a:buNone/>
            </a:pPr>
            <a:r>
              <a:rPr lang="en-US" altLang="en-US" b="1" i="1"/>
              <a:t> </a:t>
            </a:r>
            <a:r>
              <a:rPr lang="en-US" altLang="en-US" b="1" i="1">
                <a:solidFill>
                  <a:srgbClr val="FF0000"/>
                </a:solidFill>
              </a:rPr>
              <a:t>4-</a:t>
            </a:r>
            <a:r>
              <a:rPr lang="en-US" altLang="en-US" b="1">
                <a:solidFill>
                  <a:srgbClr val="FF0000"/>
                </a:solidFill>
              </a:rPr>
              <a:t>  It increases calcium absorption </a:t>
            </a:r>
            <a:r>
              <a:rPr lang="en-US" altLang="en-US"/>
              <a:t>from the G.I.T.</a:t>
            </a:r>
          </a:p>
          <a:p>
            <a:pPr>
              <a:buFont typeface="Wingdings" panose="05000000000000000000" pitchFamily="2" charset="2"/>
              <a:buNone/>
            </a:pPr>
            <a:r>
              <a:rPr lang="en-US" altLang="en-US" b="1" i="1">
                <a:solidFill>
                  <a:srgbClr val="FF0000"/>
                </a:solidFill>
              </a:rPr>
              <a:t>5-</a:t>
            </a:r>
            <a:r>
              <a:rPr lang="en-US" altLang="en-US" b="1">
                <a:solidFill>
                  <a:srgbClr val="FF0000"/>
                </a:solidFill>
              </a:rPr>
              <a:t>  It causes reabsorption of Na+ , K+, Ca++, PO4--, and C1- </a:t>
            </a:r>
            <a:r>
              <a:rPr lang="en-US" altLang="en-US"/>
              <a:t>from the kidney   and so , helping bone matrix formation.</a:t>
            </a:r>
            <a:endParaRPr lang="ar-SA"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04202FE-6276-478A-A82B-B2A6AF690D8A}"/>
              </a:ext>
            </a:extLst>
          </p:cNvPr>
          <p:cNvSpPr>
            <a:spLocks noGrp="1"/>
          </p:cNvSpPr>
          <p:nvPr>
            <p:ph type="title"/>
          </p:nvPr>
        </p:nvSpPr>
        <p:spPr/>
        <p:txBody>
          <a:bodyPr/>
          <a:lstStyle/>
          <a:p>
            <a:r>
              <a:rPr lang="en-US" altLang="en-US" sz="3600" b="1" i="1">
                <a:solidFill>
                  <a:srgbClr val="FF0000"/>
                </a:solidFill>
              </a:rPr>
              <a:t>6-</a:t>
            </a:r>
            <a:r>
              <a:rPr lang="en-US" altLang="en-US" sz="3600" b="1" i="1" u="sng">
                <a:solidFill>
                  <a:srgbClr val="FF0000"/>
                </a:solidFill>
              </a:rPr>
              <a:t>Chondrogenesis and Bone Growth</a:t>
            </a:r>
            <a:r>
              <a:rPr lang="en-US" altLang="en-US" sz="3600" i="1">
                <a:solidFill>
                  <a:srgbClr val="FF0000"/>
                </a:solidFill>
              </a:rPr>
              <a:t> :  </a:t>
            </a:r>
            <a:br>
              <a:rPr lang="en-US" altLang="en-US" sz="3600">
                <a:solidFill>
                  <a:srgbClr val="FF0000"/>
                </a:solidFill>
              </a:rPr>
            </a:br>
            <a:endParaRPr lang="ar-SA" altLang="en-US"/>
          </a:p>
        </p:txBody>
      </p:sp>
      <p:sp>
        <p:nvSpPr>
          <p:cNvPr id="32771" name="Content Placeholder 2">
            <a:extLst>
              <a:ext uri="{FF2B5EF4-FFF2-40B4-BE49-F238E27FC236}">
                <a16:creationId xmlns:a16="http://schemas.microsoft.com/office/drawing/2014/main" id="{A8676A4C-B127-4EC6-8159-FC54505468A5}"/>
              </a:ext>
            </a:extLst>
          </p:cNvPr>
          <p:cNvSpPr>
            <a:spLocks noGrp="1"/>
          </p:cNvSpPr>
          <p:nvPr>
            <p:ph idx="1"/>
          </p:nvPr>
        </p:nvSpPr>
        <p:spPr>
          <a:xfrm>
            <a:off x="1066800" y="1066800"/>
            <a:ext cx="7620000" cy="4114800"/>
          </a:xfrm>
        </p:spPr>
        <p:txBody>
          <a:bodyPr/>
          <a:lstStyle/>
          <a:p>
            <a:pPr>
              <a:buFont typeface="Wingdings" panose="05000000000000000000" pitchFamily="2" charset="2"/>
              <a:buNone/>
            </a:pPr>
            <a:r>
              <a:rPr lang="en-US" altLang="en-US"/>
              <a:t>- In young subjects in which the epiphysis have not yet fused to the long bones , growth hormone stimulates chondrogenesis (proliferation of epiphyseal cartilage), and as the cartilaginous epiphyseal plates widen, they lay down more matrix at the end of long bones with stimulation of osteoblastic activity (bone forming cells) → increased length of long bones. </a:t>
            </a:r>
          </a:p>
          <a:p>
            <a:pPr>
              <a:buFont typeface="Wingdings" panose="05000000000000000000" pitchFamily="2" charset="2"/>
              <a:buNone/>
            </a:pPr>
            <a:r>
              <a:rPr lang="en-US" altLang="en-US"/>
              <a:t>- In adult subjects in which the epiphysis are closed the linear growth is impossible.</a:t>
            </a:r>
          </a:p>
          <a:p>
            <a:pPr>
              <a:buFont typeface="Wingdings" panose="05000000000000000000" pitchFamily="2" charset="2"/>
              <a:buNone/>
            </a:pPr>
            <a:endParaRPr lang="ar-SA"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6F11991-B464-4B26-B2DA-016CD6D66BA0}"/>
              </a:ext>
            </a:extLst>
          </p:cNvPr>
          <p:cNvSpPr>
            <a:spLocks noGrp="1"/>
          </p:cNvSpPr>
          <p:nvPr>
            <p:ph type="title"/>
          </p:nvPr>
        </p:nvSpPr>
        <p:spPr>
          <a:xfrm>
            <a:off x="762000" y="381000"/>
            <a:ext cx="8382000" cy="1143000"/>
          </a:xfrm>
        </p:spPr>
        <p:txBody>
          <a:bodyPr/>
          <a:lstStyle/>
          <a:p>
            <a:r>
              <a:rPr lang="en-US" altLang="en-US" sz="3600" b="1" u="sng">
                <a:solidFill>
                  <a:srgbClr val="00B0F0"/>
                </a:solidFill>
              </a:rPr>
              <a:t>Control of Growth hormone secretion </a:t>
            </a:r>
            <a:r>
              <a:rPr lang="en-US" altLang="en-US" sz="3600" b="1">
                <a:solidFill>
                  <a:srgbClr val="00B0F0"/>
                </a:solidFill>
              </a:rPr>
              <a:t>:</a:t>
            </a:r>
            <a:r>
              <a:rPr lang="en-US" altLang="en-US" sz="3600" b="1" i="1">
                <a:solidFill>
                  <a:srgbClr val="00B0F0"/>
                </a:solidFill>
              </a:rPr>
              <a:t> </a:t>
            </a:r>
            <a:endParaRPr lang="ar-SA" altLang="en-US" sz="3600"/>
          </a:p>
        </p:txBody>
      </p:sp>
      <p:sp>
        <p:nvSpPr>
          <p:cNvPr id="34819" name="Content Placeholder 2">
            <a:extLst>
              <a:ext uri="{FF2B5EF4-FFF2-40B4-BE49-F238E27FC236}">
                <a16:creationId xmlns:a16="http://schemas.microsoft.com/office/drawing/2014/main" id="{4466CB67-3AE7-4871-A2FE-D4D974FEF7BD}"/>
              </a:ext>
            </a:extLst>
          </p:cNvPr>
          <p:cNvSpPr>
            <a:spLocks noGrp="1"/>
          </p:cNvSpPr>
          <p:nvPr>
            <p:ph idx="1"/>
          </p:nvPr>
        </p:nvSpPr>
        <p:spPr>
          <a:xfrm>
            <a:off x="1066800" y="1752600"/>
            <a:ext cx="7848600" cy="4343400"/>
          </a:xfrm>
        </p:spPr>
        <p:txBody>
          <a:bodyPr/>
          <a:lstStyle/>
          <a:p>
            <a:pPr>
              <a:buFont typeface="Wingdings" panose="05000000000000000000" pitchFamily="2" charset="2"/>
              <a:buNone/>
            </a:pPr>
            <a:r>
              <a:rPr lang="en-US" altLang="en-US" b="1" i="1" dirty="0">
                <a:solidFill>
                  <a:srgbClr val="FF0000"/>
                </a:solidFill>
              </a:rPr>
              <a:t>1-</a:t>
            </a:r>
            <a:r>
              <a:rPr lang="en-US" altLang="en-US" b="1" i="1" u="sng" dirty="0">
                <a:solidFill>
                  <a:srgbClr val="FF0000"/>
                </a:solidFill>
              </a:rPr>
              <a:t>Feedback Mechanism</a:t>
            </a:r>
            <a:r>
              <a:rPr lang="en-US" altLang="en-US" u="sng" dirty="0">
                <a:solidFill>
                  <a:srgbClr val="FF0000"/>
                </a:solidFill>
              </a:rPr>
              <a:t>:</a:t>
            </a:r>
            <a:r>
              <a:rPr lang="en-US" altLang="en-US" dirty="0">
                <a:solidFill>
                  <a:srgbClr val="FF0000"/>
                </a:solidFill>
              </a:rPr>
              <a:t> </a:t>
            </a:r>
          </a:p>
          <a:p>
            <a:r>
              <a:rPr lang="en-US" altLang="en-US" dirty="0"/>
              <a:t>Hypoglycemia and increased amino acid concentration in blood, stimulate the release of G.H. </a:t>
            </a:r>
          </a:p>
          <a:p>
            <a:r>
              <a:rPr lang="en-US" altLang="en-US" dirty="0"/>
              <a:t>Growth hormone feeds back to inhibit its own secretion. </a:t>
            </a:r>
          </a:p>
          <a:p>
            <a:endParaRPr lang="ar-SA"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3F972BB1-7335-4F4B-8172-06A2B9E202FB}"/>
              </a:ext>
            </a:extLst>
          </p:cNvPr>
          <p:cNvSpPr>
            <a:spLocks noGrp="1"/>
          </p:cNvSpPr>
          <p:nvPr>
            <p:ph idx="1"/>
          </p:nvPr>
        </p:nvSpPr>
        <p:spPr>
          <a:xfrm>
            <a:off x="990600" y="381000"/>
            <a:ext cx="8001000" cy="6248400"/>
          </a:xfrm>
        </p:spPr>
        <p:txBody>
          <a:bodyPr/>
          <a:lstStyle/>
          <a:p>
            <a:pPr>
              <a:buFont typeface="Wingdings" panose="05000000000000000000" pitchFamily="2" charset="2"/>
              <a:buNone/>
            </a:pPr>
            <a:r>
              <a:rPr lang="en-US" altLang="en-US" b="1" i="1" u="sng" dirty="0">
                <a:solidFill>
                  <a:srgbClr val="FF0000"/>
                </a:solidFill>
              </a:rPr>
              <a:t>2- Hypothalamus</a:t>
            </a:r>
            <a:r>
              <a:rPr lang="en-US" altLang="en-US" dirty="0">
                <a:solidFill>
                  <a:srgbClr val="FF0000"/>
                </a:solidFill>
              </a:rPr>
              <a:t>: </a:t>
            </a:r>
          </a:p>
          <a:p>
            <a:pPr>
              <a:buFont typeface="Wingdings" panose="05000000000000000000" pitchFamily="2" charset="2"/>
              <a:buNone/>
            </a:pPr>
            <a:endParaRPr lang="en-US" altLang="en-US" dirty="0">
              <a:solidFill>
                <a:srgbClr val="FF0000"/>
              </a:solidFill>
            </a:endParaRPr>
          </a:p>
          <a:p>
            <a:pPr>
              <a:buFontTx/>
              <a:buChar char="-"/>
            </a:pPr>
            <a:r>
              <a:rPr lang="en-US" altLang="en-US" dirty="0"/>
              <a:t>It secretes a </a:t>
            </a:r>
            <a:r>
              <a:rPr lang="en-US" altLang="en-US" b="1" dirty="0">
                <a:solidFill>
                  <a:srgbClr val="0000FF"/>
                </a:solidFill>
              </a:rPr>
              <a:t>Somatotropin- releasing factor </a:t>
            </a:r>
            <a:r>
              <a:rPr lang="en-US" altLang="en-US" dirty="0"/>
              <a:t>(SRF) which stimulates the release of G.H. Cellular depletion of proteins enhances SRF secretion (to correct the protein deficiency) beside stressful stimuli.</a:t>
            </a:r>
          </a:p>
          <a:p>
            <a:pPr>
              <a:buFontTx/>
              <a:buChar char="-"/>
            </a:pPr>
            <a:r>
              <a:rPr lang="en-US" altLang="en-US" dirty="0"/>
              <a:t>The hypothalamus also release an inhibitory factor , </a:t>
            </a:r>
            <a:r>
              <a:rPr lang="en-US" altLang="en-US" b="1" dirty="0">
                <a:solidFill>
                  <a:srgbClr val="0000FF"/>
                </a:solidFill>
              </a:rPr>
              <a:t>Somatostatin</a:t>
            </a:r>
            <a:r>
              <a:rPr lang="en-US" altLang="en-US" dirty="0"/>
              <a:t>. </a:t>
            </a:r>
          </a:p>
          <a:p>
            <a:pPr marL="0" indent="0">
              <a:buNone/>
            </a:pPr>
            <a:endParaRPr lang="en-US" altLang="en-US" dirty="0"/>
          </a:p>
          <a:p>
            <a:pPr>
              <a:buFontTx/>
              <a:buChar char="-"/>
            </a:pPr>
            <a:endParaRPr lang="en-US" altLang="en-US" dirty="0"/>
          </a:p>
          <a:p>
            <a:pPr>
              <a:buFont typeface="Wingdings" panose="05000000000000000000" pitchFamily="2" charset="2"/>
              <a:buNone/>
            </a:pPr>
            <a:endParaRPr lang="ar-SA"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TOSHIBA\Desktop\بدون عنوان.png">
            <a:extLst>
              <a:ext uri="{FF2B5EF4-FFF2-40B4-BE49-F238E27FC236}">
                <a16:creationId xmlns:a16="http://schemas.microsoft.com/office/drawing/2014/main" id="{08ADEED7-7D3A-48FE-B9B5-C99BFC382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8715375"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EF57548-9AB3-4360-B766-F8CBE7BC887B}"/>
              </a:ext>
            </a:extLst>
          </p:cNvPr>
          <p:cNvSpPr>
            <a:spLocks noGrp="1"/>
          </p:cNvSpPr>
          <p:nvPr>
            <p:ph type="title"/>
          </p:nvPr>
        </p:nvSpPr>
        <p:spPr/>
        <p:txBody>
          <a:bodyPr/>
          <a:lstStyle/>
          <a:p>
            <a:r>
              <a:rPr lang="en-US" altLang="en-US" sz="2800" b="1" u="sng">
                <a:solidFill>
                  <a:srgbClr val="00B0F0"/>
                </a:solidFill>
              </a:rPr>
              <a:t>* Mechanism of Action of Growth Hormone :</a:t>
            </a:r>
            <a:br>
              <a:rPr lang="en-US" altLang="en-US" sz="2800">
                <a:solidFill>
                  <a:srgbClr val="00B0F0"/>
                </a:solidFill>
              </a:rPr>
            </a:br>
            <a:endParaRPr lang="ar-SA" altLang="en-US">
              <a:solidFill>
                <a:srgbClr val="00B0F0"/>
              </a:solidFill>
            </a:endParaRPr>
          </a:p>
        </p:txBody>
      </p:sp>
      <p:sp>
        <p:nvSpPr>
          <p:cNvPr id="39939" name="Content Placeholder 2">
            <a:extLst>
              <a:ext uri="{FF2B5EF4-FFF2-40B4-BE49-F238E27FC236}">
                <a16:creationId xmlns:a16="http://schemas.microsoft.com/office/drawing/2014/main" id="{8BF21A11-B532-426D-84A2-DCD686686CB8}"/>
              </a:ext>
            </a:extLst>
          </p:cNvPr>
          <p:cNvSpPr>
            <a:spLocks noGrp="1"/>
          </p:cNvSpPr>
          <p:nvPr>
            <p:ph idx="1"/>
          </p:nvPr>
        </p:nvSpPr>
        <p:spPr>
          <a:xfrm>
            <a:off x="1066800" y="1752600"/>
            <a:ext cx="7620000" cy="3200400"/>
          </a:xfrm>
        </p:spPr>
        <p:txBody>
          <a:bodyPr/>
          <a:lstStyle/>
          <a:p>
            <a:r>
              <a:rPr lang="en-US" altLang="en-US" dirty="0"/>
              <a:t>G.H. acts on the liver to produce </a:t>
            </a:r>
            <a:r>
              <a:rPr lang="en-US" altLang="en-US" b="1" dirty="0"/>
              <a:t>Somatomedin C</a:t>
            </a:r>
            <a:r>
              <a:rPr lang="en-US" altLang="en-US" dirty="0"/>
              <a:t> (IGF-1 )</a:t>
            </a:r>
          </a:p>
          <a:p>
            <a:r>
              <a:rPr lang="en-US" altLang="en-US" dirty="0"/>
              <a:t>Induce growth promoting activities in many tissues as cartilage with a prolonged duration of action.</a:t>
            </a:r>
          </a:p>
          <a:p>
            <a:endParaRPr lang="ar-SA"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731A8D8-0673-4833-9100-8683082B3CA6}"/>
              </a:ext>
            </a:extLst>
          </p:cNvPr>
          <p:cNvSpPr>
            <a:spLocks noGrp="1"/>
          </p:cNvSpPr>
          <p:nvPr>
            <p:ph type="title"/>
          </p:nvPr>
        </p:nvSpPr>
        <p:spPr>
          <a:xfrm>
            <a:off x="1066800" y="457200"/>
            <a:ext cx="7620000" cy="1143000"/>
          </a:xfrm>
        </p:spPr>
        <p:txBody>
          <a:bodyPr/>
          <a:lstStyle/>
          <a:p>
            <a:pPr>
              <a:defRPr/>
            </a:pPr>
            <a:r>
              <a:rPr lang="en-US" b="1" u="sng" dirty="0" err="1">
                <a:solidFill>
                  <a:srgbClr val="FF0000"/>
                </a:solidFill>
                <a:latin typeface="+mn-lt"/>
                <a:ea typeface="+mn-ea"/>
                <a:cs typeface="+mn-cs"/>
              </a:rPr>
              <a:t>Prolactin</a:t>
            </a:r>
            <a:r>
              <a:rPr lang="en-US" b="1" u="sng" dirty="0">
                <a:solidFill>
                  <a:srgbClr val="FF0000"/>
                </a:solidFill>
                <a:latin typeface="+mn-lt"/>
                <a:ea typeface="+mn-ea"/>
                <a:cs typeface="+mn-cs"/>
              </a:rPr>
              <a:t> hormone</a:t>
            </a:r>
            <a:br>
              <a:rPr lang="en-US" dirty="0">
                <a:solidFill>
                  <a:srgbClr val="FF0000"/>
                </a:solidFill>
                <a:latin typeface="+mn-lt"/>
                <a:ea typeface="+mn-ea"/>
                <a:cs typeface="+mn-cs"/>
              </a:rPr>
            </a:br>
            <a:endParaRPr lang="ar-SA" dirty="0">
              <a:solidFill>
                <a:srgbClr val="FF0000"/>
              </a:solidFill>
            </a:endParaRPr>
          </a:p>
        </p:txBody>
      </p:sp>
      <p:sp>
        <p:nvSpPr>
          <p:cNvPr id="65539" name="Content Placeholder 2">
            <a:extLst>
              <a:ext uri="{FF2B5EF4-FFF2-40B4-BE49-F238E27FC236}">
                <a16:creationId xmlns:a16="http://schemas.microsoft.com/office/drawing/2014/main" id="{6234223E-E4BD-47E1-96E0-9CE948F66E64}"/>
              </a:ext>
            </a:extLst>
          </p:cNvPr>
          <p:cNvSpPr>
            <a:spLocks noGrp="1"/>
          </p:cNvSpPr>
          <p:nvPr>
            <p:ph idx="1"/>
          </p:nvPr>
        </p:nvSpPr>
        <p:spPr/>
        <p:txBody>
          <a:bodyPr/>
          <a:lstStyle/>
          <a:p>
            <a:r>
              <a:rPr lang="en-US" altLang="en-US" b="1" u="sng" dirty="0"/>
              <a:t>It is</a:t>
            </a:r>
            <a:r>
              <a:rPr lang="en-US" altLang="en-US" dirty="0"/>
              <a:t> one of the hormones of the anterior pituitary gland , secreted by the Lactotroph cells (alpha cells). It is a protein consists of 170 amino acids.</a:t>
            </a:r>
          </a:p>
          <a:p>
            <a:endParaRPr lang="ar-SA"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5364-F586-4A19-8361-9E2E2748B659}"/>
              </a:ext>
            </a:extLst>
          </p:cNvPr>
          <p:cNvSpPr>
            <a:spLocks noGrp="1"/>
          </p:cNvSpPr>
          <p:nvPr>
            <p:ph type="title"/>
          </p:nvPr>
        </p:nvSpPr>
        <p:spPr/>
        <p:txBody>
          <a:bodyPr/>
          <a:lstStyle/>
          <a:p>
            <a:pPr>
              <a:defRPr/>
            </a:pPr>
            <a:r>
              <a:rPr lang="en-US" b="1" u="sng" dirty="0">
                <a:solidFill>
                  <a:srgbClr val="CC0099"/>
                </a:solidFill>
                <a:latin typeface="+mn-lt"/>
                <a:ea typeface="+mn-ea"/>
                <a:cs typeface="+mn-cs"/>
              </a:rPr>
              <a:t>Control of secretion:</a:t>
            </a:r>
            <a:br>
              <a:rPr lang="en-US" dirty="0">
                <a:solidFill>
                  <a:srgbClr val="CC0099"/>
                </a:solidFill>
                <a:latin typeface="+mn-lt"/>
                <a:ea typeface="+mn-ea"/>
                <a:cs typeface="+mn-cs"/>
              </a:rPr>
            </a:br>
            <a:endParaRPr lang="ar-SA" dirty="0">
              <a:solidFill>
                <a:srgbClr val="CC0099"/>
              </a:solidFill>
            </a:endParaRPr>
          </a:p>
        </p:txBody>
      </p:sp>
      <p:sp>
        <p:nvSpPr>
          <p:cNvPr id="36867" name="Content Placeholder 2">
            <a:extLst>
              <a:ext uri="{FF2B5EF4-FFF2-40B4-BE49-F238E27FC236}">
                <a16:creationId xmlns:a16="http://schemas.microsoft.com/office/drawing/2014/main" id="{8BE603F7-66AB-4CB6-8C24-2889688CC8C6}"/>
              </a:ext>
            </a:extLst>
          </p:cNvPr>
          <p:cNvSpPr>
            <a:spLocks noGrp="1"/>
          </p:cNvSpPr>
          <p:nvPr>
            <p:ph idx="1"/>
          </p:nvPr>
        </p:nvSpPr>
        <p:spPr>
          <a:xfrm>
            <a:off x="1066800" y="1752600"/>
            <a:ext cx="8077200" cy="4191000"/>
          </a:xfrm>
        </p:spPr>
        <p:txBody>
          <a:bodyPr/>
          <a:lstStyle/>
          <a:p>
            <a:pPr>
              <a:buFont typeface="Wingdings" panose="05000000000000000000" pitchFamily="2" charset="2"/>
              <a:buNone/>
              <a:defRPr/>
            </a:pPr>
            <a:r>
              <a:rPr lang="en-US" b="1" u="sng" dirty="0">
                <a:solidFill>
                  <a:srgbClr val="FF00FF"/>
                </a:solidFill>
              </a:rPr>
              <a:t>1. Hypothalamic control:</a:t>
            </a:r>
            <a:r>
              <a:rPr lang="en-US" u="sng" dirty="0">
                <a:solidFill>
                  <a:srgbClr val="FF00FF"/>
                </a:solidFill>
              </a:rPr>
              <a:t> </a:t>
            </a:r>
          </a:p>
          <a:p>
            <a:pPr>
              <a:defRPr/>
            </a:pPr>
            <a:r>
              <a:rPr lang="en-US" dirty="0"/>
              <a:t>The hypothalamic effect is mainly inhibitory. </a:t>
            </a:r>
          </a:p>
          <a:p>
            <a:pPr>
              <a:defRPr/>
            </a:pPr>
            <a:r>
              <a:rPr lang="en-US" dirty="0"/>
              <a:t>Two hypothalamic factors for prolactin regulation :</a:t>
            </a:r>
            <a:endParaRPr lang="en-US" dirty="0">
              <a:solidFill>
                <a:srgbClr val="FF0000"/>
              </a:solidFill>
            </a:endParaRPr>
          </a:p>
          <a:p>
            <a:pPr>
              <a:buFont typeface="Wingdings" panose="05000000000000000000" pitchFamily="2" charset="2"/>
              <a:buNone/>
              <a:defRPr/>
            </a:pPr>
            <a:r>
              <a:rPr lang="en-US" i="1" dirty="0">
                <a:solidFill>
                  <a:srgbClr val="FF0000"/>
                </a:solidFill>
              </a:rPr>
              <a:t>- </a:t>
            </a:r>
            <a:r>
              <a:rPr lang="en-US" b="1" dirty="0">
                <a:solidFill>
                  <a:srgbClr val="FF0000"/>
                </a:solidFill>
              </a:rPr>
              <a:t>Prolactin Release Inhibiting Factor: </a:t>
            </a:r>
            <a:r>
              <a:rPr lang="en-US" dirty="0"/>
              <a:t>Dopamine</a:t>
            </a:r>
            <a:endParaRPr lang="en-US" b="1" dirty="0">
              <a:solidFill>
                <a:srgbClr val="FF0000"/>
              </a:solidFill>
            </a:endParaRPr>
          </a:p>
          <a:p>
            <a:pPr>
              <a:buFont typeface="Wingdings" panose="05000000000000000000" pitchFamily="2" charset="2"/>
              <a:buNone/>
              <a:defRPr/>
            </a:pPr>
            <a:r>
              <a:rPr lang="en-US" b="1" dirty="0">
                <a:solidFill>
                  <a:srgbClr val="FF0000"/>
                </a:solidFill>
              </a:rPr>
              <a:t>- Prolactin Releasing Factor: </a:t>
            </a:r>
            <a:r>
              <a:rPr lang="en-US" b="1" dirty="0"/>
              <a:t>TRH</a:t>
            </a:r>
            <a:endParaRPr lang="en-US" sz="3600" b="1" dirty="0"/>
          </a:p>
          <a:p>
            <a:pPr>
              <a:defRPr/>
            </a:pP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22BFD6AF-9096-4875-952D-10707C0EFF7C}"/>
              </a:ext>
            </a:extLst>
          </p:cNvPr>
          <p:cNvSpPr>
            <a:spLocks noGrp="1"/>
          </p:cNvSpPr>
          <p:nvPr>
            <p:ph type="title"/>
          </p:nvPr>
        </p:nvSpPr>
        <p:spPr/>
        <p:txBody>
          <a:bodyPr/>
          <a:lstStyle/>
          <a:p>
            <a:r>
              <a:rPr lang="en-US" altLang="en-US" b="1" u="sng">
                <a:solidFill>
                  <a:srgbClr val="FF00FF"/>
                </a:solidFill>
              </a:rPr>
              <a:t>2.Hormones </a:t>
            </a:r>
            <a:endParaRPr lang="ar-SA" altLang="en-US"/>
          </a:p>
        </p:txBody>
      </p:sp>
      <p:sp>
        <p:nvSpPr>
          <p:cNvPr id="67587" name="Content Placeholder 2">
            <a:extLst>
              <a:ext uri="{FF2B5EF4-FFF2-40B4-BE49-F238E27FC236}">
                <a16:creationId xmlns:a16="http://schemas.microsoft.com/office/drawing/2014/main" id="{1118B191-8EC1-444A-AAEA-EAF74A5552FE}"/>
              </a:ext>
            </a:extLst>
          </p:cNvPr>
          <p:cNvSpPr>
            <a:spLocks noGrp="1"/>
          </p:cNvSpPr>
          <p:nvPr>
            <p:ph idx="1"/>
          </p:nvPr>
        </p:nvSpPr>
        <p:spPr>
          <a:xfrm>
            <a:off x="990600" y="1600200"/>
            <a:ext cx="8153400" cy="5257800"/>
          </a:xfrm>
        </p:spPr>
        <p:txBody>
          <a:bodyPr/>
          <a:lstStyle/>
          <a:p>
            <a:pPr>
              <a:buFont typeface="Wingdings" panose="05000000000000000000" pitchFamily="2" charset="2"/>
              <a:buNone/>
            </a:pPr>
            <a:r>
              <a:rPr lang="en-US" altLang="en-US" sz="2800" b="1" u="sng" dirty="0">
                <a:solidFill>
                  <a:srgbClr val="FF00FF"/>
                </a:solidFill>
              </a:rPr>
              <a:t>Thyroxine </a:t>
            </a:r>
            <a:r>
              <a:rPr lang="en-US" altLang="en-US" sz="2800" dirty="0"/>
              <a:t>→ inhibit prolactin secretion via -</a:t>
            </a:r>
            <a:r>
              <a:rPr lang="en-US" altLang="en-US" sz="2800" dirty="0" err="1"/>
              <a:t>ve</a:t>
            </a:r>
            <a:r>
              <a:rPr lang="en-US" altLang="en-US" sz="2800" dirty="0"/>
              <a:t> feedback  </a:t>
            </a:r>
          </a:p>
          <a:p>
            <a:pPr>
              <a:buFont typeface="Wingdings" panose="05000000000000000000" pitchFamily="2" charset="2"/>
              <a:buNone/>
            </a:pPr>
            <a:r>
              <a:rPr lang="en-US" altLang="en-US" sz="2800" b="1" u="sng" dirty="0">
                <a:solidFill>
                  <a:srgbClr val="FF00FF"/>
                </a:solidFill>
              </a:rPr>
              <a:t>Estrogens</a:t>
            </a:r>
            <a:r>
              <a:rPr lang="en-US" altLang="en-US" sz="2800" dirty="0"/>
              <a:t> → stimulate the   release of prolactin via: </a:t>
            </a:r>
          </a:p>
          <a:p>
            <a:pPr>
              <a:buFont typeface="Wingdings" panose="05000000000000000000" pitchFamily="2" charset="2"/>
              <a:buNone/>
            </a:pPr>
            <a:r>
              <a:rPr lang="en-US" altLang="en-US" sz="2800" i="1" dirty="0"/>
              <a:t>   </a:t>
            </a:r>
            <a:r>
              <a:rPr lang="en-US" altLang="en-US" sz="2800" dirty="0"/>
              <a:t>a- increase the number of TRH receptors on the lactotrophs  </a:t>
            </a:r>
          </a:p>
          <a:p>
            <a:pPr>
              <a:buFont typeface="Wingdings" panose="05000000000000000000" pitchFamily="2" charset="2"/>
              <a:buNone/>
            </a:pPr>
            <a:r>
              <a:rPr lang="en-US" altLang="en-US" sz="2800" dirty="0"/>
              <a:t>   b- stimulate lactotrophs to secrete prolactin. </a:t>
            </a:r>
          </a:p>
          <a:p>
            <a:pPr>
              <a:buFont typeface="Wingdings" panose="05000000000000000000" pitchFamily="2" charset="2"/>
              <a:buNone/>
            </a:pPr>
            <a:r>
              <a:rPr lang="en-US" altLang="en-US" sz="2800" dirty="0"/>
              <a:t>   c- increase proliferation of lactotrophs.</a:t>
            </a:r>
          </a:p>
          <a:p>
            <a:pPr>
              <a:buFont typeface="Wingdings" panose="05000000000000000000" pitchFamily="2" charset="2"/>
              <a:buNone/>
            </a:pPr>
            <a:r>
              <a:rPr lang="en-US" altLang="en-US" sz="2800" dirty="0">
                <a:solidFill>
                  <a:srgbClr val="CC0099"/>
                </a:solidFill>
              </a:rPr>
              <a:t>3- Prolactin secretion is increased also during </a:t>
            </a:r>
            <a:r>
              <a:rPr lang="en-US" altLang="en-US" sz="2800" b="1" dirty="0">
                <a:solidFill>
                  <a:srgbClr val="CC0099"/>
                </a:solidFill>
              </a:rPr>
              <a:t>sleep and exercise</a:t>
            </a:r>
            <a:r>
              <a:rPr lang="en-US" altLang="en-US" sz="1800" b="1" dirty="0">
                <a:solidFill>
                  <a:srgbClr val="CC0099"/>
                </a:solidFill>
              </a:rPr>
              <a:t> </a:t>
            </a:r>
          </a:p>
          <a:p>
            <a:pPr>
              <a:buFont typeface="Wingdings" panose="05000000000000000000" pitchFamily="2" charset="2"/>
              <a:buNone/>
            </a:pPr>
            <a:endParaRPr lang="en-US" altLang="en-US" sz="2800" dirty="0"/>
          </a:p>
          <a:p>
            <a:pPr>
              <a:buFont typeface="Wingdings" panose="05000000000000000000" pitchFamily="2" charset="2"/>
              <a:buNone/>
            </a:pPr>
            <a:endParaRPr lang="ar-SA"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EBA9-779A-4ED7-AEA3-99F952FB21FB}"/>
              </a:ext>
            </a:extLst>
          </p:cNvPr>
          <p:cNvSpPr>
            <a:spLocks noGrp="1"/>
          </p:cNvSpPr>
          <p:nvPr>
            <p:ph type="title"/>
          </p:nvPr>
        </p:nvSpPr>
        <p:spPr/>
        <p:txBody>
          <a:bodyPr/>
          <a:lstStyle/>
          <a:p>
            <a:pPr>
              <a:defRPr/>
            </a:pPr>
            <a:r>
              <a:rPr lang="en-US" b="1" dirty="0">
                <a:solidFill>
                  <a:srgbClr val="CC0099"/>
                </a:solidFill>
                <a:latin typeface="+mn-lt"/>
                <a:ea typeface="+mn-ea"/>
                <a:cs typeface="+mn-cs"/>
              </a:rPr>
              <a:t> </a:t>
            </a:r>
            <a:r>
              <a:rPr lang="en-US" b="1" u="sng" dirty="0">
                <a:solidFill>
                  <a:srgbClr val="CC0099"/>
                </a:solidFill>
                <a:latin typeface="+mn-lt"/>
                <a:ea typeface="+mn-ea"/>
                <a:cs typeface="+mn-cs"/>
              </a:rPr>
              <a:t>Normal Level of </a:t>
            </a:r>
            <a:r>
              <a:rPr lang="en-US" b="1" u="sng" dirty="0" err="1">
                <a:solidFill>
                  <a:srgbClr val="CC0099"/>
                </a:solidFill>
                <a:latin typeface="+mn-lt"/>
                <a:ea typeface="+mn-ea"/>
                <a:cs typeface="+mn-cs"/>
              </a:rPr>
              <a:t>Prolactin</a:t>
            </a:r>
            <a:br>
              <a:rPr lang="en-US" dirty="0">
                <a:solidFill>
                  <a:srgbClr val="CC0099"/>
                </a:solidFill>
                <a:latin typeface="+mn-lt"/>
                <a:ea typeface="+mn-ea"/>
                <a:cs typeface="+mn-cs"/>
              </a:rPr>
            </a:br>
            <a:endParaRPr lang="ar-SA" dirty="0">
              <a:solidFill>
                <a:srgbClr val="CC0099"/>
              </a:solidFill>
            </a:endParaRPr>
          </a:p>
        </p:txBody>
      </p:sp>
      <p:sp>
        <p:nvSpPr>
          <p:cNvPr id="68611" name="Content Placeholder 2">
            <a:extLst>
              <a:ext uri="{FF2B5EF4-FFF2-40B4-BE49-F238E27FC236}">
                <a16:creationId xmlns:a16="http://schemas.microsoft.com/office/drawing/2014/main" id="{40B51E39-768D-4F67-BD11-5CDDFC53E3DC}"/>
              </a:ext>
            </a:extLst>
          </p:cNvPr>
          <p:cNvSpPr>
            <a:spLocks noGrp="1"/>
          </p:cNvSpPr>
          <p:nvPr>
            <p:ph idx="1"/>
          </p:nvPr>
        </p:nvSpPr>
        <p:spPr>
          <a:xfrm>
            <a:off x="1066800" y="1600200"/>
            <a:ext cx="7620000" cy="5257800"/>
          </a:xfrm>
        </p:spPr>
        <p:txBody>
          <a:bodyPr/>
          <a:lstStyle/>
          <a:p>
            <a:pPr>
              <a:buFont typeface="Wingdings" panose="05000000000000000000" pitchFamily="2" charset="2"/>
              <a:buNone/>
            </a:pPr>
            <a:r>
              <a:rPr lang="en-US" altLang="en-US"/>
              <a:t>- </a:t>
            </a:r>
            <a:r>
              <a:rPr lang="en-US" altLang="en-US" u="sng">
                <a:solidFill>
                  <a:srgbClr val="0000FF"/>
                </a:solidFill>
              </a:rPr>
              <a:t>The normal level</a:t>
            </a:r>
            <a:r>
              <a:rPr lang="en-US" altLang="en-US">
                <a:solidFill>
                  <a:srgbClr val="0000FF"/>
                </a:solidFill>
              </a:rPr>
              <a:t> </a:t>
            </a:r>
            <a:r>
              <a:rPr lang="en-US" altLang="en-US"/>
              <a:t>of prolactin is 10-25 ng/ml with diurnal variation in which the peak level occurs 4-5 hours after the onset of sleep.</a:t>
            </a:r>
          </a:p>
          <a:p>
            <a:pPr>
              <a:buFont typeface="Wingdings" panose="05000000000000000000" pitchFamily="2" charset="2"/>
              <a:buNone/>
            </a:pPr>
            <a:r>
              <a:rPr lang="en-US" altLang="en-US"/>
              <a:t>  - </a:t>
            </a:r>
            <a:r>
              <a:rPr lang="en-US" altLang="en-US" u="sng">
                <a:solidFill>
                  <a:srgbClr val="0000FF"/>
                </a:solidFill>
              </a:rPr>
              <a:t>During pregnancy</a:t>
            </a:r>
            <a:r>
              <a:rPr lang="en-US" altLang="en-US">
                <a:solidFill>
                  <a:srgbClr val="0000FF"/>
                </a:solidFill>
              </a:rPr>
              <a:t> </a:t>
            </a:r>
            <a:r>
              <a:rPr lang="en-US" altLang="en-US"/>
              <a:t>, prolactin levels rise to high concentrations (reach 200-400 ng/ml at term) </a:t>
            </a:r>
          </a:p>
          <a:p>
            <a:pPr>
              <a:buFont typeface="Wingdings" panose="05000000000000000000" pitchFamily="2" charset="2"/>
              <a:buNone/>
            </a:pPr>
            <a:r>
              <a:rPr lang="en-US" altLang="en-US"/>
              <a:t>   This is due to increase in estrogen secretion from the placenta</a:t>
            </a:r>
          </a:p>
          <a:p>
            <a:pPr>
              <a:buFont typeface="Wingdings" panose="05000000000000000000" pitchFamily="2" charset="2"/>
              <a:buNone/>
            </a:pPr>
            <a:endParaRPr lang="ar-SA"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55DA8C7-BFBD-48B1-8C27-00D12A54CC41}"/>
              </a:ext>
            </a:extLst>
          </p:cNvPr>
          <p:cNvSpPr>
            <a:spLocks noGrp="1" noChangeArrowheads="1"/>
          </p:cNvSpPr>
          <p:nvPr>
            <p:ph type="body" idx="1"/>
          </p:nvPr>
        </p:nvSpPr>
        <p:spPr>
          <a:xfrm>
            <a:off x="990600" y="304800"/>
            <a:ext cx="8077200" cy="723275"/>
          </a:xfrm>
        </p:spPr>
        <p:txBody>
          <a:bodyPr wrap="square">
            <a:spAutoFit/>
          </a:bodyPr>
          <a:lstStyle/>
          <a:p>
            <a:pPr eaLnBrk="1" hangingPunct="1">
              <a:buClr>
                <a:srgbClr val="339933"/>
              </a:buClr>
              <a:buFont typeface="Wingdings" panose="05000000000000000000" pitchFamily="2" charset="2"/>
              <a:buNone/>
              <a:tabLst>
                <a:tab pos="2743200" algn="l"/>
              </a:tabLst>
              <a:defRPr/>
            </a:pPr>
            <a:r>
              <a:rPr lang="en-US" sz="4100" dirty="0">
                <a:solidFill>
                  <a:srgbClr val="000099"/>
                </a:solidFill>
                <a:effectLst>
                  <a:outerShdw blurRad="38100" dist="38100" dir="2700000" algn="tl">
                    <a:srgbClr val="C0C0C0"/>
                  </a:outerShdw>
                </a:effectLst>
                <a:latin typeface="Arial" pitchFamily="34" charset="0"/>
              </a:rPr>
              <a:t>Hormones of the Anterior Pituitary</a:t>
            </a:r>
          </a:p>
        </p:txBody>
      </p:sp>
      <p:sp>
        <p:nvSpPr>
          <p:cNvPr id="11267" name="Rectangle 5">
            <a:extLst>
              <a:ext uri="{FF2B5EF4-FFF2-40B4-BE49-F238E27FC236}">
                <a16:creationId xmlns:a16="http://schemas.microsoft.com/office/drawing/2014/main" id="{FE15B5FA-DD12-41E4-91DE-4C5974F1ED2A}"/>
              </a:ext>
            </a:extLst>
          </p:cNvPr>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ar-SA" altLang="en-US">
              <a:latin typeface="Times" panose="02020603050405020304" pitchFamily="18" charset="0"/>
            </a:endParaRPr>
          </a:p>
        </p:txBody>
      </p:sp>
      <p:sp>
        <p:nvSpPr>
          <p:cNvPr id="11268" name="Line 6">
            <a:extLst>
              <a:ext uri="{FF2B5EF4-FFF2-40B4-BE49-F238E27FC236}">
                <a16:creationId xmlns:a16="http://schemas.microsoft.com/office/drawing/2014/main" id="{C59F683F-A2FC-4E7D-910C-A100361EC18E}"/>
              </a:ext>
            </a:extLst>
          </p:cNvPr>
          <p:cNvSpPr>
            <a:spLocks noChangeShapeType="1"/>
          </p:cNvSpPr>
          <p:nvPr/>
        </p:nvSpPr>
        <p:spPr bwMode="auto">
          <a:xfrm>
            <a:off x="152400" y="228600"/>
            <a:ext cx="8915400"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79" name="Text Box 7">
            <a:extLst>
              <a:ext uri="{FF2B5EF4-FFF2-40B4-BE49-F238E27FC236}">
                <a16:creationId xmlns:a16="http://schemas.microsoft.com/office/drawing/2014/main" id="{16DC576F-97B0-42DB-BA81-454514197D9E}"/>
              </a:ext>
            </a:extLst>
          </p:cNvPr>
          <p:cNvSpPr txBox="1">
            <a:spLocks noChangeArrowheads="1"/>
          </p:cNvSpPr>
          <p:nvPr/>
        </p:nvSpPr>
        <p:spPr bwMode="auto">
          <a:xfrm>
            <a:off x="381000" y="1417638"/>
            <a:ext cx="8245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Aft>
                <a:spcPct val="50000"/>
              </a:spcAft>
              <a:buClr>
                <a:srgbClr val="FF6600"/>
              </a:buClr>
              <a:buFont typeface="Symbol" panose="05050102010706020507" pitchFamily="18" charset="2"/>
              <a:buNone/>
            </a:pPr>
            <a:endParaRPr lang="ar-SA" altLang="en-US" sz="3000">
              <a:latin typeface="Arial" panose="020B0604020202020204" pitchFamily="34" charset="0"/>
            </a:endParaRPr>
          </a:p>
        </p:txBody>
      </p:sp>
      <p:pic>
        <p:nvPicPr>
          <p:cNvPr id="105480" name="Picture 8">
            <a:extLst>
              <a:ext uri="{FF2B5EF4-FFF2-40B4-BE49-F238E27FC236}">
                <a16:creationId xmlns:a16="http://schemas.microsoft.com/office/drawing/2014/main" id="{EED49EE4-D683-4099-A5DB-60EFE866E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0" y="1112838"/>
            <a:ext cx="92202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dissolve">
                                      <p:cBhvr>
                                        <p:cTn id="7" dur="500"/>
                                        <p:tgtEl>
                                          <p:spTgt spid="10547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105479"/>
                                        </p:tgtEl>
                                        <p:attrNameLst>
                                          <p:attrName>style.visibility</p:attrName>
                                        </p:attrNameLst>
                                      </p:cBhvr>
                                      <p:to>
                                        <p:strVal val="visible"/>
                                      </p:to>
                                    </p:set>
                                    <p:animEffect transition="in" filter="dissolve">
                                      <p:cBhvr>
                                        <p:cTn id="11" dur="500"/>
                                        <p:tgtEl>
                                          <p:spTgt spid="105479"/>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5480"/>
                                        </p:tgtEl>
                                        <p:attrNameLst>
                                          <p:attrName>style.visibility</p:attrName>
                                        </p:attrNameLst>
                                      </p:cBhvr>
                                      <p:to>
                                        <p:strVal val="visible"/>
                                      </p:to>
                                    </p:set>
                                    <p:animEffect transition="in" filter="dissolve">
                                      <p:cBhvr>
                                        <p:cTn id="15" dur="500"/>
                                        <p:tgtEl>
                                          <p:spTgt spid="10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advAuto="0"/>
      <p:bldP spid="10547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E358102D-BF0A-4471-B2A7-3E16DDB40A18}"/>
              </a:ext>
            </a:extLst>
          </p:cNvPr>
          <p:cNvSpPr>
            <a:spLocks noGrp="1"/>
          </p:cNvSpPr>
          <p:nvPr>
            <p:ph idx="1"/>
          </p:nvPr>
        </p:nvSpPr>
        <p:spPr/>
        <p:txBody>
          <a:bodyPr/>
          <a:lstStyle/>
          <a:p>
            <a:pPr>
              <a:buFont typeface="Wingdings" panose="05000000000000000000" pitchFamily="2" charset="2"/>
              <a:buNone/>
            </a:pPr>
            <a:r>
              <a:rPr lang="en-US" altLang="en-US">
                <a:solidFill>
                  <a:srgbClr val="0000FF"/>
                </a:solidFill>
              </a:rPr>
              <a:t>- </a:t>
            </a:r>
            <a:r>
              <a:rPr lang="en-US" altLang="en-US" u="sng">
                <a:solidFill>
                  <a:srgbClr val="0000FF"/>
                </a:solidFill>
              </a:rPr>
              <a:t>In non-breast-feeding woman</a:t>
            </a:r>
            <a:r>
              <a:rPr lang="en-US" altLang="en-US">
                <a:solidFill>
                  <a:srgbClr val="0000FF"/>
                </a:solidFill>
              </a:rPr>
              <a:t> </a:t>
            </a:r>
            <a:r>
              <a:rPr lang="en-US" altLang="en-US"/>
              <a:t>, prolactin level returns to normal non pregnant level in 7 days after delivery. </a:t>
            </a:r>
          </a:p>
          <a:p>
            <a:pPr>
              <a:buFont typeface="Wingdings" panose="05000000000000000000" pitchFamily="2" charset="2"/>
              <a:buNone/>
            </a:pPr>
            <a:r>
              <a:rPr lang="en-US" altLang="en-US">
                <a:solidFill>
                  <a:srgbClr val="0000FF"/>
                </a:solidFill>
              </a:rPr>
              <a:t>-</a:t>
            </a:r>
            <a:r>
              <a:rPr lang="en-US" altLang="en-US"/>
              <a:t> </a:t>
            </a:r>
            <a:r>
              <a:rPr lang="en-US" altLang="en-US" u="sng">
                <a:solidFill>
                  <a:srgbClr val="0000FF"/>
                </a:solidFill>
              </a:rPr>
              <a:t>In breast-feeding woman</a:t>
            </a:r>
            <a:r>
              <a:rPr lang="en-US" altLang="en-US">
                <a:solidFill>
                  <a:srgbClr val="0000FF"/>
                </a:solidFill>
              </a:rPr>
              <a:t> </a:t>
            </a:r>
            <a:r>
              <a:rPr lang="en-US" altLang="en-US"/>
              <a:t>, suckling increases the prolactin level to 400-800 ng/ml</a:t>
            </a:r>
          </a:p>
          <a:p>
            <a:pPr>
              <a:buFont typeface="Wingdings" panose="05000000000000000000" pitchFamily="2" charset="2"/>
              <a:buNone/>
            </a:pPr>
            <a:endParaRPr lang="ar-SA"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0CD9-B598-4B69-95D4-D5F4355AC659}"/>
              </a:ext>
            </a:extLst>
          </p:cNvPr>
          <p:cNvSpPr>
            <a:spLocks noGrp="1"/>
          </p:cNvSpPr>
          <p:nvPr>
            <p:ph type="title"/>
          </p:nvPr>
        </p:nvSpPr>
        <p:spPr/>
        <p:txBody>
          <a:bodyPr/>
          <a:lstStyle/>
          <a:p>
            <a:pPr>
              <a:defRPr/>
            </a:pPr>
            <a:r>
              <a:rPr lang="en-US" b="1" u="sng" dirty="0">
                <a:solidFill>
                  <a:srgbClr val="CC0099"/>
                </a:solidFill>
                <a:latin typeface="+mn-lt"/>
                <a:ea typeface="+mn-ea"/>
                <a:cs typeface="+mn-cs"/>
              </a:rPr>
              <a:t>Functions of </a:t>
            </a:r>
            <a:r>
              <a:rPr lang="en-US" b="1" u="sng" dirty="0" err="1">
                <a:solidFill>
                  <a:srgbClr val="CC0099"/>
                </a:solidFill>
                <a:latin typeface="+mn-lt"/>
                <a:ea typeface="+mn-ea"/>
                <a:cs typeface="+mn-cs"/>
              </a:rPr>
              <a:t>prolactin</a:t>
            </a:r>
            <a:r>
              <a:rPr lang="en-US" b="1" u="sng" dirty="0">
                <a:solidFill>
                  <a:srgbClr val="CC0099"/>
                </a:solidFill>
                <a:latin typeface="+mn-lt"/>
                <a:ea typeface="+mn-ea"/>
                <a:cs typeface="+mn-cs"/>
              </a:rPr>
              <a:t>:</a:t>
            </a:r>
            <a:br>
              <a:rPr lang="en-US" dirty="0">
                <a:solidFill>
                  <a:srgbClr val="CC0099"/>
                </a:solidFill>
                <a:latin typeface="+mn-lt"/>
                <a:ea typeface="+mn-ea"/>
                <a:cs typeface="+mn-cs"/>
              </a:rPr>
            </a:br>
            <a:endParaRPr lang="ar-SA" dirty="0">
              <a:solidFill>
                <a:srgbClr val="CC0099"/>
              </a:solidFill>
            </a:endParaRPr>
          </a:p>
        </p:txBody>
      </p:sp>
      <p:sp>
        <p:nvSpPr>
          <p:cNvPr id="70659" name="Content Placeholder 2">
            <a:extLst>
              <a:ext uri="{FF2B5EF4-FFF2-40B4-BE49-F238E27FC236}">
                <a16:creationId xmlns:a16="http://schemas.microsoft.com/office/drawing/2014/main" id="{082AE066-8082-48CF-82BA-42AAB035C19D}"/>
              </a:ext>
            </a:extLst>
          </p:cNvPr>
          <p:cNvSpPr>
            <a:spLocks noGrp="1"/>
          </p:cNvSpPr>
          <p:nvPr>
            <p:ph idx="1"/>
          </p:nvPr>
        </p:nvSpPr>
        <p:spPr>
          <a:xfrm>
            <a:off x="914400" y="990600"/>
            <a:ext cx="7772400" cy="5181600"/>
          </a:xfrm>
        </p:spPr>
        <p:txBody>
          <a:bodyPr/>
          <a:lstStyle/>
          <a:p>
            <a:pPr marL="514350" indent="-514350">
              <a:buFont typeface="Times New Roman" panose="02020603050405020304" pitchFamily="18" charset="0"/>
              <a:buAutoNum type="arabicPeriod"/>
            </a:pPr>
            <a:r>
              <a:rPr lang="en-US" altLang="en-US" dirty="0"/>
              <a:t>It is the principal hormone that stimulates milk formation.</a:t>
            </a:r>
          </a:p>
          <a:p>
            <a:pPr marL="514350" indent="-514350">
              <a:buFont typeface="Times New Roman" panose="02020603050405020304" pitchFamily="18" charset="0"/>
              <a:buAutoNum type="arabicPeriod"/>
            </a:pPr>
            <a:r>
              <a:rPr lang="en-US" altLang="en-US" dirty="0"/>
              <a:t>It inhibits ovulation by blocking the effect of gonadotropic hormone on ovaries . This is the cause of amenorrhea during lactation  </a:t>
            </a:r>
          </a:p>
          <a:p>
            <a:pPr marL="514350" indent="-514350">
              <a:buFont typeface="Times New Roman" panose="02020603050405020304" pitchFamily="18" charset="0"/>
              <a:buAutoNum type="arabicPeriod"/>
            </a:pPr>
            <a:r>
              <a:rPr lang="en-US" altLang="en-US" dirty="0"/>
              <a:t>It has a general metabolic functions like those of growth hormone. e. g. diabetogenic . </a:t>
            </a:r>
            <a:endParaRPr lang="ar-SA"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CE2DEEC9-64B7-4D29-974F-EAC3D9C5652E}"/>
              </a:ext>
            </a:extLst>
          </p:cNvPr>
          <p:cNvSpPr>
            <a:spLocks noGrp="1"/>
          </p:cNvSpPr>
          <p:nvPr>
            <p:ph idx="1"/>
          </p:nvPr>
        </p:nvSpPr>
        <p:spPr>
          <a:xfrm>
            <a:off x="1066800" y="533400"/>
            <a:ext cx="7696200" cy="6096000"/>
          </a:xfrm>
        </p:spPr>
        <p:txBody>
          <a:bodyPr/>
          <a:lstStyle/>
          <a:p>
            <a:pPr marL="514350" indent="-514350">
              <a:buFont typeface="Wingdings" panose="05000000000000000000" pitchFamily="2" charset="2"/>
              <a:buNone/>
              <a:defRPr/>
            </a:pPr>
            <a:r>
              <a:rPr lang="en-US" dirty="0"/>
              <a:t> 4</a:t>
            </a:r>
            <a:r>
              <a:rPr lang="en-US" dirty="0">
                <a:ln w="11430"/>
                <a:effectLst>
                  <a:outerShdw blurRad="50800" dist="39000" dir="5460000" algn="tl">
                    <a:srgbClr val="000000">
                      <a:alpha val="38000"/>
                    </a:srgbClr>
                  </a:outerShdw>
                </a:effectLst>
              </a:rPr>
              <a:t>) During pregnancy , the high level of prolactin stimulates breast   growth, however, no lactation occurs</a:t>
            </a:r>
          </a:p>
          <a:p>
            <a:pPr marL="514350" indent="-514350">
              <a:buFont typeface="Wingdings" panose="05000000000000000000" pitchFamily="2" charset="2"/>
              <a:buNone/>
              <a:defRPr/>
            </a:pPr>
            <a:r>
              <a:rPr lang="en-US" dirty="0">
                <a:ln w="11430"/>
                <a:effectLst>
                  <a:outerShdw blurRad="50800" dist="39000" dir="5460000" algn="tl">
                    <a:srgbClr val="000000">
                      <a:alpha val="38000"/>
                    </a:srgbClr>
                  </a:outerShdw>
                </a:effectLst>
              </a:rPr>
              <a:t>		Lactation is inhibited during pregnancy by estrogen and progesterone (secreted from the placenta) which interferes with lactogenic effect of prolactin. </a:t>
            </a:r>
          </a:p>
          <a:p>
            <a:pPr marL="514350" indent="-514350">
              <a:buFont typeface="Wingdings" panose="05000000000000000000" pitchFamily="2" charset="2"/>
              <a:buNone/>
              <a:defRPr/>
            </a:pPr>
            <a:r>
              <a:rPr lang="en-US" dirty="0">
                <a:ln w="11430"/>
                <a:effectLst>
                  <a:outerShdw blurRad="50800" dist="39000" dir="5460000" algn="tl">
                    <a:srgbClr val="000000">
                      <a:alpha val="38000"/>
                    </a:srgbClr>
                  </a:outerShdw>
                </a:effectLst>
              </a:rPr>
              <a:t>		The rapid disappearance of estrogen and progesterone after delivery allow prolactin to stimulate milk formation.</a:t>
            </a:r>
            <a:endParaRPr lang="ar-SA" dirty="0">
              <a:ln w="11430"/>
              <a:effectLst>
                <a:outerShdw blurRad="50800" dist="39000" dir="5460000" algn="tl">
                  <a:srgbClr val="000000">
                    <a:alpha val="38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4FB0-284F-4492-81E8-E5EEB64C36B3}"/>
              </a:ext>
            </a:extLst>
          </p:cNvPr>
          <p:cNvSpPr>
            <a:spLocks noGrp="1"/>
          </p:cNvSpPr>
          <p:nvPr>
            <p:ph type="title"/>
          </p:nvPr>
        </p:nvSpPr>
        <p:spPr>
          <a:xfrm>
            <a:off x="1066800" y="381000"/>
            <a:ext cx="7620000" cy="304800"/>
          </a:xfrm>
        </p:spPr>
        <p:txBody>
          <a:bodyPr/>
          <a:lstStyle/>
          <a:p>
            <a:endParaRPr lang="en-US" dirty="0"/>
          </a:p>
        </p:txBody>
      </p:sp>
      <p:pic>
        <p:nvPicPr>
          <p:cNvPr id="4" name="Content Placeholder 3">
            <a:extLst>
              <a:ext uri="{FF2B5EF4-FFF2-40B4-BE49-F238E27FC236}">
                <a16:creationId xmlns:a16="http://schemas.microsoft.com/office/drawing/2014/main" id="{DA7F9F77-F57A-4B43-B4F7-463ADBD558AB}"/>
              </a:ext>
            </a:extLst>
          </p:cNvPr>
          <p:cNvPicPr>
            <a:picLocks noGrp="1" noChangeAspect="1"/>
          </p:cNvPicPr>
          <p:nvPr>
            <p:ph idx="1"/>
          </p:nvPr>
        </p:nvPicPr>
        <p:blipFill>
          <a:blip r:embed="rId2"/>
          <a:stretch>
            <a:fillRect/>
          </a:stretch>
        </p:blipFill>
        <p:spPr>
          <a:xfrm>
            <a:off x="838200" y="381000"/>
            <a:ext cx="8153400" cy="6324600"/>
          </a:xfrm>
          <a:prstGeom prst="rect">
            <a:avLst/>
          </a:prstGeom>
        </p:spPr>
      </p:pic>
    </p:spTree>
    <p:extLst>
      <p:ext uri="{BB962C8B-B14F-4D97-AF65-F5344CB8AC3E}">
        <p14:creationId xmlns:p14="http://schemas.microsoft.com/office/powerpoint/2010/main" val="204419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91F73B9-C04A-43C2-97B7-B3D3C9033A4E}"/>
              </a:ext>
            </a:extLst>
          </p:cNvPr>
          <p:cNvSpPr>
            <a:spLocks noGrp="1" noChangeArrowheads="1"/>
          </p:cNvSpPr>
          <p:nvPr>
            <p:ph type="title"/>
          </p:nvPr>
        </p:nvSpPr>
        <p:spPr/>
        <p:txBody>
          <a:bodyPr/>
          <a:lstStyle/>
          <a:p>
            <a:pPr eaLnBrk="1" hangingPunct="1"/>
            <a:r>
              <a:rPr lang="en-US" altLang="en-US" sz="4000" b="1"/>
              <a:t>Hormones of Anterior Pituitary</a:t>
            </a:r>
          </a:p>
        </p:txBody>
      </p:sp>
      <p:sp>
        <p:nvSpPr>
          <p:cNvPr id="55299" name="Rectangle 3">
            <a:extLst>
              <a:ext uri="{FF2B5EF4-FFF2-40B4-BE49-F238E27FC236}">
                <a16:creationId xmlns:a16="http://schemas.microsoft.com/office/drawing/2014/main" id="{CE399CA4-4CC4-44AF-B184-168B1FDC470F}"/>
              </a:ext>
            </a:extLst>
          </p:cNvPr>
          <p:cNvSpPr>
            <a:spLocks noGrp="1" noChangeArrowheads="1"/>
          </p:cNvSpPr>
          <p:nvPr>
            <p:ph type="body" idx="1"/>
          </p:nvPr>
        </p:nvSpPr>
        <p:spPr>
          <a:xfrm>
            <a:off x="1143000" y="1981200"/>
            <a:ext cx="8001000" cy="5029200"/>
          </a:xfrm>
        </p:spPr>
        <p:txBody>
          <a:bodyPr/>
          <a:lstStyle/>
          <a:p>
            <a:pPr marL="971550" lvl="1" indent="-514350" eaLnBrk="1" hangingPunct="1">
              <a:buFont typeface="+mj-lt"/>
              <a:buAutoNum type="arabicPeriod"/>
              <a:defRPr/>
            </a:pPr>
            <a:r>
              <a:rPr lang="en-US" sz="3200" b="1" dirty="0">
                <a:solidFill>
                  <a:srgbClr val="FF0000"/>
                </a:solidFill>
              </a:rPr>
              <a:t>Thyroid Stimulating Hormone</a:t>
            </a:r>
            <a:r>
              <a:rPr lang="en-US" sz="3200" b="1" dirty="0"/>
              <a:t> </a:t>
            </a:r>
            <a:r>
              <a:rPr lang="en-US" sz="3200" dirty="0"/>
              <a:t>(TSH)</a:t>
            </a:r>
          </a:p>
          <a:p>
            <a:pPr marL="971550" lvl="1" indent="-514350" eaLnBrk="1" hangingPunct="1">
              <a:buFont typeface="+mj-lt"/>
              <a:buAutoNum type="arabicPeriod"/>
              <a:defRPr/>
            </a:pPr>
            <a:r>
              <a:rPr lang="en-US" sz="3200" b="1" dirty="0">
                <a:solidFill>
                  <a:srgbClr val="FF0000"/>
                </a:solidFill>
              </a:rPr>
              <a:t>Adrenocorticotropic Hormones</a:t>
            </a:r>
            <a:r>
              <a:rPr lang="en-US" sz="3200" b="1" dirty="0"/>
              <a:t> </a:t>
            </a:r>
            <a:r>
              <a:rPr lang="en-US" dirty="0"/>
              <a:t>(ACTH)</a:t>
            </a:r>
          </a:p>
          <a:p>
            <a:pPr marL="971550" lvl="1" indent="-514350" eaLnBrk="1" hangingPunct="1">
              <a:buFont typeface="+mj-lt"/>
              <a:buAutoNum type="arabicPeriod"/>
              <a:defRPr/>
            </a:pPr>
            <a:r>
              <a:rPr lang="en-US" sz="3200" b="1" dirty="0">
                <a:solidFill>
                  <a:srgbClr val="FF0000"/>
                </a:solidFill>
              </a:rPr>
              <a:t> Gonadotropic Hormones</a:t>
            </a:r>
            <a:br>
              <a:rPr lang="en-US" sz="3200" b="1" dirty="0">
                <a:solidFill>
                  <a:srgbClr val="FF0000"/>
                </a:solidFill>
              </a:rPr>
            </a:br>
            <a:r>
              <a:rPr lang="en-US" sz="3200" b="1" dirty="0">
                <a:solidFill>
                  <a:srgbClr val="0000FF"/>
                </a:solidFill>
              </a:rPr>
              <a:t>- Follicle Stimulating Hormone (FSH)</a:t>
            </a:r>
          </a:p>
          <a:p>
            <a:pPr lvl="1" eaLnBrk="1" hangingPunct="1">
              <a:buFontTx/>
              <a:buNone/>
              <a:defRPr/>
            </a:pPr>
            <a:r>
              <a:rPr lang="en-US" sz="3200" b="1" dirty="0">
                <a:solidFill>
                  <a:srgbClr val="0000FF"/>
                </a:solidFill>
              </a:rPr>
              <a:t>     - Luteinizing Hormone (LH)</a:t>
            </a:r>
          </a:p>
          <a:p>
            <a:pPr lvl="1" eaLnBrk="1" hangingPunct="1">
              <a:buFontTx/>
              <a:buNone/>
              <a:defRPr/>
            </a:pPr>
            <a:r>
              <a:rPr lang="en-US" sz="3200" b="1" dirty="0">
                <a:solidFill>
                  <a:srgbClr val="FF0000"/>
                </a:solidFill>
              </a:rPr>
              <a:t>4. Growth Hormone</a:t>
            </a:r>
            <a:r>
              <a:rPr lang="en-US" sz="3200" b="1" dirty="0"/>
              <a:t> </a:t>
            </a:r>
            <a:r>
              <a:rPr lang="en-US" sz="3200" dirty="0"/>
              <a:t>(GH)</a:t>
            </a:r>
          </a:p>
          <a:p>
            <a:pPr lvl="1" eaLnBrk="1" hangingPunct="1">
              <a:buFontTx/>
              <a:buNone/>
              <a:defRPr/>
            </a:pPr>
            <a:r>
              <a:rPr lang="en-US" sz="3200" b="1" dirty="0">
                <a:solidFill>
                  <a:srgbClr val="FF0000"/>
                </a:solidFill>
              </a:rPr>
              <a:t>5. Prolactin</a:t>
            </a:r>
            <a:r>
              <a:rPr lang="en-US" sz="3200" dirty="0">
                <a:solidFill>
                  <a:srgbClr val="FF0000"/>
                </a:solidFill>
              </a:rPr>
              <a:t> </a:t>
            </a:r>
            <a:r>
              <a:rPr lang="en-US" sz="3200" dirty="0"/>
              <a:t>(PRL)</a:t>
            </a:r>
          </a:p>
          <a:p>
            <a:pPr lvl="1" eaLnBrk="1" hangingPunct="1">
              <a:defRPr/>
            </a:pP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A421E4E-48FB-4086-B0CE-8BAB6A530232}"/>
              </a:ext>
            </a:extLst>
          </p:cNvPr>
          <p:cNvSpPr>
            <a:spLocks noGrp="1"/>
          </p:cNvSpPr>
          <p:nvPr>
            <p:ph type="title"/>
          </p:nvPr>
        </p:nvSpPr>
        <p:spPr>
          <a:xfrm>
            <a:off x="1066800" y="609600"/>
            <a:ext cx="7620000" cy="1143000"/>
          </a:xfrm>
        </p:spPr>
        <p:txBody>
          <a:bodyPr/>
          <a:lstStyle/>
          <a:p>
            <a:pPr>
              <a:defRPr/>
            </a:pPr>
            <a:r>
              <a:rPr lang="en-US" sz="3600" b="1" u="sng" dirty="0">
                <a:solidFill>
                  <a:srgbClr val="FF00FF"/>
                </a:solidFill>
              </a:rPr>
              <a:t>Thyroid stimulating hormone </a:t>
            </a:r>
            <a:r>
              <a:rPr lang="en-US" sz="3600" b="1" u="sng" cap="small" dirty="0">
                <a:solidFill>
                  <a:srgbClr val="FF00FF"/>
                </a:solidFill>
              </a:rPr>
              <a:t>(</a:t>
            </a:r>
            <a:r>
              <a:rPr lang="en-US" sz="3600" b="1" u="sng" dirty="0">
                <a:solidFill>
                  <a:srgbClr val="FF00FF"/>
                </a:solidFill>
              </a:rPr>
              <a:t>TSH) </a:t>
            </a:r>
            <a:r>
              <a:rPr lang="en-US" sz="3600" b="1" u="sng" dirty="0" err="1">
                <a:solidFill>
                  <a:srgbClr val="FF00FF"/>
                </a:solidFill>
              </a:rPr>
              <a:t>Thyrotropin</a:t>
            </a:r>
            <a:br>
              <a:rPr lang="en-US" sz="3600" dirty="0">
                <a:solidFill>
                  <a:srgbClr val="FF00FF"/>
                </a:solidFill>
              </a:rPr>
            </a:br>
            <a:endParaRPr lang="ar-SA" dirty="0">
              <a:solidFill>
                <a:srgbClr val="FF00FF"/>
              </a:solidFill>
            </a:endParaRPr>
          </a:p>
        </p:txBody>
      </p:sp>
      <p:sp>
        <p:nvSpPr>
          <p:cNvPr id="13315" name="Content Placeholder 2">
            <a:extLst>
              <a:ext uri="{FF2B5EF4-FFF2-40B4-BE49-F238E27FC236}">
                <a16:creationId xmlns:a16="http://schemas.microsoft.com/office/drawing/2014/main" id="{2B68D4B5-D1B9-40FE-A67A-C2A1BE4CA6DD}"/>
              </a:ext>
            </a:extLst>
          </p:cNvPr>
          <p:cNvSpPr>
            <a:spLocks noGrp="1"/>
          </p:cNvSpPr>
          <p:nvPr>
            <p:ph idx="1"/>
          </p:nvPr>
        </p:nvSpPr>
        <p:spPr>
          <a:xfrm>
            <a:off x="1066800" y="1752600"/>
            <a:ext cx="7924800" cy="4114800"/>
          </a:xfrm>
        </p:spPr>
        <p:txBody>
          <a:bodyPr/>
          <a:lstStyle/>
          <a:p>
            <a:r>
              <a:rPr lang="en-US" altLang="en-US" b="1" u="sng"/>
              <a:t>Functions</a:t>
            </a:r>
            <a:r>
              <a:rPr lang="en-US" altLang="en-US" b="1"/>
              <a:t>:</a:t>
            </a:r>
            <a:r>
              <a:rPr lang="en-US" altLang="en-US"/>
              <a:t> </a:t>
            </a:r>
          </a:p>
          <a:p>
            <a:pPr>
              <a:buFont typeface="Wingdings" panose="05000000000000000000" pitchFamily="2" charset="2"/>
              <a:buNone/>
            </a:pPr>
            <a:r>
              <a:rPr lang="en-US" altLang="en-US"/>
              <a:t>1- It stimulates the development of the thyroid gland, helps its growth and increases vascularity.</a:t>
            </a:r>
          </a:p>
          <a:p>
            <a:pPr>
              <a:buFont typeface="Wingdings" panose="05000000000000000000" pitchFamily="2" charset="2"/>
              <a:buNone/>
            </a:pPr>
            <a:r>
              <a:rPr lang="en-US" altLang="en-US"/>
              <a:t>2</a:t>
            </a:r>
            <a:r>
              <a:rPr lang="en-US" altLang="en-US" i="1"/>
              <a:t> - </a:t>
            </a:r>
            <a:r>
              <a:rPr lang="en-US" altLang="en-US"/>
              <a:t>It also stimulates the process of thyroxine formation.</a:t>
            </a:r>
          </a:p>
          <a:p>
            <a:endParaRPr lang="ar-SA"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6FD42D5-9326-4DED-BAB5-312A32F219DD}"/>
              </a:ext>
            </a:extLst>
          </p:cNvPr>
          <p:cNvSpPr>
            <a:spLocks noGrp="1"/>
          </p:cNvSpPr>
          <p:nvPr>
            <p:ph type="title"/>
          </p:nvPr>
        </p:nvSpPr>
        <p:spPr>
          <a:xfrm>
            <a:off x="1066800" y="-76200"/>
            <a:ext cx="7620000" cy="1143000"/>
          </a:xfrm>
        </p:spPr>
        <p:txBody>
          <a:bodyPr/>
          <a:lstStyle/>
          <a:p>
            <a:r>
              <a:rPr lang="en-US" altLang="en-US" b="1" u="sng"/>
              <a:t>Control:</a:t>
            </a:r>
            <a:r>
              <a:rPr lang="en-US" altLang="en-US" b="1"/>
              <a:t> </a:t>
            </a:r>
            <a:endParaRPr lang="ar-SA" altLang="en-US"/>
          </a:p>
        </p:txBody>
      </p:sp>
      <p:sp>
        <p:nvSpPr>
          <p:cNvPr id="14339" name="Content Placeholder 2">
            <a:extLst>
              <a:ext uri="{FF2B5EF4-FFF2-40B4-BE49-F238E27FC236}">
                <a16:creationId xmlns:a16="http://schemas.microsoft.com/office/drawing/2014/main" id="{E563A6C1-BE70-4A75-833B-595D9B146123}"/>
              </a:ext>
            </a:extLst>
          </p:cNvPr>
          <p:cNvSpPr>
            <a:spLocks noGrp="1"/>
          </p:cNvSpPr>
          <p:nvPr>
            <p:ph idx="1"/>
          </p:nvPr>
        </p:nvSpPr>
        <p:spPr>
          <a:xfrm>
            <a:off x="914400" y="1066800"/>
            <a:ext cx="7772400" cy="4800600"/>
          </a:xfrm>
        </p:spPr>
        <p:txBody>
          <a:bodyPr/>
          <a:lstStyle/>
          <a:p>
            <a:pPr>
              <a:buFont typeface="Wingdings" panose="05000000000000000000" pitchFamily="2" charset="2"/>
              <a:buNone/>
            </a:pPr>
            <a:r>
              <a:rPr lang="en-US" altLang="en-US" b="1"/>
              <a:t> </a:t>
            </a:r>
            <a:r>
              <a:rPr lang="en-US" altLang="en-US" b="1" i="1" u="sng"/>
              <a:t>1- Negative Feedback Mechanism</a:t>
            </a:r>
            <a:r>
              <a:rPr lang="en-US" altLang="en-US"/>
              <a:t>: </a:t>
            </a:r>
          </a:p>
          <a:p>
            <a:pPr>
              <a:buFont typeface="Wingdings" panose="05000000000000000000" pitchFamily="2" charset="2"/>
              <a:buNone/>
            </a:pPr>
            <a:r>
              <a:rPr lang="en-US" altLang="en-US"/>
              <a:t>    increase thyroxine in blood inhibits TSH secretion and inhibits the thyrotropin releasing factor from the hypothalamus, </a:t>
            </a:r>
          </a:p>
          <a:p>
            <a:pPr>
              <a:buFont typeface="Wingdings" panose="05000000000000000000" pitchFamily="2" charset="2"/>
              <a:buNone/>
            </a:pPr>
            <a:endParaRPr lang="en-US" altLang="en-US"/>
          </a:p>
          <a:p>
            <a:pPr>
              <a:buFont typeface="Wingdings" panose="05000000000000000000" pitchFamily="2" charset="2"/>
              <a:buNone/>
            </a:pPr>
            <a:r>
              <a:rPr lang="en-US" altLang="en-US"/>
              <a:t> </a:t>
            </a:r>
            <a:r>
              <a:rPr lang="en-US" altLang="en-US" b="1" i="1" u="sng"/>
              <a:t>2-Thyrotropin releasing factor: </a:t>
            </a:r>
          </a:p>
          <a:p>
            <a:pPr>
              <a:buFont typeface="Wingdings" panose="05000000000000000000" pitchFamily="2" charset="2"/>
              <a:buNone/>
            </a:pPr>
            <a:r>
              <a:rPr lang="en-US" altLang="en-US"/>
              <a:t>              stimulates TSH secretion</a:t>
            </a:r>
          </a:p>
          <a:p>
            <a:pPr>
              <a:buFont typeface="Wingdings" panose="05000000000000000000" pitchFamily="2" charset="2"/>
              <a:buNone/>
            </a:pPr>
            <a:r>
              <a:rPr lang="en-US" altLang="en-US"/>
              <a:t> </a:t>
            </a:r>
          </a:p>
          <a:p>
            <a:pPr>
              <a:buFont typeface="Wingdings" panose="05000000000000000000" pitchFamily="2" charset="2"/>
              <a:buNone/>
            </a:pPr>
            <a:endParaRPr lang="ar-SA"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TOSHIBA\Desktop\d9fcb75d2da00d9ad147cf2e2e05dcc2_media_600x450.png">
            <a:extLst>
              <a:ext uri="{FF2B5EF4-FFF2-40B4-BE49-F238E27FC236}">
                <a16:creationId xmlns:a16="http://schemas.microsoft.com/office/drawing/2014/main" id="{7132AFCD-E2C9-46E2-8431-8311D2B5E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
            <a:ext cx="9144000"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D4C7EAC-0383-4105-9276-DAF699F74DC7}"/>
              </a:ext>
            </a:extLst>
          </p:cNvPr>
          <p:cNvSpPr>
            <a:spLocks noGrp="1"/>
          </p:cNvSpPr>
          <p:nvPr>
            <p:ph type="title"/>
          </p:nvPr>
        </p:nvSpPr>
        <p:spPr/>
        <p:txBody>
          <a:bodyPr/>
          <a:lstStyle/>
          <a:p>
            <a:r>
              <a:rPr lang="en-US" altLang="en-US" sz="4000" b="1" u="sng">
                <a:solidFill>
                  <a:srgbClr val="FF00FF"/>
                </a:solidFill>
              </a:rPr>
              <a:t>Adrenocorticotrophic hormone   (ACTH) -Corticotropin </a:t>
            </a:r>
            <a:r>
              <a:rPr lang="en-US" altLang="en-US" sz="4000" b="1">
                <a:solidFill>
                  <a:srgbClr val="FF00FF"/>
                </a:solidFill>
              </a:rPr>
              <a:t> :</a:t>
            </a:r>
            <a:r>
              <a:rPr lang="en-US" altLang="en-US" sz="4000">
                <a:solidFill>
                  <a:srgbClr val="FF00FF"/>
                </a:solidFill>
              </a:rPr>
              <a:t> </a:t>
            </a:r>
            <a:endParaRPr lang="ar-SA" altLang="en-US">
              <a:solidFill>
                <a:srgbClr val="FF00FF"/>
              </a:solidFill>
            </a:endParaRPr>
          </a:p>
        </p:txBody>
      </p:sp>
      <p:sp>
        <p:nvSpPr>
          <p:cNvPr id="16387" name="Content Placeholder 2">
            <a:extLst>
              <a:ext uri="{FF2B5EF4-FFF2-40B4-BE49-F238E27FC236}">
                <a16:creationId xmlns:a16="http://schemas.microsoft.com/office/drawing/2014/main" id="{152E8F83-FB65-4183-A3EA-57CAC212EBF7}"/>
              </a:ext>
            </a:extLst>
          </p:cNvPr>
          <p:cNvSpPr>
            <a:spLocks noGrp="1"/>
          </p:cNvSpPr>
          <p:nvPr>
            <p:ph idx="1"/>
          </p:nvPr>
        </p:nvSpPr>
        <p:spPr/>
        <p:txBody>
          <a:bodyPr/>
          <a:lstStyle/>
          <a:p>
            <a:pPr>
              <a:buFont typeface="Wingdings" panose="05000000000000000000" pitchFamily="2" charset="2"/>
              <a:buNone/>
            </a:pPr>
            <a:r>
              <a:rPr lang="en-US" altLang="en-US" b="1" u="sng"/>
              <a:t>Functions:</a:t>
            </a:r>
            <a:r>
              <a:rPr lang="en-US" altLang="en-US"/>
              <a:t> </a:t>
            </a:r>
          </a:p>
          <a:p>
            <a:pPr>
              <a:buFont typeface="Wingdings" panose="05000000000000000000" pitchFamily="2" charset="2"/>
              <a:buNone/>
            </a:pPr>
            <a:r>
              <a:rPr lang="en-US" altLang="en-US"/>
              <a:t>1- It stimulates the development of the  adrenal cortex.</a:t>
            </a:r>
          </a:p>
          <a:p>
            <a:pPr>
              <a:buFont typeface="Wingdings" panose="05000000000000000000" pitchFamily="2" charset="2"/>
              <a:buNone/>
            </a:pPr>
            <a:r>
              <a:rPr lang="en-US" altLang="en-US"/>
              <a:t>2- It stimulates the formation and secretion of all the adrenal cortex hormones except aldosterone hormone .</a:t>
            </a:r>
          </a:p>
          <a:p>
            <a:pPr>
              <a:buFont typeface="Wingdings" panose="05000000000000000000" pitchFamily="2" charset="2"/>
              <a:buNone/>
            </a:pPr>
            <a:r>
              <a:rPr lang="en-US" altLang="en-US"/>
              <a:t>3- It has a fat mobilizing effect </a:t>
            </a:r>
          </a:p>
          <a:p>
            <a:pPr>
              <a:buFont typeface="Wingdings" panose="05000000000000000000" pitchFamily="2" charset="2"/>
              <a:buNone/>
            </a:pPr>
            <a:r>
              <a:rPr lang="en-US" altLang="en-US"/>
              <a:t>4- It has melanocyte-stimulating effect.</a:t>
            </a:r>
          </a:p>
          <a:p>
            <a:endParaRPr lang="ar-SA"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7B1C664-6F1B-42F7-99E9-C7F3E430E8D2}"/>
              </a:ext>
            </a:extLst>
          </p:cNvPr>
          <p:cNvSpPr>
            <a:spLocks noGrp="1"/>
          </p:cNvSpPr>
          <p:nvPr>
            <p:ph type="title"/>
          </p:nvPr>
        </p:nvSpPr>
        <p:spPr>
          <a:xfrm>
            <a:off x="1066800" y="-76200"/>
            <a:ext cx="7620000" cy="1143000"/>
          </a:xfrm>
        </p:spPr>
        <p:txBody>
          <a:bodyPr/>
          <a:lstStyle/>
          <a:p>
            <a:r>
              <a:rPr lang="en-US" altLang="en-US" b="1" u="sng"/>
              <a:t>Control:</a:t>
            </a:r>
            <a:endParaRPr lang="ar-SA" altLang="en-US"/>
          </a:p>
        </p:txBody>
      </p:sp>
      <p:sp>
        <p:nvSpPr>
          <p:cNvPr id="17411" name="Content Placeholder 2">
            <a:extLst>
              <a:ext uri="{FF2B5EF4-FFF2-40B4-BE49-F238E27FC236}">
                <a16:creationId xmlns:a16="http://schemas.microsoft.com/office/drawing/2014/main" id="{98EF3A92-344D-4110-8DFE-65BE3B900760}"/>
              </a:ext>
            </a:extLst>
          </p:cNvPr>
          <p:cNvSpPr>
            <a:spLocks noGrp="1"/>
          </p:cNvSpPr>
          <p:nvPr>
            <p:ph idx="1"/>
          </p:nvPr>
        </p:nvSpPr>
        <p:spPr>
          <a:xfrm>
            <a:off x="990600" y="1066800"/>
            <a:ext cx="8153400" cy="5791200"/>
          </a:xfrm>
        </p:spPr>
        <p:txBody>
          <a:bodyPr/>
          <a:lstStyle/>
          <a:p>
            <a:pPr>
              <a:buFont typeface="Wingdings" panose="05000000000000000000" pitchFamily="2" charset="2"/>
              <a:buNone/>
            </a:pPr>
            <a:r>
              <a:rPr lang="en-US" altLang="en-US"/>
              <a:t>1- </a:t>
            </a:r>
            <a:r>
              <a:rPr lang="en-US" altLang="en-US" b="1" i="1" u="sng"/>
              <a:t>Feedback mechanism</a:t>
            </a:r>
            <a:r>
              <a:rPr lang="en-US" altLang="en-US"/>
              <a:t> : increase in adrenocortical hormones level in blood → inhibits ACTH secretion directly on the anterior pituitary and through inhibition of the hypothalamus.</a:t>
            </a:r>
          </a:p>
          <a:p>
            <a:pPr>
              <a:buFont typeface="Wingdings" panose="05000000000000000000" pitchFamily="2" charset="2"/>
              <a:buNone/>
            </a:pPr>
            <a:r>
              <a:rPr lang="en-US" altLang="en-US"/>
              <a:t> 2- </a:t>
            </a:r>
            <a:r>
              <a:rPr lang="en-US" altLang="en-US" b="1" i="1" u="sng"/>
              <a:t>Stress</a:t>
            </a:r>
            <a:r>
              <a:rPr lang="en-US" altLang="en-US"/>
              <a:t>: emotional stress stimulate the hypothalamus to secrete corticotropin - releasing factor to stimulate ACTH secretion . </a:t>
            </a:r>
          </a:p>
          <a:p>
            <a:pPr>
              <a:buFont typeface="Wingdings" panose="05000000000000000000" pitchFamily="2" charset="2"/>
              <a:buNone/>
            </a:pPr>
            <a:r>
              <a:rPr lang="en-US" altLang="en-US"/>
              <a:t> 3- </a:t>
            </a:r>
            <a:r>
              <a:rPr lang="en-US" altLang="en-US" b="1" i="1" u="sng"/>
              <a:t>ADH</a:t>
            </a:r>
            <a:r>
              <a:rPr lang="en-US" altLang="en-US" u="sng"/>
              <a:t> : </a:t>
            </a:r>
            <a:r>
              <a:rPr lang="en-US" altLang="en-US"/>
              <a:t>stimulates corticotrophin release</a:t>
            </a:r>
            <a:endParaRPr lang="ar-SA" altLang="en-US"/>
          </a:p>
        </p:txBody>
      </p:sp>
    </p:spTree>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3C72521E4EE498250BCFC3588EAF8" ma:contentTypeVersion="2" ma:contentTypeDescription="Create a new document." ma:contentTypeScope="" ma:versionID="c7e59d027ddc58a84533aa9a3655f0aa">
  <xsd:schema xmlns:xsd="http://www.w3.org/2001/XMLSchema" xmlns:xs="http://www.w3.org/2001/XMLSchema" xmlns:p="http://schemas.microsoft.com/office/2006/metadata/properties" xmlns:ns2="c9a7a535-2d41-4ea0-b5d2-60f1eb7fbe30" targetNamespace="http://schemas.microsoft.com/office/2006/metadata/properties" ma:root="true" ma:fieldsID="1a9ab46d6cc50d6af445cf986f43da99" ns2:_="">
    <xsd:import namespace="c9a7a535-2d41-4ea0-b5d2-60f1eb7fbe3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CC5B7-C4E2-4457-95B8-DEF4BF55A683}"/>
</file>

<file path=customXml/itemProps2.xml><?xml version="1.0" encoding="utf-8"?>
<ds:datastoreItem xmlns:ds="http://schemas.openxmlformats.org/officeDocument/2006/customXml" ds:itemID="{C9DA342A-47DB-430D-A820-A847841DDB40}"/>
</file>

<file path=customXml/itemProps3.xml><?xml version="1.0" encoding="utf-8"?>
<ds:datastoreItem xmlns:ds="http://schemas.openxmlformats.org/officeDocument/2006/customXml" ds:itemID="{EAFC1602-A3FC-41DF-8A05-AECB96251AD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3363</TotalTime>
  <Words>1308</Words>
  <Application>Microsoft Office PowerPoint</Application>
  <PresentationFormat>On-screen Show (4:3)</PresentationFormat>
  <Paragraphs>126</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Symbol</vt:lpstr>
      <vt:lpstr>Times</vt:lpstr>
      <vt:lpstr>Times New Roman</vt:lpstr>
      <vt:lpstr>Wingdings</vt:lpstr>
      <vt:lpstr>Notebook</vt:lpstr>
      <vt:lpstr> Anterior pituitary  By Dr. Nour A. Mohammed MUTAH SCHOOL OF MEDICINE</vt:lpstr>
      <vt:lpstr>Anterior Pituitary (Adenohypophysis)</vt:lpstr>
      <vt:lpstr>PowerPoint Presentation</vt:lpstr>
      <vt:lpstr>Hormones of Anterior Pituitary</vt:lpstr>
      <vt:lpstr>Thyroid stimulating hormone (TSH) Thyrotropin </vt:lpstr>
      <vt:lpstr>Control: </vt:lpstr>
      <vt:lpstr>PowerPoint Presentation</vt:lpstr>
      <vt:lpstr>Adrenocorticotrophic hormone   (ACTH) -Corticotropin  : </vt:lpstr>
      <vt:lpstr>Control:</vt:lpstr>
      <vt:lpstr>PowerPoint Presentation</vt:lpstr>
      <vt:lpstr> Gonadotrophins: </vt:lpstr>
      <vt:lpstr> </vt:lpstr>
      <vt:lpstr>PowerPoint Presentation</vt:lpstr>
      <vt:lpstr>PowerPoint Presentation</vt:lpstr>
      <vt:lpstr> Growth hormone (GH) Somatotropin </vt:lpstr>
      <vt:lpstr>PowerPoint Presentation</vt:lpstr>
      <vt:lpstr>Functions of Growth hormone : </vt:lpstr>
      <vt:lpstr>2-  Lipolytic and Ketogenic effect :     </vt:lpstr>
      <vt:lpstr>3- Decreases utilization of carbohydrate for energy production:  </vt:lpstr>
      <vt:lpstr>PowerPoint Presentation</vt:lpstr>
      <vt:lpstr>6-Chondrogenesis and Bone Growth :   </vt:lpstr>
      <vt:lpstr>Control of Growth hormone secretion : </vt:lpstr>
      <vt:lpstr>PowerPoint Presentation</vt:lpstr>
      <vt:lpstr>PowerPoint Presentation</vt:lpstr>
      <vt:lpstr>* Mechanism of Action of Growth Hormone : </vt:lpstr>
      <vt:lpstr>Prolactin hormone </vt:lpstr>
      <vt:lpstr>Control of secretion: </vt:lpstr>
      <vt:lpstr>2.Hormones </vt:lpstr>
      <vt:lpstr> Normal Level of Prolactin </vt:lpstr>
      <vt:lpstr>PowerPoint Presentation</vt:lpstr>
      <vt:lpstr>Functions of prolactin: </vt:lpstr>
      <vt:lpstr>PowerPoint Presentation</vt:lpstr>
      <vt:lpstr>PowerPoint Presentation</vt:lpstr>
    </vt:vector>
  </TitlesOfParts>
  <Company>Orange Coast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INTEGUMENTARY SYSTEM</dc:title>
  <dc:creator>Sharon Daniel</dc:creator>
  <cp:lastModifiedBy>NAMohammed</cp:lastModifiedBy>
  <cp:revision>229</cp:revision>
  <cp:lastPrinted>1601-01-01T00:00:00Z</cp:lastPrinted>
  <dcterms:created xsi:type="dcterms:W3CDTF">2000-09-14T18:45:49Z</dcterms:created>
  <dcterms:modified xsi:type="dcterms:W3CDTF">2022-05-08T19:41:28Z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0x0101005753C72521E4EE498250BCFC3588EAF8</vt:lpwstr>
  </property>
</Properties>
</file>