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7" r:id="rId5"/>
    <p:sldId id="301" r:id="rId6"/>
    <p:sldId id="303" r:id="rId7"/>
    <p:sldId id="298" r:id="rId8"/>
    <p:sldId id="299" r:id="rId9"/>
    <p:sldId id="304" r:id="rId10"/>
    <p:sldId id="291" r:id="rId11"/>
    <p:sldId id="306" r:id="rId12"/>
    <p:sldId id="267" r:id="rId13"/>
    <p:sldId id="292" r:id="rId14"/>
    <p:sldId id="268" r:id="rId15"/>
    <p:sldId id="269" r:id="rId16"/>
    <p:sldId id="293" r:id="rId17"/>
    <p:sldId id="294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97" r:id="rId27"/>
    <p:sldId id="279" r:id="rId28"/>
    <p:sldId id="280" r:id="rId29"/>
    <p:sldId id="281" r:id="rId30"/>
    <p:sldId id="282" r:id="rId31"/>
    <p:sldId id="284" r:id="rId32"/>
    <p:sldId id="295" r:id="rId33"/>
    <p:sldId id="285" r:id="rId34"/>
    <p:sldId id="286" r:id="rId35"/>
    <p:sldId id="287" r:id="rId36"/>
    <p:sldId id="288" r:id="rId37"/>
    <p:sldId id="300" r:id="rId38"/>
    <p:sldId id="289" r:id="rId39"/>
    <p:sldId id="305" r:id="rId40"/>
    <p:sldId id="29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F6F5F-CD90-409F-A7C7-A109E7C445E2}" v="1" dt="2022-05-09T23:09:03.6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391" autoAdjust="0"/>
  </p:normalViewPr>
  <p:slideViewPr>
    <p:cSldViewPr>
      <p:cViewPr varScale="1">
        <p:scale>
          <a:sx n="69" d="100"/>
          <a:sy n="69" d="100"/>
        </p:scale>
        <p:origin x="14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9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قتيبه خلدون عوض الصرايره" userId="S::120211503347@mutah.edu.jo::d2c25569-d52f-49c8-8300-72db79f66718" providerId="AD" clId="Web-{67FF6F5F-CD90-409F-A7C7-A109E7C445E2}"/>
    <pc:docChg chg="modSld">
      <pc:chgData name="قتيبه خلدون عوض الصرايره" userId="S::120211503347@mutah.edu.jo::d2c25569-d52f-49c8-8300-72db79f66718" providerId="AD" clId="Web-{67FF6F5F-CD90-409F-A7C7-A109E7C445E2}" dt="2022-05-09T23:09:03.677" v="0"/>
      <pc:docMkLst>
        <pc:docMk/>
      </pc:docMkLst>
      <pc:sldChg chg="addSp">
        <pc:chgData name="قتيبه خلدون عوض الصرايره" userId="S::120211503347@mutah.edu.jo::d2c25569-d52f-49c8-8300-72db79f66718" providerId="AD" clId="Web-{67FF6F5F-CD90-409F-A7C7-A109E7C445E2}" dt="2022-05-09T23:09:03.677" v="0"/>
        <pc:sldMkLst>
          <pc:docMk/>
          <pc:sldMk cId="4213949969" sldId="291"/>
        </pc:sldMkLst>
        <pc:spChg chg="add">
          <ac:chgData name="قتيبه خلدون عوض الصرايره" userId="S::120211503347@mutah.edu.jo::d2c25569-d52f-49c8-8300-72db79f66718" providerId="AD" clId="Web-{67FF6F5F-CD90-409F-A7C7-A109E7C445E2}" dt="2022-05-09T23:09:03.677" v="0"/>
          <ac:spMkLst>
            <pc:docMk/>
            <pc:sldMk cId="4213949969" sldId="291"/>
            <ac:spMk id="8" creationId="{09256360-B59E-7B8B-5F01-FCD81D5AEAC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8636C-D0C5-41A6-9691-44C7BCFD721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DC2693-54A8-4F75-914F-597AB8A40BFD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The lymphatic system</a:t>
          </a:r>
        </a:p>
      </dgm:t>
    </dgm:pt>
    <dgm:pt modelId="{7FF56730-7728-4457-A278-356BD680D0E0}" type="parTrans" cxnId="{8DBA8D4E-CF32-4494-8A77-801563F9C983}">
      <dgm:prSet/>
      <dgm:spPr/>
      <dgm:t>
        <a:bodyPr/>
        <a:lstStyle/>
        <a:p>
          <a:endParaRPr lang="en-US"/>
        </a:p>
      </dgm:t>
    </dgm:pt>
    <dgm:pt modelId="{80A54250-8792-4106-83D6-252E0009C919}" type="sibTrans" cxnId="{8DBA8D4E-CF32-4494-8A77-801563F9C983}">
      <dgm:prSet/>
      <dgm:spPr/>
      <dgm:t>
        <a:bodyPr/>
        <a:lstStyle/>
        <a:p>
          <a:endParaRPr lang="en-US"/>
        </a:p>
      </dgm:t>
    </dgm:pt>
    <dgm:pt modelId="{3BC9B679-EAD0-48D7-99CC-CE130B61489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Lymphatic vessels </a:t>
          </a:r>
        </a:p>
      </dgm:t>
    </dgm:pt>
    <dgm:pt modelId="{F33AF45C-235F-45B1-BEC7-3BB598508A2E}" type="parTrans" cxnId="{14946536-1D21-4587-8E9E-F702838A6D10}">
      <dgm:prSet/>
      <dgm:spPr/>
      <dgm:t>
        <a:bodyPr/>
        <a:lstStyle/>
        <a:p>
          <a:endParaRPr lang="en-US"/>
        </a:p>
      </dgm:t>
    </dgm:pt>
    <dgm:pt modelId="{DA7DA643-5ADE-4BCC-A560-37FEDD385F62}" type="sibTrans" cxnId="{14946536-1D21-4587-8E9E-F702838A6D10}">
      <dgm:prSet/>
      <dgm:spPr/>
      <dgm:t>
        <a:bodyPr/>
        <a:lstStyle/>
        <a:p>
          <a:endParaRPr lang="en-US"/>
        </a:p>
      </dgm:t>
    </dgm:pt>
    <dgm:pt modelId="{89E08BD2-CBD1-403F-B805-80D1A4205BC6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Lymphatic tissues &amp; organs</a:t>
          </a:r>
        </a:p>
      </dgm:t>
    </dgm:pt>
    <dgm:pt modelId="{D6A278B9-B529-45ED-87AA-9E6EB5C71ED2}" type="parTrans" cxnId="{2D3CA2EA-0F72-4956-838C-B7FB47A34C11}">
      <dgm:prSet/>
      <dgm:spPr/>
      <dgm:t>
        <a:bodyPr/>
        <a:lstStyle/>
        <a:p>
          <a:endParaRPr lang="en-US"/>
        </a:p>
      </dgm:t>
    </dgm:pt>
    <dgm:pt modelId="{122F4FA7-0266-41A7-A23A-18FB5C33DC42}" type="sibTrans" cxnId="{2D3CA2EA-0F72-4956-838C-B7FB47A34C11}">
      <dgm:prSet/>
      <dgm:spPr/>
      <dgm:t>
        <a:bodyPr/>
        <a:lstStyle/>
        <a:p>
          <a:endParaRPr lang="en-US"/>
        </a:p>
      </dgm:t>
    </dgm:pt>
    <dgm:pt modelId="{00D3AF61-9852-48BB-8881-B9D87E24FA59}" type="pres">
      <dgm:prSet presAssocID="{B098636C-D0C5-41A6-9691-44C7BCFD721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72EBC05-E284-4B62-B24E-A22F11547604}" type="pres">
      <dgm:prSet presAssocID="{40DC2693-54A8-4F75-914F-597AB8A40BFD}" presName="hierRoot1" presStyleCnt="0">
        <dgm:presLayoutVars>
          <dgm:hierBranch val="init"/>
        </dgm:presLayoutVars>
      </dgm:prSet>
      <dgm:spPr/>
    </dgm:pt>
    <dgm:pt modelId="{2B470EEF-9CCE-46E5-9257-C8A5DEF8F0BF}" type="pres">
      <dgm:prSet presAssocID="{40DC2693-54A8-4F75-914F-597AB8A40BFD}" presName="rootComposite1" presStyleCnt="0"/>
      <dgm:spPr/>
    </dgm:pt>
    <dgm:pt modelId="{1E82779A-90A7-4142-94AE-1A6F3BDE5737}" type="pres">
      <dgm:prSet presAssocID="{40DC2693-54A8-4F75-914F-597AB8A40BFD}" presName="rootText1" presStyleLbl="node0" presStyleIdx="0" presStyleCnt="1" custLinFactNeighborY="-95616">
        <dgm:presLayoutVars>
          <dgm:chPref val="3"/>
        </dgm:presLayoutVars>
      </dgm:prSet>
      <dgm:spPr/>
    </dgm:pt>
    <dgm:pt modelId="{9F44DF8F-2D4D-4765-8179-076DCEDA04C7}" type="pres">
      <dgm:prSet presAssocID="{40DC2693-54A8-4F75-914F-597AB8A40BFD}" presName="rootConnector1" presStyleLbl="node1" presStyleIdx="0" presStyleCnt="0"/>
      <dgm:spPr/>
    </dgm:pt>
    <dgm:pt modelId="{EA086743-716D-4BCD-80C6-A00BB1642050}" type="pres">
      <dgm:prSet presAssocID="{40DC2693-54A8-4F75-914F-597AB8A40BFD}" presName="hierChild2" presStyleCnt="0"/>
      <dgm:spPr/>
    </dgm:pt>
    <dgm:pt modelId="{676A615E-5961-4349-A727-DDCD9D23FCFB}" type="pres">
      <dgm:prSet presAssocID="{F33AF45C-235F-45B1-BEC7-3BB598508A2E}" presName="Name37" presStyleLbl="parChTrans1D2" presStyleIdx="0" presStyleCnt="2"/>
      <dgm:spPr/>
    </dgm:pt>
    <dgm:pt modelId="{86538640-3A6C-42E2-81A2-88F269CF3C13}" type="pres">
      <dgm:prSet presAssocID="{3BC9B679-EAD0-48D7-99CC-CE130B614899}" presName="hierRoot2" presStyleCnt="0">
        <dgm:presLayoutVars>
          <dgm:hierBranch val="init"/>
        </dgm:presLayoutVars>
      </dgm:prSet>
      <dgm:spPr/>
    </dgm:pt>
    <dgm:pt modelId="{CC44C535-50B0-40FD-8AEF-741C35616F52}" type="pres">
      <dgm:prSet presAssocID="{3BC9B679-EAD0-48D7-99CC-CE130B614899}" presName="rootComposite" presStyleCnt="0"/>
      <dgm:spPr/>
    </dgm:pt>
    <dgm:pt modelId="{591949DF-1CDC-40E5-A22C-9655A88BA931}" type="pres">
      <dgm:prSet presAssocID="{3BC9B679-EAD0-48D7-99CC-CE130B614899}" presName="rootText" presStyleLbl="node2" presStyleIdx="0" presStyleCnt="2" custLinFactNeighborY="17405">
        <dgm:presLayoutVars>
          <dgm:chPref val="3"/>
        </dgm:presLayoutVars>
      </dgm:prSet>
      <dgm:spPr/>
    </dgm:pt>
    <dgm:pt modelId="{D5F56476-5D52-4E3C-B9EB-E03D3E0C82DE}" type="pres">
      <dgm:prSet presAssocID="{3BC9B679-EAD0-48D7-99CC-CE130B614899}" presName="rootConnector" presStyleLbl="node2" presStyleIdx="0" presStyleCnt="2"/>
      <dgm:spPr/>
    </dgm:pt>
    <dgm:pt modelId="{7BA2DEE1-5230-4A2B-AA74-C5F7317381E5}" type="pres">
      <dgm:prSet presAssocID="{3BC9B679-EAD0-48D7-99CC-CE130B614899}" presName="hierChild4" presStyleCnt="0"/>
      <dgm:spPr/>
    </dgm:pt>
    <dgm:pt modelId="{1F85D125-769A-4442-9676-8B0AB0A49974}" type="pres">
      <dgm:prSet presAssocID="{3BC9B679-EAD0-48D7-99CC-CE130B614899}" presName="hierChild5" presStyleCnt="0"/>
      <dgm:spPr/>
    </dgm:pt>
    <dgm:pt modelId="{88C753D9-48DC-4B55-B4C6-DB91C15C7F7B}" type="pres">
      <dgm:prSet presAssocID="{D6A278B9-B529-45ED-87AA-9E6EB5C71ED2}" presName="Name37" presStyleLbl="parChTrans1D2" presStyleIdx="1" presStyleCnt="2"/>
      <dgm:spPr/>
    </dgm:pt>
    <dgm:pt modelId="{6FBC692D-9A4D-4E08-9CB9-EEA9DAB9608E}" type="pres">
      <dgm:prSet presAssocID="{89E08BD2-CBD1-403F-B805-80D1A4205BC6}" presName="hierRoot2" presStyleCnt="0">
        <dgm:presLayoutVars>
          <dgm:hierBranch val="init"/>
        </dgm:presLayoutVars>
      </dgm:prSet>
      <dgm:spPr/>
    </dgm:pt>
    <dgm:pt modelId="{BFE7DA5F-6DE3-4427-8FE5-46469E269E35}" type="pres">
      <dgm:prSet presAssocID="{89E08BD2-CBD1-403F-B805-80D1A4205BC6}" presName="rootComposite" presStyleCnt="0"/>
      <dgm:spPr/>
    </dgm:pt>
    <dgm:pt modelId="{983BF89C-C5BA-4158-9691-F59AC3C1B00C}" type="pres">
      <dgm:prSet presAssocID="{89E08BD2-CBD1-403F-B805-80D1A4205BC6}" presName="rootText" presStyleLbl="node2" presStyleIdx="1" presStyleCnt="2" custLinFactNeighborY="17405">
        <dgm:presLayoutVars>
          <dgm:chPref val="3"/>
        </dgm:presLayoutVars>
      </dgm:prSet>
      <dgm:spPr/>
    </dgm:pt>
    <dgm:pt modelId="{539E377C-A7FE-48B1-9C6A-8877B14B92E6}" type="pres">
      <dgm:prSet presAssocID="{89E08BD2-CBD1-403F-B805-80D1A4205BC6}" presName="rootConnector" presStyleLbl="node2" presStyleIdx="1" presStyleCnt="2"/>
      <dgm:spPr/>
    </dgm:pt>
    <dgm:pt modelId="{D7407F22-B523-45C7-9636-6CE1F280FF09}" type="pres">
      <dgm:prSet presAssocID="{89E08BD2-CBD1-403F-B805-80D1A4205BC6}" presName="hierChild4" presStyleCnt="0"/>
      <dgm:spPr/>
    </dgm:pt>
    <dgm:pt modelId="{2D050015-2625-4520-AB3B-6CBA546AB048}" type="pres">
      <dgm:prSet presAssocID="{89E08BD2-CBD1-403F-B805-80D1A4205BC6}" presName="hierChild5" presStyleCnt="0"/>
      <dgm:spPr/>
    </dgm:pt>
    <dgm:pt modelId="{CCF61393-EEA3-48C3-BE0B-5FED256B2EBF}" type="pres">
      <dgm:prSet presAssocID="{40DC2693-54A8-4F75-914F-597AB8A40BFD}" presName="hierChild3" presStyleCnt="0"/>
      <dgm:spPr/>
    </dgm:pt>
  </dgm:ptLst>
  <dgm:cxnLst>
    <dgm:cxn modelId="{14946536-1D21-4587-8E9E-F702838A6D10}" srcId="{40DC2693-54A8-4F75-914F-597AB8A40BFD}" destId="{3BC9B679-EAD0-48D7-99CC-CE130B614899}" srcOrd="0" destOrd="0" parTransId="{F33AF45C-235F-45B1-BEC7-3BB598508A2E}" sibTransId="{DA7DA643-5ADE-4BCC-A560-37FEDD385F62}"/>
    <dgm:cxn modelId="{911FD145-876A-4622-A40C-A97F50273765}" type="presOf" srcId="{F33AF45C-235F-45B1-BEC7-3BB598508A2E}" destId="{676A615E-5961-4349-A727-DDCD9D23FCFB}" srcOrd="0" destOrd="0" presId="urn:microsoft.com/office/officeart/2005/8/layout/orgChart1"/>
    <dgm:cxn modelId="{4FEA6667-1655-472A-928B-693F3CEB03E3}" type="presOf" srcId="{40DC2693-54A8-4F75-914F-597AB8A40BFD}" destId="{9F44DF8F-2D4D-4765-8179-076DCEDA04C7}" srcOrd="1" destOrd="0" presId="urn:microsoft.com/office/officeart/2005/8/layout/orgChart1"/>
    <dgm:cxn modelId="{8DBA8D4E-CF32-4494-8A77-801563F9C983}" srcId="{B098636C-D0C5-41A6-9691-44C7BCFD721B}" destId="{40DC2693-54A8-4F75-914F-597AB8A40BFD}" srcOrd="0" destOrd="0" parTransId="{7FF56730-7728-4457-A278-356BD680D0E0}" sibTransId="{80A54250-8792-4106-83D6-252E0009C919}"/>
    <dgm:cxn modelId="{EAA25050-BAD2-4444-B2A2-6863F5144A56}" type="presOf" srcId="{3BC9B679-EAD0-48D7-99CC-CE130B614899}" destId="{591949DF-1CDC-40E5-A22C-9655A88BA931}" srcOrd="0" destOrd="0" presId="urn:microsoft.com/office/officeart/2005/8/layout/orgChart1"/>
    <dgm:cxn modelId="{FF7E9A99-E1B9-4078-9E3F-B72926E2F9E5}" type="presOf" srcId="{B098636C-D0C5-41A6-9691-44C7BCFD721B}" destId="{00D3AF61-9852-48BB-8881-B9D87E24FA59}" srcOrd="0" destOrd="0" presId="urn:microsoft.com/office/officeart/2005/8/layout/orgChart1"/>
    <dgm:cxn modelId="{1689C4AD-1956-4A4D-8305-47D02F26CE32}" type="presOf" srcId="{89E08BD2-CBD1-403F-B805-80D1A4205BC6}" destId="{539E377C-A7FE-48B1-9C6A-8877B14B92E6}" srcOrd="1" destOrd="0" presId="urn:microsoft.com/office/officeart/2005/8/layout/orgChart1"/>
    <dgm:cxn modelId="{7685E5C3-6C38-4E03-ABD0-B5A867D3159E}" type="presOf" srcId="{D6A278B9-B529-45ED-87AA-9E6EB5C71ED2}" destId="{88C753D9-48DC-4B55-B4C6-DB91C15C7F7B}" srcOrd="0" destOrd="0" presId="urn:microsoft.com/office/officeart/2005/8/layout/orgChart1"/>
    <dgm:cxn modelId="{A00599CA-C1E2-40F2-9C7B-FE8B21170365}" type="presOf" srcId="{3BC9B679-EAD0-48D7-99CC-CE130B614899}" destId="{D5F56476-5D52-4E3C-B9EB-E03D3E0C82DE}" srcOrd="1" destOrd="0" presId="urn:microsoft.com/office/officeart/2005/8/layout/orgChart1"/>
    <dgm:cxn modelId="{FA366ACC-E8E8-4CBF-B807-29833A270309}" type="presOf" srcId="{89E08BD2-CBD1-403F-B805-80D1A4205BC6}" destId="{983BF89C-C5BA-4158-9691-F59AC3C1B00C}" srcOrd="0" destOrd="0" presId="urn:microsoft.com/office/officeart/2005/8/layout/orgChart1"/>
    <dgm:cxn modelId="{83BE5DD4-3101-4AAC-B97D-699DDF823127}" type="presOf" srcId="{40DC2693-54A8-4F75-914F-597AB8A40BFD}" destId="{1E82779A-90A7-4142-94AE-1A6F3BDE5737}" srcOrd="0" destOrd="0" presId="urn:microsoft.com/office/officeart/2005/8/layout/orgChart1"/>
    <dgm:cxn modelId="{2D3CA2EA-0F72-4956-838C-B7FB47A34C11}" srcId="{40DC2693-54A8-4F75-914F-597AB8A40BFD}" destId="{89E08BD2-CBD1-403F-B805-80D1A4205BC6}" srcOrd="1" destOrd="0" parTransId="{D6A278B9-B529-45ED-87AA-9E6EB5C71ED2}" sibTransId="{122F4FA7-0266-41A7-A23A-18FB5C33DC42}"/>
    <dgm:cxn modelId="{151F1CF3-7BBC-47D8-8E0B-27071180912D}" type="presParOf" srcId="{00D3AF61-9852-48BB-8881-B9D87E24FA59}" destId="{972EBC05-E284-4B62-B24E-A22F11547604}" srcOrd="0" destOrd="0" presId="urn:microsoft.com/office/officeart/2005/8/layout/orgChart1"/>
    <dgm:cxn modelId="{A0D25A6B-7285-409F-806C-8BD47F9F9178}" type="presParOf" srcId="{972EBC05-E284-4B62-B24E-A22F11547604}" destId="{2B470EEF-9CCE-46E5-9257-C8A5DEF8F0BF}" srcOrd="0" destOrd="0" presId="urn:microsoft.com/office/officeart/2005/8/layout/orgChart1"/>
    <dgm:cxn modelId="{ED87FE19-E44A-45EB-94A8-132E0E214D7B}" type="presParOf" srcId="{2B470EEF-9CCE-46E5-9257-C8A5DEF8F0BF}" destId="{1E82779A-90A7-4142-94AE-1A6F3BDE5737}" srcOrd="0" destOrd="0" presId="urn:microsoft.com/office/officeart/2005/8/layout/orgChart1"/>
    <dgm:cxn modelId="{16C1B011-A1DF-4696-96F6-95E3F0192D75}" type="presParOf" srcId="{2B470EEF-9CCE-46E5-9257-C8A5DEF8F0BF}" destId="{9F44DF8F-2D4D-4765-8179-076DCEDA04C7}" srcOrd="1" destOrd="0" presId="urn:microsoft.com/office/officeart/2005/8/layout/orgChart1"/>
    <dgm:cxn modelId="{1C984AA3-39B0-4564-8C79-540568F52312}" type="presParOf" srcId="{972EBC05-E284-4B62-B24E-A22F11547604}" destId="{EA086743-716D-4BCD-80C6-A00BB1642050}" srcOrd="1" destOrd="0" presId="urn:microsoft.com/office/officeart/2005/8/layout/orgChart1"/>
    <dgm:cxn modelId="{06B5E2CB-D4E2-40FA-A47B-DF9D725164F8}" type="presParOf" srcId="{EA086743-716D-4BCD-80C6-A00BB1642050}" destId="{676A615E-5961-4349-A727-DDCD9D23FCFB}" srcOrd="0" destOrd="0" presId="urn:microsoft.com/office/officeart/2005/8/layout/orgChart1"/>
    <dgm:cxn modelId="{2DEF92B9-FA5E-429C-86E2-5E385DC41411}" type="presParOf" srcId="{EA086743-716D-4BCD-80C6-A00BB1642050}" destId="{86538640-3A6C-42E2-81A2-88F269CF3C13}" srcOrd="1" destOrd="0" presId="urn:microsoft.com/office/officeart/2005/8/layout/orgChart1"/>
    <dgm:cxn modelId="{9015AED3-FE0E-4F80-9269-5DA31A78C1E9}" type="presParOf" srcId="{86538640-3A6C-42E2-81A2-88F269CF3C13}" destId="{CC44C535-50B0-40FD-8AEF-741C35616F52}" srcOrd="0" destOrd="0" presId="urn:microsoft.com/office/officeart/2005/8/layout/orgChart1"/>
    <dgm:cxn modelId="{ABAB1B4C-F13D-4C37-9AFF-F87DB8323B17}" type="presParOf" srcId="{CC44C535-50B0-40FD-8AEF-741C35616F52}" destId="{591949DF-1CDC-40E5-A22C-9655A88BA931}" srcOrd="0" destOrd="0" presId="urn:microsoft.com/office/officeart/2005/8/layout/orgChart1"/>
    <dgm:cxn modelId="{1E47B05F-82E6-48C8-9979-A6C2D7F3FF98}" type="presParOf" srcId="{CC44C535-50B0-40FD-8AEF-741C35616F52}" destId="{D5F56476-5D52-4E3C-B9EB-E03D3E0C82DE}" srcOrd="1" destOrd="0" presId="urn:microsoft.com/office/officeart/2005/8/layout/orgChart1"/>
    <dgm:cxn modelId="{3F81446A-4FE6-42D7-A235-B15FC7D2AE00}" type="presParOf" srcId="{86538640-3A6C-42E2-81A2-88F269CF3C13}" destId="{7BA2DEE1-5230-4A2B-AA74-C5F7317381E5}" srcOrd="1" destOrd="0" presId="urn:microsoft.com/office/officeart/2005/8/layout/orgChart1"/>
    <dgm:cxn modelId="{9D550248-900D-4F11-BD54-243E485E0B9C}" type="presParOf" srcId="{86538640-3A6C-42E2-81A2-88F269CF3C13}" destId="{1F85D125-769A-4442-9676-8B0AB0A49974}" srcOrd="2" destOrd="0" presId="urn:microsoft.com/office/officeart/2005/8/layout/orgChart1"/>
    <dgm:cxn modelId="{21CB6563-21DD-4F30-A32A-D11649152F9B}" type="presParOf" srcId="{EA086743-716D-4BCD-80C6-A00BB1642050}" destId="{88C753D9-48DC-4B55-B4C6-DB91C15C7F7B}" srcOrd="2" destOrd="0" presId="urn:microsoft.com/office/officeart/2005/8/layout/orgChart1"/>
    <dgm:cxn modelId="{A9A46F73-E61D-446C-824D-FC9CB7A9A0E6}" type="presParOf" srcId="{EA086743-716D-4BCD-80C6-A00BB1642050}" destId="{6FBC692D-9A4D-4E08-9CB9-EEA9DAB9608E}" srcOrd="3" destOrd="0" presId="urn:microsoft.com/office/officeart/2005/8/layout/orgChart1"/>
    <dgm:cxn modelId="{E4E98173-8FB0-411A-83F9-4565EE14728F}" type="presParOf" srcId="{6FBC692D-9A4D-4E08-9CB9-EEA9DAB9608E}" destId="{BFE7DA5F-6DE3-4427-8FE5-46469E269E35}" srcOrd="0" destOrd="0" presId="urn:microsoft.com/office/officeart/2005/8/layout/orgChart1"/>
    <dgm:cxn modelId="{D6AA2027-6D9E-45B0-B8FF-0A76517FC718}" type="presParOf" srcId="{BFE7DA5F-6DE3-4427-8FE5-46469E269E35}" destId="{983BF89C-C5BA-4158-9691-F59AC3C1B00C}" srcOrd="0" destOrd="0" presId="urn:microsoft.com/office/officeart/2005/8/layout/orgChart1"/>
    <dgm:cxn modelId="{B530438B-1163-45BC-962D-3E08E249DCFA}" type="presParOf" srcId="{BFE7DA5F-6DE3-4427-8FE5-46469E269E35}" destId="{539E377C-A7FE-48B1-9C6A-8877B14B92E6}" srcOrd="1" destOrd="0" presId="urn:microsoft.com/office/officeart/2005/8/layout/orgChart1"/>
    <dgm:cxn modelId="{2CE20628-55E5-460C-8CED-ED3BE6334237}" type="presParOf" srcId="{6FBC692D-9A4D-4E08-9CB9-EEA9DAB9608E}" destId="{D7407F22-B523-45C7-9636-6CE1F280FF09}" srcOrd="1" destOrd="0" presId="urn:microsoft.com/office/officeart/2005/8/layout/orgChart1"/>
    <dgm:cxn modelId="{D5D44700-BF63-49FA-AC7D-4E372DC20BE3}" type="presParOf" srcId="{6FBC692D-9A4D-4E08-9CB9-EEA9DAB9608E}" destId="{2D050015-2625-4520-AB3B-6CBA546AB048}" srcOrd="2" destOrd="0" presId="urn:microsoft.com/office/officeart/2005/8/layout/orgChart1"/>
    <dgm:cxn modelId="{C1770834-814A-46FB-B61E-5AFB1D9E9C85}" type="presParOf" srcId="{972EBC05-E284-4B62-B24E-A22F11547604}" destId="{CCF61393-EEA3-48C3-BE0B-5FED256B2EB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169305-7B1D-4BBC-ADC1-A09FBEE30F7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BA067107-5EE4-4BB0-8322-C4C49747D9E8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Nodular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tissue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(follicle)</a:t>
          </a:r>
        </a:p>
      </dgm:t>
    </dgm:pt>
    <dgm:pt modelId="{37CE3B2F-632A-459C-A224-26BFE5729C31}" type="parTrans" cxnId="{42A17CE7-8716-4684-99C7-F9E585E2797F}">
      <dgm:prSet/>
      <dgm:spPr/>
      <dgm:t>
        <a:bodyPr/>
        <a:lstStyle/>
        <a:p>
          <a:endParaRPr lang="en-US"/>
        </a:p>
      </dgm:t>
    </dgm:pt>
    <dgm:pt modelId="{29D17205-BCDF-4BB7-9E3A-5BEAD17D3940}" type="sibTrans" cxnId="{42A17CE7-8716-4684-99C7-F9E585E2797F}">
      <dgm:prSet/>
      <dgm:spPr/>
      <dgm:t>
        <a:bodyPr/>
        <a:lstStyle/>
        <a:p>
          <a:endParaRPr lang="en-US"/>
        </a:p>
      </dgm:t>
    </dgm:pt>
    <dgm:pt modelId="{5504552E-72B3-4107-AB5B-AC5DE75F8E5D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 germinal center</a:t>
          </a:r>
        </a:p>
      </dgm:t>
    </dgm:pt>
    <dgm:pt modelId="{62D76227-1DA1-4051-B706-9FD5744C0F28}" type="parTrans" cxnId="{C8401FA7-0CDE-4543-A904-E252BEA21EF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D47B6A-0F8B-4F0A-8BD8-1EDCEF6135ED}" type="sibTrans" cxnId="{C8401FA7-0CDE-4543-A904-E252BEA21EF9}">
      <dgm:prSet/>
      <dgm:spPr/>
      <dgm:t>
        <a:bodyPr/>
        <a:lstStyle/>
        <a:p>
          <a:endParaRPr lang="en-US"/>
        </a:p>
      </dgm:t>
    </dgm:pt>
    <dgm:pt modelId="{FBAC4EF5-EC75-4B48-8727-0A5059DB8FD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With germinal center</a:t>
          </a:r>
        </a:p>
      </dgm:t>
    </dgm:pt>
    <dgm:pt modelId="{7DA83FE1-0AF6-417C-954F-C49A6DEA94B6}" type="parTrans" cxnId="{1B2E9B23-4314-4634-BC49-89C0FE03BB2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8197DCE-83D0-431D-A4FE-F6D4C3024A80}" type="sibTrans" cxnId="{1B2E9B23-4314-4634-BC49-89C0FE03BB2B}">
      <dgm:prSet/>
      <dgm:spPr/>
      <dgm:t>
        <a:bodyPr/>
        <a:lstStyle/>
        <a:p>
          <a:endParaRPr lang="en-US"/>
        </a:p>
      </dgm:t>
    </dgm:pt>
    <dgm:pt modelId="{117A7E20-07B5-4575-AB15-9A592DFBE2B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Germinal center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(GC)</a:t>
          </a:r>
        </a:p>
      </dgm:t>
    </dgm:pt>
    <dgm:pt modelId="{C3DEF193-2DF2-4775-8BB0-82892293D392}" type="parTrans" cxnId="{8167194A-22E3-404E-AB2D-8E32179CBF1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7DE7CF1-EC01-40B8-B573-0E751CA36B9C}" type="sibTrans" cxnId="{8167194A-22E3-404E-AB2D-8E32179CBF19}">
      <dgm:prSet/>
      <dgm:spPr/>
      <dgm:t>
        <a:bodyPr/>
        <a:lstStyle/>
        <a:p>
          <a:endParaRPr lang="en-US"/>
        </a:p>
      </dgm:t>
    </dgm:pt>
    <dgm:pt modelId="{962C6463-D09F-4332-87C8-E28828738A0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Mantle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(M)</a:t>
          </a:r>
        </a:p>
      </dgm:t>
    </dgm:pt>
    <dgm:pt modelId="{DC888F4E-7D38-4DB0-ABCE-256486F19DA6}" type="parTrans" cxnId="{DA5C8649-1C2A-4241-BB85-1FA62252BFB5}">
      <dgm:prSet/>
      <dgm:spPr/>
      <dgm:t>
        <a:bodyPr/>
        <a:lstStyle/>
        <a:p>
          <a:endParaRPr lang="en-US"/>
        </a:p>
      </dgm:t>
    </dgm:pt>
    <dgm:pt modelId="{593665F3-A598-46A4-B1D1-060B8B636104}" type="sibTrans" cxnId="{DA5C8649-1C2A-4241-BB85-1FA62252BFB5}">
      <dgm:prSet/>
      <dgm:spPr/>
      <dgm:t>
        <a:bodyPr/>
        <a:lstStyle/>
        <a:p>
          <a:endParaRPr lang="en-US"/>
        </a:p>
      </dgm:t>
    </dgm:pt>
    <dgm:pt modelId="{AECBFA26-924E-4655-8ECE-089D32AEBAB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Peripheral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(P)</a:t>
          </a:r>
        </a:p>
      </dgm:t>
    </dgm:pt>
    <dgm:pt modelId="{C8AE821A-2CA3-444A-8A8A-EC57FE6D4B2B}" type="parTrans" cxnId="{AC82CF88-69B2-48FB-90A8-218751EDF26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36F65B-F397-46F1-8617-BE2BD3716818}" type="sibTrans" cxnId="{AC82CF88-69B2-48FB-90A8-218751EDF265}">
      <dgm:prSet/>
      <dgm:spPr/>
      <dgm:t>
        <a:bodyPr/>
        <a:lstStyle/>
        <a:p>
          <a:endParaRPr lang="en-US"/>
        </a:p>
      </dgm:t>
    </dgm:pt>
    <dgm:pt modelId="{FE483AA6-E58B-45C9-BF1A-EDCBCA2E4C2C}" type="pres">
      <dgm:prSet presAssocID="{5E169305-7B1D-4BBC-ADC1-A09FBEE30F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B08AD4-3F84-4B6E-B1EF-0685977CC09E}" type="pres">
      <dgm:prSet presAssocID="{BA067107-5EE4-4BB0-8322-C4C49747D9E8}" presName="hierRoot1" presStyleCnt="0">
        <dgm:presLayoutVars>
          <dgm:hierBranch/>
        </dgm:presLayoutVars>
      </dgm:prSet>
      <dgm:spPr/>
    </dgm:pt>
    <dgm:pt modelId="{7B15389C-B6E1-4ECE-8DC7-C6394CFEBC64}" type="pres">
      <dgm:prSet presAssocID="{BA067107-5EE4-4BB0-8322-C4C49747D9E8}" presName="rootComposite1" presStyleCnt="0"/>
      <dgm:spPr/>
    </dgm:pt>
    <dgm:pt modelId="{959F49EE-6EF1-49BD-A17D-804C13EC23D8}" type="pres">
      <dgm:prSet presAssocID="{BA067107-5EE4-4BB0-8322-C4C49747D9E8}" presName="rootText1" presStyleLbl="node0" presStyleIdx="0" presStyleCnt="1" custScaleX="117340" custLinFactNeighborX="47555" custLinFactNeighborY="-35793">
        <dgm:presLayoutVars>
          <dgm:chPref val="3"/>
        </dgm:presLayoutVars>
      </dgm:prSet>
      <dgm:spPr/>
    </dgm:pt>
    <dgm:pt modelId="{051E3336-5AF5-4D01-A99B-82358E3919BA}" type="pres">
      <dgm:prSet presAssocID="{BA067107-5EE4-4BB0-8322-C4C49747D9E8}" presName="rootConnector1" presStyleLbl="node1" presStyleIdx="0" presStyleCnt="0"/>
      <dgm:spPr/>
    </dgm:pt>
    <dgm:pt modelId="{2693514A-3FC4-445D-B22D-5FC8EB9DF8CE}" type="pres">
      <dgm:prSet presAssocID="{BA067107-5EE4-4BB0-8322-C4C49747D9E8}" presName="hierChild2" presStyleCnt="0"/>
      <dgm:spPr/>
    </dgm:pt>
    <dgm:pt modelId="{5048A815-4D8D-471E-B65D-18B7BB58BCA9}" type="pres">
      <dgm:prSet presAssocID="{62D76227-1DA1-4051-B706-9FD5744C0F28}" presName="Name35" presStyleLbl="parChTrans1D2" presStyleIdx="0" presStyleCnt="2"/>
      <dgm:spPr/>
    </dgm:pt>
    <dgm:pt modelId="{A17B3C4C-8410-4858-AF0B-17773B9DA602}" type="pres">
      <dgm:prSet presAssocID="{5504552E-72B3-4107-AB5B-AC5DE75F8E5D}" presName="hierRoot2" presStyleCnt="0">
        <dgm:presLayoutVars>
          <dgm:hierBranch/>
        </dgm:presLayoutVars>
      </dgm:prSet>
      <dgm:spPr/>
    </dgm:pt>
    <dgm:pt modelId="{B58B3AD9-349C-4BB7-A552-A2C25F1388C5}" type="pres">
      <dgm:prSet presAssocID="{5504552E-72B3-4107-AB5B-AC5DE75F8E5D}" presName="rootComposite" presStyleCnt="0"/>
      <dgm:spPr/>
    </dgm:pt>
    <dgm:pt modelId="{825CA439-0546-465B-8F38-DA9ED4C32BD2}" type="pres">
      <dgm:prSet presAssocID="{5504552E-72B3-4107-AB5B-AC5DE75F8E5D}" presName="rootText" presStyleLbl="node2" presStyleIdx="0" presStyleCnt="2" custLinFactNeighborX="25394">
        <dgm:presLayoutVars>
          <dgm:chPref val="3"/>
        </dgm:presLayoutVars>
      </dgm:prSet>
      <dgm:spPr/>
    </dgm:pt>
    <dgm:pt modelId="{33DE047A-31E5-4DFB-B047-4D492EDE0717}" type="pres">
      <dgm:prSet presAssocID="{5504552E-72B3-4107-AB5B-AC5DE75F8E5D}" presName="rootConnector" presStyleLbl="node2" presStyleIdx="0" presStyleCnt="2"/>
      <dgm:spPr/>
    </dgm:pt>
    <dgm:pt modelId="{B47FE153-FC02-409C-B45D-88DAFC439234}" type="pres">
      <dgm:prSet presAssocID="{5504552E-72B3-4107-AB5B-AC5DE75F8E5D}" presName="hierChild4" presStyleCnt="0"/>
      <dgm:spPr/>
    </dgm:pt>
    <dgm:pt modelId="{8928218A-3B93-461F-93BA-218028B0DF18}" type="pres">
      <dgm:prSet presAssocID="{5504552E-72B3-4107-AB5B-AC5DE75F8E5D}" presName="hierChild5" presStyleCnt="0"/>
      <dgm:spPr/>
    </dgm:pt>
    <dgm:pt modelId="{4D62261F-BAE6-44FC-90AA-3DB00CEDFC90}" type="pres">
      <dgm:prSet presAssocID="{7DA83FE1-0AF6-417C-954F-C49A6DEA94B6}" presName="Name35" presStyleLbl="parChTrans1D2" presStyleIdx="1" presStyleCnt="2"/>
      <dgm:spPr/>
    </dgm:pt>
    <dgm:pt modelId="{914D73A2-BB10-4005-9251-0E423F147BD9}" type="pres">
      <dgm:prSet presAssocID="{FBAC4EF5-EC75-4B48-8727-0A5059DB8FDB}" presName="hierRoot2" presStyleCnt="0">
        <dgm:presLayoutVars>
          <dgm:hierBranch/>
        </dgm:presLayoutVars>
      </dgm:prSet>
      <dgm:spPr/>
    </dgm:pt>
    <dgm:pt modelId="{108F457F-2AC3-46E1-B359-F0A5C7C13BDE}" type="pres">
      <dgm:prSet presAssocID="{FBAC4EF5-EC75-4B48-8727-0A5059DB8FDB}" presName="rootComposite" presStyleCnt="0"/>
      <dgm:spPr/>
    </dgm:pt>
    <dgm:pt modelId="{860D1A22-6395-4D74-B508-D5F9FD007F5F}" type="pres">
      <dgm:prSet presAssocID="{FBAC4EF5-EC75-4B48-8727-0A5059DB8FDB}" presName="rootText" presStyleLbl="node2" presStyleIdx="1" presStyleCnt="2" custLinFactNeighborX="64015">
        <dgm:presLayoutVars>
          <dgm:chPref val="3"/>
        </dgm:presLayoutVars>
      </dgm:prSet>
      <dgm:spPr/>
    </dgm:pt>
    <dgm:pt modelId="{C0D54EC6-42B4-40E4-BFC5-D41B6935337F}" type="pres">
      <dgm:prSet presAssocID="{FBAC4EF5-EC75-4B48-8727-0A5059DB8FDB}" presName="rootConnector" presStyleLbl="node2" presStyleIdx="1" presStyleCnt="2"/>
      <dgm:spPr/>
    </dgm:pt>
    <dgm:pt modelId="{8392BDD6-EFD6-4E32-9075-615D5A5D6B5A}" type="pres">
      <dgm:prSet presAssocID="{FBAC4EF5-EC75-4B48-8727-0A5059DB8FDB}" presName="hierChild4" presStyleCnt="0"/>
      <dgm:spPr/>
    </dgm:pt>
    <dgm:pt modelId="{99797598-9738-466B-B71C-65FA4CF32815}" type="pres">
      <dgm:prSet presAssocID="{C3DEF193-2DF2-4775-8BB0-82892293D392}" presName="Name35" presStyleLbl="parChTrans1D3" presStyleIdx="0" presStyleCnt="3"/>
      <dgm:spPr/>
    </dgm:pt>
    <dgm:pt modelId="{FAD10686-7B07-40B7-9930-D7A16F4C9BF7}" type="pres">
      <dgm:prSet presAssocID="{117A7E20-07B5-4575-AB15-9A592DFBE2BB}" presName="hierRoot2" presStyleCnt="0">
        <dgm:presLayoutVars>
          <dgm:hierBranch val="r"/>
        </dgm:presLayoutVars>
      </dgm:prSet>
      <dgm:spPr/>
    </dgm:pt>
    <dgm:pt modelId="{4B6C41A9-EAD2-49F3-AA05-D647F1D6B101}" type="pres">
      <dgm:prSet presAssocID="{117A7E20-07B5-4575-AB15-9A592DFBE2BB}" presName="rootComposite" presStyleCnt="0"/>
      <dgm:spPr/>
    </dgm:pt>
    <dgm:pt modelId="{4DFB3FF8-3CE7-45D8-9F79-38470BC8DDDE}" type="pres">
      <dgm:prSet presAssocID="{117A7E20-07B5-4575-AB15-9A592DFBE2BB}" presName="rootText" presStyleLbl="node3" presStyleIdx="0" presStyleCnt="3" custLinFactNeighborX="5441" custLinFactNeighborY="30567">
        <dgm:presLayoutVars>
          <dgm:chPref val="3"/>
        </dgm:presLayoutVars>
      </dgm:prSet>
      <dgm:spPr/>
    </dgm:pt>
    <dgm:pt modelId="{A9B0C206-004F-487C-94E3-73F2ABEDC6D3}" type="pres">
      <dgm:prSet presAssocID="{117A7E20-07B5-4575-AB15-9A592DFBE2BB}" presName="rootConnector" presStyleLbl="node3" presStyleIdx="0" presStyleCnt="3"/>
      <dgm:spPr/>
    </dgm:pt>
    <dgm:pt modelId="{E3767478-D599-4482-8E03-64A56BC8DAD3}" type="pres">
      <dgm:prSet presAssocID="{117A7E20-07B5-4575-AB15-9A592DFBE2BB}" presName="hierChild4" presStyleCnt="0"/>
      <dgm:spPr/>
    </dgm:pt>
    <dgm:pt modelId="{734EFBA9-566B-4AFF-8280-3BECD19CAE04}" type="pres">
      <dgm:prSet presAssocID="{117A7E20-07B5-4575-AB15-9A592DFBE2BB}" presName="hierChild5" presStyleCnt="0"/>
      <dgm:spPr/>
    </dgm:pt>
    <dgm:pt modelId="{C696CA5B-40A4-4960-BA73-DEDEF39E614F}" type="pres">
      <dgm:prSet presAssocID="{DC888F4E-7D38-4DB0-ABCE-256486F19DA6}" presName="Name35" presStyleLbl="parChTrans1D3" presStyleIdx="1" presStyleCnt="3"/>
      <dgm:spPr/>
    </dgm:pt>
    <dgm:pt modelId="{21F0D937-0923-467A-931B-A10AA572E32F}" type="pres">
      <dgm:prSet presAssocID="{962C6463-D09F-4332-87C8-E28828738A07}" presName="hierRoot2" presStyleCnt="0">
        <dgm:presLayoutVars>
          <dgm:hierBranch val="r"/>
        </dgm:presLayoutVars>
      </dgm:prSet>
      <dgm:spPr/>
    </dgm:pt>
    <dgm:pt modelId="{561B095E-4936-4351-B0C6-99FA60ABECDB}" type="pres">
      <dgm:prSet presAssocID="{962C6463-D09F-4332-87C8-E28828738A07}" presName="rootComposite" presStyleCnt="0"/>
      <dgm:spPr/>
    </dgm:pt>
    <dgm:pt modelId="{39E9EDA3-14AA-44FA-ACF9-58BE12934080}" type="pres">
      <dgm:prSet presAssocID="{962C6463-D09F-4332-87C8-E28828738A07}" presName="rootText" presStyleLbl="node3" presStyleIdx="1" presStyleCnt="3" custLinFactNeighborX="4157" custLinFactNeighborY="30567">
        <dgm:presLayoutVars>
          <dgm:chPref val="3"/>
        </dgm:presLayoutVars>
      </dgm:prSet>
      <dgm:spPr/>
    </dgm:pt>
    <dgm:pt modelId="{272D4624-5430-4887-9C94-5BDBD0FA9B91}" type="pres">
      <dgm:prSet presAssocID="{962C6463-D09F-4332-87C8-E28828738A07}" presName="rootConnector" presStyleLbl="node3" presStyleIdx="1" presStyleCnt="3"/>
      <dgm:spPr/>
    </dgm:pt>
    <dgm:pt modelId="{3D26A26E-A218-48CE-B77D-2DF909A6B212}" type="pres">
      <dgm:prSet presAssocID="{962C6463-D09F-4332-87C8-E28828738A07}" presName="hierChild4" presStyleCnt="0"/>
      <dgm:spPr/>
    </dgm:pt>
    <dgm:pt modelId="{7B1E752F-BE17-4105-976D-26C463F54AD7}" type="pres">
      <dgm:prSet presAssocID="{962C6463-D09F-4332-87C8-E28828738A07}" presName="hierChild5" presStyleCnt="0"/>
      <dgm:spPr/>
    </dgm:pt>
    <dgm:pt modelId="{588EB715-9FC5-45C5-A72B-C1F137F6B6F2}" type="pres">
      <dgm:prSet presAssocID="{C8AE821A-2CA3-444A-8A8A-EC57FE6D4B2B}" presName="Name35" presStyleLbl="parChTrans1D3" presStyleIdx="2" presStyleCnt="3"/>
      <dgm:spPr/>
    </dgm:pt>
    <dgm:pt modelId="{3FF96E61-63E1-4EA4-94A5-B42F74E6EC98}" type="pres">
      <dgm:prSet presAssocID="{AECBFA26-924E-4655-8ECE-089D32AEBAB0}" presName="hierRoot2" presStyleCnt="0">
        <dgm:presLayoutVars>
          <dgm:hierBranch val="r"/>
        </dgm:presLayoutVars>
      </dgm:prSet>
      <dgm:spPr/>
    </dgm:pt>
    <dgm:pt modelId="{E54C578A-1F0E-48DB-9341-CD9207EC045C}" type="pres">
      <dgm:prSet presAssocID="{AECBFA26-924E-4655-8ECE-089D32AEBAB0}" presName="rootComposite" presStyleCnt="0"/>
      <dgm:spPr/>
    </dgm:pt>
    <dgm:pt modelId="{7691156E-6153-4601-8030-AC848AEAB063}" type="pres">
      <dgm:prSet presAssocID="{AECBFA26-924E-4655-8ECE-089D32AEBAB0}" presName="rootText" presStyleLbl="node3" presStyleIdx="2" presStyleCnt="3" custLinFactNeighborX="-5441" custLinFactNeighborY="30567">
        <dgm:presLayoutVars>
          <dgm:chPref val="3"/>
        </dgm:presLayoutVars>
      </dgm:prSet>
      <dgm:spPr/>
    </dgm:pt>
    <dgm:pt modelId="{F499704A-1175-475C-8AF9-0B193B3004F6}" type="pres">
      <dgm:prSet presAssocID="{AECBFA26-924E-4655-8ECE-089D32AEBAB0}" presName="rootConnector" presStyleLbl="node3" presStyleIdx="2" presStyleCnt="3"/>
      <dgm:spPr/>
    </dgm:pt>
    <dgm:pt modelId="{AEC305B1-0B61-4427-B218-E3E28E758FA8}" type="pres">
      <dgm:prSet presAssocID="{AECBFA26-924E-4655-8ECE-089D32AEBAB0}" presName="hierChild4" presStyleCnt="0"/>
      <dgm:spPr/>
    </dgm:pt>
    <dgm:pt modelId="{36CC35AA-15FA-4A2B-89DA-87916F87ED18}" type="pres">
      <dgm:prSet presAssocID="{AECBFA26-924E-4655-8ECE-089D32AEBAB0}" presName="hierChild5" presStyleCnt="0"/>
      <dgm:spPr/>
    </dgm:pt>
    <dgm:pt modelId="{4B172D61-4E6C-406E-9C83-CB8E069B4ABA}" type="pres">
      <dgm:prSet presAssocID="{FBAC4EF5-EC75-4B48-8727-0A5059DB8FDB}" presName="hierChild5" presStyleCnt="0"/>
      <dgm:spPr/>
    </dgm:pt>
    <dgm:pt modelId="{31986E4C-AE73-47AA-B1FB-947A5657CC41}" type="pres">
      <dgm:prSet presAssocID="{BA067107-5EE4-4BB0-8322-C4C49747D9E8}" presName="hierChild3" presStyleCnt="0"/>
      <dgm:spPr/>
    </dgm:pt>
  </dgm:ptLst>
  <dgm:cxnLst>
    <dgm:cxn modelId="{748CC502-BAA2-4481-93B2-5D3A953CCF29}" type="presOf" srcId="{5E169305-7B1D-4BBC-ADC1-A09FBEE30F73}" destId="{FE483AA6-E58B-45C9-BF1A-EDCBCA2E4C2C}" srcOrd="0" destOrd="0" presId="urn:microsoft.com/office/officeart/2005/8/layout/orgChart1"/>
    <dgm:cxn modelId="{1B2E9B23-4314-4634-BC49-89C0FE03BB2B}" srcId="{BA067107-5EE4-4BB0-8322-C4C49747D9E8}" destId="{FBAC4EF5-EC75-4B48-8727-0A5059DB8FDB}" srcOrd="1" destOrd="0" parTransId="{7DA83FE1-0AF6-417C-954F-C49A6DEA94B6}" sibTransId="{E8197DCE-83D0-431D-A4FE-F6D4C3024A80}"/>
    <dgm:cxn modelId="{F5FF4528-5310-44DB-8CE0-F4C4F836C8AC}" type="presOf" srcId="{C3DEF193-2DF2-4775-8BB0-82892293D392}" destId="{99797598-9738-466B-B71C-65FA4CF32815}" srcOrd="0" destOrd="0" presId="urn:microsoft.com/office/officeart/2005/8/layout/orgChart1"/>
    <dgm:cxn modelId="{77854A35-DA2A-42CA-B2EE-FCD0B1865F3D}" type="presOf" srcId="{5504552E-72B3-4107-AB5B-AC5DE75F8E5D}" destId="{825CA439-0546-465B-8F38-DA9ED4C32BD2}" srcOrd="0" destOrd="0" presId="urn:microsoft.com/office/officeart/2005/8/layout/orgChart1"/>
    <dgm:cxn modelId="{6D9BA13D-564B-4432-971D-A50E03410140}" type="presOf" srcId="{62D76227-1DA1-4051-B706-9FD5744C0F28}" destId="{5048A815-4D8D-471E-B65D-18B7BB58BCA9}" srcOrd="0" destOrd="0" presId="urn:microsoft.com/office/officeart/2005/8/layout/orgChart1"/>
    <dgm:cxn modelId="{B29A3044-E156-4AC4-A6D8-F8812D81E2C3}" type="presOf" srcId="{5504552E-72B3-4107-AB5B-AC5DE75F8E5D}" destId="{33DE047A-31E5-4DFB-B047-4D492EDE0717}" srcOrd="1" destOrd="0" presId="urn:microsoft.com/office/officeart/2005/8/layout/orgChart1"/>
    <dgm:cxn modelId="{DA5C8649-1C2A-4241-BB85-1FA62252BFB5}" srcId="{FBAC4EF5-EC75-4B48-8727-0A5059DB8FDB}" destId="{962C6463-D09F-4332-87C8-E28828738A07}" srcOrd="1" destOrd="0" parTransId="{DC888F4E-7D38-4DB0-ABCE-256486F19DA6}" sibTransId="{593665F3-A598-46A4-B1D1-060B8B636104}"/>
    <dgm:cxn modelId="{4F4DD969-C206-4F24-BA13-92CC9FAF911E}" type="presOf" srcId="{BA067107-5EE4-4BB0-8322-C4C49747D9E8}" destId="{051E3336-5AF5-4D01-A99B-82358E3919BA}" srcOrd="1" destOrd="0" presId="urn:microsoft.com/office/officeart/2005/8/layout/orgChart1"/>
    <dgm:cxn modelId="{8167194A-22E3-404E-AB2D-8E32179CBF19}" srcId="{FBAC4EF5-EC75-4B48-8727-0A5059DB8FDB}" destId="{117A7E20-07B5-4575-AB15-9A592DFBE2BB}" srcOrd="0" destOrd="0" parTransId="{C3DEF193-2DF2-4775-8BB0-82892293D392}" sibTransId="{D7DE7CF1-EC01-40B8-B573-0E751CA36B9C}"/>
    <dgm:cxn modelId="{84E7E16D-360D-475B-A551-CC78A85BFFC0}" type="presOf" srcId="{7DA83FE1-0AF6-417C-954F-C49A6DEA94B6}" destId="{4D62261F-BAE6-44FC-90AA-3DB00CEDFC90}" srcOrd="0" destOrd="0" presId="urn:microsoft.com/office/officeart/2005/8/layout/orgChart1"/>
    <dgm:cxn modelId="{1337AE75-ADB3-427C-B95F-D1221FE60A30}" type="presOf" srcId="{117A7E20-07B5-4575-AB15-9A592DFBE2BB}" destId="{4DFB3FF8-3CE7-45D8-9F79-38470BC8DDDE}" srcOrd="0" destOrd="0" presId="urn:microsoft.com/office/officeart/2005/8/layout/orgChart1"/>
    <dgm:cxn modelId="{B820DE57-A086-4E47-8C8B-A4E679272D4B}" type="presOf" srcId="{FBAC4EF5-EC75-4B48-8727-0A5059DB8FDB}" destId="{C0D54EC6-42B4-40E4-BFC5-D41B6935337F}" srcOrd="1" destOrd="0" presId="urn:microsoft.com/office/officeart/2005/8/layout/orgChart1"/>
    <dgm:cxn modelId="{66081B82-9DC6-4FAF-AE5D-91ECFB0779E2}" type="presOf" srcId="{FBAC4EF5-EC75-4B48-8727-0A5059DB8FDB}" destId="{860D1A22-6395-4D74-B508-D5F9FD007F5F}" srcOrd="0" destOrd="0" presId="urn:microsoft.com/office/officeart/2005/8/layout/orgChart1"/>
    <dgm:cxn modelId="{AC82CF88-69B2-48FB-90A8-218751EDF265}" srcId="{FBAC4EF5-EC75-4B48-8727-0A5059DB8FDB}" destId="{AECBFA26-924E-4655-8ECE-089D32AEBAB0}" srcOrd="2" destOrd="0" parTransId="{C8AE821A-2CA3-444A-8A8A-EC57FE6D4B2B}" sibTransId="{A736F65B-F397-46F1-8617-BE2BD3716818}"/>
    <dgm:cxn modelId="{A0FABE94-F33D-4065-AA65-63EF92AACC1E}" type="presOf" srcId="{C8AE821A-2CA3-444A-8A8A-EC57FE6D4B2B}" destId="{588EB715-9FC5-45C5-A72B-C1F137F6B6F2}" srcOrd="0" destOrd="0" presId="urn:microsoft.com/office/officeart/2005/8/layout/orgChart1"/>
    <dgm:cxn modelId="{C8401FA7-0CDE-4543-A904-E252BEA21EF9}" srcId="{BA067107-5EE4-4BB0-8322-C4C49747D9E8}" destId="{5504552E-72B3-4107-AB5B-AC5DE75F8E5D}" srcOrd="0" destOrd="0" parTransId="{62D76227-1DA1-4051-B706-9FD5744C0F28}" sibTransId="{DCD47B6A-0F8B-4F0A-8BD8-1EDCEF6135ED}"/>
    <dgm:cxn modelId="{3730D9AA-D4D2-485D-9ABC-8D74DCF0E47F}" type="presOf" srcId="{BA067107-5EE4-4BB0-8322-C4C49747D9E8}" destId="{959F49EE-6EF1-49BD-A17D-804C13EC23D8}" srcOrd="0" destOrd="0" presId="urn:microsoft.com/office/officeart/2005/8/layout/orgChart1"/>
    <dgm:cxn modelId="{2404F7B0-2E02-4985-9E26-A911767DA50E}" type="presOf" srcId="{AECBFA26-924E-4655-8ECE-089D32AEBAB0}" destId="{F499704A-1175-475C-8AF9-0B193B3004F6}" srcOrd="1" destOrd="0" presId="urn:microsoft.com/office/officeart/2005/8/layout/orgChart1"/>
    <dgm:cxn modelId="{72E954B8-FF1B-4BC9-B266-D60CD793F3EA}" type="presOf" srcId="{962C6463-D09F-4332-87C8-E28828738A07}" destId="{39E9EDA3-14AA-44FA-ACF9-58BE12934080}" srcOrd="0" destOrd="0" presId="urn:microsoft.com/office/officeart/2005/8/layout/orgChart1"/>
    <dgm:cxn modelId="{288DA0D2-7898-4275-BB16-8856E1597D08}" type="presOf" srcId="{962C6463-D09F-4332-87C8-E28828738A07}" destId="{272D4624-5430-4887-9C94-5BDBD0FA9B91}" srcOrd="1" destOrd="0" presId="urn:microsoft.com/office/officeart/2005/8/layout/orgChart1"/>
    <dgm:cxn modelId="{42A17CE7-8716-4684-99C7-F9E585E2797F}" srcId="{5E169305-7B1D-4BBC-ADC1-A09FBEE30F73}" destId="{BA067107-5EE4-4BB0-8322-C4C49747D9E8}" srcOrd="0" destOrd="0" parTransId="{37CE3B2F-632A-459C-A224-26BFE5729C31}" sibTransId="{29D17205-BCDF-4BB7-9E3A-5BEAD17D3940}"/>
    <dgm:cxn modelId="{485C8EF0-0B76-46B7-B80B-F3DF6E84F2F1}" type="presOf" srcId="{117A7E20-07B5-4575-AB15-9A592DFBE2BB}" destId="{A9B0C206-004F-487C-94E3-73F2ABEDC6D3}" srcOrd="1" destOrd="0" presId="urn:microsoft.com/office/officeart/2005/8/layout/orgChart1"/>
    <dgm:cxn modelId="{5125AFF0-8A75-461E-987A-2860BCA47731}" type="presOf" srcId="{AECBFA26-924E-4655-8ECE-089D32AEBAB0}" destId="{7691156E-6153-4601-8030-AC848AEAB063}" srcOrd="0" destOrd="0" presId="urn:microsoft.com/office/officeart/2005/8/layout/orgChart1"/>
    <dgm:cxn modelId="{EFA234FA-B27C-4865-BDB0-DE3CCAAEA1B1}" type="presOf" srcId="{DC888F4E-7D38-4DB0-ABCE-256486F19DA6}" destId="{C696CA5B-40A4-4960-BA73-DEDEF39E614F}" srcOrd="0" destOrd="0" presId="urn:microsoft.com/office/officeart/2005/8/layout/orgChart1"/>
    <dgm:cxn modelId="{A6A3BB27-85FD-44C2-BD53-1584C042953E}" type="presParOf" srcId="{FE483AA6-E58B-45C9-BF1A-EDCBCA2E4C2C}" destId="{F6B08AD4-3F84-4B6E-B1EF-0685977CC09E}" srcOrd="0" destOrd="0" presId="urn:microsoft.com/office/officeart/2005/8/layout/orgChart1"/>
    <dgm:cxn modelId="{86240FFE-B766-44DD-9B8A-617BD5E9D27E}" type="presParOf" srcId="{F6B08AD4-3F84-4B6E-B1EF-0685977CC09E}" destId="{7B15389C-B6E1-4ECE-8DC7-C6394CFEBC64}" srcOrd="0" destOrd="0" presId="urn:microsoft.com/office/officeart/2005/8/layout/orgChart1"/>
    <dgm:cxn modelId="{BE396E98-595F-4A28-8749-BCEB45F921D7}" type="presParOf" srcId="{7B15389C-B6E1-4ECE-8DC7-C6394CFEBC64}" destId="{959F49EE-6EF1-49BD-A17D-804C13EC23D8}" srcOrd="0" destOrd="0" presId="urn:microsoft.com/office/officeart/2005/8/layout/orgChart1"/>
    <dgm:cxn modelId="{6B7F6D2C-98E6-4533-97F7-DEE171B5864E}" type="presParOf" srcId="{7B15389C-B6E1-4ECE-8DC7-C6394CFEBC64}" destId="{051E3336-5AF5-4D01-A99B-82358E3919BA}" srcOrd="1" destOrd="0" presId="urn:microsoft.com/office/officeart/2005/8/layout/orgChart1"/>
    <dgm:cxn modelId="{01E77C86-58E7-4556-807F-2389710CF01F}" type="presParOf" srcId="{F6B08AD4-3F84-4B6E-B1EF-0685977CC09E}" destId="{2693514A-3FC4-445D-B22D-5FC8EB9DF8CE}" srcOrd="1" destOrd="0" presId="urn:microsoft.com/office/officeart/2005/8/layout/orgChart1"/>
    <dgm:cxn modelId="{2C3C5330-FB24-48F1-8FBB-B79931DF4174}" type="presParOf" srcId="{2693514A-3FC4-445D-B22D-5FC8EB9DF8CE}" destId="{5048A815-4D8D-471E-B65D-18B7BB58BCA9}" srcOrd="0" destOrd="0" presId="urn:microsoft.com/office/officeart/2005/8/layout/orgChart1"/>
    <dgm:cxn modelId="{5B92531F-2056-4037-974B-98FC51041B80}" type="presParOf" srcId="{2693514A-3FC4-445D-B22D-5FC8EB9DF8CE}" destId="{A17B3C4C-8410-4858-AF0B-17773B9DA602}" srcOrd="1" destOrd="0" presId="urn:microsoft.com/office/officeart/2005/8/layout/orgChart1"/>
    <dgm:cxn modelId="{EF38E959-DD0E-438E-9CE3-7DB685E9FD0C}" type="presParOf" srcId="{A17B3C4C-8410-4858-AF0B-17773B9DA602}" destId="{B58B3AD9-349C-4BB7-A552-A2C25F1388C5}" srcOrd="0" destOrd="0" presId="urn:microsoft.com/office/officeart/2005/8/layout/orgChart1"/>
    <dgm:cxn modelId="{4F6410D4-A5D5-4DE5-88C8-465E437AD8C6}" type="presParOf" srcId="{B58B3AD9-349C-4BB7-A552-A2C25F1388C5}" destId="{825CA439-0546-465B-8F38-DA9ED4C32BD2}" srcOrd="0" destOrd="0" presId="urn:microsoft.com/office/officeart/2005/8/layout/orgChart1"/>
    <dgm:cxn modelId="{EDEA0545-1FF1-4287-BE1B-24F0F1713D3F}" type="presParOf" srcId="{B58B3AD9-349C-4BB7-A552-A2C25F1388C5}" destId="{33DE047A-31E5-4DFB-B047-4D492EDE0717}" srcOrd="1" destOrd="0" presId="urn:microsoft.com/office/officeart/2005/8/layout/orgChart1"/>
    <dgm:cxn modelId="{A4E95367-BDD5-470E-92C7-EA426451AF7C}" type="presParOf" srcId="{A17B3C4C-8410-4858-AF0B-17773B9DA602}" destId="{B47FE153-FC02-409C-B45D-88DAFC439234}" srcOrd="1" destOrd="0" presId="urn:microsoft.com/office/officeart/2005/8/layout/orgChart1"/>
    <dgm:cxn modelId="{08453054-FD7B-4A06-A857-0B263C2FEDF6}" type="presParOf" srcId="{A17B3C4C-8410-4858-AF0B-17773B9DA602}" destId="{8928218A-3B93-461F-93BA-218028B0DF18}" srcOrd="2" destOrd="0" presId="urn:microsoft.com/office/officeart/2005/8/layout/orgChart1"/>
    <dgm:cxn modelId="{D8EEBCAE-8528-4E2B-99C9-62247FE4EA37}" type="presParOf" srcId="{2693514A-3FC4-445D-B22D-5FC8EB9DF8CE}" destId="{4D62261F-BAE6-44FC-90AA-3DB00CEDFC90}" srcOrd="2" destOrd="0" presId="urn:microsoft.com/office/officeart/2005/8/layout/orgChart1"/>
    <dgm:cxn modelId="{83E5A357-46E2-4239-9CD4-3AECEA255639}" type="presParOf" srcId="{2693514A-3FC4-445D-B22D-5FC8EB9DF8CE}" destId="{914D73A2-BB10-4005-9251-0E423F147BD9}" srcOrd="3" destOrd="0" presId="urn:microsoft.com/office/officeart/2005/8/layout/orgChart1"/>
    <dgm:cxn modelId="{82E4D9BD-9BD6-42F5-8944-5ACA824413C4}" type="presParOf" srcId="{914D73A2-BB10-4005-9251-0E423F147BD9}" destId="{108F457F-2AC3-46E1-B359-F0A5C7C13BDE}" srcOrd="0" destOrd="0" presId="urn:microsoft.com/office/officeart/2005/8/layout/orgChart1"/>
    <dgm:cxn modelId="{055F8851-F0F4-4027-A329-7F59ADFA642D}" type="presParOf" srcId="{108F457F-2AC3-46E1-B359-F0A5C7C13BDE}" destId="{860D1A22-6395-4D74-B508-D5F9FD007F5F}" srcOrd="0" destOrd="0" presId="urn:microsoft.com/office/officeart/2005/8/layout/orgChart1"/>
    <dgm:cxn modelId="{2C68E9DB-B96D-49FD-BE92-9D3EAE706A6E}" type="presParOf" srcId="{108F457F-2AC3-46E1-B359-F0A5C7C13BDE}" destId="{C0D54EC6-42B4-40E4-BFC5-D41B6935337F}" srcOrd="1" destOrd="0" presId="urn:microsoft.com/office/officeart/2005/8/layout/orgChart1"/>
    <dgm:cxn modelId="{C663E139-A6B9-4CEE-9962-7C69DB23C281}" type="presParOf" srcId="{914D73A2-BB10-4005-9251-0E423F147BD9}" destId="{8392BDD6-EFD6-4E32-9075-615D5A5D6B5A}" srcOrd="1" destOrd="0" presId="urn:microsoft.com/office/officeart/2005/8/layout/orgChart1"/>
    <dgm:cxn modelId="{F10B6203-AD1D-4E25-890D-1D4CA6402432}" type="presParOf" srcId="{8392BDD6-EFD6-4E32-9075-615D5A5D6B5A}" destId="{99797598-9738-466B-B71C-65FA4CF32815}" srcOrd="0" destOrd="0" presId="urn:microsoft.com/office/officeart/2005/8/layout/orgChart1"/>
    <dgm:cxn modelId="{772441B8-7BF7-408F-90DB-999FCBB1CE38}" type="presParOf" srcId="{8392BDD6-EFD6-4E32-9075-615D5A5D6B5A}" destId="{FAD10686-7B07-40B7-9930-D7A16F4C9BF7}" srcOrd="1" destOrd="0" presId="urn:microsoft.com/office/officeart/2005/8/layout/orgChart1"/>
    <dgm:cxn modelId="{0F35B1F1-5962-432F-9D8D-65BF03166A28}" type="presParOf" srcId="{FAD10686-7B07-40B7-9930-D7A16F4C9BF7}" destId="{4B6C41A9-EAD2-49F3-AA05-D647F1D6B101}" srcOrd="0" destOrd="0" presId="urn:microsoft.com/office/officeart/2005/8/layout/orgChart1"/>
    <dgm:cxn modelId="{B63DAEA8-5D85-419B-8DD2-C209D8C5BAC7}" type="presParOf" srcId="{4B6C41A9-EAD2-49F3-AA05-D647F1D6B101}" destId="{4DFB3FF8-3CE7-45D8-9F79-38470BC8DDDE}" srcOrd="0" destOrd="0" presId="urn:microsoft.com/office/officeart/2005/8/layout/orgChart1"/>
    <dgm:cxn modelId="{F5196904-4BBC-41B8-B7D5-53AF9C24082E}" type="presParOf" srcId="{4B6C41A9-EAD2-49F3-AA05-D647F1D6B101}" destId="{A9B0C206-004F-487C-94E3-73F2ABEDC6D3}" srcOrd="1" destOrd="0" presId="urn:microsoft.com/office/officeart/2005/8/layout/orgChart1"/>
    <dgm:cxn modelId="{358FEB10-568B-4D44-BCCB-2C08F2DC7C82}" type="presParOf" srcId="{FAD10686-7B07-40B7-9930-D7A16F4C9BF7}" destId="{E3767478-D599-4482-8E03-64A56BC8DAD3}" srcOrd="1" destOrd="0" presId="urn:microsoft.com/office/officeart/2005/8/layout/orgChart1"/>
    <dgm:cxn modelId="{4F5907BF-0AB8-40FC-A1C3-BA049BA9C987}" type="presParOf" srcId="{FAD10686-7B07-40B7-9930-D7A16F4C9BF7}" destId="{734EFBA9-566B-4AFF-8280-3BECD19CAE04}" srcOrd="2" destOrd="0" presId="urn:microsoft.com/office/officeart/2005/8/layout/orgChart1"/>
    <dgm:cxn modelId="{7F9A9C97-73B6-4179-9855-F43F14DE50E8}" type="presParOf" srcId="{8392BDD6-EFD6-4E32-9075-615D5A5D6B5A}" destId="{C696CA5B-40A4-4960-BA73-DEDEF39E614F}" srcOrd="2" destOrd="0" presId="urn:microsoft.com/office/officeart/2005/8/layout/orgChart1"/>
    <dgm:cxn modelId="{C5019C44-DFAA-44F4-A532-F046BFCE24BC}" type="presParOf" srcId="{8392BDD6-EFD6-4E32-9075-615D5A5D6B5A}" destId="{21F0D937-0923-467A-931B-A10AA572E32F}" srcOrd="3" destOrd="0" presId="urn:microsoft.com/office/officeart/2005/8/layout/orgChart1"/>
    <dgm:cxn modelId="{8DDBCAB9-403A-4068-913A-965D119554D6}" type="presParOf" srcId="{21F0D937-0923-467A-931B-A10AA572E32F}" destId="{561B095E-4936-4351-B0C6-99FA60ABECDB}" srcOrd="0" destOrd="0" presId="urn:microsoft.com/office/officeart/2005/8/layout/orgChart1"/>
    <dgm:cxn modelId="{40DC48DA-D122-4715-8F39-DB03349C2EB1}" type="presParOf" srcId="{561B095E-4936-4351-B0C6-99FA60ABECDB}" destId="{39E9EDA3-14AA-44FA-ACF9-58BE12934080}" srcOrd="0" destOrd="0" presId="urn:microsoft.com/office/officeart/2005/8/layout/orgChart1"/>
    <dgm:cxn modelId="{20888777-45D7-4DB1-BF6C-D3D5E8891E77}" type="presParOf" srcId="{561B095E-4936-4351-B0C6-99FA60ABECDB}" destId="{272D4624-5430-4887-9C94-5BDBD0FA9B91}" srcOrd="1" destOrd="0" presId="urn:microsoft.com/office/officeart/2005/8/layout/orgChart1"/>
    <dgm:cxn modelId="{D50570DD-3943-434F-9120-21D08BFAF850}" type="presParOf" srcId="{21F0D937-0923-467A-931B-A10AA572E32F}" destId="{3D26A26E-A218-48CE-B77D-2DF909A6B212}" srcOrd="1" destOrd="0" presId="urn:microsoft.com/office/officeart/2005/8/layout/orgChart1"/>
    <dgm:cxn modelId="{44BE443D-C447-4B0B-AEC9-3E8476702B1C}" type="presParOf" srcId="{21F0D937-0923-467A-931B-A10AA572E32F}" destId="{7B1E752F-BE17-4105-976D-26C463F54AD7}" srcOrd="2" destOrd="0" presId="urn:microsoft.com/office/officeart/2005/8/layout/orgChart1"/>
    <dgm:cxn modelId="{8F8A53C8-B512-43FA-90DA-6C511D7428AD}" type="presParOf" srcId="{8392BDD6-EFD6-4E32-9075-615D5A5D6B5A}" destId="{588EB715-9FC5-45C5-A72B-C1F137F6B6F2}" srcOrd="4" destOrd="0" presId="urn:microsoft.com/office/officeart/2005/8/layout/orgChart1"/>
    <dgm:cxn modelId="{E42A9462-394B-4A38-BD53-13881F3DDEE9}" type="presParOf" srcId="{8392BDD6-EFD6-4E32-9075-615D5A5D6B5A}" destId="{3FF96E61-63E1-4EA4-94A5-B42F74E6EC98}" srcOrd="5" destOrd="0" presId="urn:microsoft.com/office/officeart/2005/8/layout/orgChart1"/>
    <dgm:cxn modelId="{93E4BD86-5E03-4812-8328-965096C6DECD}" type="presParOf" srcId="{3FF96E61-63E1-4EA4-94A5-B42F74E6EC98}" destId="{E54C578A-1F0E-48DB-9341-CD9207EC045C}" srcOrd="0" destOrd="0" presId="urn:microsoft.com/office/officeart/2005/8/layout/orgChart1"/>
    <dgm:cxn modelId="{05268572-EB0C-4CFF-824A-661EAE727BAF}" type="presParOf" srcId="{E54C578A-1F0E-48DB-9341-CD9207EC045C}" destId="{7691156E-6153-4601-8030-AC848AEAB063}" srcOrd="0" destOrd="0" presId="urn:microsoft.com/office/officeart/2005/8/layout/orgChart1"/>
    <dgm:cxn modelId="{554BB7A1-FEDF-4611-A691-EFA3C16F4767}" type="presParOf" srcId="{E54C578A-1F0E-48DB-9341-CD9207EC045C}" destId="{F499704A-1175-475C-8AF9-0B193B3004F6}" srcOrd="1" destOrd="0" presId="urn:microsoft.com/office/officeart/2005/8/layout/orgChart1"/>
    <dgm:cxn modelId="{82FA2BDE-22CF-4E56-9BDC-E29E9ECC3F27}" type="presParOf" srcId="{3FF96E61-63E1-4EA4-94A5-B42F74E6EC98}" destId="{AEC305B1-0B61-4427-B218-E3E28E758FA8}" srcOrd="1" destOrd="0" presId="urn:microsoft.com/office/officeart/2005/8/layout/orgChart1"/>
    <dgm:cxn modelId="{751A1A4F-D34E-4F49-B3A1-DACC3DFBC0D3}" type="presParOf" srcId="{3FF96E61-63E1-4EA4-94A5-B42F74E6EC98}" destId="{36CC35AA-15FA-4A2B-89DA-87916F87ED18}" srcOrd="2" destOrd="0" presId="urn:microsoft.com/office/officeart/2005/8/layout/orgChart1"/>
    <dgm:cxn modelId="{3A077064-B79E-4A37-A152-2EFEE850EC9D}" type="presParOf" srcId="{914D73A2-BB10-4005-9251-0E423F147BD9}" destId="{4B172D61-4E6C-406E-9C83-CB8E069B4ABA}" srcOrd="2" destOrd="0" presId="urn:microsoft.com/office/officeart/2005/8/layout/orgChart1"/>
    <dgm:cxn modelId="{45FA75A4-1E87-4485-B4D7-7D86A54671BC}" type="presParOf" srcId="{F6B08AD4-3F84-4B6E-B1EF-0685977CC09E}" destId="{31986E4C-AE73-47AA-B1FB-947A5657CC41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169305-7B1D-4BBC-ADC1-A09FBEE30F7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067107-5EE4-4BB0-8322-C4C49747D9E8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37CE3B2F-632A-459C-A224-26BFE5729C31}" type="parTrans" cxnId="{42A17CE7-8716-4684-99C7-F9E585E2797F}">
      <dgm:prSet/>
      <dgm:spPr/>
      <dgm:t>
        <a:bodyPr/>
        <a:lstStyle/>
        <a:p>
          <a:endParaRPr lang="en-US"/>
        </a:p>
      </dgm:t>
    </dgm:pt>
    <dgm:pt modelId="{29D17205-BCDF-4BB7-9E3A-5BEAD17D3940}" type="sibTrans" cxnId="{42A17CE7-8716-4684-99C7-F9E585E2797F}">
      <dgm:prSet/>
      <dgm:spPr/>
      <dgm:t>
        <a:bodyPr/>
        <a:lstStyle/>
        <a:p>
          <a:endParaRPr lang="en-US"/>
        </a:p>
      </dgm:t>
    </dgm:pt>
    <dgm:pt modelId="{5504552E-72B3-4107-AB5B-AC5DE75F8E5D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</a:t>
          </a:r>
          <a:r>
            <a: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central</a:t>
          </a:r>
          <a:r>
            <a: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62D76227-1DA1-4051-B706-9FD5744C0F28}" type="parTrans" cxnId="{C8401FA7-0CDE-4543-A904-E252BEA21EF9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D47B6A-0F8B-4F0A-8BD8-1EDCEF6135ED}" type="sibTrans" cxnId="{C8401FA7-0CDE-4543-A904-E252BEA21EF9}">
      <dgm:prSet/>
      <dgm:spPr/>
      <dgm:t>
        <a:bodyPr/>
        <a:lstStyle/>
        <a:p>
          <a:endParaRPr lang="en-US"/>
        </a:p>
      </dgm:t>
    </dgm:pt>
    <dgm:pt modelId="{FBAC4EF5-EC75-4B48-8727-0A5059DB8FDB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(peripheral)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gm:t>
    </dgm:pt>
    <dgm:pt modelId="{7DA83FE1-0AF6-417C-954F-C49A6DEA94B6}" type="parTrans" cxnId="{1B2E9B23-4314-4634-BC49-89C0FE03BB2B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8197DCE-83D0-431D-A4FE-F6D4C3024A80}" type="sibTrans" cxnId="{1B2E9B23-4314-4634-BC49-89C0FE03BB2B}">
      <dgm:prSet/>
      <dgm:spPr/>
      <dgm:t>
        <a:bodyPr/>
        <a:lstStyle/>
        <a:p>
          <a:endParaRPr lang="en-US"/>
        </a:p>
      </dgm:t>
    </dgm:pt>
    <dgm:pt modelId="{962C6463-D09F-4332-87C8-E28828738A07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 nodes</a:t>
          </a:r>
        </a:p>
      </dgm:t>
    </dgm:pt>
    <dgm:pt modelId="{DC888F4E-7D38-4DB0-ABCE-256486F19DA6}" type="parTrans" cxnId="{DA5C8649-1C2A-4241-BB85-1FA62252BFB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93665F3-A598-46A4-B1D1-060B8B636104}" type="sibTrans" cxnId="{DA5C8649-1C2A-4241-BB85-1FA62252BFB5}">
      <dgm:prSet/>
      <dgm:spPr/>
      <dgm:t>
        <a:bodyPr/>
        <a:lstStyle/>
        <a:p>
          <a:endParaRPr lang="en-US"/>
        </a:p>
      </dgm:t>
    </dgm:pt>
    <dgm:pt modelId="{AECBFA26-924E-4655-8ECE-089D32AEBAB0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gm:t>
    </dgm:pt>
    <dgm:pt modelId="{C8AE821A-2CA3-444A-8A8A-EC57FE6D4B2B}" type="parTrans" cxnId="{AC82CF88-69B2-48FB-90A8-218751EDF26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736F65B-F397-46F1-8617-BE2BD3716818}" type="sibTrans" cxnId="{AC82CF88-69B2-48FB-90A8-218751EDF265}">
      <dgm:prSet/>
      <dgm:spPr/>
      <dgm:t>
        <a:bodyPr/>
        <a:lstStyle/>
        <a:p>
          <a:endParaRPr lang="en-US"/>
        </a:p>
      </dgm:t>
    </dgm:pt>
    <dgm:pt modelId="{268E5092-2C8C-4740-BF78-F2173B0AE43F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Thymus</a:t>
          </a:r>
        </a:p>
      </dgm:t>
    </dgm:pt>
    <dgm:pt modelId="{DEF23B78-5C4C-4001-B3DC-C7C5EA74BA72}" type="parTrans" cxnId="{704F446D-7C67-4420-916D-2A69CD598005}">
      <dgm:prSet/>
      <dgm:spPr/>
      <dgm:t>
        <a:bodyPr/>
        <a:lstStyle/>
        <a:p>
          <a:endParaRPr lang="en-US"/>
        </a:p>
      </dgm:t>
    </dgm:pt>
    <dgm:pt modelId="{C649157D-99E6-439B-8719-DE6E3A083E47}" type="sibTrans" cxnId="{704F446D-7C67-4420-916D-2A69CD598005}">
      <dgm:prSet/>
      <dgm:spPr/>
      <dgm:t>
        <a:bodyPr/>
        <a:lstStyle/>
        <a:p>
          <a:endParaRPr lang="en-US"/>
        </a:p>
      </dgm:t>
    </dgm:pt>
    <dgm:pt modelId="{6E7CB543-08FF-49FA-A5AA-53C34BCFE470}">
      <dgm:prSet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Bone marrow</a:t>
          </a:r>
        </a:p>
      </dgm:t>
    </dgm:pt>
    <dgm:pt modelId="{93939FCD-18FA-4302-92BA-F6441919ABCD}" type="parTrans" cxnId="{36EA5AE5-5412-46BE-A2C9-FE4606DE6052}">
      <dgm:prSet/>
      <dgm:spPr/>
      <dgm:t>
        <a:bodyPr/>
        <a:lstStyle/>
        <a:p>
          <a:endParaRPr lang="en-US"/>
        </a:p>
      </dgm:t>
    </dgm:pt>
    <dgm:pt modelId="{154AB1F3-EDD6-4B63-800D-A6783B92573F}" type="sibTrans" cxnId="{36EA5AE5-5412-46BE-A2C9-FE4606DE6052}">
      <dgm:prSet/>
      <dgm:spPr/>
      <dgm:t>
        <a:bodyPr/>
        <a:lstStyle/>
        <a:p>
          <a:endParaRPr lang="en-US"/>
        </a:p>
      </dgm:t>
    </dgm:pt>
    <dgm:pt modelId="{5809BF78-655B-4578-B3F2-C1AEB112F8FB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MALT</a:t>
          </a:r>
        </a:p>
      </dgm:t>
    </dgm:pt>
    <dgm:pt modelId="{5B8A6EC5-87F8-4935-902F-F97359C3A172}" type="parTrans" cxnId="{84A68555-34EE-4789-A112-8DD35F7D2196}">
      <dgm:prSet/>
      <dgm:spPr/>
      <dgm:t>
        <a:bodyPr/>
        <a:lstStyle/>
        <a:p>
          <a:endParaRPr lang="en-US"/>
        </a:p>
      </dgm:t>
    </dgm:pt>
    <dgm:pt modelId="{7B782438-00C0-4923-92E8-E2DB7DBA4C03}" type="sibTrans" cxnId="{84A68555-34EE-4789-A112-8DD35F7D2196}">
      <dgm:prSet/>
      <dgm:spPr/>
      <dgm:t>
        <a:bodyPr/>
        <a:lstStyle/>
        <a:p>
          <a:endParaRPr lang="en-US"/>
        </a:p>
      </dgm:t>
    </dgm:pt>
    <dgm:pt modelId="{BCB0A9AB-7098-4A61-9822-5BFF9F19A774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R="0" rtl="1" eaLnBrk="1" fontAlgn="base" latinLnBrk="0" hangingPunct="1">
            <a:buClrTx/>
            <a:buSzTx/>
            <a:buFontTx/>
            <a:tabLst/>
          </a:pPr>
          <a:r>
            <a: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Spleen</a:t>
          </a:r>
        </a:p>
      </dgm:t>
    </dgm:pt>
    <dgm:pt modelId="{6A0A8890-4F34-4D16-AE1A-2BA9A5E14856}" type="parTrans" cxnId="{4673A8D1-5F95-44C3-83EC-B65A811DB64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3D93500A-1C2D-4B53-8E98-AB76E103FE6F}" type="sibTrans" cxnId="{4673A8D1-5F95-44C3-83EC-B65A811DB64D}">
      <dgm:prSet/>
      <dgm:spPr/>
      <dgm:t>
        <a:bodyPr/>
        <a:lstStyle/>
        <a:p>
          <a:endParaRPr lang="en-US"/>
        </a:p>
      </dgm:t>
    </dgm:pt>
    <dgm:pt modelId="{FE483AA6-E58B-45C9-BF1A-EDCBCA2E4C2C}" type="pres">
      <dgm:prSet presAssocID="{5E169305-7B1D-4BBC-ADC1-A09FBEE30F7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B08AD4-3F84-4B6E-B1EF-0685977CC09E}" type="pres">
      <dgm:prSet presAssocID="{BA067107-5EE4-4BB0-8322-C4C49747D9E8}" presName="hierRoot1" presStyleCnt="0">
        <dgm:presLayoutVars>
          <dgm:hierBranch/>
        </dgm:presLayoutVars>
      </dgm:prSet>
      <dgm:spPr/>
    </dgm:pt>
    <dgm:pt modelId="{7B15389C-B6E1-4ECE-8DC7-C6394CFEBC64}" type="pres">
      <dgm:prSet presAssocID="{BA067107-5EE4-4BB0-8322-C4C49747D9E8}" presName="rootComposite1" presStyleCnt="0"/>
      <dgm:spPr/>
    </dgm:pt>
    <dgm:pt modelId="{959F49EE-6EF1-49BD-A17D-804C13EC23D8}" type="pres">
      <dgm:prSet presAssocID="{BA067107-5EE4-4BB0-8322-C4C49747D9E8}" presName="rootText1" presStyleLbl="node0" presStyleIdx="0" presStyleCnt="4" custLinFactY="-1404" custLinFactNeighborX="74883" custLinFactNeighborY="-100000">
        <dgm:presLayoutVars>
          <dgm:chPref val="3"/>
        </dgm:presLayoutVars>
      </dgm:prSet>
      <dgm:spPr/>
    </dgm:pt>
    <dgm:pt modelId="{051E3336-5AF5-4D01-A99B-82358E3919BA}" type="pres">
      <dgm:prSet presAssocID="{BA067107-5EE4-4BB0-8322-C4C49747D9E8}" presName="rootConnector1" presStyleLbl="node1" presStyleIdx="0" presStyleCnt="0"/>
      <dgm:spPr/>
    </dgm:pt>
    <dgm:pt modelId="{2693514A-3FC4-445D-B22D-5FC8EB9DF8CE}" type="pres">
      <dgm:prSet presAssocID="{BA067107-5EE4-4BB0-8322-C4C49747D9E8}" presName="hierChild2" presStyleCnt="0"/>
      <dgm:spPr/>
    </dgm:pt>
    <dgm:pt modelId="{5048A815-4D8D-471E-B65D-18B7BB58BCA9}" type="pres">
      <dgm:prSet presAssocID="{62D76227-1DA1-4051-B706-9FD5744C0F28}" presName="Name35" presStyleLbl="parChTrans1D2" presStyleIdx="0" presStyleCnt="2"/>
      <dgm:spPr/>
    </dgm:pt>
    <dgm:pt modelId="{A17B3C4C-8410-4858-AF0B-17773B9DA602}" type="pres">
      <dgm:prSet presAssocID="{5504552E-72B3-4107-AB5B-AC5DE75F8E5D}" presName="hierRoot2" presStyleCnt="0">
        <dgm:presLayoutVars>
          <dgm:hierBranch/>
        </dgm:presLayoutVars>
      </dgm:prSet>
      <dgm:spPr/>
    </dgm:pt>
    <dgm:pt modelId="{B58B3AD9-349C-4BB7-A552-A2C25F1388C5}" type="pres">
      <dgm:prSet presAssocID="{5504552E-72B3-4107-AB5B-AC5DE75F8E5D}" presName="rootComposite" presStyleCnt="0"/>
      <dgm:spPr/>
    </dgm:pt>
    <dgm:pt modelId="{825CA439-0546-465B-8F38-DA9ED4C32BD2}" type="pres">
      <dgm:prSet presAssocID="{5504552E-72B3-4107-AB5B-AC5DE75F8E5D}" presName="rootText" presStyleLbl="node2" presStyleIdx="0" presStyleCnt="2" custScaleY="119323" custLinFactNeighborX="13992" custLinFactNeighborY="-75578">
        <dgm:presLayoutVars>
          <dgm:chPref val="3"/>
        </dgm:presLayoutVars>
      </dgm:prSet>
      <dgm:spPr/>
    </dgm:pt>
    <dgm:pt modelId="{33DE047A-31E5-4DFB-B047-4D492EDE0717}" type="pres">
      <dgm:prSet presAssocID="{5504552E-72B3-4107-AB5B-AC5DE75F8E5D}" presName="rootConnector" presStyleLbl="node2" presStyleIdx="0" presStyleCnt="2"/>
      <dgm:spPr/>
    </dgm:pt>
    <dgm:pt modelId="{B47FE153-FC02-409C-B45D-88DAFC439234}" type="pres">
      <dgm:prSet presAssocID="{5504552E-72B3-4107-AB5B-AC5DE75F8E5D}" presName="hierChild4" presStyleCnt="0"/>
      <dgm:spPr/>
    </dgm:pt>
    <dgm:pt modelId="{8928218A-3B93-461F-93BA-218028B0DF18}" type="pres">
      <dgm:prSet presAssocID="{5504552E-72B3-4107-AB5B-AC5DE75F8E5D}" presName="hierChild5" presStyleCnt="0"/>
      <dgm:spPr/>
    </dgm:pt>
    <dgm:pt modelId="{4D62261F-BAE6-44FC-90AA-3DB00CEDFC90}" type="pres">
      <dgm:prSet presAssocID="{7DA83FE1-0AF6-417C-954F-C49A6DEA94B6}" presName="Name35" presStyleLbl="parChTrans1D2" presStyleIdx="1" presStyleCnt="2"/>
      <dgm:spPr/>
    </dgm:pt>
    <dgm:pt modelId="{914D73A2-BB10-4005-9251-0E423F147BD9}" type="pres">
      <dgm:prSet presAssocID="{FBAC4EF5-EC75-4B48-8727-0A5059DB8FDB}" presName="hierRoot2" presStyleCnt="0">
        <dgm:presLayoutVars>
          <dgm:hierBranch/>
        </dgm:presLayoutVars>
      </dgm:prSet>
      <dgm:spPr/>
    </dgm:pt>
    <dgm:pt modelId="{108F457F-2AC3-46E1-B359-F0A5C7C13BDE}" type="pres">
      <dgm:prSet presAssocID="{FBAC4EF5-EC75-4B48-8727-0A5059DB8FDB}" presName="rootComposite" presStyleCnt="0"/>
      <dgm:spPr/>
    </dgm:pt>
    <dgm:pt modelId="{860D1A22-6395-4D74-B508-D5F9FD007F5F}" type="pres">
      <dgm:prSet presAssocID="{FBAC4EF5-EC75-4B48-8727-0A5059DB8FDB}" presName="rootText" presStyleLbl="node2" presStyleIdx="1" presStyleCnt="2" custScaleY="123768" custLinFactX="33654" custLinFactNeighborX="100000" custLinFactNeighborY="-75578">
        <dgm:presLayoutVars>
          <dgm:chPref val="3"/>
        </dgm:presLayoutVars>
      </dgm:prSet>
      <dgm:spPr/>
    </dgm:pt>
    <dgm:pt modelId="{C0D54EC6-42B4-40E4-BFC5-D41B6935337F}" type="pres">
      <dgm:prSet presAssocID="{FBAC4EF5-EC75-4B48-8727-0A5059DB8FDB}" presName="rootConnector" presStyleLbl="node2" presStyleIdx="1" presStyleCnt="2"/>
      <dgm:spPr/>
    </dgm:pt>
    <dgm:pt modelId="{8392BDD6-EFD6-4E32-9075-615D5A5D6B5A}" type="pres">
      <dgm:prSet presAssocID="{FBAC4EF5-EC75-4B48-8727-0A5059DB8FDB}" presName="hierChild4" presStyleCnt="0"/>
      <dgm:spPr/>
    </dgm:pt>
    <dgm:pt modelId="{C696CA5B-40A4-4960-BA73-DEDEF39E614F}" type="pres">
      <dgm:prSet presAssocID="{DC888F4E-7D38-4DB0-ABCE-256486F19DA6}" presName="Name35" presStyleLbl="parChTrans1D3" presStyleIdx="0" presStyleCnt="3"/>
      <dgm:spPr/>
    </dgm:pt>
    <dgm:pt modelId="{21F0D937-0923-467A-931B-A10AA572E32F}" type="pres">
      <dgm:prSet presAssocID="{962C6463-D09F-4332-87C8-E28828738A07}" presName="hierRoot2" presStyleCnt="0">
        <dgm:presLayoutVars>
          <dgm:hierBranch val="r"/>
        </dgm:presLayoutVars>
      </dgm:prSet>
      <dgm:spPr/>
    </dgm:pt>
    <dgm:pt modelId="{561B095E-4936-4351-B0C6-99FA60ABECDB}" type="pres">
      <dgm:prSet presAssocID="{962C6463-D09F-4332-87C8-E28828738A07}" presName="rootComposite" presStyleCnt="0"/>
      <dgm:spPr/>
    </dgm:pt>
    <dgm:pt modelId="{39E9EDA3-14AA-44FA-ACF9-58BE12934080}" type="pres">
      <dgm:prSet presAssocID="{962C6463-D09F-4332-87C8-E28828738A07}" presName="rootText" presStyleLbl="node3" presStyleIdx="0" presStyleCnt="3" custScaleX="73072" custLinFactNeighborX="57136" custLinFactNeighborY="8291">
        <dgm:presLayoutVars>
          <dgm:chPref val="3"/>
        </dgm:presLayoutVars>
      </dgm:prSet>
      <dgm:spPr/>
    </dgm:pt>
    <dgm:pt modelId="{272D4624-5430-4887-9C94-5BDBD0FA9B91}" type="pres">
      <dgm:prSet presAssocID="{962C6463-D09F-4332-87C8-E28828738A07}" presName="rootConnector" presStyleLbl="node3" presStyleIdx="0" presStyleCnt="3"/>
      <dgm:spPr/>
    </dgm:pt>
    <dgm:pt modelId="{3D26A26E-A218-48CE-B77D-2DF909A6B212}" type="pres">
      <dgm:prSet presAssocID="{962C6463-D09F-4332-87C8-E28828738A07}" presName="hierChild4" presStyleCnt="0"/>
      <dgm:spPr/>
    </dgm:pt>
    <dgm:pt modelId="{7B1E752F-BE17-4105-976D-26C463F54AD7}" type="pres">
      <dgm:prSet presAssocID="{962C6463-D09F-4332-87C8-E28828738A07}" presName="hierChild5" presStyleCnt="0"/>
      <dgm:spPr/>
    </dgm:pt>
    <dgm:pt modelId="{AA2FAB83-6CC3-42E7-88C0-9653AAB3F957}" type="pres">
      <dgm:prSet presAssocID="{6A0A8890-4F34-4D16-AE1A-2BA9A5E14856}" presName="Name35" presStyleLbl="parChTrans1D3" presStyleIdx="1" presStyleCnt="3"/>
      <dgm:spPr/>
    </dgm:pt>
    <dgm:pt modelId="{43104A12-0CD1-4639-8437-A2B250AA8625}" type="pres">
      <dgm:prSet presAssocID="{BCB0A9AB-7098-4A61-9822-5BFF9F19A774}" presName="hierRoot2" presStyleCnt="0">
        <dgm:presLayoutVars>
          <dgm:hierBranch val="init"/>
        </dgm:presLayoutVars>
      </dgm:prSet>
      <dgm:spPr/>
    </dgm:pt>
    <dgm:pt modelId="{5ECBE2F8-5AF7-45F0-85A4-6AF9278C4061}" type="pres">
      <dgm:prSet presAssocID="{BCB0A9AB-7098-4A61-9822-5BFF9F19A774}" presName="rootComposite" presStyleCnt="0"/>
      <dgm:spPr/>
    </dgm:pt>
    <dgm:pt modelId="{BFC4E395-DCFD-47CE-8AD6-72016AC95DA3}" type="pres">
      <dgm:prSet presAssocID="{BCB0A9AB-7098-4A61-9822-5BFF9F19A774}" presName="rootText" presStyleLbl="node3" presStyleIdx="1" presStyleCnt="3" custScaleX="58433" custLinFactNeighborX="50122" custLinFactNeighborY="8291">
        <dgm:presLayoutVars>
          <dgm:chPref val="3"/>
        </dgm:presLayoutVars>
      </dgm:prSet>
      <dgm:spPr/>
    </dgm:pt>
    <dgm:pt modelId="{A2512948-D7BB-4B6C-A110-52FDCF1717BE}" type="pres">
      <dgm:prSet presAssocID="{BCB0A9AB-7098-4A61-9822-5BFF9F19A774}" presName="rootConnector" presStyleLbl="node3" presStyleIdx="1" presStyleCnt="3"/>
      <dgm:spPr/>
    </dgm:pt>
    <dgm:pt modelId="{077663A8-9051-482A-BDEF-F7501D59F6F4}" type="pres">
      <dgm:prSet presAssocID="{BCB0A9AB-7098-4A61-9822-5BFF9F19A774}" presName="hierChild4" presStyleCnt="0"/>
      <dgm:spPr/>
    </dgm:pt>
    <dgm:pt modelId="{A6FA1B2C-9C86-41F6-AC2A-6E8C646FDA59}" type="pres">
      <dgm:prSet presAssocID="{BCB0A9AB-7098-4A61-9822-5BFF9F19A774}" presName="hierChild5" presStyleCnt="0"/>
      <dgm:spPr/>
    </dgm:pt>
    <dgm:pt modelId="{588EB715-9FC5-45C5-A72B-C1F137F6B6F2}" type="pres">
      <dgm:prSet presAssocID="{C8AE821A-2CA3-444A-8A8A-EC57FE6D4B2B}" presName="Name35" presStyleLbl="parChTrans1D3" presStyleIdx="2" presStyleCnt="3"/>
      <dgm:spPr/>
    </dgm:pt>
    <dgm:pt modelId="{3FF96E61-63E1-4EA4-94A5-B42F74E6EC98}" type="pres">
      <dgm:prSet presAssocID="{AECBFA26-924E-4655-8ECE-089D32AEBAB0}" presName="hierRoot2" presStyleCnt="0">
        <dgm:presLayoutVars>
          <dgm:hierBranch val="r"/>
        </dgm:presLayoutVars>
      </dgm:prSet>
      <dgm:spPr/>
    </dgm:pt>
    <dgm:pt modelId="{E54C578A-1F0E-48DB-9341-CD9207EC045C}" type="pres">
      <dgm:prSet presAssocID="{AECBFA26-924E-4655-8ECE-089D32AEBAB0}" presName="rootComposite" presStyleCnt="0"/>
      <dgm:spPr/>
    </dgm:pt>
    <dgm:pt modelId="{7691156E-6153-4601-8030-AC848AEAB063}" type="pres">
      <dgm:prSet presAssocID="{AECBFA26-924E-4655-8ECE-089D32AEBAB0}" presName="rootText" presStyleLbl="node3" presStyleIdx="2" presStyleCnt="3" custScaleX="58433" custLinFactNeighborX="44113" custLinFactNeighborY="8291">
        <dgm:presLayoutVars>
          <dgm:chPref val="3"/>
        </dgm:presLayoutVars>
      </dgm:prSet>
      <dgm:spPr/>
    </dgm:pt>
    <dgm:pt modelId="{F499704A-1175-475C-8AF9-0B193B3004F6}" type="pres">
      <dgm:prSet presAssocID="{AECBFA26-924E-4655-8ECE-089D32AEBAB0}" presName="rootConnector" presStyleLbl="node3" presStyleIdx="2" presStyleCnt="3"/>
      <dgm:spPr/>
    </dgm:pt>
    <dgm:pt modelId="{AEC305B1-0B61-4427-B218-E3E28E758FA8}" type="pres">
      <dgm:prSet presAssocID="{AECBFA26-924E-4655-8ECE-089D32AEBAB0}" presName="hierChild4" presStyleCnt="0"/>
      <dgm:spPr/>
    </dgm:pt>
    <dgm:pt modelId="{36CC35AA-15FA-4A2B-89DA-87916F87ED18}" type="pres">
      <dgm:prSet presAssocID="{AECBFA26-924E-4655-8ECE-089D32AEBAB0}" presName="hierChild5" presStyleCnt="0"/>
      <dgm:spPr/>
    </dgm:pt>
    <dgm:pt modelId="{4B172D61-4E6C-406E-9C83-CB8E069B4ABA}" type="pres">
      <dgm:prSet presAssocID="{FBAC4EF5-EC75-4B48-8727-0A5059DB8FDB}" presName="hierChild5" presStyleCnt="0"/>
      <dgm:spPr/>
    </dgm:pt>
    <dgm:pt modelId="{31986E4C-AE73-47AA-B1FB-947A5657CC41}" type="pres">
      <dgm:prSet presAssocID="{BA067107-5EE4-4BB0-8322-C4C49747D9E8}" presName="hierChild3" presStyleCnt="0"/>
      <dgm:spPr/>
    </dgm:pt>
    <dgm:pt modelId="{E8FE489B-DC60-4A4D-B105-D7399CE0B27E}" type="pres">
      <dgm:prSet presAssocID="{268E5092-2C8C-4740-BF78-F2173B0AE43F}" presName="hierRoot1" presStyleCnt="0">
        <dgm:presLayoutVars>
          <dgm:hierBranch val="init"/>
        </dgm:presLayoutVars>
      </dgm:prSet>
      <dgm:spPr/>
    </dgm:pt>
    <dgm:pt modelId="{FDC5AAE3-9CBE-4D40-8C1E-CE59CD4E25AC}" type="pres">
      <dgm:prSet presAssocID="{268E5092-2C8C-4740-BF78-F2173B0AE43F}" presName="rootComposite1" presStyleCnt="0"/>
      <dgm:spPr/>
    </dgm:pt>
    <dgm:pt modelId="{5E3C85D5-C9D2-4378-9264-161E358CF386}" type="pres">
      <dgm:prSet presAssocID="{268E5092-2C8C-4740-BF78-F2173B0AE43F}" presName="rootText1" presStyleLbl="node0" presStyleIdx="1" presStyleCnt="4" custScaleX="70546" custLinFactX="-53019" custLinFactY="100000" custLinFactNeighborX="-100000" custLinFactNeighborY="160118">
        <dgm:presLayoutVars>
          <dgm:chPref val="3"/>
        </dgm:presLayoutVars>
      </dgm:prSet>
      <dgm:spPr/>
    </dgm:pt>
    <dgm:pt modelId="{07EE2242-6A0B-432B-85A6-F689017D631A}" type="pres">
      <dgm:prSet presAssocID="{268E5092-2C8C-4740-BF78-F2173B0AE43F}" presName="rootConnector1" presStyleLbl="node1" presStyleIdx="0" presStyleCnt="0"/>
      <dgm:spPr/>
    </dgm:pt>
    <dgm:pt modelId="{D8F9013C-2C51-4AAC-AA7D-7F90A06D5765}" type="pres">
      <dgm:prSet presAssocID="{268E5092-2C8C-4740-BF78-F2173B0AE43F}" presName="hierChild2" presStyleCnt="0"/>
      <dgm:spPr/>
    </dgm:pt>
    <dgm:pt modelId="{B1434471-3C50-446B-9F25-4ACECA7FA984}" type="pres">
      <dgm:prSet presAssocID="{268E5092-2C8C-4740-BF78-F2173B0AE43F}" presName="hierChild3" presStyleCnt="0"/>
      <dgm:spPr/>
    </dgm:pt>
    <dgm:pt modelId="{A62535E8-9BAA-480C-9A96-168B2844D627}" type="pres">
      <dgm:prSet presAssocID="{6E7CB543-08FF-49FA-A5AA-53C34BCFE470}" presName="hierRoot1" presStyleCnt="0">
        <dgm:presLayoutVars>
          <dgm:hierBranch val="init"/>
        </dgm:presLayoutVars>
      </dgm:prSet>
      <dgm:spPr/>
    </dgm:pt>
    <dgm:pt modelId="{D61DE4EC-72A2-4920-8999-763D73F20190}" type="pres">
      <dgm:prSet presAssocID="{6E7CB543-08FF-49FA-A5AA-53C34BCFE470}" presName="rootComposite1" presStyleCnt="0"/>
      <dgm:spPr/>
    </dgm:pt>
    <dgm:pt modelId="{A2065A53-EB09-4BA4-9DFC-1A88C814A668}" type="pres">
      <dgm:prSet presAssocID="{6E7CB543-08FF-49FA-A5AA-53C34BCFE470}" presName="rootText1" presStyleLbl="node0" presStyleIdx="2" presStyleCnt="4" custScaleX="68717" custLinFactX="-100000" custLinFactY="185987" custLinFactNeighborX="-142128" custLinFactNeighborY="200000">
        <dgm:presLayoutVars>
          <dgm:chPref val="3"/>
        </dgm:presLayoutVars>
      </dgm:prSet>
      <dgm:spPr/>
    </dgm:pt>
    <dgm:pt modelId="{19D2E7C9-7004-4756-BACF-C2FAD80994B7}" type="pres">
      <dgm:prSet presAssocID="{6E7CB543-08FF-49FA-A5AA-53C34BCFE470}" presName="rootConnector1" presStyleLbl="node1" presStyleIdx="0" presStyleCnt="0"/>
      <dgm:spPr/>
    </dgm:pt>
    <dgm:pt modelId="{11076F71-B87A-47BB-8690-24566F4A1C4D}" type="pres">
      <dgm:prSet presAssocID="{6E7CB543-08FF-49FA-A5AA-53C34BCFE470}" presName="hierChild2" presStyleCnt="0"/>
      <dgm:spPr/>
    </dgm:pt>
    <dgm:pt modelId="{91D20021-3CE1-4161-A9C4-528B28516907}" type="pres">
      <dgm:prSet presAssocID="{6E7CB543-08FF-49FA-A5AA-53C34BCFE470}" presName="hierChild3" presStyleCnt="0"/>
      <dgm:spPr/>
    </dgm:pt>
    <dgm:pt modelId="{10BD7450-2865-41A5-8A29-DE4D4D5986FE}" type="pres">
      <dgm:prSet presAssocID="{5809BF78-655B-4578-B3F2-C1AEB112F8FB}" presName="hierRoot1" presStyleCnt="0">
        <dgm:presLayoutVars>
          <dgm:hierBranch val="init"/>
        </dgm:presLayoutVars>
      </dgm:prSet>
      <dgm:spPr/>
    </dgm:pt>
    <dgm:pt modelId="{9FAA3421-DBE1-421B-8C66-2B55668C2EC2}" type="pres">
      <dgm:prSet presAssocID="{5809BF78-655B-4578-B3F2-C1AEB112F8FB}" presName="rootComposite1" presStyleCnt="0"/>
      <dgm:spPr/>
    </dgm:pt>
    <dgm:pt modelId="{F513DF10-C907-4095-86BE-2D086E4F4E7C}" type="pres">
      <dgm:prSet presAssocID="{5809BF78-655B-4578-B3F2-C1AEB112F8FB}" presName="rootText1" presStyleLbl="node0" presStyleIdx="3" presStyleCnt="4" custScaleX="56665" custLinFactY="116059" custLinFactNeighborX="-10059" custLinFactNeighborY="200000">
        <dgm:presLayoutVars>
          <dgm:chPref val="3"/>
        </dgm:presLayoutVars>
      </dgm:prSet>
      <dgm:spPr/>
    </dgm:pt>
    <dgm:pt modelId="{DDBEEF81-783A-4BF4-8BAD-C3F0ABC0A774}" type="pres">
      <dgm:prSet presAssocID="{5809BF78-655B-4578-B3F2-C1AEB112F8FB}" presName="rootConnector1" presStyleLbl="node1" presStyleIdx="0" presStyleCnt="0"/>
      <dgm:spPr/>
    </dgm:pt>
    <dgm:pt modelId="{66331F5F-DE31-446A-A99F-FDB618102893}" type="pres">
      <dgm:prSet presAssocID="{5809BF78-655B-4578-B3F2-C1AEB112F8FB}" presName="hierChild2" presStyleCnt="0"/>
      <dgm:spPr/>
    </dgm:pt>
    <dgm:pt modelId="{426D62E1-0B26-4AD8-9D51-E157EDB31746}" type="pres">
      <dgm:prSet presAssocID="{5809BF78-655B-4578-B3F2-C1AEB112F8FB}" presName="hierChild3" presStyleCnt="0"/>
      <dgm:spPr/>
    </dgm:pt>
  </dgm:ptLst>
  <dgm:cxnLst>
    <dgm:cxn modelId="{C457460F-58FD-411C-AF7F-7312EB25AA39}" type="presOf" srcId="{BA067107-5EE4-4BB0-8322-C4C49747D9E8}" destId="{051E3336-5AF5-4D01-A99B-82358E3919BA}" srcOrd="1" destOrd="0" presId="urn:microsoft.com/office/officeart/2005/8/layout/orgChart1"/>
    <dgm:cxn modelId="{1B2E9B23-4314-4634-BC49-89C0FE03BB2B}" srcId="{BA067107-5EE4-4BB0-8322-C4C49747D9E8}" destId="{FBAC4EF5-EC75-4B48-8727-0A5059DB8FDB}" srcOrd="1" destOrd="0" parTransId="{7DA83FE1-0AF6-417C-954F-C49A6DEA94B6}" sibTransId="{E8197DCE-83D0-431D-A4FE-F6D4C3024A80}"/>
    <dgm:cxn modelId="{F04C3726-04DF-46FD-A50D-67F189E622BA}" type="presOf" srcId="{268E5092-2C8C-4740-BF78-F2173B0AE43F}" destId="{5E3C85D5-C9D2-4378-9264-161E358CF386}" srcOrd="0" destOrd="0" presId="urn:microsoft.com/office/officeart/2005/8/layout/orgChart1"/>
    <dgm:cxn modelId="{82635E2D-6FE4-4868-A08D-0CC7E94C4C13}" type="presOf" srcId="{5504552E-72B3-4107-AB5B-AC5DE75F8E5D}" destId="{825CA439-0546-465B-8F38-DA9ED4C32BD2}" srcOrd="0" destOrd="0" presId="urn:microsoft.com/office/officeart/2005/8/layout/orgChart1"/>
    <dgm:cxn modelId="{BC570635-5A2C-45BD-8C54-2F9422E17D5D}" type="presOf" srcId="{5809BF78-655B-4578-B3F2-C1AEB112F8FB}" destId="{F513DF10-C907-4095-86BE-2D086E4F4E7C}" srcOrd="0" destOrd="0" presId="urn:microsoft.com/office/officeart/2005/8/layout/orgChart1"/>
    <dgm:cxn modelId="{18F8B038-23ED-4840-81E7-512F212FBEC5}" type="presOf" srcId="{962C6463-D09F-4332-87C8-E28828738A07}" destId="{272D4624-5430-4887-9C94-5BDBD0FA9B91}" srcOrd="1" destOrd="0" presId="urn:microsoft.com/office/officeart/2005/8/layout/orgChart1"/>
    <dgm:cxn modelId="{9F3CA83B-CB74-40E0-9097-9E5D56FD1C88}" type="presOf" srcId="{BCB0A9AB-7098-4A61-9822-5BFF9F19A774}" destId="{BFC4E395-DCFD-47CE-8AD6-72016AC95DA3}" srcOrd="0" destOrd="0" presId="urn:microsoft.com/office/officeart/2005/8/layout/orgChart1"/>
    <dgm:cxn modelId="{535C645F-AD36-4B26-A16E-34CAE508A0B1}" type="presOf" srcId="{6E7CB543-08FF-49FA-A5AA-53C34BCFE470}" destId="{A2065A53-EB09-4BA4-9DFC-1A88C814A668}" srcOrd="0" destOrd="0" presId="urn:microsoft.com/office/officeart/2005/8/layout/orgChart1"/>
    <dgm:cxn modelId="{7CADD860-C654-4143-B354-17BFA17D08C4}" type="presOf" srcId="{AECBFA26-924E-4655-8ECE-089D32AEBAB0}" destId="{7691156E-6153-4601-8030-AC848AEAB063}" srcOrd="0" destOrd="0" presId="urn:microsoft.com/office/officeart/2005/8/layout/orgChart1"/>
    <dgm:cxn modelId="{0E527C45-37C1-43AD-8A53-4EF1B9A9F564}" type="presOf" srcId="{BCB0A9AB-7098-4A61-9822-5BFF9F19A774}" destId="{A2512948-D7BB-4B6C-A110-52FDCF1717BE}" srcOrd="1" destOrd="0" presId="urn:microsoft.com/office/officeart/2005/8/layout/orgChart1"/>
    <dgm:cxn modelId="{89406646-731D-437B-A6ED-ED046AE83160}" type="presOf" srcId="{7DA83FE1-0AF6-417C-954F-C49A6DEA94B6}" destId="{4D62261F-BAE6-44FC-90AA-3DB00CEDFC90}" srcOrd="0" destOrd="0" presId="urn:microsoft.com/office/officeart/2005/8/layout/orgChart1"/>
    <dgm:cxn modelId="{DA5C8649-1C2A-4241-BB85-1FA62252BFB5}" srcId="{FBAC4EF5-EC75-4B48-8727-0A5059DB8FDB}" destId="{962C6463-D09F-4332-87C8-E28828738A07}" srcOrd="0" destOrd="0" parTransId="{DC888F4E-7D38-4DB0-ABCE-256486F19DA6}" sibTransId="{593665F3-A598-46A4-B1D1-060B8B636104}"/>
    <dgm:cxn modelId="{5F5E8D6C-FB9C-412C-9AD1-F00F00CE12AA}" type="presOf" srcId="{BA067107-5EE4-4BB0-8322-C4C49747D9E8}" destId="{959F49EE-6EF1-49BD-A17D-804C13EC23D8}" srcOrd="0" destOrd="0" presId="urn:microsoft.com/office/officeart/2005/8/layout/orgChart1"/>
    <dgm:cxn modelId="{704F446D-7C67-4420-916D-2A69CD598005}" srcId="{5E169305-7B1D-4BBC-ADC1-A09FBEE30F73}" destId="{268E5092-2C8C-4740-BF78-F2173B0AE43F}" srcOrd="1" destOrd="0" parTransId="{DEF23B78-5C4C-4001-B3DC-C7C5EA74BA72}" sibTransId="{C649157D-99E6-439B-8719-DE6E3A083E47}"/>
    <dgm:cxn modelId="{D553984D-549A-4358-A528-B7085FCAC243}" type="presOf" srcId="{5504552E-72B3-4107-AB5B-AC5DE75F8E5D}" destId="{33DE047A-31E5-4DFB-B047-4D492EDE0717}" srcOrd="1" destOrd="0" presId="urn:microsoft.com/office/officeart/2005/8/layout/orgChart1"/>
    <dgm:cxn modelId="{EA7D5971-077F-4416-ABDE-0E08D25F28F3}" type="presOf" srcId="{C8AE821A-2CA3-444A-8A8A-EC57FE6D4B2B}" destId="{588EB715-9FC5-45C5-A72B-C1F137F6B6F2}" srcOrd="0" destOrd="0" presId="urn:microsoft.com/office/officeart/2005/8/layout/orgChart1"/>
    <dgm:cxn modelId="{84A68555-34EE-4789-A112-8DD35F7D2196}" srcId="{5E169305-7B1D-4BBC-ADC1-A09FBEE30F73}" destId="{5809BF78-655B-4578-B3F2-C1AEB112F8FB}" srcOrd="3" destOrd="0" parTransId="{5B8A6EC5-87F8-4935-902F-F97359C3A172}" sibTransId="{7B782438-00C0-4923-92E8-E2DB7DBA4C03}"/>
    <dgm:cxn modelId="{BB90887E-C64D-4D4C-9CC8-8BE20C23E579}" type="presOf" srcId="{FBAC4EF5-EC75-4B48-8727-0A5059DB8FDB}" destId="{860D1A22-6395-4D74-B508-D5F9FD007F5F}" srcOrd="0" destOrd="0" presId="urn:microsoft.com/office/officeart/2005/8/layout/orgChart1"/>
    <dgm:cxn modelId="{AC82CF88-69B2-48FB-90A8-218751EDF265}" srcId="{FBAC4EF5-EC75-4B48-8727-0A5059DB8FDB}" destId="{AECBFA26-924E-4655-8ECE-089D32AEBAB0}" srcOrd="2" destOrd="0" parTransId="{C8AE821A-2CA3-444A-8A8A-EC57FE6D4B2B}" sibTransId="{A736F65B-F397-46F1-8617-BE2BD3716818}"/>
    <dgm:cxn modelId="{AD463C8E-5501-4637-8DCB-7D53F9D15148}" type="presOf" srcId="{AECBFA26-924E-4655-8ECE-089D32AEBAB0}" destId="{F499704A-1175-475C-8AF9-0B193B3004F6}" srcOrd="1" destOrd="0" presId="urn:microsoft.com/office/officeart/2005/8/layout/orgChart1"/>
    <dgm:cxn modelId="{57F61490-D2AA-4F8B-B57E-E16F90EC9334}" type="presOf" srcId="{962C6463-D09F-4332-87C8-E28828738A07}" destId="{39E9EDA3-14AA-44FA-ACF9-58BE12934080}" srcOrd="0" destOrd="0" presId="urn:microsoft.com/office/officeart/2005/8/layout/orgChart1"/>
    <dgm:cxn modelId="{4B49DB95-F489-43D3-8D62-9EC864FE35F9}" type="presOf" srcId="{FBAC4EF5-EC75-4B48-8727-0A5059DB8FDB}" destId="{C0D54EC6-42B4-40E4-BFC5-D41B6935337F}" srcOrd="1" destOrd="0" presId="urn:microsoft.com/office/officeart/2005/8/layout/orgChart1"/>
    <dgm:cxn modelId="{C8401FA7-0CDE-4543-A904-E252BEA21EF9}" srcId="{BA067107-5EE4-4BB0-8322-C4C49747D9E8}" destId="{5504552E-72B3-4107-AB5B-AC5DE75F8E5D}" srcOrd="0" destOrd="0" parTransId="{62D76227-1DA1-4051-B706-9FD5744C0F28}" sibTransId="{DCD47B6A-0F8B-4F0A-8BD8-1EDCEF6135ED}"/>
    <dgm:cxn modelId="{037137AA-45B5-4244-BDDD-F634CC6E0F97}" type="presOf" srcId="{5809BF78-655B-4578-B3F2-C1AEB112F8FB}" destId="{DDBEEF81-783A-4BF4-8BAD-C3F0ABC0A774}" srcOrd="1" destOrd="0" presId="urn:microsoft.com/office/officeart/2005/8/layout/orgChart1"/>
    <dgm:cxn modelId="{6014CDB2-68B1-4BA7-A273-F584BA5F960B}" type="presOf" srcId="{268E5092-2C8C-4740-BF78-F2173B0AE43F}" destId="{07EE2242-6A0B-432B-85A6-F689017D631A}" srcOrd="1" destOrd="0" presId="urn:microsoft.com/office/officeart/2005/8/layout/orgChart1"/>
    <dgm:cxn modelId="{0DD661C1-7E3B-4AC6-95D4-C32E567101AA}" type="presOf" srcId="{5E169305-7B1D-4BBC-ADC1-A09FBEE30F73}" destId="{FE483AA6-E58B-45C9-BF1A-EDCBCA2E4C2C}" srcOrd="0" destOrd="0" presId="urn:microsoft.com/office/officeart/2005/8/layout/orgChart1"/>
    <dgm:cxn modelId="{4673A8D1-5F95-44C3-83EC-B65A811DB64D}" srcId="{FBAC4EF5-EC75-4B48-8727-0A5059DB8FDB}" destId="{BCB0A9AB-7098-4A61-9822-5BFF9F19A774}" srcOrd="1" destOrd="0" parTransId="{6A0A8890-4F34-4D16-AE1A-2BA9A5E14856}" sibTransId="{3D93500A-1C2D-4B53-8E98-AB76E103FE6F}"/>
    <dgm:cxn modelId="{3F46BDD3-5F81-4A4A-AD89-08522BCF14A6}" type="presOf" srcId="{6A0A8890-4F34-4D16-AE1A-2BA9A5E14856}" destId="{AA2FAB83-6CC3-42E7-88C0-9653AAB3F957}" srcOrd="0" destOrd="0" presId="urn:microsoft.com/office/officeart/2005/8/layout/orgChart1"/>
    <dgm:cxn modelId="{703A64DC-4049-46A9-BE40-08EEE4D9B3A4}" type="presOf" srcId="{62D76227-1DA1-4051-B706-9FD5744C0F28}" destId="{5048A815-4D8D-471E-B65D-18B7BB58BCA9}" srcOrd="0" destOrd="0" presId="urn:microsoft.com/office/officeart/2005/8/layout/orgChart1"/>
    <dgm:cxn modelId="{36EA5AE5-5412-46BE-A2C9-FE4606DE6052}" srcId="{5E169305-7B1D-4BBC-ADC1-A09FBEE30F73}" destId="{6E7CB543-08FF-49FA-A5AA-53C34BCFE470}" srcOrd="2" destOrd="0" parTransId="{93939FCD-18FA-4302-92BA-F6441919ABCD}" sibTransId="{154AB1F3-EDD6-4B63-800D-A6783B92573F}"/>
    <dgm:cxn modelId="{42A17CE7-8716-4684-99C7-F9E585E2797F}" srcId="{5E169305-7B1D-4BBC-ADC1-A09FBEE30F73}" destId="{BA067107-5EE4-4BB0-8322-C4C49747D9E8}" srcOrd="0" destOrd="0" parTransId="{37CE3B2F-632A-459C-A224-26BFE5729C31}" sibTransId="{29D17205-BCDF-4BB7-9E3A-5BEAD17D3940}"/>
    <dgm:cxn modelId="{261C3EEF-7D42-4353-ACB1-7488A5479110}" type="presOf" srcId="{DC888F4E-7D38-4DB0-ABCE-256486F19DA6}" destId="{C696CA5B-40A4-4960-BA73-DEDEF39E614F}" srcOrd="0" destOrd="0" presId="urn:microsoft.com/office/officeart/2005/8/layout/orgChart1"/>
    <dgm:cxn modelId="{0F03D1FA-F2CE-4115-B640-E5CFE0E86F7D}" type="presOf" srcId="{6E7CB543-08FF-49FA-A5AA-53C34BCFE470}" destId="{19D2E7C9-7004-4756-BACF-C2FAD80994B7}" srcOrd="1" destOrd="0" presId="urn:microsoft.com/office/officeart/2005/8/layout/orgChart1"/>
    <dgm:cxn modelId="{BCF3B536-67E7-4576-8823-7D1A1ECD1553}" type="presParOf" srcId="{FE483AA6-E58B-45C9-BF1A-EDCBCA2E4C2C}" destId="{F6B08AD4-3F84-4B6E-B1EF-0685977CC09E}" srcOrd="0" destOrd="0" presId="urn:microsoft.com/office/officeart/2005/8/layout/orgChart1"/>
    <dgm:cxn modelId="{C53054AB-1312-4CFF-BD43-043822B677AE}" type="presParOf" srcId="{F6B08AD4-3F84-4B6E-B1EF-0685977CC09E}" destId="{7B15389C-B6E1-4ECE-8DC7-C6394CFEBC64}" srcOrd="0" destOrd="0" presId="urn:microsoft.com/office/officeart/2005/8/layout/orgChart1"/>
    <dgm:cxn modelId="{390991F5-E6AD-472B-BC5B-B6E67DC6F98E}" type="presParOf" srcId="{7B15389C-B6E1-4ECE-8DC7-C6394CFEBC64}" destId="{959F49EE-6EF1-49BD-A17D-804C13EC23D8}" srcOrd="0" destOrd="0" presId="urn:microsoft.com/office/officeart/2005/8/layout/orgChart1"/>
    <dgm:cxn modelId="{0394A172-6ECB-419C-BA75-571D7FBEF44B}" type="presParOf" srcId="{7B15389C-B6E1-4ECE-8DC7-C6394CFEBC64}" destId="{051E3336-5AF5-4D01-A99B-82358E3919BA}" srcOrd="1" destOrd="0" presId="urn:microsoft.com/office/officeart/2005/8/layout/orgChart1"/>
    <dgm:cxn modelId="{AF02285C-267F-4A05-A4B8-9B8574EB7682}" type="presParOf" srcId="{F6B08AD4-3F84-4B6E-B1EF-0685977CC09E}" destId="{2693514A-3FC4-445D-B22D-5FC8EB9DF8CE}" srcOrd="1" destOrd="0" presId="urn:microsoft.com/office/officeart/2005/8/layout/orgChart1"/>
    <dgm:cxn modelId="{CDE7E5E8-3805-468B-8DF5-8B1500C9D6F3}" type="presParOf" srcId="{2693514A-3FC4-445D-B22D-5FC8EB9DF8CE}" destId="{5048A815-4D8D-471E-B65D-18B7BB58BCA9}" srcOrd="0" destOrd="0" presId="urn:microsoft.com/office/officeart/2005/8/layout/orgChart1"/>
    <dgm:cxn modelId="{C16C3BFD-811B-47C4-BAC9-F96520B60EC5}" type="presParOf" srcId="{2693514A-3FC4-445D-B22D-5FC8EB9DF8CE}" destId="{A17B3C4C-8410-4858-AF0B-17773B9DA602}" srcOrd="1" destOrd="0" presId="urn:microsoft.com/office/officeart/2005/8/layout/orgChart1"/>
    <dgm:cxn modelId="{45BE0337-4990-4230-9929-74BDCC979BCA}" type="presParOf" srcId="{A17B3C4C-8410-4858-AF0B-17773B9DA602}" destId="{B58B3AD9-349C-4BB7-A552-A2C25F1388C5}" srcOrd="0" destOrd="0" presId="urn:microsoft.com/office/officeart/2005/8/layout/orgChart1"/>
    <dgm:cxn modelId="{77482059-36B8-4E7F-A74B-0FD45EEF4DA5}" type="presParOf" srcId="{B58B3AD9-349C-4BB7-A552-A2C25F1388C5}" destId="{825CA439-0546-465B-8F38-DA9ED4C32BD2}" srcOrd="0" destOrd="0" presId="urn:microsoft.com/office/officeart/2005/8/layout/orgChart1"/>
    <dgm:cxn modelId="{A07D8DD2-1BAC-4498-B62F-33566CFB167E}" type="presParOf" srcId="{B58B3AD9-349C-4BB7-A552-A2C25F1388C5}" destId="{33DE047A-31E5-4DFB-B047-4D492EDE0717}" srcOrd="1" destOrd="0" presId="urn:microsoft.com/office/officeart/2005/8/layout/orgChart1"/>
    <dgm:cxn modelId="{CFFB35FF-0CA1-40B8-AFC7-2BE7F8C7F686}" type="presParOf" srcId="{A17B3C4C-8410-4858-AF0B-17773B9DA602}" destId="{B47FE153-FC02-409C-B45D-88DAFC439234}" srcOrd="1" destOrd="0" presId="urn:microsoft.com/office/officeart/2005/8/layout/orgChart1"/>
    <dgm:cxn modelId="{9AFBE428-A98A-4023-86B3-2D4DD7CF4395}" type="presParOf" srcId="{A17B3C4C-8410-4858-AF0B-17773B9DA602}" destId="{8928218A-3B93-461F-93BA-218028B0DF18}" srcOrd="2" destOrd="0" presId="urn:microsoft.com/office/officeart/2005/8/layout/orgChart1"/>
    <dgm:cxn modelId="{D9CBDD66-825F-4C22-8595-0966283D2F60}" type="presParOf" srcId="{2693514A-3FC4-445D-B22D-5FC8EB9DF8CE}" destId="{4D62261F-BAE6-44FC-90AA-3DB00CEDFC90}" srcOrd="2" destOrd="0" presId="urn:microsoft.com/office/officeart/2005/8/layout/orgChart1"/>
    <dgm:cxn modelId="{DAED9C29-207C-4CE5-A8F6-B56A16375C2E}" type="presParOf" srcId="{2693514A-3FC4-445D-B22D-5FC8EB9DF8CE}" destId="{914D73A2-BB10-4005-9251-0E423F147BD9}" srcOrd="3" destOrd="0" presId="urn:microsoft.com/office/officeart/2005/8/layout/orgChart1"/>
    <dgm:cxn modelId="{C76B6E3B-F0B7-48D3-BEE3-E5AA764E4656}" type="presParOf" srcId="{914D73A2-BB10-4005-9251-0E423F147BD9}" destId="{108F457F-2AC3-46E1-B359-F0A5C7C13BDE}" srcOrd="0" destOrd="0" presId="urn:microsoft.com/office/officeart/2005/8/layout/orgChart1"/>
    <dgm:cxn modelId="{4DC0775B-4FDA-485D-95F7-85AA3732F182}" type="presParOf" srcId="{108F457F-2AC3-46E1-B359-F0A5C7C13BDE}" destId="{860D1A22-6395-4D74-B508-D5F9FD007F5F}" srcOrd="0" destOrd="0" presId="urn:microsoft.com/office/officeart/2005/8/layout/orgChart1"/>
    <dgm:cxn modelId="{12B8A027-BE80-44C5-94D0-FE35B687F580}" type="presParOf" srcId="{108F457F-2AC3-46E1-B359-F0A5C7C13BDE}" destId="{C0D54EC6-42B4-40E4-BFC5-D41B6935337F}" srcOrd="1" destOrd="0" presId="urn:microsoft.com/office/officeart/2005/8/layout/orgChart1"/>
    <dgm:cxn modelId="{24E7522D-272A-49A7-9BB3-BB417CA205A1}" type="presParOf" srcId="{914D73A2-BB10-4005-9251-0E423F147BD9}" destId="{8392BDD6-EFD6-4E32-9075-615D5A5D6B5A}" srcOrd="1" destOrd="0" presId="urn:microsoft.com/office/officeart/2005/8/layout/orgChart1"/>
    <dgm:cxn modelId="{6399C0E1-4462-4988-B428-3275675A927A}" type="presParOf" srcId="{8392BDD6-EFD6-4E32-9075-615D5A5D6B5A}" destId="{C696CA5B-40A4-4960-BA73-DEDEF39E614F}" srcOrd="0" destOrd="0" presId="urn:microsoft.com/office/officeart/2005/8/layout/orgChart1"/>
    <dgm:cxn modelId="{3C7513A0-0D51-46A6-8ABE-B64CD954900E}" type="presParOf" srcId="{8392BDD6-EFD6-4E32-9075-615D5A5D6B5A}" destId="{21F0D937-0923-467A-931B-A10AA572E32F}" srcOrd="1" destOrd="0" presId="urn:microsoft.com/office/officeart/2005/8/layout/orgChart1"/>
    <dgm:cxn modelId="{C58015AA-E1C9-4162-89D6-C40CF1F74FB6}" type="presParOf" srcId="{21F0D937-0923-467A-931B-A10AA572E32F}" destId="{561B095E-4936-4351-B0C6-99FA60ABECDB}" srcOrd="0" destOrd="0" presId="urn:microsoft.com/office/officeart/2005/8/layout/orgChart1"/>
    <dgm:cxn modelId="{F09AB6CF-B9D0-45DF-8928-5603806E0C7E}" type="presParOf" srcId="{561B095E-4936-4351-B0C6-99FA60ABECDB}" destId="{39E9EDA3-14AA-44FA-ACF9-58BE12934080}" srcOrd="0" destOrd="0" presId="urn:microsoft.com/office/officeart/2005/8/layout/orgChart1"/>
    <dgm:cxn modelId="{4AF93FEE-E457-4364-986E-C7170E4405CB}" type="presParOf" srcId="{561B095E-4936-4351-B0C6-99FA60ABECDB}" destId="{272D4624-5430-4887-9C94-5BDBD0FA9B91}" srcOrd="1" destOrd="0" presId="urn:microsoft.com/office/officeart/2005/8/layout/orgChart1"/>
    <dgm:cxn modelId="{B8221E7B-530F-4B2A-A88A-D97A1C34C5E9}" type="presParOf" srcId="{21F0D937-0923-467A-931B-A10AA572E32F}" destId="{3D26A26E-A218-48CE-B77D-2DF909A6B212}" srcOrd="1" destOrd="0" presId="urn:microsoft.com/office/officeart/2005/8/layout/orgChart1"/>
    <dgm:cxn modelId="{105A4096-AC54-4BDA-BB51-02DE8A64D7FE}" type="presParOf" srcId="{21F0D937-0923-467A-931B-A10AA572E32F}" destId="{7B1E752F-BE17-4105-976D-26C463F54AD7}" srcOrd="2" destOrd="0" presId="urn:microsoft.com/office/officeart/2005/8/layout/orgChart1"/>
    <dgm:cxn modelId="{2BF8EE74-FA55-4670-BACF-9507A1CC4336}" type="presParOf" srcId="{8392BDD6-EFD6-4E32-9075-615D5A5D6B5A}" destId="{AA2FAB83-6CC3-42E7-88C0-9653AAB3F957}" srcOrd="2" destOrd="0" presId="urn:microsoft.com/office/officeart/2005/8/layout/orgChart1"/>
    <dgm:cxn modelId="{425B879E-DE69-404A-AE3A-ED44E37D125D}" type="presParOf" srcId="{8392BDD6-EFD6-4E32-9075-615D5A5D6B5A}" destId="{43104A12-0CD1-4639-8437-A2B250AA8625}" srcOrd="3" destOrd="0" presId="urn:microsoft.com/office/officeart/2005/8/layout/orgChart1"/>
    <dgm:cxn modelId="{F774F576-B4D9-4C5B-8622-8B5EA3F54C6A}" type="presParOf" srcId="{43104A12-0CD1-4639-8437-A2B250AA8625}" destId="{5ECBE2F8-5AF7-45F0-85A4-6AF9278C4061}" srcOrd="0" destOrd="0" presId="urn:microsoft.com/office/officeart/2005/8/layout/orgChart1"/>
    <dgm:cxn modelId="{E549A370-9074-468F-AC1D-DA9398532EB6}" type="presParOf" srcId="{5ECBE2F8-5AF7-45F0-85A4-6AF9278C4061}" destId="{BFC4E395-DCFD-47CE-8AD6-72016AC95DA3}" srcOrd="0" destOrd="0" presId="urn:microsoft.com/office/officeart/2005/8/layout/orgChart1"/>
    <dgm:cxn modelId="{D42BD6DB-A56F-402E-A404-46648425E327}" type="presParOf" srcId="{5ECBE2F8-5AF7-45F0-85A4-6AF9278C4061}" destId="{A2512948-D7BB-4B6C-A110-52FDCF1717BE}" srcOrd="1" destOrd="0" presId="urn:microsoft.com/office/officeart/2005/8/layout/orgChart1"/>
    <dgm:cxn modelId="{330CE9A8-3A6D-48AD-ACB9-126F9185795E}" type="presParOf" srcId="{43104A12-0CD1-4639-8437-A2B250AA8625}" destId="{077663A8-9051-482A-BDEF-F7501D59F6F4}" srcOrd="1" destOrd="0" presId="urn:microsoft.com/office/officeart/2005/8/layout/orgChart1"/>
    <dgm:cxn modelId="{EB7DB03F-2B25-4AFE-856F-200E22065079}" type="presParOf" srcId="{43104A12-0CD1-4639-8437-A2B250AA8625}" destId="{A6FA1B2C-9C86-41F6-AC2A-6E8C646FDA59}" srcOrd="2" destOrd="0" presId="urn:microsoft.com/office/officeart/2005/8/layout/orgChart1"/>
    <dgm:cxn modelId="{6A956B5C-9B2E-4D2F-BE97-878ED802F2F2}" type="presParOf" srcId="{8392BDD6-EFD6-4E32-9075-615D5A5D6B5A}" destId="{588EB715-9FC5-45C5-A72B-C1F137F6B6F2}" srcOrd="4" destOrd="0" presId="urn:microsoft.com/office/officeart/2005/8/layout/orgChart1"/>
    <dgm:cxn modelId="{CF45CAE8-424C-4F1D-820C-D6D0A185E636}" type="presParOf" srcId="{8392BDD6-EFD6-4E32-9075-615D5A5D6B5A}" destId="{3FF96E61-63E1-4EA4-94A5-B42F74E6EC98}" srcOrd="5" destOrd="0" presId="urn:microsoft.com/office/officeart/2005/8/layout/orgChart1"/>
    <dgm:cxn modelId="{3DF181A9-0F17-40ED-A300-CDD6A1E2F3AC}" type="presParOf" srcId="{3FF96E61-63E1-4EA4-94A5-B42F74E6EC98}" destId="{E54C578A-1F0E-48DB-9341-CD9207EC045C}" srcOrd="0" destOrd="0" presId="urn:microsoft.com/office/officeart/2005/8/layout/orgChart1"/>
    <dgm:cxn modelId="{61EC193C-41FE-467B-A4E9-5EDF9C0F0C1E}" type="presParOf" srcId="{E54C578A-1F0E-48DB-9341-CD9207EC045C}" destId="{7691156E-6153-4601-8030-AC848AEAB063}" srcOrd="0" destOrd="0" presId="urn:microsoft.com/office/officeart/2005/8/layout/orgChart1"/>
    <dgm:cxn modelId="{2ABF0675-81FC-4761-B382-6044CD97BEA9}" type="presParOf" srcId="{E54C578A-1F0E-48DB-9341-CD9207EC045C}" destId="{F499704A-1175-475C-8AF9-0B193B3004F6}" srcOrd="1" destOrd="0" presId="urn:microsoft.com/office/officeart/2005/8/layout/orgChart1"/>
    <dgm:cxn modelId="{3C4D1B92-DD57-4E9C-987E-931CBE52EC81}" type="presParOf" srcId="{3FF96E61-63E1-4EA4-94A5-B42F74E6EC98}" destId="{AEC305B1-0B61-4427-B218-E3E28E758FA8}" srcOrd="1" destOrd="0" presId="urn:microsoft.com/office/officeart/2005/8/layout/orgChart1"/>
    <dgm:cxn modelId="{BA943494-3BCC-4F73-AA0C-F148E5F0FF00}" type="presParOf" srcId="{3FF96E61-63E1-4EA4-94A5-B42F74E6EC98}" destId="{36CC35AA-15FA-4A2B-89DA-87916F87ED18}" srcOrd="2" destOrd="0" presId="urn:microsoft.com/office/officeart/2005/8/layout/orgChart1"/>
    <dgm:cxn modelId="{52E48752-ACCB-44E0-AE09-5B2669E6D405}" type="presParOf" srcId="{914D73A2-BB10-4005-9251-0E423F147BD9}" destId="{4B172D61-4E6C-406E-9C83-CB8E069B4ABA}" srcOrd="2" destOrd="0" presId="urn:microsoft.com/office/officeart/2005/8/layout/orgChart1"/>
    <dgm:cxn modelId="{03DABF0E-D0D2-4001-B660-E19B8B166098}" type="presParOf" srcId="{F6B08AD4-3F84-4B6E-B1EF-0685977CC09E}" destId="{31986E4C-AE73-47AA-B1FB-947A5657CC41}" srcOrd="2" destOrd="0" presId="urn:microsoft.com/office/officeart/2005/8/layout/orgChart1"/>
    <dgm:cxn modelId="{FCCDA778-11F7-46E0-83AC-98D0CBB60D9B}" type="presParOf" srcId="{FE483AA6-E58B-45C9-BF1A-EDCBCA2E4C2C}" destId="{E8FE489B-DC60-4A4D-B105-D7399CE0B27E}" srcOrd="1" destOrd="0" presId="urn:microsoft.com/office/officeart/2005/8/layout/orgChart1"/>
    <dgm:cxn modelId="{9C7A7678-19CD-4A4B-BBAF-C50F6DA25D96}" type="presParOf" srcId="{E8FE489B-DC60-4A4D-B105-D7399CE0B27E}" destId="{FDC5AAE3-9CBE-4D40-8C1E-CE59CD4E25AC}" srcOrd="0" destOrd="0" presId="urn:microsoft.com/office/officeart/2005/8/layout/orgChart1"/>
    <dgm:cxn modelId="{EE136C47-EA12-46C6-89EF-CCB5F37C0978}" type="presParOf" srcId="{FDC5AAE3-9CBE-4D40-8C1E-CE59CD4E25AC}" destId="{5E3C85D5-C9D2-4378-9264-161E358CF386}" srcOrd="0" destOrd="0" presId="urn:microsoft.com/office/officeart/2005/8/layout/orgChart1"/>
    <dgm:cxn modelId="{BFE1AA4B-06EA-4F55-A0E2-8CFBD2F771D5}" type="presParOf" srcId="{FDC5AAE3-9CBE-4D40-8C1E-CE59CD4E25AC}" destId="{07EE2242-6A0B-432B-85A6-F689017D631A}" srcOrd="1" destOrd="0" presId="urn:microsoft.com/office/officeart/2005/8/layout/orgChart1"/>
    <dgm:cxn modelId="{37C42434-0866-4AD4-A0BB-2CA29D8C065D}" type="presParOf" srcId="{E8FE489B-DC60-4A4D-B105-D7399CE0B27E}" destId="{D8F9013C-2C51-4AAC-AA7D-7F90A06D5765}" srcOrd="1" destOrd="0" presId="urn:microsoft.com/office/officeart/2005/8/layout/orgChart1"/>
    <dgm:cxn modelId="{C8FCB0E8-5C7C-4F59-B1F9-D7E2E704D5AF}" type="presParOf" srcId="{E8FE489B-DC60-4A4D-B105-D7399CE0B27E}" destId="{B1434471-3C50-446B-9F25-4ACECA7FA984}" srcOrd="2" destOrd="0" presId="urn:microsoft.com/office/officeart/2005/8/layout/orgChart1"/>
    <dgm:cxn modelId="{EB1B34EE-174D-4AD0-AD00-F6883E0C2656}" type="presParOf" srcId="{FE483AA6-E58B-45C9-BF1A-EDCBCA2E4C2C}" destId="{A62535E8-9BAA-480C-9A96-168B2844D627}" srcOrd="2" destOrd="0" presId="urn:microsoft.com/office/officeart/2005/8/layout/orgChart1"/>
    <dgm:cxn modelId="{D844EAB5-032D-48E1-9053-BBFD3663EA5A}" type="presParOf" srcId="{A62535E8-9BAA-480C-9A96-168B2844D627}" destId="{D61DE4EC-72A2-4920-8999-763D73F20190}" srcOrd="0" destOrd="0" presId="urn:microsoft.com/office/officeart/2005/8/layout/orgChart1"/>
    <dgm:cxn modelId="{AEB437B9-C530-4071-BCD7-1295732C89C4}" type="presParOf" srcId="{D61DE4EC-72A2-4920-8999-763D73F20190}" destId="{A2065A53-EB09-4BA4-9DFC-1A88C814A668}" srcOrd="0" destOrd="0" presId="urn:microsoft.com/office/officeart/2005/8/layout/orgChart1"/>
    <dgm:cxn modelId="{B0510652-6976-487C-B56C-1B3DD62EFBFE}" type="presParOf" srcId="{D61DE4EC-72A2-4920-8999-763D73F20190}" destId="{19D2E7C9-7004-4756-BACF-C2FAD80994B7}" srcOrd="1" destOrd="0" presId="urn:microsoft.com/office/officeart/2005/8/layout/orgChart1"/>
    <dgm:cxn modelId="{B9CD07CF-9103-4643-9BC2-84F9A670F529}" type="presParOf" srcId="{A62535E8-9BAA-480C-9A96-168B2844D627}" destId="{11076F71-B87A-47BB-8690-24566F4A1C4D}" srcOrd="1" destOrd="0" presId="urn:microsoft.com/office/officeart/2005/8/layout/orgChart1"/>
    <dgm:cxn modelId="{9F28B148-F4BB-4AE3-8172-4AF2C0B8377F}" type="presParOf" srcId="{A62535E8-9BAA-480C-9A96-168B2844D627}" destId="{91D20021-3CE1-4161-A9C4-528B28516907}" srcOrd="2" destOrd="0" presId="urn:microsoft.com/office/officeart/2005/8/layout/orgChart1"/>
    <dgm:cxn modelId="{0ED4D253-05A6-4355-8DB2-2F7E3653DD53}" type="presParOf" srcId="{FE483AA6-E58B-45C9-BF1A-EDCBCA2E4C2C}" destId="{10BD7450-2865-41A5-8A29-DE4D4D5986FE}" srcOrd="3" destOrd="0" presId="urn:microsoft.com/office/officeart/2005/8/layout/orgChart1"/>
    <dgm:cxn modelId="{AA75E773-269A-4EB7-9615-9DA70B8F948F}" type="presParOf" srcId="{10BD7450-2865-41A5-8A29-DE4D4D5986FE}" destId="{9FAA3421-DBE1-421B-8C66-2B55668C2EC2}" srcOrd="0" destOrd="0" presId="urn:microsoft.com/office/officeart/2005/8/layout/orgChart1"/>
    <dgm:cxn modelId="{3493C76B-BF76-4BDD-8C3A-227F7823942C}" type="presParOf" srcId="{9FAA3421-DBE1-421B-8C66-2B55668C2EC2}" destId="{F513DF10-C907-4095-86BE-2D086E4F4E7C}" srcOrd="0" destOrd="0" presId="urn:microsoft.com/office/officeart/2005/8/layout/orgChart1"/>
    <dgm:cxn modelId="{C37D137B-A455-42F7-BAE3-58B822BE19A0}" type="presParOf" srcId="{9FAA3421-DBE1-421B-8C66-2B55668C2EC2}" destId="{DDBEEF81-783A-4BF4-8BAD-C3F0ABC0A774}" srcOrd="1" destOrd="0" presId="urn:microsoft.com/office/officeart/2005/8/layout/orgChart1"/>
    <dgm:cxn modelId="{B27C2CCD-1841-4D7D-B25A-31A258237505}" type="presParOf" srcId="{10BD7450-2865-41A5-8A29-DE4D4D5986FE}" destId="{66331F5F-DE31-446A-A99F-FDB618102893}" srcOrd="1" destOrd="0" presId="urn:microsoft.com/office/officeart/2005/8/layout/orgChart1"/>
    <dgm:cxn modelId="{20306E95-22B8-45B2-9993-AC23D6E9F831}" type="presParOf" srcId="{10BD7450-2865-41A5-8A29-DE4D4D5986FE}" destId="{426D62E1-0B26-4AD8-9D51-E157EDB31746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D7A504-580A-45A3-91A5-DA0BE8BFA818}" type="doc">
      <dgm:prSet loTypeId="urn:microsoft.com/office/officeart/2005/8/layout/hierarchy2" loCatId="hierarchy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pPr rtl="1"/>
          <a:endParaRPr lang="ar-EG"/>
        </a:p>
      </dgm:t>
    </dgm:pt>
    <dgm:pt modelId="{532DD2D4-A4F6-4B19-BFB4-639E25D664FC}">
      <dgm:prSet phldrT="[Text]" custT="1"/>
      <dgm:spPr>
        <a:solidFill>
          <a:srgbClr val="00B0F0"/>
        </a:solidFill>
      </dgm:spPr>
      <dgm:t>
        <a:bodyPr/>
        <a:lstStyle/>
        <a:p>
          <a:pPr rtl="1"/>
          <a:r>
            <a:rPr lang="en-US" sz="2400" dirty="0">
              <a:solidFill>
                <a:schemeClr val="tx1"/>
              </a:solidFill>
              <a:latin typeface="Arial Black" pitchFamily="34" charset="0"/>
            </a:rPr>
            <a:t>L.N</a:t>
          </a:r>
          <a:endParaRPr lang="ar-EG" sz="2400" dirty="0">
            <a:solidFill>
              <a:schemeClr val="tx1"/>
            </a:solidFill>
            <a:latin typeface="Arial Black" pitchFamily="34" charset="0"/>
          </a:endParaRPr>
        </a:p>
      </dgm:t>
    </dgm:pt>
    <dgm:pt modelId="{B7F80730-2F79-4D34-822C-292651000670}" type="parTrans" cxnId="{7919DFCC-A5A9-42EB-9496-C1ACF6A0D86F}">
      <dgm:prSet/>
      <dgm:spPr/>
      <dgm:t>
        <a:bodyPr/>
        <a:lstStyle/>
        <a:p>
          <a:pPr rtl="1"/>
          <a:endParaRPr lang="ar-EG"/>
        </a:p>
      </dgm:t>
    </dgm:pt>
    <dgm:pt modelId="{3CD48B42-12CB-4B93-9E39-F515A5A0F515}" type="sibTrans" cxnId="{7919DFCC-A5A9-42EB-9496-C1ACF6A0D86F}">
      <dgm:prSet/>
      <dgm:spPr/>
      <dgm:t>
        <a:bodyPr/>
        <a:lstStyle/>
        <a:p>
          <a:pPr rtl="1"/>
          <a:endParaRPr lang="ar-EG"/>
        </a:p>
      </dgm:t>
    </dgm:pt>
    <dgm:pt modelId="{00033991-B14F-4B9D-ADDB-DB70FF897972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rtl="1"/>
          <a:endParaRPr lang="en-US" sz="2800" dirty="0">
            <a:solidFill>
              <a:srgbClr val="C00000"/>
            </a:solidFill>
            <a:latin typeface="Arial Black" pitchFamily="34" charset="0"/>
          </a:endParaRPr>
        </a:p>
        <a:p>
          <a:pPr rtl="1"/>
          <a:r>
            <a:rPr lang="en-US" sz="2800" dirty="0">
              <a:solidFill>
                <a:srgbClr val="C00000"/>
              </a:solidFill>
              <a:latin typeface="Arial Black" pitchFamily="34" charset="0"/>
            </a:rPr>
            <a:t>Stroma</a:t>
          </a:r>
        </a:p>
        <a:p>
          <a:pPr rtl="1"/>
          <a:r>
            <a:rPr lang="en-US" sz="2800" dirty="0">
              <a:solidFill>
                <a:srgbClr val="C00000"/>
              </a:solidFill>
              <a:latin typeface="Arial Black" pitchFamily="34" charset="0"/>
            </a:rPr>
            <a:t>(C.T.)</a:t>
          </a:r>
        </a:p>
        <a:p>
          <a:pPr rtl="1"/>
          <a:endParaRPr lang="ar-EG" sz="2800" dirty="0">
            <a:solidFill>
              <a:srgbClr val="C00000"/>
            </a:solidFill>
            <a:latin typeface="Arial Black" pitchFamily="34" charset="0"/>
          </a:endParaRPr>
        </a:p>
      </dgm:t>
    </dgm:pt>
    <dgm:pt modelId="{692E2B6C-D398-427A-8B95-3BDC95D3EE0C}" type="parTrans" cxnId="{795BB574-D070-44BF-A14C-A429E54D22F7}">
      <dgm:prSet/>
      <dgm:spPr/>
      <dgm:t>
        <a:bodyPr/>
        <a:lstStyle/>
        <a:p>
          <a:pPr rtl="1"/>
          <a:endParaRPr lang="ar-EG"/>
        </a:p>
      </dgm:t>
    </dgm:pt>
    <dgm:pt modelId="{7F25C5BB-7CD6-4A5B-836A-39460801D839}" type="sibTrans" cxnId="{795BB574-D070-44BF-A14C-A429E54D22F7}">
      <dgm:prSet/>
      <dgm:spPr/>
      <dgm:t>
        <a:bodyPr/>
        <a:lstStyle/>
        <a:p>
          <a:pPr rtl="1"/>
          <a:endParaRPr lang="ar-EG"/>
        </a:p>
      </dgm:t>
    </dgm:pt>
    <dgm:pt modelId="{02254395-47C4-4174-90A9-EC33D32D57D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capsule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61C3534C-02D1-420D-92B2-B17DC0F9BBCB}" type="parTrans" cxnId="{92DC7B51-91AF-4995-AA5A-21EDF80E244F}">
      <dgm:prSet/>
      <dgm:spPr/>
      <dgm:t>
        <a:bodyPr/>
        <a:lstStyle/>
        <a:p>
          <a:pPr rtl="1"/>
          <a:endParaRPr lang="ar-EG"/>
        </a:p>
      </dgm:t>
    </dgm:pt>
    <dgm:pt modelId="{C1DAA3B1-2ACC-4B70-88C8-C913CA1ACE8C}" type="sibTrans" cxnId="{92DC7B51-91AF-4995-AA5A-21EDF80E244F}">
      <dgm:prSet/>
      <dgm:spPr/>
      <dgm:t>
        <a:bodyPr/>
        <a:lstStyle/>
        <a:p>
          <a:pPr rtl="1"/>
          <a:endParaRPr lang="ar-EG"/>
        </a:p>
      </dgm:t>
    </dgm:pt>
    <dgm:pt modelId="{63B9BAF5-0B2E-48F4-9F28-C11F5DA0D7A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Septa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ADAA7935-3394-4B0B-B994-16C222B6F3C8}" type="parTrans" cxnId="{961C18D0-F708-47BC-AACF-B170178E9324}">
      <dgm:prSet/>
      <dgm:spPr/>
      <dgm:t>
        <a:bodyPr/>
        <a:lstStyle/>
        <a:p>
          <a:pPr rtl="1"/>
          <a:endParaRPr lang="ar-EG"/>
        </a:p>
      </dgm:t>
    </dgm:pt>
    <dgm:pt modelId="{F9EC5028-32EB-49EF-9F5C-62AD38641EB3}" type="sibTrans" cxnId="{961C18D0-F708-47BC-AACF-B170178E9324}">
      <dgm:prSet/>
      <dgm:spPr/>
      <dgm:t>
        <a:bodyPr/>
        <a:lstStyle/>
        <a:p>
          <a:pPr rtl="1"/>
          <a:endParaRPr lang="ar-EG"/>
        </a:p>
      </dgm:t>
    </dgm:pt>
    <dgm:pt modelId="{D9EC797E-49DF-4941-9147-BB1B0ACC8583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C00000"/>
              </a:solidFill>
              <a:latin typeface="Arial Black" pitchFamily="34" charset="0"/>
            </a:rPr>
            <a:t>parenchyma</a:t>
          </a:r>
          <a:endParaRPr lang="ar-EG" sz="2800" dirty="0">
            <a:solidFill>
              <a:srgbClr val="C00000"/>
            </a:solidFill>
            <a:latin typeface="Arial Black" pitchFamily="34" charset="0"/>
          </a:endParaRPr>
        </a:p>
      </dgm:t>
    </dgm:pt>
    <dgm:pt modelId="{96C6617F-A79D-464A-9E94-029B40C5CC73}" type="parTrans" cxnId="{0AE791C4-EC9D-4F44-B6D9-8C56FF3F618C}">
      <dgm:prSet/>
      <dgm:spPr/>
      <dgm:t>
        <a:bodyPr/>
        <a:lstStyle/>
        <a:p>
          <a:pPr rtl="1"/>
          <a:endParaRPr lang="ar-EG"/>
        </a:p>
      </dgm:t>
    </dgm:pt>
    <dgm:pt modelId="{55396914-E4A0-407F-892B-0751059871A5}" type="sibTrans" cxnId="{0AE791C4-EC9D-4F44-B6D9-8C56FF3F618C}">
      <dgm:prSet/>
      <dgm:spPr/>
      <dgm:t>
        <a:bodyPr/>
        <a:lstStyle/>
        <a:p>
          <a:pPr rtl="1"/>
          <a:endParaRPr lang="ar-EG"/>
        </a:p>
      </dgm:t>
    </dgm:pt>
    <dgm:pt modelId="{B15B65CF-99E5-4607-97C0-2AFE6F9145FE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Cortex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79394679-B477-4E2D-A042-284E437F7A36}" type="parTrans" cxnId="{84EDE23C-F310-4BFA-A425-44A84FAEA9EC}">
      <dgm:prSet/>
      <dgm:spPr/>
      <dgm:t>
        <a:bodyPr/>
        <a:lstStyle/>
        <a:p>
          <a:pPr rtl="1"/>
          <a:endParaRPr lang="ar-EG"/>
        </a:p>
      </dgm:t>
    </dgm:pt>
    <dgm:pt modelId="{31CAA20D-E115-4230-879C-9AE1A3D223A0}" type="sibTrans" cxnId="{84EDE23C-F310-4BFA-A425-44A84FAEA9EC}">
      <dgm:prSet/>
      <dgm:spPr/>
      <dgm:t>
        <a:bodyPr/>
        <a:lstStyle/>
        <a:p>
          <a:pPr rtl="1"/>
          <a:endParaRPr lang="ar-EG"/>
        </a:p>
      </dgm:t>
    </dgm:pt>
    <dgm:pt modelId="{79B9450B-150B-48EC-ADF6-F325033FBC38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Reticular</a:t>
          </a:r>
          <a:r>
            <a:rPr lang="en-US" sz="2800" baseline="0" dirty="0">
              <a:solidFill>
                <a:srgbClr val="002060"/>
              </a:solidFill>
              <a:latin typeface="Arial Black" pitchFamily="34" charset="0"/>
            </a:rPr>
            <a:t> CT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71BD373B-AAD9-468C-A432-C742CE601248}" type="parTrans" cxnId="{BB85AC32-9D72-42E5-A3F4-1E11818402A3}">
      <dgm:prSet/>
      <dgm:spPr/>
      <dgm:t>
        <a:bodyPr/>
        <a:lstStyle/>
        <a:p>
          <a:pPr rtl="1"/>
          <a:endParaRPr lang="ar-EG"/>
        </a:p>
      </dgm:t>
    </dgm:pt>
    <dgm:pt modelId="{D9F40D03-6B09-4D57-B473-E9AD12771C54}" type="sibTrans" cxnId="{BB85AC32-9D72-42E5-A3F4-1E11818402A3}">
      <dgm:prSet/>
      <dgm:spPr/>
      <dgm:t>
        <a:bodyPr/>
        <a:lstStyle/>
        <a:p>
          <a:pPr rtl="1"/>
          <a:endParaRPr lang="ar-EG"/>
        </a:p>
      </dgm:t>
    </dgm:pt>
    <dgm:pt modelId="{5F934DE5-F209-4DC5-8090-2F286159920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 err="1">
              <a:solidFill>
                <a:srgbClr val="002060"/>
              </a:solidFill>
              <a:latin typeface="Arial Black" pitchFamily="34" charset="0"/>
            </a:rPr>
            <a:t>Paracortex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CA963B0F-5158-4BAF-A770-FF8C859842D4}" type="parTrans" cxnId="{B0B926C6-852A-4DF5-85D1-97DFB405D320}">
      <dgm:prSet/>
      <dgm:spPr/>
      <dgm:t>
        <a:bodyPr/>
        <a:lstStyle/>
        <a:p>
          <a:pPr rtl="1"/>
          <a:endParaRPr lang="ar-EG"/>
        </a:p>
      </dgm:t>
    </dgm:pt>
    <dgm:pt modelId="{A16602C0-8096-4BBA-A7C5-070C50B66332}" type="sibTrans" cxnId="{B0B926C6-852A-4DF5-85D1-97DFB405D320}">
      <dgm:prSet/>
      <dgm:spPr/>
      <dgm:t>
        <a:bodyPr/>
        <a:lstStyle/>
        <a:p>
          <a:pPr rtl="1"/>
          <a:endParaRPr lang="ar-EG"/>
        </a:p>
      </dgm:t>
    </dgm:pt>
    <dgm:pt modelId="{156BE303-3A3C-491A-8C32-1FF5EF585A62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rtl="1"/>
          <a:r>
            <a:rPr lang="en-US" sz="2800" dirty="0">
              <a:solidFill>
                <a:srgbClr val="002060"/>
              </a:solidFill>
              <a:latin typeface="Arial Black" pitchFamily="34" charset="0"/>
            </a:rPr>
            <a:t>medulla</a:t>
          </a:r>
          <a:endParaRPr lang="ar-EG" sz="2800" dirty="0">
            <a:solidFill>
              <a:srgbClr val="002060"/>
            </a:solidFill>
            <a:latin typeface="Arial Black" pitchFamily="34" charset="0"/>
          </a:endParaRPr>
        </a:p>
      </dgm:t>
    </dgm:pt>
    <dgm:pt modelId="{D5C9566D-5366-4F30-A24D-9361599EE61A}" type="parTrans" cxnId="{14AB5DB0-F397-4DE1-9A2B-0F33252A43F9}">
      <dgm:prSet/>
      <dgm:spPr/>
      <dgm:t>
        <a:bodyPr/>
        <a:lstStyle/>
        <a:p>
          <a:pPr rtl="1"/>
          <a:endParaRPr lang="ar-EG"/>
        </a:p>
      </dgm:t>
    </dgm:pt>
    <dgm:pt modelId="{0E5FC1E3-2956-41D8-B75F-3AE4E8299865}" type="sibTrans" cxnId="{14AB5DB0-F397-4DE1-9A2B-0F33252A43F9}">
      <dgm:prSet/>
      <dgm:spPr/>
      <dgm:t>
        <a:bodyPr/>
        <a:lstStyle/>
        <a:p>
          <a:pPr rtl="1"/>
          <a:endParaRPr lang="ar-EG"/>
        </a:p>
      </dgm:t>
    </dgm:pt>
    <dgm:pt modelId="{4EE7498A-7B40-4F4D-97A5-D24F3232BA05}" type="pres">
      <dgm:prSet presAssocID="{AED7A504-580A-45A3-91A5-DA0BE8BFA81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3F6A99-B422-4C97-A428-3208F9E72603}" type="pres">
      <dgm:prSet presAssocID="{532DD2D4-A4F6-4B19-BFB4-639E25D664FC}" presName="root1" presStyleCnt="0"/>
      <dgm:spPr/>
    </dgm:pt>
    <dgm:pt modelId="{8812B80F-0432-43FC-8B19-71DB3175EC13}" type="pres">
      <dgm:prSet presAssocID="{532DD2D4-A4F6-4B19-BFB4-639E25D664FC}" presName="LevelOneTextNode" presStyleLbl="node0" presStyleIdx="0" presStyleCnt="1" custScaleX="35754" custScaleY="59912" custLinFactNeighborX="13389">
        <dgm:presLayoutVars>
          <dgm:chPref val="3"/>
        </dgm:presLayoutVars>
      </dgm:prSet>
      <dgm:spPr/>
    </dgm:pt>
    <dgm:pt modelId="{B0907080-8DDB-4AAB-974A-3DE0DB78194F}" type="pres">
      <dgm:prSet presAssocID="{532DD2D4-A4F6-4B19-BFB4-639E25D664FC}" presName="level2hierChild" presStyleCnt="0"/>
      <dgm:spPr/>
    </dgm:pt>
    <dgm:pt modelId="{96AC33DE-0240-4F15-9CB4-CA8BAE6A8FF8}" type="pres">
      <dgm:prSet presAssocID="{692E2B6C-D398-427A-8B95-3BDC95D3EE0C}" presName="conn2-1" presStyleLbl="parChTrans1D2" presStyleIdx="0" presStyleCnt="2"/>
      <dgm:spPr/>
    </dgm:pt>
    <dgm:pt modelId="{6D66FB54-FCC3-46A9-BD72-8BC2A6C81E7E}" type="pres">
      <dgm:prSet presAssocID="{692E2B6C-D398-427A-8B95-3BDC95D3EE0C}" presName="connTx" presStyleLbl="parChTrans1D2" presStyleIdx="0" presStyleCnt="2"/>
      <dgm:spPr/>
    </dgm:pt>
    <dgm:pt modelId="{934F0035-E1D5-4A20-8B94-EEE445C801FF}" type="pres">
      <dgm:prSet presAssocID="{00033991-B14F-4B9D-ADDB-DB70FF897972}" presName="root2" presStyleCnt="0"/>
      <dgm:spPr/>
    </dgm:pt>
    <dgm:pt modelId="{65F3B913-F24A-412D-AA6E-E69F9CF00272}" type="pres">
      <dgm:prSet presAssocID="{00033991-B14F-4B9D-ADDB-DB70FF897972}" presName="LevelTwoTextNode" presStyleLbl="node2" presStyleIdx="0" presStyleCnt="2" custScaleX="72741" custScaleY="90130" custLinFactNeighborX="-3305" custLinFactNeighborY="-26207">
        <dgm:presLayoutVars>
          <dgm:chPref val="3"/>
        </dgm:presLayoutVars>
      </dgm:prSet>
      <dgm:spPr/>
    </dgm:pt>
    <dgm:pt modelId="{9A5A3215-2823-4E73-B633-BF8918C49906}" type="pres">
      <dgm:prSet presAssocID="{00033991-B14F-4B9D-ADDB-DB70FF897972}" presName="level3hierChild" presStyleCnt="0"/>
      <dgm:spPr/>
    </dgm:pt>
    <dgm:pt modelId="{0FE74D89-E864-4B27-BC95-CE2E9A0126B5}" type="pres">
      <dgm:prSet presAssocID="{61C3534C-02D1-420D-92B2-B17DC0F9BBCB}" presName="conn2-1" presStyleLbl="parChTrans1D3" presStyleIdx="0" presStyleCnt="6"/>
      <dgm:spPr/>
    </dgm:pt>
    <dgm:pt modelId="{CED96B5A-D89D-4316-8F4C-2C54162276D9}" type="pres">
      <dgm:prSet presAssocID="{61C3534C-02D1-420D-92B2-B17DC0F9BBCB}" presName="connTx" presStyleLbl="parChTrans1D3" presStyleIdx="0" presStyleCnt="6"/>
      <dgm:spPr/>
    </dgm:pt>
    <dgm:pt modelId="{A3CC7AAA-EFB3-439C-BD82-8567992C5EDB}" type="pres">
      <dgm:prSet presAssocID="{02254395-47C4-4174-90A9-EC33D32D57DD}" presName="root2" presStyleCnt="0"/>
      <dgm:spPr/>
    </dgm:pt>
    <dgm:pt modelId="{D366B574-A2E7-45E8-879C-494F1729A0EE}" type="pres">
      <dgm:prSet presAssocID="{02254395-47C4-4174-90A9-EC33D32D57DD}" presName="LevelTwoTextNode" presStyleLbl="node3" presStyleIdx="0" presStyleCnt="6" custScaleX="86162" custScaleY="48879" custLinFactNeighborY="-39644">
        <dgm:presLayoutVars>
          <dgm:chPref val="3"/>
        </dgm:presLayoutVars>
      </dgm:prSet>
      <dgm:spPr/>
    </dgm:pt>
    <dgm:pt modelId="{2D6B4583-1922-4C04-9EBB-DD375A1C4A3C}" type="pres">
      <dgm:prSet presAssocID="{02254395-47C4-4174-90A9-EC33D32D57DD}" presName="level3hierChild" presStyleCnt="0"/>
      <dgm:spPr/>
    </dgm:pt>
    <dgm:pt modelId="{02D96083-31A6-4CF0-BF0E-EB9B0BAB73EF}" type="pres">
      <dgm:prSet presAssocID="{ADAA7935-3394-4B0B-B994-16C222B6F3C8}" presName="conn2-1" presStyleLbl="parChTrans1D3" presStyleIdx="1" presStyleCnt="6"/>
      <dgm:spPr/>
    </dgm:pt>
    <dgm:pt modelId="{4B3BDEFA-ECF9-4B75-8629-C72150BE3105}" type="pres">
      <dgm:prSet presAssocID="{ADAA7935-3394-4B0B-B994-16C222B6F3C8}" presName="connTx" presStyleLbl="parChTrans1D3" presStyleIdx="1" presStyleCnt="6"/>
      <dgm:spPr/>
    </dgm:pt>
    <dgm:pt modelId="{016C0EAF-B132-432E-93C4-1FF8240C4BDC}" type="pres">
      <dgm:prSet presAssocID="{63B9BAF5-0B2E-48F4-9F28-C11F5DA0D7A1}" presName="root2" presStyleCnt="0"/>
      <dgm:spPr/>
    </dgm:pt>
    <dgm:pt modelId="{62B3811B-B661-4D77-B8E2-38ED0CF48411}" type="pres">
      <dgm:prSet presAssocID="{63B9BAF5-0B2E-48F4-9F28-C11F5DA0D7A1}" presName="LevelTwoTextNode" presStyleLbl="node3" presStyleIdx="1" presStyleCnt="6" custScaleX="81688" custScaleY="37862" custLinFactNeighborX="1924" custLinFactNeighborY="-31984">
        <dgm:presLayoutVars>
          <dgm:chPref val="3"/>
        </dgm:presLayoutVars>
      </dgm:prSet>
      <dgm:spPr/>
    </dgm:pt>
    <dgm:pt modelId="{72A5715D-5BEA-4C81-B496-83A7E501951E}" type="pres">
      <dgm:prSet presAssocID="{63B9BAF5-0B2E-48F4-9F28-C11F5DA0D7A1}" presName="level3hierChild" presStyleCnt="0"/>
      <dgm:spPr/>
    </dgm:pt>
    <dgm:pt modelId="{B24E784C-2DC8-499C-A983-CD2729529376}" type="pres">
      <dgm:prSet presAssocID="{71BD373B-AAD9-468C-A432-C742CE601248}" presName="conn2-1" presStyleLbl="parChTrans1D3" presStyleIdx="2" presStyleCnt="6"/>
      <dgm:spPr/>
    </dgm:pt>
    <dgm:pt modelId="{E2336DAE-803A-4076-9F8D-15101087D205}" type="pres">
      <dgm:prSet presAssocID="{71BD373B-AAD9-468C-A432-C742CE601248}" presName="connTx" presStyleLbl="parChTrans1D3" presStyleIdx="2" presStyleCnt="6"/>
      <dgm:spPr/>
    </dgm:pt>
    <dgm:pt modelId="{9344F3E2-252F-443E-B7EC-7D01D145DBB9}" type="pres">
      <dgm:prSet presAssocID="{79B9450B-150B-48EC-ADF6-F325033FBC38}" presName="root2" presStyleCnt="0"/>
      <dgm:spPr/>
    </dgm:pt>
    <dgm:pt modelId="{C9BE9BC4-EB3C-4764-A89D-B229C38B3405}" type="pres">
      <dgm:prSet presAssocID="{79B9450B-150B-48EC-ADF6-F325033FBC38}" presName="LevelTwoTextNode" presStyleLbl="node3" presStyleIdx="2" presStyleCnt="6" custScaleX="86510" custScaleY="49952" custLinFactNeighborY="-29440">
        <dgm:presLayoutVars>
          <dgm:chPref val="3"/>
        </dgm:presLayoutVars>
      </dgm:prSet>
      <dgm:spPr/>
    </dgm:pt>
    <dgm:pt modelId="{E1E07D29-997C-49B2-82B6-47ECDAB2090F}" type="pres">
      <dgm:prSet presAssocID="{79B9450B-150B-48EC-ADF6-F325033FBC38}" presName="level3hierChild" presStyleCnt="0"/>
      <dgm:spPr/>
    </dgm:pt>
    <dgm:pt modelId="{7FDE3BDC-2D97-47BE-9AB9-8960DBD14970}" type="pres">
      <dgm:prSet presAssocID="{96C6617F-A79D-464A-9E94-029B40C5CC73}" presName="conn2-1" presStyleLbl="parChTrans1D2" presStyleIdx="1" presStyleCnt="2"/>
      <dgm:spPr/>
    </dgm:pt>
    <dgm:pt modelId="{5E683465-9CD4-47D9-8751-FC76295B4AD5}" type="pres">
      <dgm:prSet presAssocID="{96C6617F-A79D-464A-9E94-029B40C5CC73}" presName="connTx" presStyleLbl="parChTrans1D2" presStyleIdx="1" presStyleCnt="2"/>
      <dgm:spPr/>
    </dgm:pt>
    <dgm:pt modelId="{F3F1914F-D795-4CBC-B4A8-B3384F7B4566}" type="pres">
      <dgm:prSet presAssocID="{D9EC797E-49DF-4941-9147-BB1B0ACC8583}" presName="root2" presStyleCnt="0"/>
      <dgm:spPr/>
    </dgm:pt>
    <dgm:pt modelId="{D3284D25-1857-4175-9E0E-CD39DEC88E59}" type="pres">
      <dgm:prSet presAssocID="{D9EC797E-49DF-4941-9147-BB1B0ACC8583}" presName="LevelTwoTextNode" presStyleLbl="node2" presStyleIdx="1" presStyleCnt="2" custLinFactNeighborX="-3474" custLinFactNeighborY="-6368">
        <dgm:presLayoutVars>
          <dgm:chPref val="3"/>
        </dgm:presLayoutVars>
      </dgm:prSet>
      <dgm:spPr/>
    </dgm:pt>
    <dgm:pt modelId="{6C231223-4751-411F-AD18-4C9ABEB80670}" type="pres">
      <dgm:prSet presAssocID="{D9EC797E-49DF-4941-9147-BB1B0ACC8583}" presName="level3hierChild" presStyleCnt="0"/>
      <dgm:spPr/>
    </dgm:pt>
    <dgm:pt modelId="{9F85F95E-B6A7-40A6-84F9-A33846A4D906}" type="pres">
      <dgm:prSet presAssocID="{79394679-B477-4E2D-A042-284E437F7A36}" presName="conn2-1" presStyleLbl="parChTrans1D3" presStyleIdx="3" presStyleCnt="6"/>
      <dgm:spPr/>
    </dgm:pt>
    <dgm:pt modelId="{944C746C-4B01-44B3-8AB0-216CD9049F5E}" type="pres">
      <dgm:prSet presAssocID="{79394679-B477-4E2D-A042-284E437F7A36}" presName="connTx" presStyleLbl="parChTrans1D3" presStyleIdx="3" presStyleCnt="6"/>
      <dgm:spPr/>
    </dgm:pt>
    <dgm:pt modelId="{0FF48B78-D9FA-4F8F-BD9A-19359DC7FDA9}" type="pres">
      <dgm:prSet presAssocID="{B15B65CF-99E5-4607-97C0-2AFE6F9145FE}" presName="root2" presStyleCnt="0"/>
      <dgm:spPr/>
    </dgm:pt>
    <dgm:pt modelId="{A565A81E-2727-4CDC-834E-2352B822B5E3}" type="pres">
      <dgm:prSet presAssocID="{B15B65CF-99E5-4607-97C0-2AFE6F9145FE}" presName="LevelTwoTextNode" presStyleLbl="node3" presStyleIdx="3" presStyleCnt="6" custScaleX="72009" custScaleY="37519" custLinFactNeighborY="4244">
        <dgm:presLayoutVars>
          <dgm:chPref val="3"/>
        </dgm:presLayoutVars>
      </dgm:prSet>
      <dgm:spPr/>
    </dgm:pt>
    <dgm:pt modelId="{0597A860-FCCE-4F21-B448-560259DB3EEB}" type="pres">
      <dgm:prSet presAssocID="{B15B65CF-99E5-4607-97C0-2AFE6F9145FE}" presName="level3hierChild" presStyleCnt="0"/>
      <dgm:spPr/>
    </dgm:pt>
    <dgm:pt modelId="{C4A95C29-AB02-4E17-9798-AD4577D58048}" type="pres">
      <dgm:prSet presAssocID="{CA963B0F-5158-4BAF-A770-FF8C859842D4}" presName="conn2-1" presStyleLbl="parChTrans1D3" presStyleIdx="4" presStyleCnt="6"/>
      <dgm:spPr/>
    </dgm:pt>
    <dgm:pt modelId="{1FB29D2F-C37C-44FF-A17B-6952FEA48396}" type="pres">
      <dgm:prSet presAssocID="{CA963B0F-5158-4BAF-A770-FF8C859842D4}" presName="connTx" presStyleLbl="parChTrans1D3" presStyleIdx="4" presStyleCnt="6"/>
      <dgm:spPr/>
    </dgm:pt>
    <dgm:pt modelId="{A91A5747-7B7C-4735-B108-62C45D4DE109}" type="pres">
      <dgm:prSet presAssocID="{5F934DE5-F209-4DC5-8090-2F286159920D}" presName="root2" presStyleCnt="0"/>
      <dgm:spPr/>
    </dgm:pt>
    <dgm:pt modelId="{52EADDE7-B7D3-4199-94AB-5CF1A78B6CFE}" type="pres">
      <dgm:prSet presAssocID="{5F934DE5-F209-4DC5-8090-2F286159920D}" presName="LevelTwoTextNode" presStyleLbl="node3" presStyleIdx="4" presStyleCnt="6" custScaleX="86478" custScaleY="41001" custLinFactNeighborX="-8072" custLinFactNeighborY="5905">
        <dgm:presLayoutVars>
          <dgm:chPref val="3"/>
        </dgm:presLayoutVars>
      </dgm:prSet>
      <dgm:spPr/>
    </dgm:pt>
    <dgm:pt modelId="{74F792CA-D3E2-43D9-8B65-00B320DF4259}" type="pres">
      <dgm:prSet presAssocID="{5F934DE5-F209-4DC5-8090-2F286159920D}" presName="level3hierChild" presStyleCnt="0"/>
      <dgm:spPr/>
    </dgm:pt>
    <dgm:pt modelId="{DC5E2277-A944-4E9D-A183-BB9B71C90F4E}" type="pres">
      <dgm:prSet presAssocID="{D5C9566D-5366-4F30-A24D-9361599EE61A}" presName="conn2-1" presStyleLbl="parChTrans1D3" presStyleIdx="5" presStyleCnt="6"/>
      <dgm:spPr/>
    </dgm:pt>
    <dgm:pt modelId="{A43D8818-98D3-415F-8E3D-AC17BDBEBEB1}" type="pres">
      <dgm:prSet presAssocID="{D5C9566D-5366-4F30-A24D-9361599EE61A}" presName="connTx" presStyleLbl="parChTrans1D3" presStyleIdx="5" presStyleCnt="6"/>
      <dgm:spPr/>
    </dgm:pt>
    <dgm:pt modelId="{BA1BD9BD-0CC4-4EDC-8D02-46F16D4ED2C7}" type="pres">
      <dgm:prSet presAssocID="{156BE303-3A3C-491A-8C32-1FF5EF585A62}" presName="root2" presStyleCnt="0"/>
      <dgm:spPr/>
    </dgm:pt>
    <dgm:pt modelId="{F01F3A24-44FA-419E-BF69-55AD8C53D044}" type="pres">
      <dgm:prSet presAssocID="{156BE303-3A3C-491A-8C32-1FF5EF585A62}" presName="LevelTwoTextNode" presStyleLbl="node3" presStyleIdx="5" presStyleCnt="6" custScaleX="58868" custScaleY="42257" custLinFactNeighborX="8480" custLinFactNeighborY="13934">
        <dgm:presLayoutVars>
          <dgm:chPref val="3"/>
        </dgm:presLayoutVars>
      </dgm:prSet>
      <dgm:spPr/>
    </dgm:pt>
    <dgm:pt modelId="{DD619EEE-6531-4A4F-9987-E967D543DB3A}" type="pres">
      <dgm:prSet presAssocID="{156BE303-3A3C-491A-8C32-1FF5EF585A62}" presName="level3hierChild" presStyleCnt="0"/>
      <dgm:spPr/>
    </dgm:pt>
  </dgm:ptLst>
  <dgm:cxnLst>
    <dgm:cxn modelId="{E8B84713-7A40-4BB0-947C-E80FABA7DBEB}" type="presOf" srcId="{156BE303-3A3C-491A-8C32-1FF5EF585A62}" destId="{F01F3A24-44FA-419E-BF69-55AD8C53D044}" srcOrd="0" destOrd="0" presId="urn:microsoft.com/office/officeart/2005/8/layout/hierarchy2"/>
    <dgm:cxn modelId="{AF27D815-A3C8-4D86-AC48-62B318E6495B}" type="presOf" srcId="{CA963B0F-5158-4BAF-A770-FF8C859842D4}" destId="{1FB29D2F-C37C-44FF-A17B-6952FEA48396}" srcOrd="1" destOrd="0" presId="urn:microsoft.com/office/officeart/2005/8/layout/hierarchy2"/>
    <dgm:cxn modelId="{9B3EE41E-A799-44F4-8606-1CEFD2DCCCAE}" type="presOf" srcId="{ADAA7935-3394-4B0B-B994-16C222B6F3C8}" destId="{4B3BDEFA-ECF9-4B75-8629-C72150BE3105}" srcOrd="1" destOrd="0" presId="urn:microsoft.com/office/officeart/2005/8/layout/hierarchy2"/>
    <dgm:cxn modelId="{1E9D151F-CB6D-4803-9482-9EA675A87491}" type="presOf" srcId="{02254395-47C4-4174-90A9-EC33D32D57DD}" destId="{D366B574-A2E7-45E8-879C-494F1729A0EE}" srcOrd="0" destOrd="0" presId="urn:microsoft.com/office/officeart/2005/8/layout/hierarchy2"/>
    <dgm:cxn modelId="{592CEA1F-927F-42F7-8F20-EE82B3BF649E}" type="presOf" srcId="{D9EC797E-49DF-4941-9147-BB1B0ACC8583}" destId="{D3284D25-1857-4175-9E0E-CD39DEC88E59}" srcOrd="0" destOrd="0" presId="urn:microsoft.com/office/officeart/2005/8/layout/hierarchy2"/>
    <dgm:cxn modelId="{C78CE621-8157-4DEC-B873-DE9825A65EB2}" type="presOf" srcId="{B15B65CF-99E5-4607-97C0-2AFE6F9145FE}" destId="{A565A81E-2727-4CDC-834E-2352B822B5E3}" srcOrd="0" destOrd="0" presId="urn:microsoft.com/office/officeart/2005/8/layout/hierarchy2"/>
    <dgm:cxn modelId="{97505528-92F0-42EA-B7C8-7B7C56F97459}" type="presOf" srcId="{79394679-B477-4E2D-A042-284E437F7A36}" destId="{9F85F95E-B6A7-40A6-84F9-A33846A4D906}" srcOrd="0" destOrd="0" presId="urn:microsoft.com/office/officeart/2005/8/layout/hierarchy2"/>
    <dgm:cxn modelId="{A325372D-FFF9-4E95-95BE-FAC65178FFC6}" type="presOf" srcId="{79394679-B477-4E2D-A042-284E437F7A36}" destId="{944C746C-4B01-44B3-8AB0-216CD9049F5E}" srcOrd="1" destOrd="0" presId="urn:microsoft.com/office/officeart/2005/8/layout/hierarchy2"/>
    <dgm:cxn modelId="{A10D5F32-B398-457F-9CA0-F3187CBD1B33}" type="presOf" srcId="{692E2B6C-D398-427A-8B95-3BDC95D3EE0C}" destId="{96AC33DE-0240-4F15-9CB4-CA8BAE6A8FF8}" srcOrd="0" destOrd="0" presId="urn:microsoft.com/office/officeart/2005/8/layout/hierarchy2"/>
    <dgm:cxn modelId="{BB85AC32-9D72-42E5-A3F4-1E11818402A3}" srcId="{00033991-B14F-4B9D-ADDB-DB70FF897972}" destId="{79B9450B-150B-48EC-ADF6-F325033FBC38}" srcOrd="2" destOrd="0" parTransId="{71BD373B-AAD9-468C-A432-C742CE601248}" sibTransId="{D9F40D03-6B09-4D57-B473-E9AD12771C54}"/>
    <dgm:cxn modelId="{B4F01138-BDF9-46EF-B053-F7E3EDC58816}" type="presOf" srcId="{D5C9566D-5366-4F30-A24D-9361599EE61A}" destId="{A43D8818-98D3-415F-8E3D-AC17BDBEBEB1}" srcOrd="1" destOrd="0" presId="urn:microsoft.com/office/officeart/2005/8/layout/hierarchy2"/>
    <dgm:cxn modelId="{84EDE23C-F310-4BFA-A425-44A84FAEA9EC}" srcId="{D9EC797E-49DF-4941-9147-BB1B0ACC8583}" destId="{B15B65CF-99E5-4607-97C0-2AFE6F9145FE}" srcOrd="0" destOrd="0" parTransId="{79394679-B477-4E2D-A042-284E437F7A36}" sibTransId="{31CAA20D-E115-4230-879C-9AE1A3D223A0}"/>
    <dgm:cxn modelId="{DE001A67-D5F6-4D6C-B14E-7D7BF06FCE00}" type="presOf" srcId="{CA963B0F-5158-4BAF-A770-FF8C859842D4}" destId="{C4A95C29-AB02-4E17-9798-AD4577D58048}" srcOrd="0" destOrd="0" presId="urn:microsoft.com/office/officeart/2005/8/layout/hierarchy2"/>
    <dgm:cxn modelId="{2217364C-00DE-4A08-880E-7BEE7BB47267}" type="presOf" srcId="{00033991-B14F-4B9D-ADDB-DB70FF897972}" destId="{65F3B913-F24A-412D-AA6E-E69F9CF00272}" srcOrd="0" destOrd="0" presId="urn:microsoft.com/office/officeart/2005/8/layout/hierarchy2"/>
    <dgm:cxn modelId="{8EDFFA4C-7FB7-48BE-8180-0F9F00211043}" type="presOf" srcId="{532DD2D4-A4F6-4B19-BFB4-639E25D664FC}" destId="{8812B80F-0432-43FC-8B19-71DB3175EC13}" srcOrd="0" destOrd="0" presId="urn:microsoft.com/office/officeart/2005/8/layout/hierarchy2"/>
    <dgm:cxn modelId="{5ABF5F51-E6BF-49DB-B065-7B480D8799C1}" type="presOf" srcId="{692E2B6C-D398-427A-8B95-3BDC95D3EE0C}" destId="{6D66FB54-FCC3-46A9-BD72-8BC2A6C81E7E}" srcOrd="1" destOrd="0" presId="urn:microsoft.com/office/officeart/2005/8/layout/hierarchy2"/>
    <dgm:cxn modelId="{92DC7B51-91AF-4995-AA5A-21EDF80E244F}" srcId="{00033991-B14F-4B9D-ADDB-DB70FF897972}" destId="{02254395-47C4-4174-90A9-EC33D32D57DD}" srcOrd="0" destOrd="0" parTransId="{61C3534C-02D1-420D-92B2-B17DC0F9BBCB}" sibTransId="{C1DAA3B1-2ACC-4B70-88C8-C913CA1ACE8C}"/>
    <dgm:cxn modelId="{ACC4B772-C498-4081-82FE-8FE937A956D1}" type="presOf" srcId="{61C3534C-02D1-420D-92B2-B17DC0F9BBCB}" destId="{0FE74D89-E864-4B27-BC95-CE2E9A0126B5}" srcOrd="0" destOrd="0" presId="urn:microsoft.com/office/officeart/2005/8/layout/hierarchy2"/>
    <dgm:cxn modelId="{795BB574-D070-44BF-A14C-A429E54D22F7}" srcId="{532DD2D4-A4F6-4B19-BFB4-639E25D664FC}" destId="{00033991-B14F-4B9D-ADDB-DB70FF897972}" srcOrd="0" destOrd="0" parTransId="{692E2B6C-D398-427A-8B95-3BDC95D3EE0C}" sibTransId="{7F25C5BB-7CD6-4A5B-836A-39460801D839}"/>
    <dgm:cxn modelId="{8DC85285-C96B-4060-A288-3777F2B8A801}" type="presOf" srcId="{79B9450B-150B-48EC-ADF6-F325033FBC38}" destId="{C9BE9BC4-EB3C-4764-A89D-B229C38B3405}" srcOrd="0" destOrd="0" presId="urn:microsoft.com/office/officeart/2005/8/layout/hierarchy2"/>
    <dgm:cxn modelId="{E110148D-577F-477E-B220-AB052AADD3CD}" type="presOf" srcId="{AED7A504-580A-45A3-91A5-DA0BE8BFA818}" destId="{4EE7498A-7B40-4F4D-97A5-D24F3232BA05}" srcOrd="0" destOrd="0" presId="urn:microsoft.com/office/officeart/2005/8/layout/hierarchy2"/>
    <dgm:cxn modelId="{23278798-C730-41F1-B9BE-F46E1821011B}" type="presOf" srcId="{ADAA7935-3394-4B0B-B994-16C222B6F3C8}" destId="{02D96083-31A6-4CF0-BF0E-EB9B0BAB73EF}" srcOrd="0" destOrd="0" presId="urn:microsoft.com/office/officeart/2005/8/layout/hierarchy2"/>
    <dgm:cxn modelId="{79DBFCA2-5B73-47BA-B7AA-FC9736142330}" type="presOf" srcId="{71BD373B-AAD9-468C-A432-C742CE601248}" destId="{B24E784C-2DC8-499C-A983-CD2729529376}" srcOrd="0" destOrd="0" presId="urn:microsoft.com/office/officeart/2005/8/layout/hierarchy2"/>
    <dgm:cxn modelId="{14AB5DB0-F397-4DE1-9A2B-0F33252A43F9}" srcId="{D9EC797E-49DF-4941-9147-BB1B0ACC8583}" destId="{156BE303-3A3C-491A-8C32-1FF5EF585A62}" srcOrd="2" destOrd="0" parTransId="{D5C9566D-5366-4F30-A24D-9361599EE61A}" sibTransId="{0E5FC1E3-2956-41D8-B75F-3AE4E8299865}"/>
    <dgm:cxn modelId="{267E6ABD-D4EE-4E34-AA2A-A7E2C6463D1F}" type="presOf" srcId="{D5C9566D-5366-4F30-A24D-9361599EE61A}" destId="{DC5E2277-A944-4E9D-A183-BB9B71C90F4E}" srcOrd="0" destOrd="0" presId="urn:microsoft.com/office/officeart/2005/8/layout/hierarchy2"/>
    <dgm:cxn modelId="{0AE791C4-EC9D-4F44-B6D9-8C56FF3F618C}" srcId="{532DD2D4-A4F6-4B19-BFB4-639E25D664FC}" destId="{D9EC797E-49DF-4941-9147-BB1B0ACC8583}" srcOrd="1" destOrd="0" parTransId="{96C6617F-A79D-464A-9E94-029B40C5CC73}" sibTransId="{55396914-E4A0-407F-892B-0751059871A5}"/>
    <dgm:cxn modelId="{B0B926C6-852A-4DF5-85D1-97DFB405D320}" srcId="{D9EC797E-49DF-4941-9147-BB1B0ACC8583}" destId="{5F934DE5-F209-4DC5-8090-2F286159920D}" srcOrd="1" destOrd="0" parTransId="{CA963B0F-5158-4BAF-A770-FF8C859842D4}" sibTransId="{A16602C0-8096-4BBA-A7C5-070C50B66332}"/>
    <dgm:cxn modelId="{7919DFCC-A5A9-42EB-9496-C1ACF6A0D86F}" srcId="{AED7A504-580A-45A3-91A5-DA0BE8BFA818}" destId="{532DD2D4-A4F6-4B19-BFB4-639E25D664FC}" srcOrd="0" destOrd="0" parTransId="{B7F80730-2F79-4D34-822C-292651000670}" sibTransId="{3CD48B42-12CB-4B93-9E39-F515A5A0F515}"/>
    <dgm:cxn modelId="{961C18D0-F708-47BC-AACF-B170178E9324}" srcId="{00033991-B14F-4B9D-ADDB-DB70FF897972}" destId="{63B9BAF5-0B2E-48F4-9F28-C11F5DA0D7A1}" srcOrd="1" destOrd="0" parTransId="{ADAA7935-3394-4B0B-B994-16C222B6F3C8}" sibTransId="{F9EC5028-32EB-49EF-9F5C-62AD38641EB3}"/>
    <dgm:cxn modelId="{A31458D3-EB0C-4412-84F9-A0DADA8EE963}" type="presOf" srcId="{5F934DE5-F209-4DC5-8090-2F286159920D}" destId="{52EADDE7-B7D3-4199-94AB-5CF1A78B6CFE}" srcOrd="0" destOrd="0" presId="urn:microsoft.com/office/officeart/2005/8/layout/hierarchy2"/>
    <dgm:cxn modelId="{4A627CDA-3AFE-4C00-BD58-593304AB7507}" type="presOf" srcId="{96C6617F-A79D-464A-9E94-029B40C5CC73}" destId="{5E683465-9CD4-47D9-8751-FC76295B4AD5}" srcOrd="1" destOrd="0" presId="urn:microsoft.com/office/officeart/2005/8/layout/hierarchy2"/>
    <dgm:cxn modelId="{48868EDB-EAA0-449A-A3F6-A5076027E9E9}" type="presOf" srcId="{96C6617F-A79D-464A-9E94-029B40C5CC73}" destId="{7FDE3BDC-2D97-47BE-9AB9-8960DBD14970}" srcOrd="0" destOrd="0" presId="urn:microsoft.com/office/officeart/2005/8/layout/hierarchy2"/>
    <dgm:cxn modelId="{128CA4E8-32F0-4B34-8FE3-DD4A8DCEF0A1}" type="presOf" srcId="{63B9BAF5-0B2E-48F4-9F28-C11F5DA0D7A1}" destId="{62B3811B-B661-4D77-B8E2-38ED0CF48411}" srcOrd="0" destOrd="0" presId="urn:microsoft.com/office/officeart/2005/8/layout/hierarchy2"/>
    <dgm:cxn modelId="{0C4889F0-F47A-4C0C-B4E4-03F28156185B}" type="presOf" srcId="{61C3534C-02D1-420D-92B2-B17DC0F9BBCB}" destId="{CED96B5A-D89D-4316-8F4C-2C54162276D9}" srcOrd="1" destOrd="0" presId="urn:microsoft.com/office/officeart/2005/8/layout/hierarchy2"/>
    <dgm:cxn modelId="{3FD37FFE-8910-42D6-8C78-E95C6F522C21}" type="presOf" srcId="{71BD373B-AAD9-468C-A432-C742CE601248}" destId="{E2336DAE-803A-4076-9F8D-15101087D205}" srcOrd="1" destOrd="0" presId="urn:microsoft.com/office/officeart/2005/8/layout/hierarchy2"/>
    <dgm:cxn modelId="{1FE2C2A5-D1F3-4CCE-88FB-B16838526C9C}" type="presParOf" srcId="{4EE7498A-7B40-4F4D-97A5-D24F3232BA05}" destId="{D63F6A99-B422-4C97-A428-3208F9E72603}" srcOrd="0" destOrd="0" presId="urn:microsoft.com/office/officeart/2005/8/layout/hierarchy2"/>
    <dgm:cxn modelId="{42926500-81A5-48E9-A18C-867C677D2D81}" type="presParOf" srcId="{D63F6A99-B422-4C97-A428-3208F9E72603}" destId="{8812B80F-0432-43FC-8B19-71DB3175EC13}" srcOrd="0" destOrd="0" presId="urn:microsoft.com/office/officeart/2005/8/layout/hierarchy2"/>
    <dgm:cxn modelId="{C40E3650-B412-4957-B1D6-9E773AC02F80}" type="presParOf" srcId="{D63F6A99-B422-4C97-A428-3208F9E72603}" destId="{B0907080-8DDB-4AAB-974A-3DE0DB78194F}" srcOrd="1" destOrd="0" presId="urn:microsoft.com/office/officeart/2005/8/layout/hierarchy2"/>
    <dgm:cxn modelId="{752F5DF5-FDEF-45E9-B2D6-A907F8B29FA6}" type="presParOf" srcId="{B0907080-8DDB-4AAB-974A-3DE0DB78194F}" destId="{96AC33DE-0240-4F15-9CB4-CA8BAE6A8FF8}" srcOrd="0" destOrd="0" presId="urn:microsoft.com/office/officeart/2005/8/layout/hierarchy2"/>
    <dgm:cxn modelId="{E144A8AB-A071-45AF-97DF-A1876DF499A4}" type="presParOf" srcId="{96AC33DE-0240-4F15-9CB4-CA8BAE6A8FF8}" destId="{6D66FB54-FCC3-46A9-BD72-8BC2A6C81E7E}" srcOrd="0" destOrd="0" presId="urn:microsoft.com/office/officeart/2005/8/layout/hierarchy2"/>
    <dgm:cxn modelId="{508F4C6B-5109-4DFB-90E0-42572FCE9899}" type="presParOf" srcId="{B0907080-8DDB-4AAB-974A-3DE0DB78194F}" destId="{934F0035-E1D5-4A20-8B94-EEE445C801FF}" srcOrd="1" destOrd="0" presId="urn:microsoft.com/office/officeart/2005/8/layout/hierarchy2"/>
    <dgm:cxn modelId="{6978F159-CE8A-4397-8AB4-90BDBDDCCBCD}" type="presParOf" srcId="{934F0035-E1D5-4A20-8B94-EEE445C801FF}" destId="{65F3B913-F24A-412D-AA6E-E69F9CF00272}" srcOrd="0" destOrd="0" presId="urn:microsoft.com/office/officeart/2005/8/layout/hierarchy2"/>
    <dgm:cxn modelId="{84DEF2EC-31D8-4C27-985F-D98B7A179491}" type="presParOf" srcId="{934F0035-E1D5-4A20-8B94-EEE445C801FF}" destId="{9A5A3215-2823-4E73-B633-BF8918C49906}" srcOrd="1" destOrd="0" presId="urn:microsoft.com/office/officeart/2005/8/layout/hierarchy2"/>
    <dgm:cxn modelId="{FE22623D-E04E-4081-A91F-E10BFC6C7559}" type="presParOf" srcId="{9A5A3215-2823-4E73-B633-BF8918C49906}" destId="{0FE74D89-E864-4B27-BC95-CE2E9A0126B5}" srcOrd="0" destOrd="0" presId="urn:microsoft.com/office/officeart/2005/8/layout/hierarchy2"/>
    <dgm:cxn modelId="{1BFD8919-38F6-4D9C-9F9E-AB2E4EBD1A75}" type="presParOf" srcId="{0FE74D89-E864-4B27-BC95-CE2E9A0126B5}" destId="{CED96B5A-D89D-4316-8F4C-2C54162276D9}" srcOrd="0" destOrd="0" presId="urn:microsoft.com/office/officeart/2005/8/layout/hierarchy2"/>
    <dgm:cxn modelId="{125284BD-0A7A-4533-90C9-B7A7A8E4C41F}" type="presParOf" srcId="{9A5A3215-2823-4E73-B633-BF8918C49906}" destId="{A3CC7AAA-EFB3-439C-BD82-8567992C5EDB}" srcOrd="1" destOrd="0" presId="urn:microsoft.com/office/officeart/2005/8/layout/hierarchy2"/>
    <dgm:cxn modelId="{40402D35-3B08-4A31-B295-DF94863698C1}" type="presParOf" srcId="{A3CC7AAA-EFB3-439C-BD82-8567992C5EDB}" destId="{D366B574-A2E7-45E8-879C-494F1729A0EE}" srcOrd="0" destOrd="0" presId="urn:microsoft.com/office/officeart/2005/8/layout/hierarchy2"/>
    <dgm:cxn modelId="{7A826E73-B741-4A81-A995-3CFDD27F140D}" type="presParOf" srcId="{A3CC7AAA-EFB3-439C-BD82-8567992C5EDB}" destId="{2D6B4583-1922-4C04-9EBB-DD375A1C4A3C}" srcOrd="1" destOrd="0" presId="urn:microsoft.com/office/officeart/2005/8/layout/hierarchy2"/>
    <dgm:cxn modelId="{81607ABB-FD17-4E7B-9799-361725243533}" type="presParOf" srcId="{9A5A3215-2823-4E73-B633-BF8918C49906}" destId="{02D96083-31A6-4CF0-BF0E-EB9B0BAB73EF}" srcOrd="2" destOrd="0" presId="urn:microsoft.com/office/officeart/2005/8/layout/hierarchy2"/>
    <dgm:cxn modelId="{ED9456CA-F2BE-4B58-8EA7-654F9305173C}" type="presParOf" srcId="{02D96083-31A6-4CF0-BF0E-EB9B0BAB73EF}" destId="{4B3BDEFA-ECF9-4B75-8629-C72150BE3105}" srcOrd="0" destOrd="0" presId="urn:microsoft.com/office/officeart/2005/8/layout/hierarchy2"/>
    <dgm:cxn modelId="{038B99FB-E53E-465D-B25D-A5A89F37275B}" type="presParOf" srcId="{9A5A3215-2823-4E73-B633-BF8918C49906}" destId="{016C0EAF-B132-432E-93C4-1FF8240C4BDC}" srcOrd="3" destOrd="0" presId="urn:microsoft.com/office/officeart/2005/8/layout/hierarchy2"/>
    <dgm:cxn modelId="{45E1DF5F-D50D-4476-ADEE-477A9539F6A8}" type="presParOf" srcId="{016C0EAF-B132-432E-93C4-1FF8240C4BDC}" destId="{62B3811B-B661-4D77-B8E2-38ED0CF48411}" srcOrd="0" destOrd="0" presId="urn:microsoft.com/office/officeart/2005/8/layout/hierarchy2"/>
    <dgm:cxn modelId="{D75410B5-75BE-4BCD-BF2E-B9F497949032}" type="presParOf" srcId="{016C0EAF-B132-432E-93C4-1FF8240C4BDC}" destId="{72A5715D-5BEA-4C81-B496-83A7E501951E}" srcOrd="1" destOrd="0" presId="urn:microsoft.com/office/officeart/2005/8/layout/hierarchy2"/>
    <dgm:cxn modelId="{16386CA9-E9C8-463E-909D-247E1C6AE5FC}" type="presParOf" srcId="{9A5A3215-2823-4E73-B633-BF8918C49906}" destId="{B24E784C-2DC8-499C-A983-CD2729529376}" srcOrd="4" destOrd="0" presId="urn:microsoft.com/office/officeart/2005/8/layout/hierarchy2"/>
    <dgm:cxn modelId="{2B55A6CE-788F-4C71-A52E-953C4588604D}" type="presParOf" srcId="{B24E784C-2DC8-499C-A983-CD2729529376}" destId="{E2336DAE-803A-4076-9F8D-15101087D205}" srcOrd="0" destOrd="0" presId="urn:microsoft.com/office/officeart/2005/8/layout/hierarchy2"/>
    <dgm:cxn modelId="{30AD7DA6-02FF-4491-9F78-209CC8C840D8}" type="presParOf" srcId="{9A5A3215-2823-4E73-B633-BF8918C49906}" destId="{9344F3E2-252F-443E-B7EC-7D01D145DBB9}" srcOrd="5" destOrd="0" presId="urn:microsoft.com/office/officeart/2005/8/layout/hierarchy2"/>
    <dgm:cxn modelId="{A6451661-13FD-410C-8560-A261B8370691}" type="presParOf" srcId="{9344F3E2-252F-443E-B7EC-7D01D145DBB9}" destId="{C9BE9BC4-EB3C-4764-A89D-B229C38B3405}" srcOrd="0" destOrd="0" presId="urn:microsoft.com/office/officeart/2005/8/layout/hierarchy2"/>
    <dgm:cxn modelId="{CB3A75EC-9B30-43ED-A8E5-65A7C3BA9525}" type="presParOf" srcId="{9344F3E2-252F-443E-B7EC-7D01D145DBB9}" destId="{E1E07D29-997C-49B2-82B6-47ECDAB2090F}" srcOrd="1" destOrd="0" presId="urn:microsoft.com/office/officeart/2005/8/layout/hierarchy2"/>
    <dgm:cxn modelId="{FFA39709-A8E0-42FE-BF8B-6F673A99D606}" type="presParOf" srcId="{B0907080-8DDB-4AAB-974A-3DE0DB78194F}" destId="{7FDE3BDC-2D97-47BE-9AB9-8960DBD14970}" srcOrd="2" destOrd="0" presId="urn:microsoft.com/office/officeart/2005/8/layout/hierarchy2"/>
    <dgm:cxn modelId="{67538678-3A01-4CF9-AA62-255507575373}" type="presParOf" srcId="{7FDE3BDC-2D97-47BE-9AB9-8960DBD14970}" destId="{5E683465-9CD4-47D9-8751-FC76295B4AD5}" srcOrd="0" destOrd="0" presId="urn:microsoft.com/office/officeart/2005/8/layout/hierarchy2"/>
    <dgm:cxn modelId="{908BF5AA-835F-49D1-A758-BF7ECBE98807}" type="presParOf" srcId="{B0907080-8DDB-4AAB-974A-3DE0DB78194F}" destId="{F3F1914F-D795-4CBC-B4A8-B3384F7B4566}" srcOrd="3" destOrd="0" presId="urn:microsoft.com/office/officeart/2005/8/layout/hierarchy2"/>
    <dgm:cxn modelId="{18553C30-809F-4D7B-8651-0C1AF4F78E6C}" type="presParOf" srcId="{F3F1914F-D795-4CBC-B4A8-B3384F7B4566}" destId="{D3284D25-1857-4175-9E0E-CD39DEC88E59}" srcOrd="0" destOrd="0" presId="urn:microsoft.com/office/officeart/2005/8/layout/hierarchy2"/>
    <dgm:cxn modelId="{82E32E62-D64D-453C-92FD-16C0EDA72262}" type="presParOf" srcId="{F3F1914F-D795-4CBC-B4A8-B3384F7B4566}" destId="{6C231223-4751-411F-AD18-4C9ABEB80670}" srcOrd="1" destOrd="0" presId="urn:microsoft.com/office/officeart/2005/8/layout/hierarchy2"/>
    <dgm:cxn modelId="{6C6D88BF-1BD9-4F09-82CF-3003CB29AF14}" type="presParOf" srcId="{6C231223-4751-411F-AD18-4C9ABEB80670}" destId="{9F85F95E-B6A7-40A6-84F9-A33846A4D906}" srcOrd="0" destOrd="0" presId="urn:microsoft.com/office/officeart/2005/8/layout/hierarchy2"/>
    <dgm:cxn modelId="{53105704-A4C2-4FEC-8397-C2E6A54DD9E6}" type="presParOf" srcId="{9F85F95E-B6A7-40A6-84F9-A33846A4D906}" destId="{944C746C-4B01-44B3-8AB0-216CD9049F5E}" srcOrd="0" destOrd="0" presId="urn:microsoft.com/office/officeart/2005/8/layout/hierarchy2"/>
    <dgm:cxn modelId="{5890EE0B-7058-4079-9E2B-EFB14FD47FE8}" type="presParOf" srcId="{6C231223-4751-411F-AD18-4C9ABEB80670}" destId="{0FF48B78-D9FA-4F8F-BD9A-19359DC7FDA9}" srcOrd="1" destOrd="0" presId="urn:microsoft.com/office/officeart/2005/8/layout/hierarchy2"/>
    <dgm:cxn modelId="{30F017F2-64F9-430A-8F1E-943649C2FCCC}" type="presParOf" srcId="{0FF48B78-D9FA-4F8F-BD9A-19359DC7FDA9}" destId="{A565A81E-2727-4CDC-834E-2352B822B5E3}" srcOrd="0" destOrd="0" presId="urn:microsoft.com/office/officeart/2005/8/layout/hierarchy2"/>
    <dgm:cxn modelId="{C50C6216-AE38-40B8-9C6F-DEB6F7153C2E}" type="presParOf" srcId="{0FF48B78-D9FA-4F8F-BD9A-19359DC7FDA9}" destId="{0597A860-FCCE-4F21-B448-560259DB3EEB}" srcOrd="1" destOrd="0" presId="urn:microsoft.com/office/officeart/2005/8/layout/hierarchy2"/>
    <dgm:cxn modelId="{788D95C5-12D9-46BC-BBBE-2EB10773C11E}" type="presParOf" srcId="{6C231223-4751-411F-AD18-4C9ABEB80670}" destId="{C4A95C29-AB02-4E17-9798-AD4577D58048}" srcOrd="2" destOrd="0" presId="urn:microsoft.com/office/officeart/2005/8/layout/hierarchy2"/>
    <dgm:cxn modelId="{3E27065C-1F85-4854-BDD3-6AD6B7A6AB66}" type="presParOf" srcId="{C4A95C29-AB02-4E17-9798-AD4577D58048}" destId="{1FB29D2F-C37C-44FF-A17B-6952FEA48396}" srcOrd="0" destOrd="0" presId="urn:microsoft.com/office/officeart/2005/8/layout/hierarchy2"/>
    <dgm:cxn modelId="{3323CD8E-6A21-4908-BBC5-68A84BCA2E05}" type="presParOf" srcId="{6C231223-4751-411F-AD18-4C9ABEB80670}" destId="{A91A5747-7B7C-4735-B108-62C45D4DE109}" srcOrd="3" destOrd="0" presId="urn:microsoft.com/office/officeart/2005/8/layout/hierarchy2"/>
    <dgm:cxn modelId="{65E6E1B0-1EFF-4BA4-B3C6-CB2B09515281}" type="presParOf" srcId="{A91A5747-7B7C-4735-B108-62C45D4DE109}" destId="{52EADDE7-B7D3-4199-94AB-5CF1A78B6CFE}" srcOrd="0" destOrd="0" presId="urn:microsoft.com/office/officeart/2005/8/layout/hierarchy2"/>
    <dgm:cxn modelId="{4D271E9D-986D-4E63-AE7A-B0A93EDEF276}" type="presParOf" srcId="{A91A5747-7B7C-4735-B108-62C45D4DE109}" destId="{74F792CA-D3E2-43D9-8B65-00B320DF4259}" srcOrd="1" destOrd="0" presId="urn:microsoft.com/office/officeart/2005/8/layout/hierarchy2"/>
    <dgm:cxn modelId="{34F1CB16-8C18-4D0B-ADDC-61F76FA24BFF}" type="presParOf" srcId="{6C231223-4751-411F-AD18-4C9ABEB80670}" destId="{DC5E2277-A944-4E9D-A183-BB9B71C90F4E}" srcOrd="4" destOrd="0" presId="urn:microsoft.com/office/officeart/2005/8/layout/hierarchy2"/>
    <dgm:cxn modelId="{8EEBDB43-8F0B-403F-8031-638E5550E1D0}" type="presParOf" srcId="{DC5E2277-A944-4E9D-A183-BB9B71C90F4E}" destId="{A43D8818-98D3-415F-8E3D-AC17BDBEBEB1}" srcOrd="0" destOrd="0" presId="urn:microsoft.com/office/officeart/2005/8/layout/hierarchy2"/>
    <dgm:cxn modelId="{7023BC43-FA26-4CC9-8A7A-E79BF71DB59E}" type="presParOf" srcId="{6C231223-4751-411F-AD18-4C9ABEB80670}" destId="{BA1BD9BD-0CC4-4EDC-8D02-46F16D4ED2C7}" srcOrd="5" destOrd="0" presId="urn:microsoft.com/office/officeart/2005/8/layout/hierarchy2"/>
    <dgm:cxn modelId="{B103A520-A0B4-4AEB-9248-7B2C17C1F40C}" type="presParOf" srcId="{BA1BD9BD-0CC4-4EDC-8D02-46F16D4ED2C7}" destId="{F01F3A24-44FA-419E-BF69-55AD8C53D044}" srcOrd="0" destOrd="0" presId="urn:microsoft.com/office/officeart/2005/8/layout/hierarchy2"/>
    <dgm:cxn modelId="{972E2D63-3FBC-4056-B573-1A01C0534382}" type="presParOf" srcId="{BA1BD9BD-0CC4-4EDC-8D02-46F16D4ED2C7}" destId="{DD619EEE-6531-4A4F-9987-E967D543DB3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5A98EC-839D-4168-9EB6-183D34CC715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764563-15C7-4E3B-83FE-8BE0EEB61B01}">
      <dgm:prSet phldrT="[Text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Parenchyma</a:t>
          </a:r>
        </a:p>
      </dgm:t>
    </dgm:pt>
    <dgm:pt modelId="{4FC5EAB4-6D5E-45EB-9684-025B3CB533BC}" type="parTrans" cxnId="{1C1AF0A2-736C-42DB-945C-11B48B045AC7}">
      <dgm:prSet/>
      <dgm:spPr/>
      <dgm:t>
        <a:bodyPr/>
        <a:lstStyle/>
        <a:p>
          <a:endParaRPr lang="en-US"/>
        </a:p>
      </dgm:t>
    </dgm:pt>
    <dgm:pt modelId="{7EECA84A-EE67-46F0-8977-380C142316AD}" type="sibTrans" cxnId="{1C1AF0A2-736C-42DB-945C-11B48B045AC7}">
      <dgm:prSet/>
      <dgm:spPr/>
      <dgm:t>
        <a:bodyPr/>
        <a:lstStyle/>
        <a:p>
          <a:endParaRPr lang="en-US"/>
        </a:p>
      </dgm:t>
    </dgm:pt>
    <dgm:pt modelId="{1157C280-9F7F-4246-BCA7-AB25A9E881E8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cortex</a:t>
          </a:r>
        </a:p>
      </dgm:t>
    </dgm:pt>
    <dgm:pt modelId="{D48B8FAC-20C6-4BF4-9994-B8CC19F6357E}" type="parTrans" cxnId="{148A2B52-A045-41C0-B3C2-28B861E63A22}">
      <dgm:prSet/>
      <dgm:spPr/>
      <dgm:t>
        <a:bodyPr/>
        <a:lstStyle/>
        <a:p>
          <a:endParaRPr lang="en-US"/>
        </a:p>
      </dgm:t>
    </dgm:pt>
    <dgm:pt modelId="{B90FAAFD-BF42-4609-922E-B87D01470069}" type="sibTrans" cxnId="{148A2B52-A045-41C0-B3C2-28B861E63A22}">
      <dgm:prSet/>
      <dgm:spPr/>
      <dgm:t>
        <a:bodyPr/>
        <a:lstStyle/>
        <a:p>
          <a:endParaRPr lang="en-US"/>
        </a:p>
      </dgm:t>
    </dgm:pt>
    <dgm:pt modelId="{FC706064-27D3-4596-B611-07C599172674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Lymphatic nodules ( 1ry &amp; 2ry</a:t>
          </a:r>
          <a:r>
            <a:rPr lang="en-US" sz="1700" dirty="0">
              <a:solidFill>
                <a:schemeClr val="tx1"/>
              </a:solidFill>
            </a:rPr>
            <a:t>)</a:t>
          </a:r>
        </a:p>
      </dgm:t>
    </dgm:pt>
    <dgm:pt modelId="{861D81A7-90E5-45E0-B513-82F8235A700E}" type="parTrans" cxnId="{EDE19220-6FF4-4052-B9FF-067873DD0B68}">
      <dgm:prSet/>
      <dgm:spPr/>
      <dgm:t>
        <a:bodyPr/>
        <a:lstStyle/>
        <a:p>
          <a:endParaRPr lang="en-US"/>
        </a:p>
      </dgm:t>
    </dgm:pt>
    <dgm:pt modelId="{50BA5280-5C03-4D4C-8E7E-EE90F923F49B}" type="sibTrans" cxnId="{EDE19220-6FF4-4052-B9FF-067873DD0B68}">
      <dgm:prSet/>
      <dgm:spPr/>
      <dgm:t>
        <a:bodyPr/>
        <a:lstStyle/>
        <a:p>
          <a:endParaRPr lang="en-US"/>
        </a:p>
      </dgm:t>
    </dgm:pt>
    <dgm:pt modelId="{2AA920C5-0C4D-49CD-B016-7FD685CCD949}">
      <dgm:prSet phldrT="[Text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2000" b="1" dirty="0">
              <a:solidFill>
                <a:schemeClr val="tx1"/>
              </a:solidFill>
            </a:rPr>
            <a:t>Lymphatic</a:t>
          </a:r>
        </a:p>
        <a:p>
          <a:pPr>
            <a:spcAft>
              <a:spcPts val="0"/>
            </a:spcAft>
          </a:pPr>
          <a:r>
            <a:rPr lang="en-US" sz="2000" b="1" dirty="0">
              <a:solidFill>
                <a:schemeClr val="tx1"/>
              </a:solidFill>
            </a:rPr>
            <a:t>sinuses</a:t>
          </a:r>
        </a:p>
      </dgm:t>
    </dgm:pt>
    <dgm:pt modelId="{59BDF9BA-3A94-4BD6-B8D6-6D6D7E92A6CC}" type="parTrans" cxnId="{E3A83995-6F45-497A-B749-FBA29D8F8B16}">
      <dgm:prSet/>
      <dgm:spPr/>
      <dgm:t>
        <a:bodyPr/>
        <a:lstStyle/>
        <a:p>
          <a:endParaRPr lang="en-US"/>
        </a:p>
      </dgm:t>
    </dgm:pt>
    <dgm:pt modelId="{512D2AC6-E130-48B2-9F0D-C137C8C0FE6B}" type="sibTrans" cxnId="{E3A83995-6F45-497A-B749-FBA29D8F8B16}">
      <dgm:prSet/>
      <dgm:spPr/>
      <dgm:t>
        <a:bodyPr/>
        <a:lstStyle/>
        <a:p>
          <a:endParaRPr lang="en-US"/>
        </a:p>
      </dgm:t>
    </dgm:pt>
    <dgm:pt modelId="{98ECB227-C059-4596-8C63-B859E16ADFEB}">
      <dgm:prSet phldrT="[Text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Medulla</a:t>
          </a:r>
          <a:r>
            <a:rPr lang="en-US" sz="2400" b="1" dirty="0"/>
            <a:t> </a:t>
          </a:r>
        </a:p>
      </dgm:t>
    </dgm:pt>
    <dgm:pt modelId="{1DD9CE37-CBF1-471D-9952-3D870205D5B4}" type="parTrans" cxnId="{02022A51-AB31-43DA-927C-6901E518EE66}">
      <dgm:prSet/>
      <dgm:spPr/>
      <dgm:t>
        <a:bodyPr/>
        <a:lstStyle/>
        <a:p>
          <a:endParaRPr lang="en-US"/>
        </a:p>
      </dgm:t>
    </dgm:pt>
    <dgm:pt modelId="{A5B9C5A5-8D1E-45EC-83BA-38B8429EA79D}" type="sibTrans" cxnId="{02022A51-AB31-43DA-927C-6901E518EE66}">
      <dgm:prSet/>
      <dgm:spPr/>
      <dgm:t>
        <a:bodyPr/>
        <a:lstStyle/>
        <a:p>
          <a:endParaRPr lang="en-US"/>
        </a:p>
      </dgm:t>
    </dgm:pt>
    <dgm:pt modelId="{03D46E88-BC79-4F72-908B-555FEEC29402}">
      <dgm:prSet phldrT="[Text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Medullary sinuses</a:t>
          </a:r>
        </a:p>
      </dgm:t>
    </dgm:pt>
    <dgm:pt modelId="{E40278FE-079B-42A0-81B4-240C61845B60}" type="parTrans" cxnId="{28D3A66E-0B8D-45CC-8D5F-CF39EB5A4555}">
      <dgm:prSet/>
      <dgm:spPr/>
      <dgm:t>
        <a:bodyPr/>
        <a:lstStyle/>
        <a:p>
          <a:endParaRPr lang="en-US"/>
        </a:p>
      </dgm:t>
    </dgm:pt>
    <dgm:pt modelId="{9C1A8A19-7374-4A31-BD9B-BAA2CA38DB9F}" type="sibTrans" cxnId="{28D3A66E-0B8D-45CC-8D5F-CF39EB5A4555}">
      <dgm:prSet/>
      <dgm:spPr/>
      <dgm:t>
        <a:bodyPr/>
        <a:lstStyle/>
        <a:p>
          <a:endParaRPr lang="en-US"/>
        </a:p>
      </dgm:t>
    </dgm:pt>
    <dgm:pt modelId="{EBE03777-F67F-4C99-A394-896549820C31}">
      <dgm:prSet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Paracortex</a:t>
          </a:r>
        </a:p>
        <a:p>
          <a:r>
            <a:rPr lang="en-US" sz="2000" b="1" dirty="0">
              <a:solidFill>
                <a:schemeClr val="tx1"/>
              </a:solidFill>
            </a:rPr>
            <a:t>(Thymus dependent zone)</a:t>
          </a:r>
        </a:p>
      </dgm:t>
    </dgm:pt>
    <dgm:pt modelId="{9C4BC489-BA73-41D0-A23E-04B6A0D97691}" type="parTrans" cxnId="{5433D26E-9F56-49F8-A042-F80AF25D9CB4}">
      <dgm:prSet/>
      <dgm:spPr/>
      <dgm:t>
        <a:bodyPr/>
        <a:lstStyle/>
        <a:p>
          <a:endParaRPr lang="en-US"/>
        </a:p>
      </dgm:t>
    </dgm:pt>
    <dgm:pt modelId="{DF719F0D-DF8B-4CCA-932C-951D0DFDC0BC}" type="sibTrans" cxnId="{5433D26E-9F56-49F8-A042-F80AF25D9CB4}">
      <dgm:prSet/>
      <dgm:spPr/>
      <dgm:t>
        <a:bodyPr/>
        <a:lstStyle/>
        <a:p>
          <a:endParaRPr lang="en-US"/>
        </a:p>
      </dgm:t>
    </dgm:pt>
    <dgm:pt modelId="{0AE42121-20C9-4D74-AB4D-C5592B8DBB8C}">
      <dgm:prSet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Medullary cords</a:t>
          </a:r>
        </a:p>
      </dgm:t>
    </dgm:pt>
    <dgm:pt modelId="{68D28B17-19AE-46BC-BB23-12338C137510}" type="parTrans" cxnId="{D5D3A8FA-D8E6-42A1-AFB2-2840DD0EE7A9}">
      <dgm:prSet/>
      <dgm:spPr/>
      <dgm:t>
        <a:bodyPr/>
        <a:lstStyle/>
        <a:p>
          <a:endParaRPr lang="en-US"/>
        </a:p>
      </dgm:t>
    </dgm:pt>
    <dgm:pt modelId="{E51A2408-BF41-447B-AFD4-E0D3A3E898A8}" type="sibTrans" cxnId="{D5D3A8FA-D8E6-42A1-AFB2-2840DD0EE7A9}">
      <dgm:prSet/>
      <dgm:spPr/>
      <dgm:t>
        <a:bodyPr/>
        <a:lstStyle/>
        <a:p>
          <a:endParaRPr lang="en-US"/>
        </a:p>
      </dgm:t>
    </dgm:pt>
    <dgm:pt modelId="{A02A0C27-2213-4AA6-8F42-543F34AA3738}" type="pres">
      <dgm:prSet presAssocID="{045A98EC-839D-4168-9EB6-183D34CC715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DFAF7A6-66DF-45BE-BA34-2356AC44DAFC}" type="pres">
      <dgm:prSet presAssocID="{1D764563-15C7-4E3B-83FE-8BE0EEB61B01}" presName="root1" presStyleCnt="0"/>
      <dgm:spPr/>
    </dgm:pt>
    <dgm:pt modelId="{82E75722-821A-47C7-86D0-571256CD8524}" type="pres">
      <dgm:prSet presAssocID="{1D764563-15C7-4E3B-83FE-8BE0EEB61B01}" presName="LevelOneTextNode" presStyleLbl="node0" presStyleIdx="0" presStyleCnt="1">
        <dgm:presLayoutVars>
          <dgm:chPref val="3"/>
        </dgm:presLayoutVars>
      </dgm:prSet>
      <dgm:spPr/>
    </dgm:pt>
    <dgm:pt modelId="{292669D1-11E7-4B5E-8F7E-ECD2F78D1960}" type="pres">
      <dgm:prSet presAssocID="{1D764563-15C7-4E3B-83FE-8BE0EEB61B01}" presName="level2hierChild" presStyleCnt="0"/>
      <dgm:spPr/>
    </dgm:pt>
    <dgm:pt modelId="{F0438A43-C8D4-4E76-A173-C00F0BE00C30}" type="pres">
      <dgm:prSet presAssocID="{D48B8FAC-20C6-4BF4-9994-B8CC19F6357E}" presName="conn2-1" presStyleLbl="parChTrans1D2" presStyleIdx="0" presStyleCnt="3"/>
      <dgm:spPr/>
    </dgm:pt>
    <dgm:pt modelId="{D22C9496-DAC4-4CB0-A5B3-8C74235D2B29}" type="pres">
      <dgm:prSet presAssocID="{D48B8FAC-20C6-4BF4-9994-B8CC19F6357E}" presName="connTx" presStyleLbl="parChTrans1D2" presStyleIdx="0" presStyleCnt="3"/>
      <dgm:spPr/>
    </dgm:pt>
    <dgm:pt modelId="{402AF9A8-6D46-441F-A075-CB93FA830BB5}" type="pres">
      <dgm:prSet presAssocID="{1157C280-9F7F-4246-BCA7-AB25A9E881E8}" presName="root2" presStyleCnt="0"/>
      <dgm:spPr/>
    </dgm:pt>
    <dgm:pt modelId="{9896E95C-995B-41A7-A8C0-0531F6EDE276}" type="pres">
      <dgm:prSet presAssocID="{1157C280-9F7F-4246-BCA7-AB25A9E881E8}" presName="LevelTwoTextNode" presStyleLbl="node2" presStyleIdx="0" presStyleCnt="3" custLinFactNeighborX="-3768" custLinFactNeighborY="-52162">
        <dgm:presLayoutVars>
          <dgm:chPref val="3"/>
        </dgm:presLayoutVars>
      </dgm:prSet>
      <dgm:spPr/>
    </dgm:pt>
    <dgm:pt modelId="{0D5E9744-E511-4C48-A83E-103CEC9823AE}" type="pres">
      <dgm:prSet presAssocID="{1157C280-9F7F-4246-BCA7-AB25A9E881E8}" presName="level3hierChild" presStyleCnt="0"/>
      <dgm:spPr/>
    </dgm:pt>
    <dgm:pt modelId="{62F8A1E1-032D-4712-BBD5-6029DFF4484E}" type="pres">
      <dgm:prSet presAssocID="{861D81A7-90E5-45E0-B513-82F8235A700E}" presName="conn2-1" presStyleLbl="parChTrans1D3" presStyleIdx="0" presStyleCnt="4"/>
      <dgm:spPr/>
    </dgm:pt>
    <dgm:pt modelId="{4EEA91A6-0837-4653-B96C-59B8EF2F0C45}" type="pres">
      <dgm:prSet presAssocID="{861D81A7-90E5-45E0-B513-82F8235A700E}" presName="connTx" presStyleLbl="parChTrans1D3" presStyleIdx="0" presStyleCnt="4"/>
      <dgm:spPr/>
    </dgm:pt>
    <dgm:pt modelId="{0E966C73-40CF-48CE-B9E4-D6DB265159C5}" type="pres">
      <dgm:prSet presAssocID="{FC706064-27D3-4596-B611-07C599172674}" presName="root2" presStyleCnt="0"/>
      <dgm:spPr/>
    </dgm:pt>
    <dgm:pt modelId="{FF677C1F-2F7D-4101-B305-62BBB713FBB8}" type="pres">
      <dgm:prSet presAssocID="{FC706064-27D3-4596-B611-07C599172674}" presName="LevelTwoTextNode" presStyleLbl="node3" presStyleIdx="0" presStyleCnt="4" custScaleX="86547" custScaleY="69515" custLinFactNeighborY="-44302">
        <dgm:presLayoutVars>
          <dgm:chPref val="3"/>
        </dgm:presLayoutVars>
      </dgm:prSet>
      <dgm:spPr/>
    </dgm:pt>
    <dgm:pt modelId="{860125DD-7EE9-4422-BCDD-9A0FD2207F69}" type="pres">
      <dgm:prSet presAssocID="{FC706064-27D3-4596-B611-07C599172674}" presName="level3hierChild" presStyleCnt="0"/>
      <dgm:spPr/>
    </dgm:pt>
    <dgm:pt modelId="{B5F1964D-4DCA-48B7-8389-23272C2DECD6}" type="pres">
      <dgm:prSet presAssocID="{59BDF9BA-3A94-4BD6-B8D6-6D6D7E92A6CC}" presName="conn2-1" presStyleLbl="parChTrans1D3" presStyleIdx="1" presStyleCnt="4"/>
      <dgm:spPr/>
    </dgm:pt>
    <dgm:pt modelId="{FF606CFB-B225-4946-9DB4-9BC9527F1990}" type="pres">
      <dgm:prSet presAssocID="{59BDF9BA-3A94-4BD6-B8D6-6D6D7E92A6CC}" presName="connTx" presStyleLbl="parChTrans1D3" presStyleIdx="1" presStyleCnt="4"/>
      <dgm:spPr/>
    </dgm:pt>
    <dgm:pt modelId="{2D512F82-B372-4468-A1CA-F68F264525F0}" type="pres">
      <dgm:prSet presAssocID="{2AA920C5-0C4D-49CD-B016-7FD685CCD949}" presName="root2" presStyleCnt="0"/>
      <dgm:spPr/>
    </dgm:pt>
    <dgm:pt modelId="{82D4B86F-EB1C-43D2-8F27-9DA2C54ED5F6}" type="pres">
      <dgm:prSet presAssocID="{2AA920C5-0C4D-49CD-B016-7FD685CCD949}" presName="LevelTwoTextNode" presStyleLbl="node3" presStyleIdx="1" presStyleCnt="4" custScaleX="78068" custScaleY="71486" custLinFactNeighborX="8796" custLinFactNeighborY="10040">
        <dgm:presLayoutVars>
          <dgm:chPref val="3"/>
        </dgm:presLayoutVars>
      </dgm:prSet>
      <dgm:spPr/>
    </dgm:pt>
    <dgm:pt modelId="{5FE0AF11-EB37-454C-81DF-393013564611}" type="pres">
      <dgm:prSet presAssocID="{2AA920C5-0C4D-49CD-B016-7FD685CCD949}" presName="level3hierChild" presStyleCnt="0"/>
      <dgm:spPr/>
    </dgm:pt>
    <dgm:pt modelId="{20751391-B0DD-4B27-B568-2B4580D7A77F}" type="pres">
      <dgm:prSet presAssocID="{1DD9CE37-CBF1-471D-9952-3D870205D5B4}" presName="conn2-1" presStyleLbl="parChTrans1D2" presStyleIdx="1" presStyleCnt="3"/>
      <dgm:spPr/>
    </dgm:pt>
    <dgm:pt modelId="{79622908-7F58-4E44-9962-7EE476F2B339}" type="pres">
      <dgm:prSet presAssocID="{1DD9CE37-CBF1-471D-9952-3D870205D5B4}" presName="connTx" presStyleLbl="parChTrans1D2" presStyleIdx="1" presStyleCnt="3"/>
      <dgm:spPr/>
    </dgm:pt>
    <dgm:pt modelId="{3F47300D-A9AB-4CC8-9A2D-1071A7003EEF}" type="pres">
      <dgm:prSet presAssocID="{98ECB227-C059-4596-8C63-B859E16ADFEB}" presName="root2" presStyleCnt="0"/>
      <dgm:spPr/>
    </dgm:pt>
    <dgm:pt modelId="{A118683E-4FF5-4A70-BE08-C223E0DBCFF3}" type="pres">
      <dgm:prSet presAssocID="{98ECB227-C059-4596-8C63-B859E16ADFEB}" presName="LevelTwoTextNode" presStyleLbl="node2" presStyleIdx="1" presStyleCnt="3" custLinFactY="40485" custLinFactNeighborX="6824" custLinFactNeighborY="100000">
        <dgm:presLayoutVars>
          <dgm:chPref val="3"/>
        </dgm:presLayoutVars>
      </dgm:prSet>
      <dgm:spPr/>
    </dgm:pt>
    <dgm:pt modelId="{490E24C5-14E5-4958-B6C6-D52537E752B5}" type="pres">
      <dgm:prSet presAssocID="{98ECB227-C059-4596-8C63-B859E16ADFEB}" presName="level3hierChild" presStyleCnt="0"/>
      <dgm:spPr/>
    </dgm:pt>
    <dgm:pt modelId="{58090671-28D9-4050-9704-A318F2CC26A6}" type="pres">
      <dgm:prSet presAssocID="{68D28B17-19AE-46BC-BB23-12338C137510}" presName="conn2-1" presStyleLbl="parChTrans1D3" presStyleIdx="2" presStyleCnt="4"/>
      <dgm:spPr/>
    </dgm:pt>
    <dgm:pt modelId="{BD2E0014-FC2A-439A-A9C5-12C0D3EA83CE}" type="pres">
      <dgm:prSet presAssocID="{68D28B17-19AE-46BC-BB23-12338C137510}" presName="connTx" presStyleLbl="parChTrans1D3" presStyleIdx="2" presStyleCnt="4"/>
      <dgm:spPr/>
    </dgm:pt>
    <dgm:pt modelId="{A300E70A-49FE-41DF-8FF7-71520BDDC94E}" type="pres">
      <dgm:prSet presAssocID="{0AE42121-20C9-4D74-AB4D-C5592B8DBB8C}" presName="root2" presStyleCnt="0"/>
      <dgm:spPr/>
    </dgm:pt>
    <dgm:pt modelId="{343B85C6-F87F-4D8B-A6EB-754532359BC5}" type="pres">
      <dgm:prSet presAssocID="{0AE42121-20C9-4D74-AB4D-C5592B8DBB8C}" presName="LevelTwoTextNode" presStyleLbl="node3" presStyleIdx="2" presStyleCnt="4" custScaleX="83891" custScaleY="53951" custLinFactY="32937" custLinFactNeighborY="100000">
        <dgm:presLayoutVars>
          <dgm:chPref val="3"/>
        </dgm:presLayoutVars>
      </dgm:prSet>
      <dgm:spPr/>
    </dgm:pt>
    <dgm:pt modelId="{0EDF2E24-D071-458A-AC43-BB5653C9F974}" type="pres">
      <dgm:prSet presAssocID="{0AE42121-20C9-4D74-AB4D-C5592B8DBB8C}" presName="level3hierChild" presStyleCnt="0"/>
      <dgm:spPr/>
    </dgm:pt>
    <dgm:pt modelId="{EDF74897-4E5E-429E-9B3A-D2BF8B2280E0}" type="pres">
      <dgm:prSet presAssocID="{E40278FE-079B-42A0-81B4-240C61845B60}" presName="conn2-1" presStyleLbl="parChTrans1D3" presStyleIdx="3" presStyleCnt="4"/>
      <dgm:spPr/>
    </dgm:pt>
    <dgm:pt modelId="{53C33496-1AB6-44A3-A77D-A00698F30143}" type="pres">
      <dgm:prSet presAssocID="{E40278FE-079B-42A0-81B4-240C61845B60}" presName="connTx" presStyleLbl="parChTrans1D3" presStyleIdx="3" presStyleCnt="4"/>
      <dgm:spPr/>
    </dgm:pt>
    <dgm:pt modelId="{6551E821-E880-4433-9D82-6F49DB27F286}" type="pres">
      <dgm:prSet presAssocID="{03D46E88-BC79-4F72-908B-555FEEC29402}" presName="root2" presStyleCnt="0"/>
      <dgm:spPr/>
    </dgm:pt>
    <dgm:pt modelId="{0916E4C1-7033-4B88-BC84-3679F4A29E0B}" type="pres">
      <dgm:prSet presAssocID="{03D46E88-BC79-4F72-908B-555FEEC29402}" presName="LevelTwoTextNode" presStyleLbl="node3" presStyleIdx="3" presStyleCnt="4" custScaleX="81026" custScaleY="75810" custLinFactY="62079" custLinFactNeighborX="2033" custLinFactNeighborY="100000">
        <dgm:presLayoutVars>
          <dgm:chPref val="3"/>
        </dgm:presLayoutVars>
      </dgm:prSet>
      <dgm:spPr/>
    </dgm:pt>
    <dgm:pt modelId="{9E1032D2-6957-4BB4-A1CF-4A2B73084A3C}" type="pres">
      <dgm:prSet presAssocID="{03D46E88-BC79-4F72-908B-555FEEC29402}" presName="level3hierChild" presStyleCnt="0"/>
      <dgm:spPr/>
    </dgm:pt>
    <dgm:pt modelId="{5E25889F-1BD3-4D39-8476-8CA59941CEC8}" type="pres">
      <dgm:prSet presAssocID="{9C4BC489-BA73-41D0-A23E-04B6A0D97691}" presName="conn2-1" presStyleLbl="parChTrans1D2" presStyleIdx="2" presStyleCnt="3"/>
      <dgm:spPr/>
    </dgm:pt>
    <dgm:pt modelId="{7EC20524-ECF0-419F-9058-44C3495402A8}" type="pres">
      <dgm:prSet presAssocID="{9C4BC489-BA73-41D0-A23E-04B6A0D97691}" presName="connTx" presStyleLbl="parChTrans1D2" presStyleIdx="2" presStyleCnt="3"/>
      <dgm:spPr/>
    </dgm:pt>
    <dgm:pt modelId="{8D59CD9F-313D-4788-AA67-B9071E592945}" type="pres">
      <dgm:prSet presAssocID="{EBE03777-F67F-4C99-A394-896549820C31}" presName="root2" presStyleCnt="0"/>
      <dgm:spPr/>
    </dgm:pt>
    <dgm:pt modelId="{11DD4386-C685-4105-9F78-A54B589493C7}" type="pres">
      <dgm:prSet presAssocID="{EBE03777-F67F-4C99-A394-896549820C31}" presName="LevelTwoTextNode" presStyleLbl="node2" presStyleIdx="2" presStyleCnt="3" custScaleX="141927" custScaleY="105716" custLinFactY="-63385" custLinFactNeighborX="-3558" custLinFactNeighborY="-100000">
        <dgm:presLayoutVars>
          <dgm:chPref val="3"/>
        </dgm:presLayoutVars>
      </dgm:prSet>
      <dgm:spPr/>
    </dgm:pt>
    <dgm:pt modelId="{013A23D4-64C4-4FDA-8907-5246C929186F}" type="pres">
      <dgm:prSet presAssocID="{EBE03777-F67F-4C99-A394-896549820C31}" presName="level3hierChild" presStyleCnt="0"/>
      <dgm:spPr/>
    </dgm:pt>
  </dgm:ptLst>
  <dgm:cxnLst>
    <dgm:cxn modelId="{251A1800-B497-4194-A8A4-831254024402}" type="presOf" srcId="{861D81A7-90E5-45E0-B513-82F8235A700E}" destId="{62F8A1E1-032D-4712-BBD5-6029DFF4484E}" srcOrd="0" destOrd="0" presId="urn:microsoft.com/office/officeart/2005/8/layout/hierarchy2"/>
    <dgm:cxn modelId="{A3C1CA05-099B-49C2-85CA-07233B1B289E}" type="presOf" srcId="{1DD9CE37-CBF1-471D-9952-3D870205D5B4}" destId="{79622908-7F58-4E44-9962-7EE476F2B339}" srcOrd="1" destOrd="0" presId="urn:microsoft.com/office/officeart/2005/8/layout/hierarchy2"/>
    <dgm:cxn modelId="{9D8AEC0A-9B8C-40FF-B6A4-91D798B24F30}" type="presOf" srcId="{1DD9CE37-CBF1-471D-9952-3D870205D5B4}" destId="{20751391-B0DD-4B27-B568-2B4580D7A77F}" srcOrd="0" destOrd="0" presId="urn:microsoft.com/office/officeart/2005/8/layout/hierarchy2"/>
    <dgm:cxn modelId="{129AA51E-6D77-4E78-93BB-2946131217F7}" type="presOf" srcId="{1D764563-15C7-4E3B-83FE-8BE0EEB61B01}" destId="{82E75722-821A-47C7-86D0-571256CD8524}" srcOrd="0" destOrd="0" presId="urn:microsoft.com/office/officeart/2005/8/layout/hierarchy2"/>
    <dgm:cxn modelId="{EDE19220-6FF4-4052-B9FF-067873DD0B68}" srcId="{1157C280-9F7F-4246-BCA7-AB25A9E881E8}" destId="{FC706064-27D3-4596-B611-07C599172674}" srcOrd="0" destOrd="0" parTransId="{861D81A7-90E5-45E0-B513-82F8235A700E}" sibTransId="{50BA5280-5C03-4D4C-8E7E-EE90F923F49B}"/>
    <dgm:cxn modelId="{F1E38322-9CAD-4F3E-80ED-ADFCE39004FA}" type="presOf" srcId="{D48B8FAC-20C6-4BF4-9994-B8CC19F6357E}" destId="{D22C9496-DAC4-4CB0-A5B3-8C74235D2B29}" srcOrd="1" destOrd="0" presId="urn:microsoft.com/office/officeart/2005/8/layout/hierarchy2"/>
    <dgm:cxn modelId="{7BBA5928-4B11-4B8B-8E75-8D94A4256E9B}" type="presOf" srcId="{98ECB227-C059-4596-8C63-B859E16ADFEB}" destId="{A118683E-4FF5-4A70-BE08-C223E0DBCFF3}" srcOrd="0" destOrd="0" presId="urn:microsoft.com/office/officeart/2005/8/layout/hierarchy2"/>
    <dgm:cxn modelId="{CCECEA3A-411B-4909-90AD-BCC51BCFF310}" type="presOf" srcId="{59BDF9BA-3A94-4BD6-B8D6-6D6D7E92A6CC}" destId="{FF606CFB-B225-4946-9DB4-9BC9527F1990}" srcOrd="1" destOrd="0" presId="urn:microsoft.com/office/officeart/2005/8/layout/hierarchy2"/>
    <dgm:cxn modelId="{A3E88E5E-D66D-4B72-980D-534C296049DB}" type="presOf" srcId="{03D46E88-BC79-4F72-908B-555FEEC29402}" destId="{0916E4C1-7033-4B88-BC84-3679F4A29E0B}" srcOrd="0" destOrd="0" presId="urn:microsoft.com/office/officeart/2005/8/layout/hierarchy2"/>
    <dgm:cxn modelId="{CB1DFE43-B0FE-4D49-9395-AB1D3AE5B69A}" type="presOf" srcId="{D48B8FAC-20C6-4BF4-9994-B8CC19F6357E}" destId="{F0438A43-C8D4-4E76-A173-C00F0BE00C30}" srcOrd="0" destOrd="0" presId="urn:microsoft.com/office/officeart/2005/8/layout/hierarchy2"/>
    <dgm:cxn modelId="{B4156545-839A-45D6-8556-CB68BFBACBA5}" type="presOf" srcId="{59BDF9BA-3A94-4BD6-B8D6-6D6D7E92A6CC}" destId="{B5F1964D-4DCA-48B7-8389-23272C2DECD6}" srcOrd="0" destOrd="0" presId="urn:microsoft.com/office/officeart/2005/8/layout/hierarchy2"/>
    <dgm:cxn modelId="{ACE1CE68-BE02-40D9-A8D6-1E5CF04EACCE}" type="presOf" srcId="{E40278FE-079B-42A0-81B4-240C61845B60}" destId="{53C33496-1AB6-44A3-A77D-A00698F30143}" srcOrd="1" destOrd="0" presId="urn:microsoft.com/office/officeart/2005/8/layout/hierarchy2"/>
    <dgm:cxn modelId="{28D3A66E-0B8D-45CC-8D5F-CF39EB5A4555}" srcId="{98ECB227-C059-4596-8C63-B859E16ADFEB}" destId="{03D46E88-BC79-4F72-908B-555FEEC29402}" srcOrd="1" destOrd="0" parTransId="{E40278FE-079B-42A0-81B4-240C61845B60}" sibTransId="{9C1A8A19-7374-4A31-BD9B-BAA2CA38DB9F}"/>
    <dgm:cxn modelId="{5433D26E-9F56-49F8-A042-F80AF25D9CB4}" srcId="{1D764563-15C7-4E3B-83FE-8BE0EEB61B01}" destId="{EBE03777-F67F-4C99-A394-896549820C31}" srcOrd="2" destOrd="0" parTransId="{9C4BC489-BA73-41D0-A23E-04B6A0D97691}" sibTransId="{DF719F0D-DF8B-4CCA-932C-951D0DFDC0BC}"/>
    <dgm:cxn modelId="{27E18B50-4031-4CF2-92D6-67B4A55DB7C6}" type="presOf" srcId="{68D28B17-19AE-46BC-BB23-12338C137510}" destId="{BD2E0014-FC2A-439A-A9C5-12C0D3EA83CE}" srcOrd="1" destOrd="0" presId="urn:microsoft.com/office/officeart/2005/8/layout/hierarchy2"/>
    <dgm:cxn modelId="{02022A51-AB31-43DA-927C-6901E518EE66}" srcId="{1D764563-15C7-4E3B-83FE-8BE0EEB61B01}" destId="{98ECB227-C059-4596-8C63-B859E16ADFEB}" srcOrd="1" destOrd="0" parTransId="{1DD9CE37-CBF1-471D-9952-3D870205D5B4}" sibTransId="{A5B9C5A5-8D1E-45EC-83BA-38B8429EA79D}"/>
    <dgm:cxn modelId="{148A2B52-A045-41C0-B3C2-28B861E63A22}" srcId="{1D764563-15C7-4E3B-83FE-8BE0EEB61B01}" destId="{1157C280-9F7F-4246-BCA7-AB25A9E881E8}" srcOrd="0" destOrd="0" parTransId="{D48B8FAC-20C6-4BF4-9994-B8CC19F6357E}" sibTransId="{B90FAAFD-BF42-4609-922E-B87D01470069}"/>
    <dgm:cxn modelId="{FEF97F7A-ED9C-4E95-B175-0928FF6964A3}" type="presOf" srcId="{FC706064-27D3-4596-B611-07C599172674}" destId="{FF677C1F-2F7D-4101-B305-62BBB713FBB8}" srcOrd="0" destOrd="0" presId="urn:microsoft.com/office/officeart/2005/8/layout/hierarchy2"/>
    <dgm:cxn modelId="{C5DE3A7D-A9A5-44D8-94CA-A0BE99645A96}" type="presOf" srcId="{9C4BC489-BA73-41D0-A23E-04B6A0D97691}" destId="{7EC20524-ECF0-419F-9058-44C3495402A8}" srcOrd="1" destOrd="0" presId="urn:microsoft.com/office/officeart/2005/8/layout/hierarchy2"/>
    <dgm:cxn modelId="{F4949291-D838-402C-AF8E-9BDB88F60843}" type="presOf" srcId="{861D81A7-90E5-45E0-B513-82F8235A700E}" destId="{4EEA91A6-0837-4653-B96C-59B8EF2F0C45}" srcOrd="1" destOrd="0" presId="urn:microsoft.com/office/officeart/2005/8/layout/hierarchy2"/>
    <dgm:cxn modelId="{E3A83995-6F45-497A-B749-FBA29D8F8B16}" srcId="{1157C280-9F7F-4246-BCA7-AB25A9E881E8}" destId="{2AA920C5-0C4D-49CD-B016-7FD685CCD949}" srcOrd="1" destOrd="0" parTransId="{59BDF9BA-3A94-4BD6-B8D6-6D6D7E92A6CC}" sibTransId="{512D2AC6-E130-48B2-9F0D-C137C8C0FE6B}"/>
    <dgm:cxn modelId="{1C1AF0A2-736C-42DB-945C-11B48B045AC7}" srcId="{045A98EC-839D-4168-9EB6-183D34CC7159}" destId="{1D764563-15C7-4E3B-83FE-8BE0EEB61B01}" srcOrd="0" destOrd="0" parTransId="{4FC5EAB4-6D5E-45EB-9684-025B3CB533BC}" sibTransId="{7EECA84A-EE67-46F0-8977-380C142316AD}"/>
    <dgm:cxn modelId="{2BAC1CA8-7628-4F1A-87A1-78DFBF666D98}" type="presOf" srcId="{1157C280-9F7F-4246-BCA7-AB25A9E881E8}" destId="{9896E95C-995B-41A7-A8C0-0531F6EDE276}" srcOrd="0" destOrd="0" presId="urn:microsoft.com/office/officeart/2005/8/layout/hierarchy2"/>
    <dgm:cxn modelId="{FE9ACBBB-22CA-44A9-AB28-7D68FE3E0721}" type="presOf" srcId="{68D28B17-19AE-46BC-BB23-12338C137510}" destId="{58090671-28D9-4050-9704-A318F2CC26A6}" srcOrd="0" destOrd="0" presId="urn:microsoft.com/office/officeart/2005/8/layout/hierarchy2"/>
    <dgm:cxn modelId="{DF93FFBB-C5C4-4D71-BB8A-E0E7537DD52C}" type="presOf" srcId="{9C4BC489-BA73-41D0-A23E-04B6A0D97691}" destId="{5E25889F-1BD3-4D39-8476-8CA59941CEC8}" srcOrd="0" destOrd="0" presId="urn:microsoft.com/office/officeart/2005/8/layout/hierarchy2"/>
    <dgm:cxn modelId="{221718D9-D392-4DB4-8663-FF57D0179C56}" type="presOf" srcId="{EBE03777-F67F-4C99-A394-896549820C31}" destId="{11DD4386-C685-4105-9F78-A54B589493C7}" srcOrd="0" destOrd="0" presId="urn:microsoft.com/office/officeart/2005/8/layout/hierarchy2"/>
    <dgm:cxn modelId="{166253DE-DF8E-46FB-9AD2-71208611B71A}" type="presOf" srcId="{0AE42121-20C9-4D74-AB4D-C5592B8DBB8C}" destId="{343B85C6-F87F-4D8B-A6EB-754532359BC5}" srcOrd="0" destOrd="0" presId="urn:microsoft.com/office/officeart/2005/8/layout/hierarchy2"/>
    <dgm:cxn modelId="{CB3BD1E4-940A-4D24-B115-B722E7BA2724}" type="presOf" srcId="{045A98EC-839D-4168-9EB6-183D34CC7159}" destId="{A02A0C27-2213-4AA6-8F42-543F34AA3738}" srcOrd="0" destOrd="0" presId="urn:microsoft.com/office/officeart/2005/8/layout/hierarchy2"/>
    <dgm:cxn modelId="{5C187CF8-70F7-4048-8597-507684E95464}" type="presOf" srcId="{E40278FE-079B-42A0-81B4-240C61845B60}" destId="{EDF74897-4E5E-429E-9B3A-D2BF8B2280E0}" srcOrd="0" destOrd="0" presId="urn:microsoft.com/office/officeart/2005/8/layout/hierarchy2"/>
    <dgm:cxn modelId="{3ECE2DF9-3100-4EF4-B6AA-6431E9AC03BE}" type="presOf" srcId="{2AA920C5-0C4D-49CD-B016-7FD685CCD949}" destId="{82D4B86F-EB1C-43D2-8F27-9DA2C54ED5F6}" srcOrd="0" destOrd="0" presId="urn:microsoft.com/office/officeart/2005/8/layout/hierarchy2"/>
    <dgm:cxn modelId="{D5D3A8FA-D8E6-42A1-AFB2-2840DD0EE7A9}" srcId="{98ECB227-C059-4596-8C63-B859E16ADFEB}" destId="{0AE42121-20C9-4D74-AB4D-C5592B8DBB8C}" srcOrd="0" destOrd="0" parTransId="{68D28B17-19AE-46BC-BB23-12338C137510}" sibTransId="{E51A2408-BF41-447B-AFD4-E0D3A3E898A8}"/>
    <dgm:cxn modelId="{4886DD7B-53F2-4996-A3CB-8AEA713FFB46}" type="presParOf" srcId="{A02A0C27-2213-4AA6-8F42-543F34AA3738}" destId="{1DFAF7A6-66DF-45BE-BA34-2356AC44DAFC}" srcOrd="0" destOrd="0" presId="urn:microsoft.com/office/officeart/2005/8/layout/hierarchy2"/>
    <dgm:cxn modelId="{4544FDBC-21F1-4F3A-8ECD-61D2375E3928}" type="presParOf" srcId="{1DFAF7A6-66DF-45BE-BA34-2356AC44DAFC}" destId="{82E75722-821A-47C7-86D0-571256CD8524}" srcOrd="0" destOrd="0" presId="urn:microsoft.com/office/officeart/2005/8/layout/hierarchy2"/>
    <dgm:cxn modelId="{60456B09-BD93-4C34-B739-6367ADF6FF39}" type="presParOf" srcId="{1DFAF7A6-66DF-45BE-BA34-2356AC44DAFC}" destId="{292669D1-11E7-4B5E-8F7E-ECD2F78D1960}" srcOrd="1" destOrd="0" presId="urn:microsoft.com/office/officeart/2005/8/layout/hierarchy2"/>
    <dgm:cxn modelId="{D1CDF05A-5A4B-40F5-803E-1F2E2B211735}" type="presParOf" srcId="{292669D1-11E7-4B5E-8F7E-ECD2F78D1960}" destId="{F0438A43-C8D4-4E76-A173-C00F0BE00C30}" srcOrd="0" destOrd="0" presId="urn:microsoft.com/office/officeart/2005/8/layout/hierarchy2"/>
    <dgm:cxn modelId="{DE888D11-05E4-4A20-9CB3-4D5E29BF2E13}" type="presParOf" srcId="{F0438A43-C8D4-4E76-A173-C00F0BE00C30}" destId="{D22C9496-DAC4-4CB0-A5B3-8C74235D2B29}" srcOrd="0" destOrd="0" presId="urn:microsoft.com/office/officeart/2005/8/layout/hierarchy2"/>
    <dgm:cxn modelId="{155046A7-A110-477D-A487-88AFD877F6E4}" type="presParOf" srcId="{292669D1-11E7-4B5E-8F7E-ECD2F78D1960}" destId="{402AF9A8-6D46-441F-A075-CB93FA830BB5}" srcOrd="1" destOrd="0" presId="urn:microsoft.com/office/officeart/2005/8/layout/hierarchy2"/>
    <dgm:cxn modelId="{E62E47F8-4C97-422B-9E1B-D859FA0A98BC}" type="presParOf" srcId="{402AF9A8-6D46-441F-A075-CB93FA830BB5}" destId="{9896E95C-995B-41A7-A8C0-0531F6EDE276}" srcOrd="0" destOrd="0" presId="urn:microsoft.com/office/officeart/2005/8/layout/hierarchy2"/>
    <dgm:cxn modelId="{0D62AA9A-A079-42EE-9795-1AA050FEFC7A}" type="presParOf" srcId="{402AF9A8-6D46-441F-A075-CB93FA830BB5}" destId="{0D5E9744-E511-4C48-A83E-103CEC9823AE}" srcOrd="1" destOrd="0" presId="urn:microsoft.com/office/officeart/2005/8/layout/hierarchy2"/>
    <dgm:cxn modelId="{663FAB18-8038-4945-8171-8D4BA4530878}" type="presParOf" srcId="{0D5E9744-E511-4C48-A83E-103CEC9823AE}" destId="{62F8A1E1-032D-4712-BBD5-6029DFF4484E}" srcOrd="0" destOrd="0" presId="urn:microsoft.com/office/officeart/2005/8/layout/hierarchy2"/>
    <dgm:cxn modelId="{9D19664F-C3DB-44CE-982F-911327E426EC}" type="presParOf" srcId="{62F8A1E1-032D-4712-BBD5-6029DFF4484E}" destId="{4EEA91A6-0837-4653-B96C-59B8EF2F0C45}" srcOrd="0" destOrd="0" presId="urn:microsoft.com/office/officeart/2005/8/layout/hierarchy2"/>
    <dgm:cxn modelId="{056A0408-8FCE-4A19-9438-089E0BC73D01}" type="presParOf" srcId="{0D5E9744-E511-4C48-A83E-103CEC9823AE}" destId="{0E966C73-40CF-48CE-B9E4-D6DB265159C5}" srcOrd="1" destOrd="0" presId="urn:microsoft.com/office/officeart/2005/8/layout/hierarchy2"/>
    <dgm:cxn modelId="{E2BC38E9-F1F9-4260-827F-27D5D335205B}" type="presParOf" srcId="{0E966C73-40CF-48CE-B9E4-D6DB265159C5}" destId="{FF677C1F-2F7D-4101-B305-62BBB713FBB8}" srcOrd="0" destOrd="0" presId="urn:microsoft.com/office/officeart/2005/8/layout/hierarchy2"/>
    <dgm:cxn modelId="{6BA75AC2-51BF-4C90-8461-97D8491855E9}" type="presParOf" srcId="{0E966C73-40CF-48CE-B9E4-D6DB265159C5}" destId="{860125DD-7EE9-4422-BCDD-9A0FD2207F69}" srcOrd="1" destOrd="0" presId="urn:microsoft.com/office/officeart/2005/8/layout/hierarchy2"/>
    <dgm:cxn modelId="{24EF8854-F553-4D50-A74F-B124DF703187}" type="presParOf" srcId="{0D5E9744-E511-4C48-A83E-103CEC9823AE}" destId="{B5F1964D-4DCA-48B7-8389-23272C2DECD6}" srcOrd="2" destOrd="0" presId="urn:microsoft.com/office/officeart/2005/8/layout/hierarchy2"/>
    <dgm:cxn modelId="{D6B13467-506B-4C59-8E59-10473091F4DC}" type="presParOf" srcId="{B5F1964D-4DCA-48B7-8389-23272C2DECD6}" destId="{FF606CFB-B225-4946-9DB4-9BC9527F1990}" srcOrd="0" destOrd="0" presId="urn:microsoft.com/office/officeart/2005/8/layout/hierarchy2"/>
    <dgm:cxn modelId="{CE765037-BA91-4726-9708-AB640A59DF32}" type="presParOf" srcId="{0D5E9744-E511-4C48-A83E-103CEC9823AE}" destId="{2D512F82-B372-4468-A1CA-F68F264525F0}" srcOrd="3" destOrd="0" presId="urn:microsoft.com/office/officeart/2005/8/layout/hierarchy2"/>
    <dgm:cxn modelId="{8AB88276-5E9C-4672-B040-9500077BF8EC}" type="presParOf" srcId="{2D512F82-B372-4468-A1CA-F68F264525F0}" destId="{82D4B86F-EB1C-43D2-8F27-9DA2C54ED5F6}" srcOrd="0" destOrd="0" presId="urn:microsoft.com/office/officeart/2005/8/layout/hierarchy2"/>
    <dgm:cxn modelId="{DE6D7A1F-EF09-4470-B4B0-867FC37EB395}" type="presParOf" srcId="{2D512F82-B372-4468-A1CA-F68F264525F0}" destId="{5FE0AF11-EB37-454C-81DF-393013564611}" srcOrd="1" destOrd="0" presId="urn:microsoft.com/office/officeart/2005/8/layout/hierarchy2"/>
    <dgm:cxn modelId="{6BFE73F4-BEA3-41A2-A58D-BD48D7745702}" type="presParOf" srcId="{292669D1-11E7-4B5E-8F7E-ECD2F78D1960}" destId="{20751391-B0DD-4B27-B568-2B4580D7A77F}" srcOrd="2" destOrd="0" presId="urn:microsoft.com/office/officeart/2005/8/layout/hierarchy2"/>
    <dgm:cxn modelId="{E70E981E-A700-4035-8442-7877F4A7B079}" type="presParOf" srcId="{20751391-B0DD-4B27-B568-2B4580D7A77F}" destId="{79622908-7F58-4E44-9962-7EE476F2B339}" srcOrd="0" destOrd="0" presId="urn:microsoft.com/office/officeart/2005/8/layout/hierarchy2"/>
    <dgm:cxn modelId="{D89AC160-D399-4C80-87B4-63723CE9F90D}" type="presParOf" srcId="{292669D1-11E7-4B5E-8F7E-ECD2F78D1960}" destId="{3F47300D-A9AB-4CC8-9A2D-1071A7003EEF}" srcOrd="3" destOrd="0" presId="urn:microsoft.com/office/officeart/2005/8/layout/hierarchy2"/>
    <dgm:cxn modelId="{DD0AEF63-324D-405D-9497-09FBB66A564E}" type="presParOf" srcId="{3F47300D-A9AB-4CC8-9A2D-1071A7003EEF}" destId="{A118683E-4FF5-4A70-BE08-C223E0DBCFF3}" srcOrd="0" destOrd="0" presId="urn:microsoft.com/office/officeart/2005/8/layout/hierarchy2"/>
    <dgm:cxn modelId="{D10A06F8-D8E4-4B02-A918-F46A1CED6980}" type="presParOf" srcId="{3F47300D-A9AB-4CC8-9A2D-1071A7003EEF}" destId="{490E24C5-14E5-4958-B6C6-D52537E752B5}" srcOrd="1" destOrd="0" presId="urn:microsoft.com/office/officeart/2005/8/layout/hierarchy2"/>
    <dgm:cxn modelId="{8B2BA733-9814-445B-8917-4495C0649395}" type="presParOf" srcId="{490E24C5-14E5-4958-B6C6-D52537E752B5}" destId="{58090671-28D9-4050-9704-A318F2CC26A6}" srcOrd="0" destOrd="0" presId="urn:microsoft.com/office/officeart/2005/8/layout/hierarchy2"/>
    <dgm:cxn modelId="{26D525DF-466B-40DD-8E18-1456DC81449C}" type="presParOf" srcId="{58090671-28D9-4050-9704-A318F2CC26A6}" destId="{BD2E0014-FC2A-439A-A9C5-12C0D3EA83CE}" srcOrd="0" destOrd="0" presId="urn:microsoft.com/office/officeart/2005/8/layout/hierarchy2"/>
    <dgm:cxn modelId="{C32AEB49-75D3-4877-854B-B29E314219DC}" type="presParOf" srcId="{490E24C5-14E5-4958-B6C6-D52537E752B5}" destId="{A300E70A-49FE-41DF-8FF7-71520BDDC94E}" srcOrd="1" destOrd="0" presId="urn:microsoft.com/office/officeart/2005/8/layout/hierarchy2"/>
    <dgm:cxn modelId="{38FF5DE6-EDFB-4DDF-B6A2-5617FCB534EE}" type="presParOf" srcId="{A300E70A-49FE-41DF-8FF7-71520BDDC94E}" destId="{343B85C6-F87F-4D8B-A6EB-754532359BC5}" srcOrd="0" destOrd="0" presId="urn:microsoft.com/office/officeart/2005/8/layout/hierarchy2"/>
    <dgm:cxn modelId="{E0D82261-06DE-45E7-90FE-DA22D3A7F8E4}" type="presParOf" srcId="{A300E70A-49FE-41DF-8FF7-71520BDDC94E}" destId="{0EDF2E24-D071-458A-AC43-BB5653C9F974}" srcOrd="1" destOrd="0" presId="urn:microsoft.com/office/officeart/2005/8/layout/hierarchy2"/>
    <dgm:cxn modelId="{6C3C6B20-C566-48D4-8789-F1299E275C52}" type="presParOf" srcId="{490E24C5-14E5-4958-B6C6-D52537E752B5}" destId="{EDF74897-4E5E-429E-9B3A-D2BF8B2280E0}" srcOrd="2" destOrd="0" presId="urn:microsoft.com/office/officeart/2005/8/layout/hierarchy2"/>
    <dgm:cxn modelId="{967915AD-A9FA-4879-8917-985E82141206}" type="presParOf" srcId="{EDF74897-4E5E-429E-9B3A-D2BF8B2280E0}" destId="{53C33496-1AB6-44A3-A77D-A00698F30143}" srcOrd="0" destOrd="0" presId="urn:microsoft.com/office/officeart/2005/8/layout/hierarchy2"/>
    <dgm:cxn modelId="{BEFB2DED-C5E4-4C60-89F7-99017FDA027D}" type="presParOf" srcId="{490E24C5-14E5-4958-B6C6-D52537E752B5}" destId="{6551E821-E880-4433-9D82-6F49DB27F286}" srcOrd="3" destOrd="0" presId="urn:microsoft.com/office/officeart/2005/8/layout/hierarchy2"/>
    <dgm:cxn modelId="{54E6373E-C522-49EE-AC4F-3C537B45824E}" type="presParOf" srcId="{6551E821-E880-4433-9D82-6F49DB27F286}" destId="{0916E4C1-7033-4B88-BC84-3679F4A29E0B}" srcOrd="0" destOrd="0" presId="urn:microsoft.com/office/officeart/2005/8/layout/hierarchy2"/>
    <dgm:cxn modelId="{DE0B1E59-73D8-4F03-8573-19F1C5E77D3C}" type="presParOf" srcId="{6551E821-E880-4433-9D82-6F49DB27F286}" destId="{9E1032D2-6957-4BB4-A1CF-4A2B73084A3C}" srcOrd="1" destOrd="0" presId="urn:microsoft.com/office/officeart/2005/8/layout/hierarchy2"/>
    <dgm:cxn modelId="{7226043A-706F-4995-8D35-504E22257C88}" type="presParOf" srcId="{292669D1-11E7-4B5E-8F7E-ECD2F78D1960}" destId="{5E25889F-1BD3-4D39-8476-8CA59941CEC8}" srcOrd="4" destOrd="0" presId="urn:microsoft.com/office/officeart/2005/8/layout/hierarchy2"/>
    <dgm:cxn modelId="{8D77893D-0CC1-4EC0-91E1-093D0B7EC2DB}" type="presParOf" srcId="{5E25889F-1BD3-4D39-8476-8CA59941CEC8}" destId="{7EC20524-ECF0-419F-9058-44C3495402A8}" srcOrd="0" destOrd="0" presId="urn:microsoft.com/office/officeart/2005/8/layout/hierarchy2"/>
    <dgm:cxn modelId="{A121031F-79D0-4836-8CA9-54DBED0D2ED6}" type="presParOf" srcId="{292669D1-11E7-4B5E-8F7E-ECD2F78D1960}" destId="{8D59CD9F-313D-4788-AA67-B9071E592945}" srcOrd="5" destOrd="0" presId="urn:microsoft.com/office/officeart/2005/8/layout/hierarchy2"/>
    <dgm:cxn modelId="{1C3466E6-7342-425F-B45C-755294855732}" type="presParOf" srcId="{8D59CD9F-313D-4788-AA67-B9071E592945}" destId="{11DD4386-C685-4105-9F78-A54B589493C7}" srcOrd="0" destOrd="0" presId="urn:microsoft.com/office/officeart/2005/8/layout/hierarchy2"/>
    <dgm:cxn modelId="{E857B87C-5CDC-480A-90FF-22B515C2DC57}" type="presParOf" srcId="{8D59CD9F-313D-4788-AA67-B9071E592945}" destId="{013A23D4-64C4-4FDA-8907-5246C929186F}" srcOrd="1" destOrd="0" presId="urn:microsoft.com/office/officeart/2005/8/layout/hierarchy2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C3874C1-AA40-497D-8A63-9EB528EC517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4C562EB1-5AEF-4BB7-AC80-57D3A5A97EC0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Palatine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 </a:t>
          </a:r>
          <a:r>
            <a:rPr kumimoji="0" lang="en-US" sz="2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epi</a:t>
          </a:r>
          <a:endParaRPr kumimoji="0" lang="en-US" sz="28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7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13569DE8-1C0D-486F-8720-87BBBF86E8AC}" type="parTrans" cxnId="{22011A17-B21F-41E7-9708-F1B01F478E25}">
      <dgm:prSet/>
      <dgm:spPr/>
      <dgm:t>
        <a:bodyPr/>
        <a:lstStyle/>
        <a:p>
          <a:endParaRPr lang="en-US"/>
        </a:p>
      </dgm:t>
    </dgm:pt>
    <dgm:pt modelId="{B59F19F4-2A78-46FD-B5E8-D1A01E0695B7}" type="sibTrans" cxnId="{22011A17-B21F-41E7-9708-F1B01F478E25}">
      <dgm:prSet/>
      <dgm:spPr/>
      <dgm:t>
        <a:bodyPr/>
        <a:lstStyle/>
        <a:p>
          <a:endParaRPr lang="en-US"/>
        </a:p>
      </dgm:t>
    </dgm:pt>
    <dgm:pt modelId="{B10BF876-FAA2-4525-BADF-0451DF0F837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Pharyngeal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Pseudo-stratified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Col. Ciliated</a:t>
          </a:r>
        </a:p>
      </dgm:t>
    </dgm:pt>
    <dgm:pt modelId="{AC0D97DF-D512-43EA-A395-A3A9526D34F0}" type="parTrans" cxnId="{6873F8CA-BF42-41BE-9929-621EC4AD86AB}">
      <dgm:prSet/>
      <dgm:spPr/>
      <dgm:t>
        <a:bodyPr/>
        <a:lstStyle/>
        <a:p>
          <a:endParaRPr lang="en-US"/>
        </a:p>
      </dgm:t>
    </dgm:pt>
    <dgm:pt modelId="{9B943ACA-72D5-4232-BDA5-F2E36CC46D58}" type="sibTrans" cxnId="{6873F8CA-BF42-41BE-9929-621EC4AD86AB}">
      <dgm:prSet/>
      <dgm:spPr/>
      <dgm:t>
        <a:bodyPr/>
        <a:lstStyle/>
        <a:p>
          <a:endParaRPr lang="en-US"/>
        </a:p>
      </dgm:t>
    </dgm:pt>
    <dgm:pt modelId="{18167F73-FC1E-4B2E-AF15-57DCCF7BCF55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Lingual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 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gm:t>
    </dgm:pt>
    <dgm:pt modelId="{D91800E5-3503-4615-B2BB-42AFAD872F24}" type="parTrans" cxnId="{4D1DFDB2-0FE3-4B0D-A4CD-50074B75750D}">
      <dgm:prSet/>
      <dgm:spPr/>
      <dgm:t>
        <a:bodyPr/>
        <a:lstStyle/>
        <a:p>
          <a:endParaRPr lang="en-US"/>
        </a:p>
      </dgm:t>
    </dgm:pt>
    <dgm:pt modelId="{A6A8AC23-8282-4309-BE48-BACE7675CFE5}" type="sibTrans" cxnId="{4D1DFDB2-0FE3-4B0D-A4CD-50074B75750D}">
      <dgm:prSet/>
      <dgm:spPr/>
      <dgm:t>
        <a:bodyPr/>
        <a:lstStyle/>
        <a:p>
          <a:endParaRPr lang="en-US"/>
        </a:p>
      </dgm:t>
    </dgm:pt>
    <dgm:pt modelId="{80662761-F581-463A-9526-5099E6E57E21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gm:t>
    </dgm:pt>
    <dgm:pt modelId="{482BF6AD-61F9-49E9-A16B-A68D5A4C4523}" type="sibTrans" cxnId="{ADFBD0D5-EAA2-47BB-99FB-33A274F6B0FE}">
      <dgm:prSet/>
      <dgm:spPr/>
      <dgm:t>
        <a:bodyPr/>
        <a:lstStyle/>
        <a:p>
          <a:endParaRPr lang="en-US"/>
        </a:p>
      </dgm:t>
    </dgm:pt>
    <dgm:pt modelId="{AF6F9947-CAED-4370-99AC-CE10673FB420}" type="parTrans" cxnId="{ADFBD0D5-EAA2-47BB-99FB-33A274F6B0FE}">
      <dgm:prSet/>
      <dgm:spPr/>
      <dgm:t>
        <a:bodyPr/>
        <a:lstStyle/>
        <a:p>
          <a:endParaRPr lang="en-US"/>
        </a:p>
      </dgm:t>
    </dgm:pt>
    <dgm:pt modelId="{90958B92-0042-4750-A6A6-B401522EC4BA}" type="pres">
      <dgm:prSet presAssocID="{DC3874C1-AA40-497D-8A63-9EB528EC51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3DDC74B-C2E9-44D4-8785-1C5F803E8E31}" type="pres">
      <dgm:prSet presAssocID="{80662761-F581-463A-9526-5099E6E57E21}" presName="hierRoot1" presStyleCnt="0">
        <dgm:presLayoutVars>
          <dgm:hierBranch/>
        </dgm:presLayoutVars>
      </dgm:prSet>
      <dgm:spPr/>
    </dgm:pt>
    <dgm:pt modelId="{5C7C252E-8A6D-409F-9957-719A67A8C788}" type="pres">
      <dgm:prSet presAssocID="{80662761-F581-463A-9526-5099E6E57E21}" presName="rootComposite1" presStyleCnt="0"/>
      <dgm:spPr/>
    </dgm:pt>
    <dgm:pt modelId="{E666FC9D-F536-4563-9CB0-3DDBC78E5FA7}" type="pres">
      <dgm:prSet presAssocID="{80662761-F581-463A-9526-5099E6E57E21}" presName="rootText1" presStyleLbl="node0" presStyleIdx="0" presStyleCnt="1" custScaleY="179113" custLinFactNeighborY="3922">
        <dgm:presLayoutVars>
          <dgm:chPref val="3"/>
        </dgm:presLayoutVars>
      </dgm:prSet>
      <dgm:spPr/>
    </dgm:pt>
    <dgm:pt modelId="{F370F4C9-DFD7-4B9F-97D5-062D67E92829}" type="pres">
      <dgm:prSet presAssocID="{80662761-F581-463A-9526-5099E6E57E21}" presName="rootConnector1" presStyleLbl="node1" presStyleIdx="0" presStyleCnt="0"/>
      <dgm:spPr/>
    </dgm:pt>
    <dgm:pt modelId="{A1B10095-3569-4CAE-89A7-7E2E0A829292}" type="pres">
      <dgm:prSet presAssocID="{80662761-F581-463A-9526-5099E6E57E21}" presName="hierChild2" presStyleCnt="0"/>
      <dgm:spPr/>
    </dgm:pt>
    <dgm:pt modelId="{957CCA9F-5B3A-408A-A2EE-DF5F6AC7A2C1}" type="pres">
      <dgm:prSet presAssocID="{13569DE8-1C0D-486F-8720-87BBBF86E8AC}" presName="Name35" presStyleLbl="parChTrans1D2" presStyleIdx="0" presStyleCnt="3"/>
      <dgm:spPr/>
    </dgm:pt>
    <dgm:pt modelId="{AD72EC38-97C3-4C22-A778-E18BD64A9770}" type="pres">
      <dgm:prSet presAssocID="{4C562EB1-5AEF-4BB7-AC80-57D3A5A97EC0}" presName="hierRoot2" presStyleCnt="0">
        <dgm:presLayoutVars>
          <dgm:hierBranch/>
        </dgm:presLayoutVars>
      </dgm:prSet>
      <dgm:spPr/>
    </dgm:pt>
    <dgm:pt modelId="{5C2E8CFB-E940-436B-AA33-633944A31B96}" type="pres">
      <dgm:prSet presAssocID="{4C562EB1-5AEF-4BB7-AC80-57D3A5A97EC0}" presName="rootComposite" presStyleCnt="0"/>
      <dgm:spPr/>
    </dgm:pt>
    <dgm:pt modelId="{4665CF8A-D9EC-472D-A0DB-9B9CFCD96F1C}" type="pres">
      <dgm:prSet presAssocID="{4C562EB1-5AEF-4BB7-AC80-57D3A5A97EC0}" presName="rootText" presStyleLbl="node2" presStyleIdx="0" presStyleCnt="3" custScaleY="200077" custLinFactNeighborX="-23" custLinFactNeighborY="65442">
        <dgm:presLayoutVars>
          <dgm:chPref val="3"/>
        </dgm:presLayoutVars>
      </dgm:prSet>
      <dgm:spPr/>
    </dgm:pt>
    <dgm:pt modelId="{FACD0723-642B-4DE2-AF5A-BDD15A64790A}" type="pres">
      <dgm:prSet presAssocID="{4C562EB1-5AEF-4BB7-AC80-57D3A5A97EC0}" presName="rootConnector" presStyleLbl="node2" presStyleIdx="0" presStyleCnt="3"/>
      <dgm:spPr/>
    </dgm:pt>
    <dgm:pt modelId="{AB4E6C2C-6A75-40E8-8554-5EB4E95ED19D}" type="pres">
      <dgm:prSet presAssocID="{4C562EB1-5AEF-4BB7-AC80-57D3A5A97EC0}" presName="hierChild4" presStyleCnt="0"/>
      <dgm:spPr/>
    </dgm:pt>
    <dgm:pt modelId="{AD8633F0-02E7-4948-A240-E0E45F4D3722}" type="pres">
      <dgm:prSet presAssocID="{4C562EB1-5AEF-4BB7-AC80-57D3A5A97EC0}" presName="hierChild5" presStyleCnt="0"/>
      <dgm:spPr/>
    </dgm:pt>
    <dgm:pt modelId="{7E077CCB-B9DD-44AE-B288-F1818605DB43}" type="pres">
      <dgm:prSet presAssocID="{AC0D97DF-D512-43EA-A395-A3A9526D34F0}" presName="Name35" presStyleLbl="parChTrans1D2" presStyleIdx="1" presStyleCnt="3"/>
      <dgm:spPr/>
    </dgm:pt>
    <dgm:pt modelId="{640368E8-4D11-4E4A-9FA8-94C9902FED68}" type="pres">
      <dgm:prSet presAssocID="{B10BF876-FAA2-4525-BADF-0451DF0F8371}" presName="hierRoot2" presStyleCnt="0">
        <dgm:presLayoutVars>
          <dgm:hierBranch/>
        </dgm:presLayoutVars>
      </dgm:prSet>
      <dgm:spPr/>
    </dgm:pt>
    <dgm:pt modelId="{C7E6CB49-07A7-4937-9113-2CBFEA6DD789}" type="pres">
      <dgm:prSet presAssocID="{B10BF876-FAA2-4525-BADF-0451DF0F8371}" presName="rootComposite" presStyleCnt="0"/>
      <dgm:spPr/>
    </dgm:pt>
    <dgm:pt modelId="{63819D8B-9145-4734-9DCC-D12E4DDA6F9E}" type="pres">
      <dgm:prSet presAssocID="{B10BF876-FAA2-4525-BADF-0451DF0F8371}" presName="rootText" presStyleLbl="node2" presStyleIdx="1" presStyleCnt="3" custScaleY="197119" custLinFactNeighborX="-59" custLinFactNeighborY="71257">
        <dgm:presLayoutVars>
          <dgm:chPref val="3"/>
        </dgm:presLayoutVars>
      </dgm:prSet>
      <dgm:spPr/>
    </dgm:pt>
    <dgm:pt modelId="{EF8CB51E-743B-45B2-88DE-3226E44EF22F}" type="pres">
      <dgm:prSet presAssocID="{B10BF876-FAA2-4525-BADF-0451DF0F8371}" presName="rootConnector" presStyleLbl="node2" presStyleIdx="1" presStyleCnt="3"/>
      <dgm:spPr/>
    </dgm:pt>
    <dgm:pt modelId="{347D5148-7037-4CE1-8B4E-7223DD7F4520}" type="pres">
      <dgm:prSet presAssocID="{B10BF876-FAA2-4525-BADF-0451DF0F8371}" presName="hierChild4" presStyleCnt="0"/>
      <dgm:spPr/>
    </dgm:pt>
    <dgm:pt modelId="{43BC86C8-3F19-47E4-997C-8D6128F512D0}" type="pres">
      <dgm:prSet presAssocID="{B10BF876-FAA2-4525-BADF-0451DF0F8371}" presName="hierChild5" presStyleCnt="0"/>
      <dgm:spPr/>
    </dgm:pt>
    <dgm:pt modelId="{66A2029F-26DF-4B4B-9381-5D3A209A3FB2}" type="pres">
      <dgm:prSet presAssocID="{D91800E5-3503-4615-B2BB-42AFAD872F24}" presName="Name35" presStyleLbl="parChTrans1D2" presStyleIdx="2" presStyleCnt="3"/>
      <dgm:spPr/>
    </dgm:pt>
    <dgm:pt modelId="{3C8541BB-A207-4931-80E6-7649AD156C5C}" type="pres">
      <dgm:prSet presAssocID="{18167F73-FC1E-4B2E-AF15-57DCCF7BCF55}" presName="hierRoot2" presStyleCnt="0">
        <dgm:presLayoutVars>
          <dgm:hierBranch/>
        </dgm:presLayoutVars>
      </dgm:prSet>
      <dgm:spPr/>
    </dgm:pt>
    <dgm:pt modelId="{EDADD2C5-3815-4CA7-900B-885D9AB18DFD}" type="pres">
      <dgm:prSet presAssocID="{18167F73-FC1E-4B2E-AF15-57DCCF7BCF55}" presName="rootComposite" presStyleCnt="0"/>
      <dgm:spPr/>
    </dgm:pt>
    <dgm:pt modelId="{5320CDB2-5B57-4879-B48F-CC6230F9AE70}" type="pres">
      <dgm:prSet presAssocID="{18167F73-FC1E-4B2E-AF15-57DCCF7BCF55}" presName="rootText" presStyleLbl="node2" presStyleIdx="2" presStyleCnt="3" custScaleY="198291" custLinFactNeighborX="-707" custLinFactNeighborY="63963">
        <dgm:presLayoutVars>
          <dgm:chPref val="3"/>
        </dgm:presLayoutVars>
      </dgm:prSet>
      <dgm:spPr/>
    </dgm:pt>
    <dgm:pt modelId="{847E8888-189E-4B06-9FF0-781013E2851E}" type="pres">
      <dgm:prSet presAssocID="{18167F73-FC1E-4B2E-AF15-57DCCF7BCF55}" presName="rootConnector" presStyleLbl="node2" presStyleIdx="2" presStyleCnt="3"/>
      <dgm:spPr/>
    </dgm:pt>
    <dgm:pt modelId="{06768FE7-EB63-493F-BC09-7B2821147319}" type="pres">
      <dgm:prSet presAssocID="{18167F73-FC1E-4B2E-AF15-57DCCF7BCF55}" presName="hierChild4" presStyleCnt="0"/>
      <dgm:spPr/>
    </dgm:pt>
    <dgm:pt modelId="{D3AC698C-14B6-45F0-A22D-086B4CAAD3E5}" type="pres">
      <dgm:prSet presAssocID="{18167F73-FC1E-4B2E-AF15-57DCCF7BCF55}" presName="hierChild5" presStyleCnt="0"/>
      <dgm:spPr/>
    </dgm:pt>
    <dgm:pt modelId="{B3617F1E-D474-46EA-A604-6B3DF3E4B5A6}" type="pres">
      <dgm:prSet presAssocID="{80662761-F581-463A-9526-5099E6E57E21}" presName="hierChild3" presStyleCnt="0"/>
      <dgm:spPr/>
    </dgm:pt>
  </dgm:ptLst>
  <dgm:cxnLst>
    <dgm:cxn modelId="{2CA02009-FD72-4E75-A024-C87DDA1C1620}" type="presOf" srcId="{D91800E5-3503-4615-B2BB-42AFAD872F24}" destId="{66A2029F-26DF-4B4B-9381-5D3A209A3FB2}" srcOrd="0" destOrd="0" presId="urn:microsoft.com/office/officeart/2005/8/layout/orgChart1"/>
    <dgm:cxn modelId="{22011A17-B21F-41E7-9708-F1B01F478E25}" srcId="{80662761-F581-463A-9526-5099E6E57E21}" destId="{4C562EB1-5AEF-4BB7-AC80-57D3A5A97EC0}" srcOrd="0" destOrd="0" parTransId="{13569DE8-1C0D-486F-8720-87BBBF86E8AC}" sibTransId="{B59F19F4-2A78-46FD-B5E8-D1A01E0695B7}"/>
    <dgm:cxn modelId="{7E748B20-EDA9-47A1-8B29-88FD2C2D60EF}" type="presOf" srcId="{80662761-F581-463A-9526-5099E6E57E21}" destId="{E666FC9D-F536-4563-9CB0-3DDBC78E5FA7}" srcOrd="0" destOrd="0" presId="urn:microsoft.com/office/officeart/2005/8/layout/orgChart1"/>
    <dgm:cxn modelId="{22CF0D4E-B338-4168-90DC-F3793471B945}" type="presOf" srcId="{4C562EB1-5AEF-4BB7-AC80-57D3A5A97EC0}" destId="{4665CF8A-D9EC-472D-A0DB-9B9CFCD96F1C}" srcOrd="0" destOrd="0" presId="urn:microsoft.com/office/officeart/2005/8/layout/orgChart1"/>
    <dgm:cxn modelId="{3B5F7B50-8C82-4B5F-9449-37AF1804CFE3}" type="presOf" srcId="{13569DE8-1C0D-486F-8720-87BBBF86E8AC}" destId="{957CCA9F-5B3A-408A-A2EE-DF5F6AC7A2C1}" srcOrd="0" destOrd="0" presId="urn:microsoft.com/office/officeart/2005/8/layout/orgChart1"/>
    <dgm:cxn modelId="{01490F72-74AD-4C36-B09D-A9C95C300B7C}" type="presOf" srcId="{B10BF876-FAA2-4525-BADF-0451DF0F8371}" destId="{63819D8B-9145-4734-9DCC-D12E4DDA6F9E}" srcOrd="0" destOrd="0" presId="urn:microsoft.com/office/officeart/2005/8/layout/orgChart1"/>
    <dgm:cxn modelId="{D1ED6052-9919-45BF-9F85-AC050B1313DF}" type="presOf" srcId="{4C562EB1-5AEF-4BB7-AC80-57D3A5A97EC0}" destId="{FACD0723-642B-4DE2-AF5A-BDD15A64790A}" srcOrd="1" destOrd="0" presId="urn:microsoft.com/office/officeart/2005/8/layout/orgChart1"/>
    <dgm:cxn modelId="{C1D4209D-B671-48D7-A111-246D489FB6CA}" type="presOf" srcId="{18167F73-FC1E-4B2E-AF15-57DCCF7BCF55}" destId="{5320CDB2-5B57-4879-B48F-CC6230F9AE70}" srcOrd="0" destOrd="0" presId="urn:microsoft.com/office/officeart/2005/8/layout/orgChart1"/>
    <dgm:cxn modelId="{4D1DFDB2-0FE3-4B0D-A4CD-50074B75750D}" srcId="{80662761-F581-463A-9526-5099E6E57E21}" destId="{18167F73-FC1E-4B2E-AF15-57DCCF7BCF55}" srcOrd="2" destOrd="0" parTransId="{D91800E5-3503-4615-B2BB-42AFAD872F24}" sibTransId="{A6A8AC23-8282-4309-BE48-BACE7675CFE5}"/>
    <dgm:cxn modelId="{6873F8CA-BF42-41BE-9929-621EC4AD86AB}" srcId="{80662761-F581-463A-9526-5099E6E57E21}" destId="{B10BF876-FAA2-4525-BADF-0451DF0F8371}" srcOrd="1" destOrd="0" parTransId="{AC0D97DF-D512-43EA-A395-A3A9526D34F0}" sibTransId="{9B943ACA-72D5-4232-BDA5-F2E36CC46D58}"/>
    <dgm:cxn modelId="{5DB517D2-75AB-408F-8ADA-C4A70515ED07}" type="presOf" srcId="{B10BF876-FAA2-4525-BADF-0451DF0F8371}" destId="{EF8CB51E-743B-45B2-88DE-3226E44EF22F}" srcOrd="1" destOrd="0" presId="urn:microsoft.com/office/officeart/2005/8/layout/orgChart1"/>
    <dgm:cxn modelId="{70CC2DD5-BE83-4305-BA7A-988343F064ED}" type="presOf" srcId="{DC3874C1-AA40-497D-8A63-9EB528EC517A}" destId="{90958B92-0042-4750-A6A6-B401522EC4BA}" srcOrd="0" destOrd="0" presId="urn:microsoft.com/office/officeart/2005/8/layout/orgChart1"/>
    <dgm:cxn modelId="{ADFBD0D5-EAA2-47BB-99FB-33A274F6B0FE}" srcId="{DC3874C1-AA40-497D-8A63-9EB528EC517A}" destId="{80662761-F581-463A-9526-5099E6E57E21}" srcOrd="0" destOrd="0" parTransId="{AF6F9947-CAED-4370-99AC-CE10673FB420}" sibTransId="{482BF6AD-61F9-49E9-A16B-A68D5A4C4523}"/>
    <dgm:cxn modelId="{1008FADF-6DF0-4BDD-881C-4456FF7BAFC1}" type="presOf" srcId="{AC0D97DF-D512-43EA-A395-A3A9526D34F0}" destId="{7E077CCB-B9DD-44AE-B288-F1818605DB43}" srcOrd="0" destOrd="0" presId="urn:microsoft.com/office/officeart/2005/8/layout/orgChart1"/>
    <dgm:cxn modelId="{8D7CD0F5-5EC0-4D72-A123-325A0D099F78}" type="presOf" srcId="{18167F73-FC1E-4B2E-AF15-57DCCF7BCF55}" destId="{847E8888-189E-4B06-9FF0-781013E2851E}" srcOrd="1" destOrd="0" presId="urn:microsoft.com/office/officeart/2005/8/layout/orgChart1"/>
    <dgm:cxn modelId="{1AD9D9FD-7563-4E35-ACF3-660FEEFC7F79}" type="presOf" srcId="{80662761-F581-463A-9526-5099E6E57E21}" destId="{F370F4C9-DFD7-4B9F-97D5-062D67E92829}" srcOrd="1" destOrd="0" presId="urn:microsoft.com/office/officeart/2005/8/layout/orgChart1"/>
    <dgm:cxn modelId="{210E6583-D8D7-42AF-926E-D88CB1230289}" type="presParOf" srcId="{90958B92-0042-4750-A6A6-B401522EC4BA}" destId="{93DDC74B-C2E9-44D4-8785-1C5F803E8E31}" srcOrd="0" destOrd="0" presId="urn:microsoft.com/office/officeart/2005/8/layout/orgChart1"/>
    <dgm:cxn modelId="{1A5E3EDB-527B-403C-88CE-07B5145C86D8}" type="presParOf" srcId="{93DDC74B-C2E9-44D4-8785-1C5F803E8E31}" destId="{5C7C252E-8A6D-409F-9957-719A67A8C788}" srcOrd="0" destOrd="0" presId="urn:microsoft.com/office/officeart/2005/8/layout/orgChart1"/>
    <dgm:cxn modelId="{82CBF540-FDCD-4BB8-AE87-B8FCF3201C7B}" type="presParOf" srcId="{5C7C252E-8A6D-409F-9957-719A67A8C788}" destId="{E666FC9D-F536-4563-9CB0-3DDBC78E5FA7}" srcOrd="0" destOrd="0" presId="urn:microsoft.com/office/officeart/2005/8/layout/orgChart1"/>
    <dgm:cxn modelId="{41E73BC8-5707-4830-85B2-BAF9F9191838}" type="presParOf" srcId="{5C7C252E-8A6D-409F-9957-719A67A8C788}" destId="{F370F4C9-DFD7-4B9F-97D5-062D67E92829}" srcOrd="1" destOrd="0" presId="urn:microsoft.com/office/officeart/2005/8/layout/orgChart1"/>
    <dgm:cxn modelId="{2D9CC998-2057-4363-AA26-DE13F35E9051}" type="presParOf" srcId="{93DDC74B-C2E9-44D4-8785-1C5F803E8E31}" destId="{A1B10095-3569-4CAE-89A7-7E2E0A829292}" srcOrd="1" destOrd="0" presId="urn:microsoft.com/office/officeart/2005/8/layout/orgChart1"/>
    <dgm:cxn modelId="{FF2A0FF4-AF12-4284-97EC-62B10551998E}" type="presParOf" srcId="{A1B10095-3569-4CAE-89A7-7E2E0A829292}" destId="{957CCA9F-5B3A-408A-A2EE-DF5F6AC7A2C1}" srcOrd="0" destOrd="0" presId="urn:microsoft.com/office/officeart/2005/8/layout/orgChart1"/>
    <dgm:cxn modelId="{23A49CD0-D555-4F40-A1CF-D8E6FFFFC4C4}" type="presParOf" srcId="{A1B10095-3569-4CAE-89A7-7E2E0A829292}" destId="{AD72EC38-97C3-4C22-A778-E18BD64A9770}" srcOrd="1" destOrd="0" presId="urn:microsoft.com/office/officeart/2005/8/layout/orgChart1"/>
    <dgm:cxn modelId="{BD5246C5-2F7E-46AB-BA9C-3F9E92DD217E}" type="presParOf" srcId="{AD72EC38-97C3-4C22-A778-E18BD64A9770}" destId="{5C2E8CFB-E940-436B-AA33-633944A31B96}" srcOrd="0" destOrd="0" presId="urn:microsoft.com/office/officeart/2005/8/layout/orgChart1"/>
    <dgm:cxn modelId="{D3052D99-3BDC-484B-9006-4423ACCBAB75}" type="presParOf" srcId="{5C2E8CFB-E940-436B-AA33-633944A31B96}" destId="{4665CF8A-D9EC-472D-A0DB-9B9CFCD96F1C}" srcOrd="0" destOrd="0" presId="urn:microsoft.com/office/officeart/2005/8/layout/orgChart1"/>
    <dgm:cxn modelId="{027A37FF-3690-4754-B044-37AA5025D24B}" type="presParOf" srcId="{5C2E8CFB-E940-436B-AA33-633944A31B96}" destId="{FACD0723-642B-4DE2-AF5A-BDD15A64790A}" srcOrd="1" destOrd="0" presId="urn:microsoft.com/office/officeart/2005/8/layout/orgChart1"/>
    <dgm:cxn modelId="{D2A85A61-50BF-4D13-818D-34FD11058749}" type="presParOf" srcId="{AD72EC38-97C3-4C22-A778-E18BD64A9770}" destId="{AB4E6C2C-6A75-40E8-8554-5EB4E95ED19D}" srcOrd="1" destOrd="0" presId="urn:microsoft.com/office/officeart/2005/8/layout/orgChart1"/>
    <dgm:cxn modelId="{29A9AC28-9AEE-4E1C-8192-79C0EEA59E46}" type="presParOf" srcId="{AD72EC38-97C3-4C22-A778-E18BD64A9770}" destId="{AD8633F0-02E7-4948-A240-E0E45F4D3722}" srcOrd="2" destOrd="0" presId="urn:microsoft.com/office/officeart/2005/8/layout/orgChart1"/>
    <dgm:cxn modelId="{BDE295A3-FDF5-45DB-8FB0-AA8F2FDB7CF6}" type="presParOf" srcId="{A1B10095-3569-4CAE-89A7-7E2E0A829292}" destId="{7E077CCB-B9DD-44AE-B288-F1818605DB43}" srcOrd="2" destOrd="0" presId="urn:microsoft.com/office/officeart/2005/8/layout/orgChart1"/>
    <dgm:cxn modelId="{E6798C30-918F-4115-9D37-2B716312D07B}" type="presParOf" srcId="{A1B10095-3569-4CAE-89A7-7E2E0A829292}" destId="{640368E8-4D11-4E4A-9FA8-94C9902FED68}" srcOrd="3" destOrd="0" presId="urn:microsoft.com/office/officeart/2005/8/layout/orgChart1"/>
    <dgm:cxn modelId="{2404FBC8-2C03-4A99-A2E3-7EAAE6956108}" type="presParOf" srcId="{640368E8-4D11-4E4A-9FA8-94C9902FED68}" destId="{C7E6CB49-07A7-4937-9113-2CBFEA6DD789}" srcOrd="0" destOrd="0" presId="urn:microsoft.com/office/officeart/2005/8/layout/orgChart1"/>
    <dgm:cxn modelId="{F70F6096-7175-487B-A7D8-16F318DDF0F4}" type="presParOf" srcId="{C7E6CB49-07A7-4937-9113-2CBFEA6DD789}" destId="{63819D8B-9145-4734-9DCC-D12E4DDA6F9E}" srcOrd="0" destOrd="0" presId="urn:microsoft.com/office/officeart/2005/8/layout/orgChart1"/>
    <dgm:cxn modelId="{44E99D58-DEA7-4F54-959E-EAE1F169EE65}" type="presParOf" srcId="{C7E6CB49-07A7-4937-9113-2CBFEA6DD789}" destId="{EF8CB51E-743B-45B2-88DE-3226E44EF22F}" srcOrd="1" destOrd="0" presId="urn:microsoft.com/office/officeart/2005/8/layout/orgChart1"/>
    <dgm:cxn modelId="{42ABBD3B-26B5-4FF3-8534-177679F81B85}" type="presParOf" srcId="{640368E8-4D11-4E4A-9FA8-94C9902FED68}" destId="{347D5148-7037-4CE1-8B4E-7223DD7F4520}" srcOrd="1" destOrd="0" presId="urn:microsoft.com/office/officeart/2005/8/layout/orgChart1"/>
    <dgm:cxn modelId="{A65BD401-CE49-4C7B-B711-24BC0C953FFE}" type="presParOf" srcId="{640368E8-4D11-4E4A-9FA8-94C9902FED68}" destId="{43BC86C8-3F19-47E4-997C-8D6128F512D0}" srcOrd="2" destOrd="0" presId="urn:microsoft.com/office/officeart/2005/8/layout/orgChart1"/>
    <dgm:cxn modelId="{5E2CB7E7-1FF5-4E10-BDEC-F6049E284886}" type="presParOf" srcId="{A1B10095-3569-4CAE-89A7-7E2E0A829292}" destId="{66A2029F-26DF-4B4B-9381-5D3A209A3FB2}" srcOrd="4" destOrd="0" presId="urn:microsoft.com/office/officeart/2005/8/layout/orgChart1"/>
    <dgm:cxn modelId="{913881C5-62FE-489D-B7E5-85B80B615F5F}" type="presParOf" srcId="{A1B10095-3569-4CAE-89A7-7E2E0A829292}" destId="{3C8541BB-A207-4931-80E6-7649AD156C5C}" srcOrd="5" destOrd="0" presId="urn:microsoft.com/office/officeart/2005/8/layout/orgChart1"/>
    <dgm:cxn modelId="{0770B8E9-DB55-42FF-88F4-EAE441063B21}" type="presParOf" srcId="{3C8541BB-A207-4931-80E6-7649AD156C5C}" destId="{EDADD2C5-3815-4CA7-900B-885D9AB18DFD}" srcOrd="0" destOrd="0" presId="urn:microsoft.com/office/officeart/2005/8/layout/orgChart1"/>
    <dgm:cxn modelId="{670355B4-3973-4BB1-8915-E456CBE39FA3}" type="presParOf" srcId="{EDADD2C5-3815-4CA7-900B-885D9AB18DFD}" destId="{5320CDB2-5B57-4879-B48F-CC6230F9AE70}" srcOrd="0" destOrd="0" presId="urn:microsoft.com/office/officeart/2005/8/layout/orgChart1"/>
    <dgm:cxn modelId="{FD19159C-F4D1-4D51-9726-CAA1EC539354}" type="presParOf" srcId="{EDADD2C5-3815-4CA7-900B-885D9AB18DFD}" destId="{847E8888-189E-4B06-9FF0-781013E2851E}" srcOrd="1" destOrd="0" presId="urn:microsoft.com/office/officeart/2005/8/layout/orgChart1"/>
    <dgm:cxn modelId="{1148BD31-48A0-4870-866E-93CBA9FDD09E}" type="presParOf" srcId="{3C8541BB-A207-4931-80E6-7649AD156C5C}" destId="{06768FE7-EB63-493F-BC09-7B2821147319}" srcOrd="1" destOrd="0" presId="urn:microsoft.com/office/officeart/2005/8/layout/orgChart1"/>
    <dgm:cxn modelId="{AB9C95F3-13BA-496F-BCFD-BC8D3CC667AB}" type="presParOf" srcId="{3C8541BB-A207-4931-80E6-7649AD156C5C}" destId="{D3AC698C-14B6-45F0-A22D-086B4CAAD3E5}" srcOrd="2" destOrd="0" presId="urn:microsoft.com/office/officeart/2005/8/layout/orgChart1"/>
    <dgm:cxn modelId="{3DEE07BB-E080-44B3-9706-1FEE21CBC6E0}" type="presParOf" srcId="{93DDC74B-C2E9-44D4-8785-1C5F803E8E31}" destId="{B3617F1E-D474-46EA-A604-6B3DF3E4B5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753D9-48DC-4B55-B4C6-DB91C15C7F7B}">
      <dsp:nvSpPr>
        <dsp:cNvPr id="0" name=""/>
        <dsp:cNvSpPr/>
      </dsp:nvSpPr>
      <dsp:spPr>
        <a:xfrm>
          <a:off x="4114800" y="1861002"/>
          <a:ext cx="2251813" cy="1764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3586"/>
              </a:lnTo>
              <a:lnTo>
                <a:pt x="2251813" y="1373586"/>
              </a:lnTo>
              <a:lnTo>
                <a:pt x="2251813" y="1764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A615E-5961-4349-A727-DDCD9D23FCFB}">
      <dsp:nvSpPr>
        <dsp:cNvPr id="0" name=""/>
        <dsp:cNvSpPr/>
      </dsp:nvSpPr>
      <dsp:spPr>
        <a:xfrm>
          <a:off x="1862986" y="1861002"/>
          <a:ext cx="2251813" cy="1764396"/>
        </a:xfrm>
        <a:custGeom>
          <a:avLst/>
          <a:gdLst/>
          <a:ahLst/>
          <a:cxnLst/>
          <a:rect l="0" t="0" r="0" b="0"/>
          <a:pathLst>
            <a:path>
              <a:moveTo>
                <a:pt x="2251813" y="0"/>
              </a:moveTo>
              <a:lnTo>
                <a:pt x="2251813" y="1373586"/>
              </a:lnTo>
              <a:lnTo>
                <a:pt x="0" y="1373586"/>
              </a:lnTo>
              <a:lnTo>
                <a:pt x="0" y="17643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2779A-90A7-4142-94AE-1A6F3BDE5737}">
      <dsp:nvSpPr>
        <dsp:cNvPr id="0" name=""/>
        <dsp:cNvSpPr/>
      </dsp:nvSpPr>
      <dsp:spPr>
        <a:xfrm>
          <a:off x="2253797" y="0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chemeClr val="tx1"/>
              </a:solidFill>
            </a:rPr>
            <a:t>The lymphatic system</a:t>
          </a:r>
        </a:p>
      </dsp:txBody>
      <dsp:txXfrm>
        <a:off x="2253797" y="0"/>
        <a:ext cx="3722005" cy="1861002"/>
      </dsp:txXfrm>
    </dsp:sp>
    <dsp:sp modelId="{591949DF-1CDC-40E5-A22C-9655A88BA931}">
      <dsp:nvSpPr>
        <dsp:cNvPr id="0" name=""/>
        <dsp:cNvSpPr/>
      </dsp:nvSpPr>
      <dsp:spPr>
        <a:xfrm>
          <a:off x="1984" y="362539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chemeClr val="tx1"/>
              </a:solidFill>
            </a:rPr>
            <a:t>Lymphatic vessels </a:t>
          </a:r>
        </a:p>
      </dsp:txBody>
      <dsp:txXfrm>
        <a:off x="1984" y="3625399"/>
        <a:ext cx="3722005" cy="1861002"/>
      </dsp:txXfrm>
    </dsp:sp>
    <dsp:sp modelId="{983BF89C-C5BA-4158-9691-F59AC3C1B00C}">
      <dsp:nvSpPr>
        <dsp:cNvPr id="0" name=""/>
        <dsp:cNvSpPr/>
      </dsp:nvSpPr>
      <dsp:spPr>
        <a:xfrm>
          <a:off x="4505610" y="3625399"/>
          <a:ext cx="3722005" cy="186100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solidFill>
                <a:schemeClr val="tx1"/>
              </a:solidFill>
            </a:rPr>
            <a:t>Lymphatic tissues &amp; organs</a:t>
          </a:r>
        </a:p>
      </dsp:txBody>
      <dsp:txXfrm>
        <a:off x="4505610" y="3625399"/>
        <a:ext cx="3722005" cy="1861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EB715-9FC5-45C5-A72B-C1F137F6B6F2}">
      <dsp:nvSpPr>
        <dsp:cNvPr id="0" name=""/>
        <dsp:cNvSpPr/>
      </dsp:nvSpPr>
      <dsp:spPr>
        <a:xfrm>
          <a:off x="6283329" y="4097331"/>
          <a:ext cx="1377938" cy="969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9276"/>
              </a:lnTo>
              <a:lnTo>
                <a:pt x="1377938" y="689276"/>
              </a:lnTo>
              <a:lnTo>
                <a:pt x="1377938" y="969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6CA5B-40A4-4960-BA73-DEDEF39E614F}">
      <dsp:nvSpPr>
        <dsp:cNvPr id="0" name=""/>
        <dsp:cNvSpPr/>
      </dsp:nvSpPr>
      <dsp:spPr>
        <a:xfrm>
          <a:off x="4683130" y="4097331"/>
          <a:ext cx="1600198" cy="969975"/>
        </a:xfrm>
        <a:custGeom>
          <a:avLst/>
          <a:gdLst/>
          <a:ahLst/>
          <a:cxnLst/>
          <a:rect l="0" t="0" r="0" b="0"/>
          <a:pathLst>
            <a:path>
              <a:moveTo>
                <a:pt x="1600198" y="0"/>
              </a:moveTo>
              <a:lnTo>
                <a:pt x="1600198" y="689276"/>
              </a:lnTo>
              <a:lnTo>
                <a:pt x="0" y="689276"/>
              </a:lnTo>
              <a:lnTo>
                <a:pt x="0" y="96997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797598-9738-466B-B71C-65FA4CF32815}">
      <dsp:nvSpPr>
        <dsp:cNvPr id="0" name=""/>
        <dsp:cNvSpPr/>
      </dsp:nvSpPr>
      <dsp:spPr>
        <a:xfrm>
          <a:off x="1482732" y="4097331"/>
          <a:ext cx="4800596" cy="969975"/>
        </a:xfrm>
        <a:custGeom>
          <a:avLst/>
          <a:gdLst/>
          <a:ahLst/>
          <a:cxnLst/>
          <a:rect l="0" t="0" r="0" b="0"/>
          <a:pathLst>
            <a:path>
              <a:moveTo>
                <a:pt x="4800596" y="0"/>
              </a:moveTo>
              <a:lnTo>
                <a:pt x="4800596" y="689276"/>
              </a:lnTo>
              <a:lnTo>
                <a:pt x="0" y="689276"/>
              </a:lnTo>
              <a:lnTo>
                <a:pt x="0" y="96997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2261F-BAE6-44FC-90AA-3DB00CEDFC90}">
      <dsp:nvSpPr>
        <dsp:cNvPr id="0" name=""/>
        <dsp:cNvSpPr/>
      </dsp:nvSpPr>
      <dsp:spPr>
        <a:xfrm>
          <a:off x="4225938" y="1720838"/>
          <a:ext cx="2057391" cy="1039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9130"/>
              </a:lnTo>
              <a:lnTo>
                <a:pt x="2057391" y="759130"/>
              </a:lnTo>
              <a:lnTo>
                <a:pt x="2057391" y="10398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8A815-4D8D-471E-B65D-18B7BB58BCA9}">
      <dsp:nvSpPr>
        <dsp:cNvPr id="0" name=""/>
        <dsp:cNvSpPr/>
      </dsp:nvSpPr>
      <dsp:spPr>
        <a:xfrm>
          <a:off x="2016140" y="1720838"/>
          <a:ext cx="2209797" cy="1039829"/>
        </a:xfrm>
        <a:custGeom>
          <a:avLst/>
          <a:gdLst/>
          <a:ahLst/>
          <a:cxnLst/>
          <a:rect l="0" t="0" r="0" b="0"/>
          <a:pathLst>
            <a:path>
              <a:moveTo>
                <a:pt x="2209797" y="0"/>
              </a:moveTo>
              <a:lnTo>
                <a:pt x="2209797" y="759130"/>
              </a:lnTo>
              <a:lnTo>
                <a:pt x="0" y="759130"/>
              </a:lnTo>
              <a:lnTo>
                <a:pt x="0" y="1039829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F49EE-6EF1-49BD-A17D-804C13EC23D8}">
      <dsp:nvSpPr>
        <dsp:cNvPr id="0" name=""/>
        <dsp:cNvSpPr/>
      </dsp:nvSpPr>
      <dsp:spPr>
        <a:xfrm>
          <a:off x="2657498" y="384176"/>
          <a:ext cx="3136879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Nodular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tissue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(follicle)</a:t>
          </a:r>
        </a:p>
      </dsp:txBody>
      <dsp:txXfrm>
        <a:off x="2657498" y="384176"/>
        <a:ext cx="3136879" cy="1336662"/>
      </dsp:txXfrm>
    </dsp:sp>
    <dsp:sp modelId="{825CA439-0546-465B-8F38-DA9ED4C32BD2}">
      <dsp:nvSpPr>
        <dsp:cNvPr id="0" name=""/>
        <dsp:cNvSpPr/>
      </dsp:nvSpPr>
      <dsp:spPr>
        <a:xfrm>
          <a:off x="679478" y="2760668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No germinal center</a:t>
          </a:r>
        </a:p>
      </dsp:txBody>
      <dsp:txXfrm>
        <a:off x="679478" y="2760668"/>
        <a:ext cx="2673325" cy="1336662"/>
      </dsp:txXfrm>
    </dsp:sp>
    <dsp:sp modelId="{860D1A22-6395-4D74-B508-D5F9FD007F5F}">
      <dsp:nvSpPr>
        <dsp:cNvPr id="0" name=""/>
        <dsp:cNvSpPr/>
      </dsp:nvSpPr>
      <dsp:spPr>
        <a:xfrm>
          <a:off x="4946666" y="2760668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With germinal center</a:t>
          </a:r>
        </a:p>
      </dsp:txBody>
      <dsp:txXfrm>
        <a:off x="4946666" y="2760668"/>
        <a:ext cx="2673325" cy="1336662"/>
      </dsp:txXfrm>
    </dsp:sp>
    <dsp:sp modelId="{4DFB3FF8-3CE7-45D8-9F79-38470BC8DDDE}">
      <dsp:nvSpPr>
        <dsp:cNvPr id="0" name=""/>
        <dsp:cNvSpPr/>
      </dsp:nvSpPr>
      <dsp:spPr>
        <a:xfrm>
          <a:off x="146069" y="5067307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Germinal center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(GC)</a:t>
          </a:r>
        </a:p>
      </dsp:txBody>
      <dsp:txXfrm>
        <a:off x="146069" y="5067307"/>
        <a:ext cx="2673325" cy="1336662"/>
      </dsp:txXfrm>
    </dsp:sp>
    <dsp:sp modelId="{39E9EDA3-14AA-44FA-ACF9-58BE12934080}">
      <dsp:nvSpPr>
        <dsp:cNvPr id="0" name=""/>
        <dsp:cNvSpPr/>
      </dsp:nvSpPr>
      <dsp:spPr>
        <a:xfrm>
          <a:off x="3346467" y="5067307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Mantle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(M)</a:t>
          </a:r>
        </a:p>
      </dsp:txBody>
      <dsp:txXfrm>
        <a:off x="3346467" y="5067307"/>
        <a:ext cx="2673325" cy="1336662"/>
      </dsp:txXfrm>
    </dsp:sp>
    <dsp:sp modelId="{7691156E-6153-4601-8030-AC848AEAB063}">
      <dsp:nvSpPr>
        <dsp:cNvPr id="0" name=""/>
        <dsp:cNvSpPr/>
      </dsp:nvSpPr>
      <dsp:spPr>
        <a:xfrm>
          <a:off x="6324605" y="5067307"/>
          <a:ext cx="2673325" cy="13366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Peripheral zone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(P)</a:t>
          </a:r>
        </a:p>
      </dsp:txBody>
      <dsp:txXfrm>
        <a:off x="6324605" y="5067307"/>
        <a:ext cx="2673325" cy="1336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EB715-9FC5-45C5-A72B-C1F137F6B6F2}">
      <dsp:nvSpPr>
        <dsp:cNvPr id="0" name=""/>
        <dsp:cNvSpPr/>
      </dsp:nvSpPr>
      <dsp:spPr>
        <a:xfrm>
          <a:off x="6534631" y="3279776"/>
          <a:ext cx="91440" cy="1371595"/>
        </a:xfrm>
        <a:custGeom>
          <a:avLst/>
          <a:gdLst/>
          <a:ahLst/>
          <a:cxnLst/>
          <a:rect l="0" t="0" r="0" b="0"/>
          <a:pathLst>
            <a:path>
              <a:moveTo>
                <a:pt x="106492" y="0"/>
              </a:moveTo>
              <a:lnTo>
                <a:pt x="106492" y="1142758"/>
              </a:lnTo>
              <a:lnTo>
                <a:pt x="45720" y="1142758"/>
              </a:lnTo>
              <a:lnTo>
                <a:pt x="45720" y="1371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2FAB83-6CC3-42E7-88C0-9653AAB3F957}">
      <dsp:nvSpPr>
        <dsp:cNvPr id="0" name=""/>
        <dsp:cNvSpPr/>
      </dsp:nvSpPr>
      <dsp:spPr>
        <a:xfrm>
          <a:off x="4980147" y="3279776"/>
          <a:ext cx="1660976" cy="1371595"/>
        </a:xfrm>
        <a:custGeom>
          <a:avLst/>
          <a:gdLst/>
          <a:ahLst/>
          <a:cxnLst/>
          <a:rect l="0" t="0" r="0" b="0"/>
          <a:pathLst>
            <a:path>
              <a:moveTo>
                <a:pt x="1660976" y="0"/>
              </a:moveTo>
              <a:lnTo>
                <a:pt x="1660976" y="1142758"/>
              </a:lnTo>
              <a:lnTo>
                <a:pt x="0" y="1142758"/>
              </a:lnTo>
              <a:lnTo>
                <a:pt x="0" y="1371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6CA5B-40A4-4960-BA73-DEDEF39E614F}">
      <dsp:nvSpPr>
        <dsp:cNvPr id="0" name=""/>
        <dsp:cNvSpPr/>
      </dsp:nvSpPr>
      <dsp:spPr>
        <a:xfrm>
          <a:off x="3242325" y="3279776"/>
          <a:ext cx="3398798" cy="1371595"/>
        </a:xfrm>
        <a:custGeom>
          <a:avLst/>
          <a:gdLst/>
          <a:ahLst/>
          <a:cxnLst/>
          <a:rect l="0" t="0" r="0" b="0"/>
          <a:pathLst>
            <a:path>
              <a:moveTo>
                <a:pt x="3398798" y="0"/>
              </a:moveTo>
              <a:lnTo>
                <a:pt x="3398798" y="1142758"/>
              </a:lnTo>
              <a:lnTo>
                <a:pt x="0" y="1142758"/>
              </a:lnTo>
              <a:lnTo>
                <a:pt x="0" y="1371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2261F-BAE6-44FC-90AA-3DB00CEDFC90}">
      <dsp:nvSpPr>
        <dsp:cNvPr id="0" name=""/>
        <dsp:cNvSpPr/>
      </dsp:nvSpPr>
      <dsp:spPr>
        <a:xfrm>
          <a:off x="4041729" y="1191974"/>
          <a:ext cx="2599394" cy="739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263"/>
              </a:lnTo>
              <a:lnTo>
                <a:pt x="2599394" y="510263"/>
              </a:lnTo>
              <a:lnTo>
                <a:pt x="2599394" y="73910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8A815-4D8D-471E-B65D-18B7BB58BCA9}">
      <dsp:nvSpPr>
        <dsp:cNvPr id="0" name=""/>
        <dsp:cNvSpPr/>
      </dsp:nvSpPr>
      <dsp:spPr>
        <a:xfrm>
          <a:off x="1396132" y="1191974"/>
          <a:ext cx="2645597" cy="739100"/>
        </a:xfrm>
        <a:custGeom>
          <a:avLst/>
          <a:gdLst/>
          <a:ahLst/>
          <a:cxnLst/>
          <a:rect l="0" t="0" r="0" b="0"/>
          <a:pathLst>
            <a:path>
              <a:moveTo>
                <a:pt x="2645597" y="0"/>
              </a:moveTo>
              <a:lnTo>
                <a:pt x="2645597" y="510263"/>
              </a:lnTo>
              <a:lnTo>
                <a:pt x="0" y="510263"/>
              </a:lnTo>
              <a:lnTo>
                <a:pt x="0" y="73910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9F49EE-6EF1-49BD-A17D-804C13EC23D8}">
      <dsp:nvSpPr>
        <dsp:cNvPr id="0" name=""/>
        <dsp:cNvSpPr/>
      </dsp:nvSpPr>
      <dsp:spPr>
        <a:xfrm>
          <a:off x="2952028" y="102273"/>
          <a:ext cx="2179401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Lymphatic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sp:txBody>
      <dsp:txXfrm>
        <a:off x="2952028" y="102273"/>
        <a:ext cx="2179401" cy="1089700"/>
      </dsp:txXfrm>
    </dsp:sp>
    <dsp:sp modelId="{825CA439-0546-465B-8F38-DA9ED4C32BD2}">
      <dsp:nvSpPr>
        <dsp:cNvPr id="0" name=""/>
        <dsp:cNvSpPr/>
      </dsp:nvSpPr>
      <dsp:spPr>
        <a:xfrm>
          <a:off x="306431" y="1931075"/>
          <a:ext cx="2179401" cy="1300263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Primary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</a:t>
          </a:r>
          <a:r>
            <a:rPr kumimoji="0" lang="en-US" sz="24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central</a:t>
          </a:r>
          <a:r>
            <a:rPr kumimoji="0" lang="en-US" sz="24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sp:txBody>
      <dsp:txXfrm>
        <a:off x="306431" y="1931075"/>
        <a:ext cx="2179401" cy="1300263"/>
      </dsp:txXfrm>
    </dsp:sp>
    <dsp:sp modelId="{860D1A22-6395-4D74-B508-D5F9FD007F5F}">
      <dsp:nvSpPr>
        <dsp:cNvPr id="0" name=""/>
        <dsp:cNvSpPr/>
      </dsp:nvSpPr>
      <dsp:spPr>
        <a:xfrm>
          <a:off x="5551423" y="1931075"/>
          <a:ext cx="2179401" cy="1348701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Secondary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3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(peripheral)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organs</a:t>
          </a:r>
        </a:p>
      </dsp:txBody>
      <dsp:txXfrm>
        <a:off x="5551423" y="1931075"/>
        <a:ext cx="2179401" cy="1348701"/>
      </dsp:txXfrm>
    </dsp:sp>
    <dsp:sp modelId="{39E9EDA3-14AA-44FA-ACF9-58BE12934080}">
      <dsp:nvSpPr>
        <dsp:cNvPr id="0" name=""/>
        <dsp:cNvSpPr/>
      </dsp:nvSpPr>
      <dsp:spPr>
        <a:xfrm>
          <a:off x="2446058" y="4651372"/>
          <a:ext cx="1592532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Lymph nodes</a:t>
          </a:r>
        </a:p>
      </dsp:txBody>
      <dsp:txXfrm>
        <a:off x="2446058" y="4651372"/>
        <a:ext cx="1592532" cy="1089700"/>
      </dsp:txXfrm>
    </dsp:sp>
    <dsp:sp modelId="{BFC4E395-DCFD-47CE-8AD6-72016AC95DA3}">
      <dsp:nvSpPr>
        <dsp:cNvPr id="0" name=""/>
        <dsp:cNvSpPr/>
      </dsp:nvSpPr>
      <dsp:spPr>
        <a:xfrm>
          <a:off x="4343402" y="4651372"/>
          <a:ext cx="1273489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Spleen</a:t>
          </a:r>
        </a:p>
      </dsp:txBody>
      <dsp:txXfrm>
        <a:off x="4343402" y="4651372"/>
        <a:ext cx="1273489" cy="1089700"/>
      </dsp:txXfrm>
    </dsp:sp>
    <dsp:sp modelId="{7691156E-6153-4601-8030-AC848AEAB063}">
      <dsp:nvSpPr>
        <dsp:cNvPr id="0" name=""/>
        <dsp:cNvSpPr/>
      </dsp:nvSpPr>
      <dsp:spPr>
        <a:xfrm>
          <a:off x="5943606" y="4651372"/>
          <a:ext cx="1273489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sp:txBody>
      <dsp:txXfrm>
        <a:off x="5943606" y="4651372"/>
        <a:ext cx="1273489" cy="1089700"/>
      </dsp:txXfrm>
    </dsp:sp>
    <dsp:sp modelId="{5E3C85D5-C9D2-4378-9264-161E358CF386}">
      <dsp:nvSpPr>
        <dsp:cNvPr id="0" name=""/>
        <dsp:cNvSpPr/>
      </dsp:nvSpPr>
      <dsp:spPr>
        <a:xfrm>
          <a:off x="622204" y="4041782"/>
          <a:ext cx="1537480" cy="1089700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Thymus</a:t>
          </a:r>
        </a:p>
      </dsp:txBody>
      <dsp:txXfrm>
        <a:off x="622204" y="4041782"/>
        <a:ext cx="1537480" cy="1089700"/>
      </dsp:txXfrm>
    </dsp:sp>
    <dsp:sp modelId="{A2065A53-EB09-4BA4-9DFC-1A88C814A668}">
      <dsp:nvSpPr>
        <dsp:cNvPr id="0" name=""/>
        <dsp:cNvSpPr/>
      </dsp:nvSpPr>
      <dsp:spPr>
        <a:xfrm>
          <a:off x="675316" y="5413378"/>
          <a:ext cx="1497619" cy="1089700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Bone marrow</a:t>
          </a:r>
        </a:p>
      </dsp:txBody>
      <dsp:txXfrm>
        <a:off x="675316" y="5413378"/>
        <a:ext cx="1497619" cy="1089700"/>
      </dsp:txXfrm>
    </dsp:sp>
    <dsp:sp modelId="{F513DF10-C907-4095-86BE-2D086E4F4E7C}">
      <dsp:nvSpPr>
        <dsp:cNvPr id="0" name=""/>
        <dsp:cNvSpPr/>
      </dsp:nvSpPr>
      <dsp:spPr>
        <a:xfrm>
          <a:off x="7688326" y="4651372"/>
          <a:ext cx="1234958" cy="1089700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1244600" rtl="1" eaLnBrk="1" fontAlgn="base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MALT</a:t>
          </a:r>
        </a:p>
      </dsp:txBody>
      <dsp:txXfrm>
        <a:off x="7688326" y="4651372"/>
        <a:ext cx="1234958" cy="10897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2B80F-0432-43FC-8B19-71DB3175EC13}">
      <dsp:nvSpPr>
        <dsp:cNvPr id="0" name=""/>
        <dsp:cNvSpPr/>
      </dsp:nvSpPr>
      <dsp:spPr>
        <a:xfrm>
          <a:off x="421872" y="3065647"/>
          <a:ext cx="1105197" cy="925974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Arial Black" pitchFamily="34" charset="0"/>
            </a:rPr>
            <a:t>L.N</a:t>
          </a:r>
          <a:endParaRPr lang="ar-EG" sz="2400" kern="1200" dirty="0">
            <a:solidFill>
              <a:schemeClr val="tx1"/>
            </a:solidFill>
            <a:latin typeface="Arial Black" pitchFamily="34" charset="0"/>
          </a:endParaRPr>
        </a:p>
      </dsp:txBody>
      <dsp:txXfrm>
        <a:off x="448993" y="3092768"/>
        <a:ext cx="1050955" cy="871732"/>
      </dsp:txXfrm>
    </dsp:sp>
    <dsp:sp modelId="{96AC33DE-0240-4F15-9CB4-CA8BAE6A8FF8}">
      <dsp:nvSpPr>
        <dsp:cNvPr id="0" name=""/>
        <dsp:cNvSpPr/>
      </dsp:nvSpPr>
      <dsp:spPr>
        <a:xfrm rot="17518209">
          <a:off x="924473" y="2615467"/>
          <a:ext cx="1925607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925607" y="20282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700" kern="1200"/>
        </a:p>
      </dsp:txBody>
      <dsp:txXfrm>
        <a:off x="1839137" y="2587610"/>
        <a:ext cx="96280" cy="96280"/>
      </dsp:txXfrm>
    </dsp:sp>
    <dsp:sp modelId="{65F3B913-F24A-412D-AA6E-E69F9CF00272}">
      <dsp:nvSpPr>
        <dsp:cNvPr id="0" name=""/>
        <dsp:cNvSpPr/>
      </dsp:nvSpPr>
      <dsp:spPr>
        <a:xfrm>
          <a:off x="2247485" y="1046360"/>
          <a:ext cx="2248508" cy="1393011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rgbClr val="C00000"/>
            </a:solidFill>
            <a:latin typeface="Arial Black" pitchFamily="34" charset="0"/>
          </a:endParaRP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latin typeface="Arial Black" pitchFamily="34" charset="0"/>
            </a:rPr>
            <a:t>Stroma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latin typeface="Arial Black" pitchFamily="34" charset="0"/>
            </a:rPr>
            <a:t>(C.T.)</a:t>
          </a:r>
        </a:p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28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2288285" y="1087160"/>
        <a:ext cx="2166908" cy="1311411"/>
      </dsp:txXfrm>
    </dsp:sp>
    <dsp:sp modelId="{0FE74D89-E864-4B27-BC95-CE2E9A0126B5}">
      <dsp:nvSpPr>
        <dsp:cNvPr id="0" name=""/>
        <dsp:cNvSpPr/>
      </dsp:nvSpPr>
      <dsp:spPr>
        <a:xfrm rot="19207711">
          <a:off x="4293222" y="1163524"/>
          <a:ext cx="1744149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744149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600" kern="1200"/>
        </a:p>
      </dsp:txBody>
      <dsp:txXfrm>
        <a:off x="5121693" y="1140203"/>
        <a:ext cx="87207" cy="87207"/>
      </dsp:txXfrm>
    </dsp:sp>
    <dsp:sp modelId="{D366B574-A2E7-45E8-879C-494F1729A0EE}">
      <dsp:nvSpPr>
        <dsp:cNvPr id="0" name=""/>
        <dsp:cNvSpPr/>
      </dsp:nvSpPr>
      <dsp:spPr>
        <a:xfrm>
          <a:off x="5834600" y="247021"/>
          <a:ext cx="2663366" cy="75545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capsule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856726" y="269147"/>
        <a:ext cx="2619114" cy="711201"/>
      </dsp:txXfrm>
    </dsp:sp>
    <dsp:sp modelId="{02D96083-31A6-4CF0-BF0E-EB9B0BAB73EF}">
      <dsp:nvSpPr>
        <dsp:cNvPr id="0" name=""/>
        <dsp:cNvSpPr/>
      </dsp:nvSpPr>
      <dsp:spPr>
        <a:xfrm rot="21360452">
          <a:off x="4494292" y="1673793"/>
          <a:ext cx="1401481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401481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500" kern="1200"/>
        </a:p>
      </dsp:txBody>
      <dsp:txXfrm>
        <a:off x="5159996" y="1659039"/>
        <a:ext cx="70074" cy="70074"/>
      </dsp:txXfrm>
    </dsp:sp>
    <dsp:sp modelId="{62B3811B-B661-4D77-B8E2-38ED0CF48411}">
      <dsp:nvSpPr>
        <dsp:cNvPr id="0" name=""/>
        <dsp:cNvSpPr/>
      </dsp:nvSpPr>
      <dsp:spPr>
        <a:xfrm>
          <a:off x="5894073" y="1352697"/>
          <a:ext cx="2525070" cy="58517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Septa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911212" y="1369836"/>
        <a:ext cx="2490792" cy="550900"/>
      </dsp:txXfrm>
    </dsp:sp>
    <dsp:sp modelId="{B24E784C-2DC8-499C-A983-CD2729529376}">
      <dsp:nvSpPr>
        <dsp:cNvPr id="0" name=""/>
        <dsp:cNvSpPr/>
      </dsp:nvSpPr>
      <dsp:spPr>
        <a:xfrm rot="1948894">
          <a:off x="4371873" y="2148674"/>
          <a:ext cx="1586847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586847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600" kern="1200"/>
        </a:p>
      </dsp:txBody>
      <dsp:txXfrm>
        <a:off x="5125626" y="2129285"/>
        <a:ext cx="79342" cy="79342"/>
      </dsp:txXfrm>
    </dsp:sp>
    <dsp:sp modelId="{C9BE9BC4-EB3C-4764-A89D-B229C38B3405}">
      <dsp:nvSpPr>
        <dsp:cNvPr id="0" name=""/>
        <dsp:cNvSpPr/>
      </dsp:nvSpPr>
      <dsp:spPr>
        <a:xfrm>
          <a:off x="5834600" y="2209029"/>
          <a:ext cx="2674123" cy="77203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Reticular</a:t>
          </a:r>
          <a:r>
            <a:rPr lang="en-US" sz="2800" kern="1200" baseline="0" dirty="0">
              <a:solidFill>
                <a:srgbClr val="002060"/>
              </a:solidFill>
              <a:latin typeface="Arial Black" pitchFamily="34" charset="0"/>
            </a:rPr>
            <a:t> CT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857212" y="2231641"/>
        <a:ext cx="2628899" cy="726812"/>
      </dsp:txXfrm>
    </dsp:sp>
    <dsp:sp modelId="{7FDE3BDC-2D97-47BE-9AB9-8960DBD14970}">
      <dsp:nvSpPr>
        <dsp:cNvPr id="0" name=""/>
        <dsp:cNvSpPr/>
      </dsp:nvSpPr>
      <dsp:spPr>
        <a:xfrm rot="3559890">
          <a:off x="1183594" y="4111366"/>
          <a:ext cx="1402143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402143" y="20282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500" kern="1200"/>
        </a:p>
      </dsp:txBody>
      <dsp:txXfrm>
        <a:off x="1849612" y="4096595"/>
        <a:ext cx="70107" cy="70107"/>
      </dsp:txXfrm>
    </dsp:sp>
    <dsp:sp modelId="{D3284D25-1857-4175-9E0E-CD39DEC88E59}">
      <dsp:nvSpPr>
        <dsp:cNvPr id="0" name=""/>
        <dsp:cNvSpPr/>
      </dsp:nvSpPr>
      <dsp:spPr>
        <a:xfrm>
          <a:off x="2242261" y="3961885"/>
          <a:ext cx="3091115" cy="1545557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C00000"/>
              </a:solidFill>
              <a:latin typeface="Arial Black" pitchFamily="34" charset="0"/>
            </a:rPr>
            <a:t>parenchyma</a:t>
          </a:r>
          <a:endParaRPr lang="ar-EG" sz="2800" kern="1200" dirty="0">
            <a:solidFill>
              <a:srgbClr val="C00000"/>
            </a:solidFill>
            <a:latin typeface="Arial Black" pitchFamily="34" charset="0"/>
          </a:endParaRPr>
        </a:p>
      </dsp:txBody>
      <dsp:txXfrm>
        <a:off x="2287529" y="4007153"/>
        <a:ext cx="3000579" cy="1455021"/>
      </dsp:txXfrm>
    </dsp:sp>
    <dsp:sp modelId="{9F85F95E-B6A7-40A6-84F9-A33846A4D906}">
      <dsp:nvSpPr>
        <dsp:cNvPr id="0" name=""/>
        <dsp:cNvSpPr/>
      </dsp:nvSpPr>
      <dsp:spPr>
        <a:xfrm rot="19926605">
          <a:off x="5245075" y="4358771"/>
          <a:ext cx="1520432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520432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500" kern="1200"/>
        </a:p>
      </dsp:txBody>
      <dsp:txXfrm>
        <a:off x="5967281" y="4341043"/>
        <a:ext cx="76021" cy="76021"/>
      </dsp:txXfrm>
    </dsp:sp>
    <dsp:sp modelId="{A565A81E-2727-4CDC-834E-2352B822B5E3}">
      <dsp:nvSpPr>
        <dsp:cNvPr id="0" name=""/>
        <dsp:cNvSpPr/>
      </dsp:nvSpPr>
      <dsp:spPr>
        <a:xfrm>
          <a:off x="6677207" y="3733505"/>
          <a:ext cx="2225881" cy="5798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Cortex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694191" y="3750489"/>
        <a:ext cx="2191913" cy="545909"/>
      </dsp:txXfrm>
    </dsp:sp>
    <dsp:sp modelId="{C4A95C29-AB02-4E17-9798-AD4577D58048}">
      <dsp:nvSpPr>
        <dsp:cNvPr id="0" name=""/>
        <dsp:cNvSpPr/>
      </dsp:nvSpPr>
      <dsp:spPr>
        <a:xfrm rot="477769">
          <a:off x="5328049" y="4790916"/>
          <a:ext cx="1104970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104970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500" kern="1200"/>
        </a:p>
      </dsp:txBody>
      <dsp:txXfrm>
        <a:off x="5852910" y="4783575"/>
        <a:ext cx="55248" cy="55248"/>
      </dsp:txXfrm>
    </dsp:sp>
    <dsp:sp modelId="{52EADDE7-B7D3-4199-94AB-5CF1A78B6CFE}">
      <dsp:nvSpPr>
        <dsp:cNvPr id="0" name=""/>
        <dsp:cNvSpPr/>
      </dsp:nvSpPr>
      <dsp:spPr>
        <a:xfrm>
          <a:off x="6427693" y="4570888"/>
          <a:ext cx="2673134" cy="6336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rgbClr val="002060"/>
              </a:solidFill>
              <a:latin typeface="Arial Black" pitchFamily="34" charset="0"/>
            </a:rPr>
            <a:t>Paracortex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446253" y="4589448"/>
        <a:ext cx="2636014" cy="596574"/>
      </dsp:txXfrm>
    </dsp:sp>
    <dsp:sp modelId="{DC5E2277-A944-4E9D-A183-BB9B71C90F4E}">
      <dsp:nvSpPr>
        <dsp:cNvPr id="0" name=""/>
        <dsp:cNvSpPr/>
      </dsp:nvSpPr>
      <dsp:spPr>
        <a:xfrm rot="2139741">
          <a:off x="5148033" y="5290580"/>
          <a:ext cx="1976644" cy="40565"/>
        </a:xfrm>
        <a:custGeom>
          <a:avLst/>
          <a:gdLst/>
          <a:ahLst/>
          <a:cxnLst/>
          <a:rect l="0" t="0" r="0" b="0"/>
          <a:pathLst>
            <a:path>
              <a:moveTo>
                <a:pt x="0" y="20282"/>
              </a:moveTo>
              <a:lnTo>
                <a:pt x="1976644" y="20282"/>
              </a:lnTo>
            </a:path>
          </a:pathLst>
        </a:custGeom>
        <a:noFill/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EG" sz="700" kern="1200"/>
        </a:p>
      </dsp:txBody>
      <dsp:txXfrm>
        <a:off x="6086939" y="5261447"/>
        <a:ext cx="98832" cy="98832"/>
      </dsp:txXfrm>
    </dsp:sp>
    <dsp:sp modelId="{F01F3A24-44FA-419E-BF69-55AD8C53D044}">
      <dsp:nvSpPr>
        <dsp:cNvPr id="0" name=""/>
        <dsp:cNvSpPr/>
      </dsp:nvSpPr>
      <dsp:spPr>
        <a:xfrm>
          <a:off x="6939334" y="5560509"/>
          <a:ext cx="1819677" cy="6531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rgbClr val="002060"/>
              </a:solidFill>
              <a:latin typeface="Arial Black" pitchFamily="34" charset="0"/>
            </a:rPr>
            <a:t>medulla</a:t>
          </a:r>
          <a:endParaRPr lang="ar-EG" sz="28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6958463" y="5579638"/>
        <a:ext cx="1781419" cy="614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75722-821A-47C7-86D0-571256CD8524}">
      <dsp:nvSpPr>
        <dsp:cNvPr id="0" name=""/>
        <dsp:cNvSpPr/>
      </dsp:nvSpPr>
      <dsp:spPr>
        <a:xfrm>
          <a:off x="3933" y="2598901"/>
          <a:ext cx="2159868" cy="1079934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Parenchyma</a:t>
          </a:r>
        </a:p>
      </dsp:txBody>
      <dsp:txXfrm>
        <a:off x="35563" y="2630531"/>
        <a:ext cx="2096608" cy="1016674"/>
      </dsp:txXfrm>
    </dsp:sp>
    <dsp:sp modelId="{F0438A43-C8D4-4E76-A173-C00F0BE00C30}">
      <dsp:nvSpPr>
        <dsp:cNvPr id="0" name=""/>
        <dsp:cNvSpPr/>
      </dsp:nvSpPr>
      <dsp:spPr>
        <a:xfrm rot="17360721">
          <a:off x="1373896" y="2008106"/>
          <a:ext cx="2362374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2362374" y="16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496024" y="1965313"/>
        <a:ext cx="118118" cy="118118"/>
      </dsp:txXfrm>
    </dsp:sp>
    <dsp:sp modelId="{9896E95C-995B-41A7-A8C0-0531F6EDE276}">
      <dsp:nvSpPr>
        <dsp:cNvPr id="0" name=""/>
        <dsp:cNvSpPr/>
      </dsp:nvSpPr>
      <dsp:spPr>
        <a:xfrm>
          <a:off x="2946365" y="369909"/>
          <a:ext cx="2159868" cy="1079934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cortex</a:t>
          </a:r>
        </a:p>
      </dsp:txBody>
      <dsp:txXfrm>
        <a:off x="2977995" y="401539"/>
        <a:ext cx="2096608" cy="1016674"/>
      </dsp:txXfrm>
    </dsp:sp>
    <dsp:sp modelId="{62F8A1E1-032D-4712-BBD5-6029DFF4484E}">
      <dsp:nvSpPr>
        <dsp:cNvPr id="0" name=""/>
        <dsp:cNvSpPr/>
      </dsp:nvSpPr>
      <dsp:spPr>
        <a:xfrm rot="20279454">
          <a:off x="5069080" y="702553"/>
          <a:ext cx="1019637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019637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53408" y="693328"/>
        <a:ext cx="50981" cy="50981"/>
      </dsp:txXfrm>
    </dsp:sp>
    <dsp:sp modelId="{FF677C1F-2F7D-4101-B305-62BBB713FBB8}">
      <dsp:nvSpPr>
        <dsp:cNvPr id="0" name=""/>
        <dsp:cNvSpPr/>
      </dsp:nvSpPr>
      <dsp:spPr>
        <a:xfrm>
          <a:off x="6051565" y="152405"/>
          <a:ext cx="1869301" cy="750716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Lymphatic nodules ( 1ry &amp; 2ry</a:t>
          </a:r>
          <a:r>
            <a:rPr lang="en-US" sz="1700" kern="1200" dirty="0">
              <a:solidFill>
                <a:schemeClr val="tx1"/>
              </a:solidFill>
            </a:rPr>
            <a:t>)</a:t>
          </a:r>
        </a:p>
      </dsp:txBody>
      <dsp:txXfrm>
        <a:off x="6073553" y="174393"/>
        <a:ext cx="1825325" cy="706740"/>
      </dsp:txXfrm>
    </dsp:sp>
    <dsp:sp modelId="{B5F1964D-4DCA-48B7-8389-23272C2DECD6}">
      <dsp:nvSpPr>
        <dsp:cNvPr id="0" name=""/>
        <dsp:cNvSpPr/>
      </dsp:nvSpPr>
      <dsp:spPr>
        <a:xfrm rot="2693451">
          <a:off x="4873227" y="1457657"/>
          <a:ext cx="1598413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598413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32473" y="1433962"/>
        <a:ext cx="79920" cy="79920"/>
      </dsp:txXfrm>
    </dsp:sp>
    <dsp:sp modelId="{82D4B86F-EB1C-43D2-8F27-9DA2C54ED5F6}">
      <dsp:nvSpPr>
        <dsp:cNvPr id="0" name=""/>
        <dsp:cNvSpPr/>
      </dsp:nvSpPr>
      <dsp:spPr>
        <a:xfrm>
          <a:off x="6238633" y="1651969"/>
          <a:ext cx="1686166" cy="77200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Lymphatic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sinuses</a:t>
          </a:r>
        </a:p>
      </dsp:txBody>
      <dsp:txXfrm>
        <a:off x="6261244" y="1674580"/>
        <a:ext cx="1640944" cy="726779"/>
      </dsp:txXfrm>
    </dsp:sp>
    <dsp:sp modelId="{20751391-B0DD-4B27-B568-2B4580D7A77F}">
      <dsp:nvSpPr>
        <dsp:cNvPr id="0" name=""/>
        <dsp:cNvSpPr/>
      </dsp:nvSpPr>
      <dsp:spPr>
        <a:xfrm rot="3497982">
          <a:off x="1707165" y="3941339"/>
          <a:ext cx="1924610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1924610" y="16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621355" y="3909490"/>
        <a:ext cx="96230" cy="96230"/>
      </dsp:txXfrm>
    </dsp:sp>
    <dsp:sp modelId="{A118683E-4FF5-4A70-BE08-C223E0DBCFF3}">
      <dsp:nvSpPr>
        <dsp:cNvPr id="0" name=""/>
        <dsp:cNvSpPr/>
      </dsp:nvSpPr>
      <dsp:spPr>
        <a:xfrm>
          <a:off x="3175138" y="4236375"/>
          <a:ext cx="2159868" cy="107993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Medulla</a:t>
          </a:r>
          <a:r>
            <a:rPr lang="en-US" sz="2400" b="1" kern="1200" dirty="0"/>
            <a:t> </a:t>
          </a:r>
        </a:p>
      </dsp:txBody>
      <dsp:txXfrm>
        <a:off x="3206768" y="4268005"/>
        <a:ext cx="2096608" cy="1016674"/>
      </dsp:txXfrm>
    </dsp:sp>
    <dsp:sp modelId="{58090671-28D9-4050-9704-A318F2CC26A6}">
      <dsp:nvSpPr>
        <dsp:cNvPr id="0" name=""/>
        <dsp:cNvSpPr/>
      </dsp:nvSpPr>
      <dsp:spPr>
        <a:xfrm rot="19284478">
          <a:off x="5234898" y="4474148"/>
          <a:ext cx="916774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916774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70366" y="4467494"/>
        <a:ext cx="45838" cy="45838"/>
      </dsp:txXfrm>
    </dsp:sp>
    <dsp:sp modelId="{343B85C6-F87F-4D8B-A6EB-754532359BC5}">
      <dsp:nvSpPr>
        <dsp:cNvPr id="0" name=""/>
        <dsp:cNvSpPr/>
      </dsp:nvSpPr>
      <dsp:spPr>
        <a:xfrm>
          <a:off x="6051565" y="3913167"/>
          <a:ext cx="1811935" cy="58263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Medullary cords</a:t>
          </a:r>
        </a:p>
      </dsp:txBody>
      <dsp:txXfrm>
        <a:off x="6068630" y="3930232"/>
        <a:ext cx="1777805" cy="548505"/>
      </dsp:txXfrm>
    </dsp:sp>
    <dsp:sp modelId="{EDF74897-4E5E-429E-9B3A-D2BF8B2280E0}">
      <dsp:nvSpPr>
        <dsp:cNvPr id="0" name=""/>
        <dsp:cNvSpPr/>
      </dsp:nvSpPr>
      <dsp:spPr>
        <a:xfrm rot="2311689">
          <a:off x="5229196" y="5062833"/>
          <a:ext cx="972089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972089" y="1626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90938" y="5054797"/>
        <a:ext cx="48604" cy="48604"/>
      </dsp:txXfrm>
    </dsp:sp>
    <dsp:sp modelId="{0916E4C1-7033-4B88-BC84-3679F4A29E0B}">
      <dsp:nvSpPr>
        <dsp:cNvPr id="0" name=""/>
        <dsp:cNvSpPr/>
      </dsp:nvSpPr>
      <dsp:spPr>
        <a:xfrm>
          <a:off x="6095475" y="4972507"/>
          <a:ext cx="1750054" cy="818698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Medullary sinuses</a:t>
          </a:r>
        </a:p>
      </dsp:txBody>
      <dsp:txXfrm>
        <a:off x="6119454" y="4996486"/>
        <a:ext cx="1702096" cy="770740"/>
      </dsp:txXfrm>
    </dsp:sp>
    <dsp:sp modelId="{5E25889F-1BD3-4D39-8476-8CA59941CEC8}">
      <dsp:nvSpPr>
        <dsp:cNvPr id="0" name=""/>
        <dsp:cNvSpPr/>
      </dsp:nvSpPr>
      <dsp:spPr>
        <a:xfrm rot="21038829">
          <a:off x="2158499" y="3057783"/>
          <a:ext cx="797703" cy="32531"/>
        </a:xfrm>
        <a:custGeom>
          <a:avLst/>
          <a:gdLst/>
          <a:ahLst/>
          <a:cxnLst/>
          <a:rect l="0" t="0" r="0" b="0"/>
          <a:pathLst>
            <a:path>
              <a:moveTo>
                <a:pt x="0" y="16265"/>
              </a:moveTo>
              <a:lnTo>
                <a:pt x="797703" y="162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37409" y="3054106"/>
        <a:ext cx="39885" cy="39885"/>
      </dsp:txXfrm>
    </dsp:sp>
    <dsp:sp modelId="{11DD4386-C685-4105-9F78-A54B589493C7}">
      <dsp:nvSpPr>
        <dsp:cNvPr id="0" name=""/>
        <dsp:cNvSpPr/>
      </dsp:nvSpPr>
      <dsp:spPr>
        <a:xfrm>
          <a:off x="2950901" y="2438398"/>
          <a:ext cx="3065436" cy="1141663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Paracortex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(Thymus dependent zone)</a:t>
          </a:r>
        </a:p>
      </dsp:txBody>
      <dsp:txXfrm>
        <a:off x="2984339" y="2471836"/>
        <a:ext cx="2998560" cy="10747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A2029F-26DF-4B4B-9381-5D3A209A3FB2}">
      <dsp:nvSpPr>
        <dsp:cNvPr id="0" name=""/>
        <dsp:cNvSpPr/>
      </dsp:nvSpPr>
      <dsp:spPr>
        <a:xfrm>
          <a:off x="4482305" y="2859086"/>
          <a:ext cx="3152734" cy="982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7724"/>
              </a:lnTo>
              <a:lnTo>
                <a:pt x="3152734" y="707724"/>
              </a:lnTo>
              <a:lnTo>
                <a:pt x="3152734" y="9829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077CCB-B9DD-44AE-B288-F1818605DB43}">
      <dsp:nvSpPr>
        <dsp:cNvPr id="0" name=""/>
        <dsp:cNvSpPr/>
      </dsp:nvSpPr>
      <dsp:spPr>
        <a:xfrm>
          <a:off x="4435039" y="2859086"/>
          <a:ext cx="91440" cy="998275"/>
        </a:xfrm>
        <a:custGeom>
          <a:avLst/>
          <a:gdLst/>
          <a:ahLst/>
          <a:cxnLst/>
          <a:rect l="0" t="0" r="0" b="0"/>
          <a:pathLst>
            <a:path>
              <a:moveTo>
                <a:pt x="47266" y="0"/>
              </a:moveTo>
              <a:lnTo>
                <a:pt x="47266" y="723083"/>
              </a:lnTo>
              <a:lnTo>
                <a:pt x="45720" y="723083"/>
              </a:lnTo>
              <a:lnTo>
                <a:pt x="45720" y="9982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CCA9F-5B3A-408A-A2EE-DF5F6AC7A2C1}">
      <dsp:nvSpPr>
        <dsp:cNvPr id="0" name=""/>
        <dsp:cNvSpPr/>
      </dsp:nvSpPr>
      <dsp:spPr>
        <a:xfrm>
          <a:off x="1310439" y="2859086"/>
          <a:ext cx="3171866" cy="959512"/>
        </a:xfrm>
        <a:custGeom>
          <a:avLst/>
          <a:gdLst/>
          <a:ahLst/>
          <a:cxnLst/>
          <a:rect l="0" t="0" r="0" b="0"/>
          <a:pathLst>
            <a:path>
              <a:moveTo>
                <a:pt x="3171866" y="0"/>
              </a:moveTo>
              <a:lnTo>
                <a:pt x="3171866" y="684320"/>
              </a:lnTo>
              <a:lnTo>
                <a:pt x="0" y="684320"/>
              </a:lnTo>
              <a:lnTo>
                <a:pt x="0" y="9595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6FC9D-F536-4563-9CB0-3DDBC78E5FA7}">
      <dsp:nvSpPr>
        <dsp:cNvPr id="0" name=""/>
        <dsp:cNvSpPr/>
      </dsp:nvSpPr>
      <dsp:spPr>
        <a:xfrm>
          <a:off x="3171866" y="511918"/>
          <a:ext cx="2620879" cy="234716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Tonsils</a:t>
          </a:r>
        </a:p>
      </dsp:txBody>
      <dsp:txXfrm>
        <a:off x="3171866" y="511918"/>
        <a:ext cx="2620879" cy="2347168"/>
      </dsp:txXfrm>
    </dsp:sp>
    <dsp:sp modelId="{4665CF8A-D9EC-472D-A0DB-9B9CFCD96F1C}">
      <dsp:nvSpPr>
        <dsp:cNvPr id="0" name=""/>
        <dsp:cNvSpPr/>
      </dsp:nvSpPr>
      <dsp:spPr>
        <a:xfrm>
          <a:off x="0" y="3818599"/>
          <a:ext cx="2620879" cy="262188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Palatine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 </a:t>
          </a:r>
          <a:r>
            <a:rPr kumimoji="0" lang="en-US" sz="28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epi</a:t>
          </a:r>
          <a:endParaRPr kumimoji="0" lang="en-US" sz="28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7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0" y="3818599"/>
        <a:ext cx="2620879" cy="2621888"/>
      </dsp:txXfrm>
    </dsp:sp>
    <dsp:sp modelId="{63819D8B-9145-4734-9DCC-D12E4DDA6F9E}">
      <dsp:nvSpPr>
        <dsp:cNvPr id="0" name=""/>
        <dsp:cNvSpPr/>
      </dsp:nvSpPr>
      <dsp:spPr>
        <a:xfrm>
          <a:off x="3170319" y="3857362"/>
          <a:ext cx="2620879" cy="258312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Pharyngeal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Pseudo-stratified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Col. Ciliated</a:t>
          </a:r>
        </a:p>
      </dsp:txBody>
      <dsp:txXfrm>
        <a:off x="3170319" y="3857362"/>
        <a:ext cx="2620879" cy="2583125"/>
      </dsp:txXfrm>
    </dsp:sp>
    <dsp:sp modelId="{5320CDB2-5B57-4879-B48F-CC6230F9AE70}">
      <dsp:nvSpPr>
        <dsp:cNvPr id="0" name=""/>
        <dsp:cNvSpPr/>
      </dsp:nvSpPr>
      <dsp:spPr>
        <a:xfrm>
          <a:off x="6324600" y="3842003"/>
          <a:ext cx="2620879" cy="2598484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+mn-lt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sng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Lingual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 Non keratinized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stratified 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charset="0"/>
            </a:rPr>
            <a:t>Squamous</a:t>
          </a: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  <a:p>
          <a:pPr marL="0" marR="0" lvl="0" indent="0" algn="ctr" defTabSz="914400" rtl="1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endParaRPr>
        </a:p>
      </dsp:txBody>
      <dsp:txXfrm>
        <a:off x="6324600" y="3842003"/>
        <a:ext cx="2620879" cy="2598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FA523-A6E3-4398-8D03-716D7E5AC8C3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F92F-31C6-4828-AA5A-F43DB008F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64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9F77A-DE6F-4677-9A5C-AED106CE4C97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B591B-C72B-4B4F-9B6C-9C2B1D694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006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B591B-C72B-4B4F-9B6C-9C2B1D6941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1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4B89B6-2860-4480-B45D-6289073741B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25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F8139D9-6EF8-40C5-8AB5-7FE77C0BE450}" type="slidenum">
              <a:rPr lang="ar-SA"/>
              <a:pPr eaLnBrk="1" hangingPunct="1"/>
              <a:t>30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37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A66B25-8DCC-4F6B-922F-83BD923CA6A7}" type="slidenum">
              <a:rPr lang="ar-SA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571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24991-0E92-4B22-910A-A236FA31CCE0}" type="datetime1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6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C3960-2A60-4D5D-A44A-4DFFB5B21885}" type="datetime1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0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53367-7136-4AE5-99AF-8B87C8E5D433}" type="datetime1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11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ar-EG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38E44-E990-43E4-A190-F37AA2CD2F3B}" type="datetime1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F4E67-BBD4-498A-B506-6EA374A7F27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6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758BF-6316-4012-AD9B-D291DD53C9A0}" type="datetime1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04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0531-FD6F-4BFD-91CE-7E5F0DCF2D44}" type="datetime1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9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A16-2B93-4034-80AF-A47B59C30268}" type="datetime1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0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207FE-18C0-46B9-B1C0-E7C7AD04AC53}" type="datetime1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2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9BB14-EAEC-4790-803C-0639231B29F7}" type="datetime1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5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A4F1-F5AA-483F-80D7-9B943B1AC5AC}" type="datetime1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19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DC4-2BFC-4FD6-8358-030E72A18073}" type="datetime1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7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59FD-59E3-4221-BAE7-3934730C90A8}" type="datetime1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6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0D7D6-95DA-47E2-A0CE-B3209D43322D}" type="datetime1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CAF7-3C0B-4BA9-A830-A30B7267F4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3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2.wdp"/><Relationship Id="rId4" Type="http://schemas.openxmlformats.org/officeDocument/2006/relationships/image" Target="../media/image31.png"/><Relationship Id="rId9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11" Type="http://schemas.microsoft.com/office/2007/relationships/hdphoto" Target="../media/hdphoto30.wdp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6.xml"/><Relationship Id="rId9" Type="http://schemas.microsoft.com/office/2007/relationships/hdphoto" Target="../media/hdphoto3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3.wdp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5.wdp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0.wdp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8.wdp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83058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  </a:t>
            </a:r>
            <a:r>
              <a:rPr lang="en-US" sz="5300" b="1" dirty="0">
                <a:ln>
                  <a:solidFill>
                    <a:schemeClr val="tx1"/>
                  </a:solidFill>
                </a:ln>
              </a:rPr>
              <a:t>The lymphatic system  </a:t>
            </a:r>
            <a:br>
              <a:rPr lang="en-US" sz="4000" b="1" dirty="0">
                <a:ln>
                  <a:solidFill>
                    <a:schemeClr val="tx1"/>
                  </a:solidFill>
                </a:ln>
              </a:rPr>
            </a:br>
            <a:r>
              <a:rPr lang="en-US" sz="4000" b="1" dirty="0">
                <a:ln>
                  <a:solidFill>
                    <a:schemeClr val="tx1"/>
                  </a:solidFill>
                </a:ln>
              </a:rPr>
              <a:t>(Part I)</a:t>
            </a:r>
            <a:br>
              <a:rPr lang="en-US" sz="4000" b="1" dirty="0">
                <a:ln>
                  <a:solidFill>
                    <a:schemeClr val="tx1"/>
                  </a:solidFill>
                </a:ln>
              </a:rPr>
            </a:br>
            <a:r>
              <a:rPr lang="en-US" sz="3600" b="1" dirty="0">
                <a:ln>
                  <a:solidFill>
                    <a:schemeClr val="tx1"/>
                  </a:solidFill>
                </a:ln>
              </a:rPr>
              <a:t>Professor Dr Hala El-</a:t>
            </a:r>
            <a:r>
              <a:rPr lang="en-US" sz="3600" b="1" dirty="0" err="1">
                <a:ln>
                  <a:solidFill>
                    <a:schemeClr val="tx1"/>
                  </a:solidFill>
                </a:ln>
              </a:rPr>
              <a:t>mazar</a:t>
            </a:r>
            <a:endParaRPr lang="en-US" sz="3600" b="1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026" name="Picture 2" descr="http://lymphaticsystem.organsofthebody.com/images/lymphatic-system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4876800" cy="39818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s-ES"/>
              <a:t>Prof Dr hala Elmazar 2022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79400"/>
            <a:ext cx="1073170" cy="10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132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6525"/>
            <a:ext cx="8763000" cy="64928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The diffuse and /or nodular forms found in the lymphatic organs</a:t>
            </a:r>
            <a:r>
              <a:rPr lang="en-US" sz="2800" u="sng" dirty="0"/>
              <a:t>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Bone marrow : </a:t>
            </a:r>
            <a:r>
              <a:rPr lang="en-US" sz="2800" dirty="0">
                <a:solidFill>
                  <a:srgbClr val="FF0000"/>
                </a:solidFill>
              </a:rPr>
              <a:t>diffuse form only</a:t>
            </a:r>
          </a:p>
          <a:p>
            <a:endParaRPr lang="en-US" sz="2800" dirty="0"/>
          </a:p>
          <a:p>
            <a:r>
              <a:rPr lang="en-US" sz="2800" dirty="0"/>
              <a:t>Thymus: </a:t>
            </a:r>
            <a:r>
              <a:rPr lang="en-US" sz="2800" dirty="0">
                <a:solidFill>
                  <a:srgbClr val="FF0000"/>
                </a:solidFill>
              </a:rPr>
              <a:t>diffuse only </a:t>
            </a:r>
          </a:p>
          <a:p>
            <a:endParaRPr lang="en-US" sz="2800" dirty="0"/>
          </a:p>
          <a:p>
            <a:r>
              <a:rPr lang="en-US" sz="2800" dirty="0"/>
              <a:t>Lymph node</a:t>
            </a:r>
          </a:p>
          <a:p>
            <a:endParaRPr lang="en-US" sz="2800" dirty="0"/>
          </a:p>
          <a:p>
            <a:r>
              <a:rPr lang="en-US" sz="2800" dirty="0"/>
              <a:t>Tonsils</a:t>
            </a:r>
          </a:p>
          <a:p>
            <a:endParaRPr lang="en-US" sz="2800" dirty="0"/>
          </a:p>
          <a:p>
            <a:r>
              <a:rPr lang="en-US" sz="2800" dirty="0"/>
              <a:t>Spleen </a:t>
            </a:r>
          </a:p>
          <a:p>
            <a:endParaRPr lang="en-US" sz="2800" dirty="0"/>
          </a:p>
          <a:p>
            <a:r>
              <a:rPr lang="en-US" sz="2800" dirty="0"/>
              <a:t>MALT mucosa associated </a:t>
            </a:r>
          </a:p>
          <a:p>
            <a:pPr marL="0" indent="0">
              <a:buNone/>
            </a:pPr>
            <a:r>
              <a:rPr lang="en-US" sz="2800" dirty="0"/>
              <a:t>     lymphatic tissue</a:t>
            </a:r>
          </a:p>
          <a:p>
            <a:endParaRPr lang="en-US" dirty="0"/>
          </a:p>
        </p:txBody>
      </p:sp>
      <p:pic>
        <p:nvPicPr>
          <p:cNvPr id="3074" name="Picture 2" descr="http://cisncancer.org/research/images/organs_immune_system-w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09600"/>
            <a:ext cx="3276600" cy="3124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716A5-64EA-4D69-8556-BB4F175DB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500" r="12500" b="7022"/>
          <a:stretch/>
        </p:blipFill>
        <p:spPr>
          <a:xfrm>
            <a:off x="4800600" y="3810000"/>
            <a:ext cx="4191000" cy="2819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261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17220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                  </a:t>
            </a:r>
            <a:r>
              <a:rPr lang="en-US" b="1" u="sng" dirty="0">
                <a:solidFill>
                  <a:srgbClr val="FF0000"/>
                </a:solidFill>
              </a:rPr>
              <a:t>Diffuse lymphatic tissue </a:t>
            </a:r>
          </a:p>
          <a:p>
            <a:r>
              <a:rPr lang="en-US" sz="2800" dirty="0"/>
              <a:t>Lymphocytes in lamina propria &amp; submucosa of many organs (RS, GIT, UT, RT)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u="sng" dirty="0"/>
              <a:t>Also called </a:t>
            </a:r>
            <a:r>
              <a:rPr lang="en-US" sz="2800" dirty="0"/>
              <a:t>mucosa associated </a:t>
            </a:r>
          </a:p>
          <a:p>
            <a:pPr marL="0" indent="0">
              <a:buNone/>
            </a:pPr>
            <a:r>
              <a:rPr lang="en-US" sz="2800" dirty="0"/>
              <a:t>     lymphatic tissue (MALT)</a:t>
            </a:r>
          </a:p>
          <a:p>
            <a:endParaRPr lang="en-US" sz="2800" dirty="0"/>
          </a:p>
          <a:p>
            <a:r>
              <a:rPr lang="en-US" sz="2800" dirty="0"/>
              <a:t>Appear as scattered </a:t>
            </a:r>
          </a:p>
          <a:p>
            <a:pPr marL="0" indent="0">
              <a:buNone/>
            </a:pPr>
            <a:r>
              <a:rPr lang="en-US" sz="2800" dirty="0"/>
              <a:t>   dark stained nuclei within C.T.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38862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4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29518080"/>
              </p:ext>
            </p:extLst>
          </p:nvPr>
        </p:nvGraphicFramePr>
        <p:xfrm>
          <a:off x="0" y="7302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8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6002" r="15669" b="14401"/>
          <a:stretch>
            <a:fillRect/>
          </a:stretch>
        </p:blipFill>
        <p:spPr bwMode="auto">
          <a:xfrm>
            <a:off x="6248401" y="152400"/>
            <a:ext cx="2743200" cy="20061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0" name="Text Box 24"/>
          <p:cNvSpPr txBox="1">
            <a:spLocks noChangeArrowheads="1"/>
          </p:cNvSpPr>
          <p:nvPr/>
        </p:nvSpPr>
        <p:spPr bwMode="auto">
          <a:xfrm>
            <a:off x="7162800" y="990600"/>
            <a:ext cx="527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GC</a:t>
            </a:r>
          </a:p>
        </p:txBody>
      </p:sp>
      <p:sp>
        <p:nvSpPr>
          <p:cNvPr id="3091" name="Text Box 25"/>
          <p:cNvSpPr txBox="1">
            <a:spLocks noChangeArrowheads="1"/>
          </p:cNvSpPr>
          <p:nvPr/>
        </p:nvSpPr>
        <p:spPr bwMode="auto">
          <a:xfrm>
            <a:off x="6705600" y="533400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M</a:t>
            </a:r>
          </a:p>
        </p:txBody>
      </p:sp>
      <p:sp>
        <p:nvSpPr>
          <p:cNvPr id="3092" name="Text Box 26"/>
          <p:cNvSpPr txBox="1">
            <a:spLocks noChangeArrowheads="1"/>
          </p:cNvSpPr>
          <p:nvPr/>
        </p:nvSpPr>
        <p:spPr bwMode="auto">
          <a:xfrm>
            <a:off x="6172200" y="990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l" rtl="0" eaLnBrk="1" hangingPunct="1"/>
            <a:r>
              <a:rPr lang="en-US" b="1" dirty="0"/>
              <a:t>P</a:t>
            </a:r>
          </a:p>
        </p:txBody>
      </p:sp>
      <p:sp>
        <p:nvSpPr>
          <p:cNvPr id="13" name="Right Brace 12"/>
          <p:cNvSpPr/>
          <p:nvPr/>
        </p:nvSpPr>
        <p:spPr bwMode="auto">
          <a:xfrm>
            <a:off x="7231063" y="381000"/>
            <a:ext cx="392112" cy="419348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170" name="Picture 2" descr="https://classconnection.s3.amazonaws.com/684/flashcards/4028684/png/primary_lymphoid_follicle-1424EA5326369D6807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35687" r="9498" b="5737"/>
          <a:stretch/>
        </p:blipFill>
        <p:spPr bwMode="auto">
          <a:xfrm>
            <a:off x="152400" y="228600"/>
            <a:ext cx="2362199" cy="1929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524001" y="1357313"/>
            <a:ext cx="990599" cy="7000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78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76200"/>
            <a:ext cx="8915400" cy="6629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                        </a:t>
            </a:r>
            <a:r>
              <a:rPr lang="en-US" b="1" u="sng" dirty="0">
                <a:solidFill>
                  <a:srgbClr val="C00000"/>
                </a:solidFill>
                <a:latin typeface="+mj-lt"/>
              </a:rPr>
              <a:t>Primary  Lymphatic nodules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Non capsulated collection of lymphocyte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+mj-lt"/>
              </a:rPr>
              <a:t>Found in all lymphoid organs</a:t>
            </a:r>
            <a:r>
              <a:rPr lang="en-US" sz="2400" b="1" u="sng" dirty="0">
                <a:latin typeface="+mj-lt"/>
              </a:rPr>
              <a:t> EXCEPT 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thymus</a:t>
            </a:r>
            <a:endParaRPr lang="en-US" sz="2800" dirty="0">
              <a:solidFill>
                <a:srgbClr val="C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>
                <a:latin typeface="+mj-lt"/>
              </a:rPr>
              <a:t>      </a:t>
            </a:r>
            <a:r>
              <a:rPr lang="en-US" sz="2800" dirty="0">
                <a:solidFill>
                  <a:srgbClr val="C00000"/>
                </a:solidFill>
                <a:latin typeface="+mj-lt"/>
              </a:rPr>
              <a:t>&amp;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bone marrow.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0000"/>
                </a:solidFill>
                <a:latin typeface="+mj-lt"/>
              </a:rPr>
              <a:t>Primary nodule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:</a:t>
            </a:r>
            <a:r>
              <a:rPr lang="en-US" sz="2800" dirty="0">
                <a:latin typeface="+mj-lt"/>
              </a:rPr>
              <a:t>   </a:t>
            </a:r>
            <a:r>
              <a:rPr lang="en-US" sz="2800" dirty="0"/>
              <a:t>has no germinal center  </a:t>
            </a:r>
            <a:r>
              <a:rPr lang="en-US" sz="2800" b="1" dirty="0"/>
              <a:t>Only s</a:t>
            </a:r>
            <a:r>
              <a:rPr lang="en-US" sz="2800" b="1" dirty="0">
                <a:latin typeface="+mj-lt"/>
              </a:rPr>
              <a:t>mall B lymphocytes ( not activated )</a:t>
            </a:r>
          </a:p>
          <a:p>
            <a:pPr marL="0" indent="0">
              <a:lnSpc>
                <a:spcPct val="90000"/>
              </a:lnSpc>
              <a:buNone/>
            </a:pPr>
            <a:endParaRPr lang="en-US" sz="33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13314" name="Picture 2" descr="https://o.quizlet.com/sgdT6iofmqIeZtnsLfPHUA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73690"/>
            <a:ext cx="4724400" cy="26795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5181600"/>
            <a:ext cx="2133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Primary lymphatic nodule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V="1">
            <a:off x="1905000" y="5334000"/>
            <a:ext cx="182880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361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76200"/>
            <a:ext cx="8991600" cy="66294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FF0000"/>
                </a:solidFill>
              </a:rPr>
              <a:t> The Secondary lymphatic nodule</a:t>
            </a:r>
            <a:endParaRPr lang="en-US" sz="2800" b="1" u="sng" dirty="0">
              <a:solidFill>
                <a:srgbClr val="FF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800" u="sng" dirty="0">
                <a:latin typeface="+mj-lt"/>
              </a:rPr>
              <a:t>contains 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1- Pale germinal center</a:t>
            </a:r>
            <a:r>
              <a:rPr lang="en-US" sz="2800" dirty="0">
                <a:latin typeface="+mj-lt"/>
              </a:rPr>
              <a:t>:  B lymphocytes actively divide as a result of Ag stimulation , plasma cells &amp; dendritic cells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i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2- Mantle zone (corona): </a:t>
            </a:r>
            <a:r>
              <a:rPr lang="en-US" sz="2800" dirty="0">
                <a:latin typeface="+mj-lt"/>
              </a:rPr>
              <a:t>formed by dense population of resting &amp; memory B lymphocytes 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(Mantel cell lymphoma)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b="1" i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b="1" i="1" dirty="0">
                <a:latin typeface="+mj-lt"/>
              </a:rPr>
              <a:t>3- Peripheral zone</a:t>
            </a:r>
            <a:r>
              <a:rPr lang="en-US" sz="2800" dirty="0">
                <a:latin typeface="+mj-lt"/>
              </a:rPr>
              <a:t>:  small B lymphocytes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876800" y="4038598"/>
            <a:ext cx="3886200" cy="2667001"/>
            <a:chOff x="4876800" y="3723620"/>
            <a:chExt cx="3886200" cy="2981980"/>
          </a:xfrm>
        </p:grpSpPr>
        <p:pic>
          <p:nvPicPr>
            <p:cNvPr id="6" name="Picture 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7" t="16002" r="15669" b="14401"/>
            <a:stretch>
              <a:fillRect/>
            </a:stretch>
          </p:blipFill>
          <p:spPr bwMode="auto">
            <a:xfrm>
              <a:off x="4876800" y="3723620"/>
              <a:ext cx="3886200" cy="29819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248400" y="487680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</a:rPr>
                <a:t>GC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172200" y="4262735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4" name="Left Brace 3"/>
          <p:cNvSpPr/>
          <p:nvPr/>
        </p:nvSpPr>
        <p:spPr>
          <a:xfrm>
            <a:off x="5943600" y="4267200"/>
            <a:ext cx="260464" cy="533400"/>
          </a:xfrm>
          <a:prstGeom prst="leftBrac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8176" y="396240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599"/>
            <a:ext cx="4267200" cy="2682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331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228600"/>
            <a:ext cx="8534400" cy="6324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Activation of B cells &amp; development  of germinal center: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14338" name="Picture 2" descr="http://www.meddean.luc.edu/lumen/Meded/Histo/HistoImages/hl5A-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5552"/>
          <a:stretch/>
        </p:blipFill>
        <p:spPr bwMode="auto">
          <a:xfrm>
            <a:off x="6781800" y="2286001"/>
            <a:ext cx="2286000" cy="2209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1400" y="287351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Germinal center</a:t>
            </a:r>
          </a:p>
        </p:txBody>
      </p:sp>
      <p:pic>
        <p:nvPicPr>
          <p:cNvPr id="8194" name="Picture 2" descr="http://image.slidesharecdn.com/43lecturepresentation-101204055723-phpapp02/95/chapter-43-textbook-presentation-70-728.jpg?cb=12914438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71" b="26463"/>
          <a:stretch/>
        </p:blipFill>
        <p:spPr bwMode="auto">
          <a:xfrm>
            <a:off x="228600" y="886691"/>
            <a:ext cx="6553200" cy="55141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47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791243551"/>
              </p:ext>
            </p:extLst>
          </p:nvPr>
        </p:nvGraphicFramePr>
        <p:xfrm>
          <a:off x="0" y="7302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2022</a:t>
            </a: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6629400" y="4495800"/>
            <a:ext cx="1676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305800" y="4495800"/>
            <a:ext cx="0" cy="228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/>
          <p:cNvSpPr/>
          <p:nvPr/>
        </p:nvSpPr>
        <p:spPr>
          <a:xfrm>
            <a:off x="228600" y="4724400"/>
            <a:ext cx="304800" cy="152400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95400" y="3429000"/>
            <a:ext cx="0" cy="609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629400" y="3352800"/>
            <a:ext cx="0" cy="914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9131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400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 dirty="0">
                <a:solidFill>
                  <a:srgbClr val="C00000"/>
                </a:solidFill>
              </a:rPr>
              <a:t>Primary Lymphoid Organs</a:t>
            </a:r>
            <a:endParaRPr lang="en-US" dirty="0"/>
          </a:p>
          <a:p>
            <a:pPr marL="342900" lvl="2" indent="-342900"/>
            <a:r>
              <a:rPr lang="en-US" sz="2800" dirty="0"/>
              <a:t>B &amp; T lymphocytes arise from same stem cell in bone marrow </a:t>
            </a:r>
          </a:p>
          <a:p>
            <a:pPr marL="342900" lvl="2" indent="-342900"/>
            <a:endParaRPr lang="en-US" sz="2800" dirty="0"/>
          </a:p>
          <a:p>
            <a:pPr marL="342900" lvl="2" indent="-342900"/>
            <a:r>
              <a:rPr lang="en-US" sz="2800" dirty="0"/>
              <a:t> are</a:t>
            </a:r>
            <a:r>
              <a:rPr lang="en-US" sz="2800" b="1" dirty="0">
                <a:solidFill>
                  <a:srgbClr val="FF0000"/>
                </a:solidFill>
              </a:rPr>
              <a:t> initial </a:t>
            </a:r>
            <a:r>
              <a:rPr lang="en-US" sz="2800" dirty="0"/>
              <a:t>“education centers” of the immune system </a:t>
            </a:r>
          </a:p>
          <a:p>
            <a:pPr marL="0" lvl="2" indent="0">
              <a:buNone/>
            </a:pPr>
            <a:endParaRPr lang="en-US" sz="2800" dirty="0"/>
          </a:p>
          <a:p>
            <a:pPr marL="0" algn="just">
              <a:spcBef>
                <a:spcPts val="0"/>
              </a:spcBef>
            </a:pPr>
            <a:r>
              <a:rPr lang="en-US" sz="2800" dirty="0"/>
              <a:t>In these organs, lymphocytes (</a:t>
            </a:r>
            <a:r>
              <a:rPr lang="en-US" sz="2800" b="1" dirty="0"/>
              <a:t>T 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FF0000"/>
                </a:solidFill>
              </a:rPr>
              <a:t>thymus</a:t>
            </a:r>
            <a:r>
              <a:rPr lang="en-US" sz="2800" dirty="0"/>
              <a:t>, </a:t>
            </a:r>
            <a:r>
              <a:rPr lang="en-US" sz="2800" b="1" dirty="0"/>
              <a:t>B/</a:t>
            </a:r>
            <a:r>
              <a:rPr lang="en-US" sz="2800" dirty="0">
                <a:solidFill>
                  <a:srgbClr val="FF0000"/>
                </a:solidFill>
              </a:rPr>
              <a:t>bone marrow</a:t>
            </a:r>
            <a:r>
              <a:rPr lang="en-US" sz="2800" dirty="0"/>
              <a:t>)  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2800" dirty="0"/>
              <a:t>     differentiate into </a:t>
            </a:r>
            <a:r>
              <a:rPr lang="en-US" sz="2800" b="1" dirty="0" err="1">
                <a:solidFill>
                  <a:srgbClr val="FF0000"/>
                </a:solidFill>
              </a:rPr>
              <a:t>immunocomptent</a:t>
            </a:r>
            <a:r>
              <a:rPr lang="en-US" sz="2800" b="1" dirty="0">
                <a:solidFill>
                  <a:srgbClr val="FF0000"/>
                </a:solidFill>
              </a:rPr>
              <a:t> cells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rgbClr val="C00000"/>
                </a:solidFill>
              </a:rPr>
              <a:t>            </a:t>
            </a:r>
            <a:r>
              <a:rPr lang="en-US" sz="2800" b="1" dirty="0"/>
              <a:t>(i.e. they can recognize “self” vs. “non-self”)</a:t>
            </a:r>
          </a:p>
          <a:p>
            <a:endParaRPr lang="en-US" sz="2800" dirty="0"/>
          </a:p>
          <a:p>
            <a:r>
              <a:rPr lang="en-US" sz="2800" dirty="0"/>
              <a:t>This differentiation is said to be </a:t>
            </a:r>
            <a:r>
              <a:rPr lang="en-US" sz="2800" b="1" i="1" u="sng" dirty="0">
                <a:solidFill>
                  <a:srgbClr val="C00000"/>
                </a:solidFill>
              </a:rPr>
              <a:t>antigen-independent</a:t>
            </a:r>
          </a:p>
          <a:p>
            <a:r>
              <a:rPr lang="en-US" sz="2400" b="1" i="1" u="sng" dirty="0">
                <a:solidFill>
                  <a:srgbClr val="C00000"/>
                </a:solidFill>
              </a:rPr>
              <a:t>The lymphocytes then enter the blood &amp; lymph to reside in the 2nry lymphatic organs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4114800"/>
            <a:ext cx="70104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8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381000"/>
            <a:ext cx="8839200" cy="6096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Secondary Lymphoid Organs</a:t>
            </a:r>
            <a:endParaRPr lang="en-US" sz="2800" u="sng" dirty="0"/>
          </a:p>
          <a:p>
            <a:r>
              <a:rPr lang="en-US" sz="2800" dirty="0"/>
              <a:t>The lymph nodes, MALT, tonsils, spleen</a:t>
            </a:r>
          </a:p>
          <a:p>
            <a:endParaRPr lang="en-US" sz="2800" dirty="0"/>
          </a:p>
          <a:p>
            <a:pPr marL="342900" lvl="2" indent="-342900"/>
            <a:r>
              <a:rPr lang="en-US" sz="2800" dirty="0"/>
              <a:t> Are</a:t>
            </a:r>
            <a:r>
              <a:rPr lang="en-US" sz="2800" b="1" dirty="0">
                <a:solidFill>
                  <a:srgbClr val="FF0000"/>
                </a:solidFill>
              </a:rPr>
              <a:t> secondary </a:t>
            </a:r>
            <a:r>
              <a:rPr lang="en-US" sz="2800" dirty="0"/>
              <a:t>“education centers” of the immune system,</a:t>
            </a:r>
            <a:r>
              <a:rPr lang="en-US" sz="2800" dirty="0">
                <a:latin typeface="Arial Black" pitchFamily="34" charset="0"/>
              </a:rPr>
              <a:t> </a:t>
            </a:r>
            <a:r>
              <a:rPr lang="en-US" sz="2800" dirty="0"/>
              <a:t>where </a:t>
            </a:r>
            <a:r>
              <a:rPr lang="en-US" sz="2800" b="1" dirty="0"/>
              <a:t>most immune response occurs</a:t>
            </a:r>
          </a:p>
          <a:p>
            <a:pPr marL="0" indent="0">
              <a:buNone/>
            </a:pP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en-US" sz="2800" dirty="0"/>
              <a:t>In these organs, immuno-competent lymphocytes differentiate into </a:t>
            </a:r>
            <a:r>
              <a:rPr lang="en-US" sz="2800" b="1" dirty="0">
                <a:solidFill>
                  <a:srgbClr val="FF0000"/>
                </a:solidFill>
              </a:rPr>
              <a:t>immune effectors </a:t>
            </a:r>
            <a:r>
              <a:rPr lang="en-US" sz="2800" dirty="0"/>
              <a:t>&amp; </a:t>
            </a:r>
            <a:r>
              <a:rPr lang="en-US" sz="2800" b="1" dirty="0">
                <a:solidFill>
                  <a:srgbClr val="FF0000"/>
                </a:solidFill>
              </a:rPr>
              <a:t>memory cells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dirty="0"/>
              <a:t>(The activation and proliferation is</a:t>
            </a:r>
            <a:r>
              <a:rPr lang="en-US" sz="2800" b="1" i="1" u="sng" dirty="0">
                <a:solidFill>
                  <a:srgbClr val="FF0000"/>
                </a:solidFill>
              </a:rPr>
              <a:t> antigen-dependent </a:t>
            </a:r>
            <a:r>
              <a:rPr lang="en-US" sz="2800" dirty="0"/>
              <a:t>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/>
              <a:t>     These lymphocytes then carry out their functions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21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Lymph nodes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15362" name="Picture 2" descr="http://images.medicinenet.com/images/appictures/swollen-lymph-nodes-s2-what-are-lymph-nod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66800"/>
            <a:ext cx="4419600" cy="5257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sunshinenaturalhealing.com/wp-content/uploads/2015/01/Lymph_node_regions_PI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578225" cy="5257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5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0933099"/>
              </p:ext>
            </p:extLst>
          </p:nvPr>
        </p:nvGraphicFramePr>
        <p:xfrm>
          <a:off x="457200" y="304800"/>
          <a:ext cx="82296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6" name="Picture 2" descr="http://image.slidesharecdn.com/lymphandlymphaticsystem-140615094203-phpapp02/95/lymph-and-lymphatic-system-26-638.jpg?cb=140282535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20796" r="5504"/>
          <a:stretch/>
        </p:blipFill>
        <p:spPr bwMode="auto">
          <a:xfrm>
            <a:off x="6944226" y="869413"/>
            <a:ext cx="1894974" cy="22547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lymph.weebly.com/uploads/9/4/9/5/9495272/8932692_orig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93213"/>
            <a:ext cx="2035342" cy="22547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339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52400"/>
            <a:ext cx="8531225" cy="6477000"/>
          </a:xfrm>
        </p:spPr>
        <p:txBody>
          <a:bodyPr>
            <a:normAutofit/>
          </a:bodyPr>
          <a:lstStyle/>
          <a:p>
            <a:r>
              <a:rPr lang="en-US" sz="2800" dirty="0"/>
              <a:t>Principal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2ry lymphoid organs </a:t>
            </a:r>
            <a:r>
              <a:rPr lang="en-US" sz="2800" dirty="0"/>
              <a:t>of the body</a:t>
            </a:r>
          </a:p>
          <a:p>
            <a:endParaRPr lang="en-US" sz="2800" dirty="0"/>
          </a:p>
          <a:p>
            <a:r>
              <a:rPr lang="en-US" sz="2800" dirty="0"/>
              <a:t>Found along lymphatic vessels</a:t>
            </a:r>
          </a:p>
          <a:p>
            <a:endParaRPr lang="en-US" sz="2800" dirty="0"/>
          </a:p>
          <a:p>
            <a:r>
              <a:rPr lang="en-US" sz="2800" dirty="0"/>
              <a:t>Oval or bean shaped /encapsulated organs</a:t>
            </a:r>
            <a:endParaRPr lang="en-US" sz="2800" dirty="0">
              <a:solidFill>
                <a:srgbClr val="C00000"/>
              </a:solidFill>
            </a:endParaRPr>
          </a:p>
          <a:p>
            <a:endParaRPr lang="en-US" sz="2800" dirty="0"/>
          </a:p>
          <a:p>
            <a:r>
              <a:rPr lang="en-US" sz="2800" dirty="0"/>
              <a:t>Have convex surface where </a:t>
            </a:r>
          </a:p>
          <a:p>
            <a:pPr marL="0" indent="0">
              <a:buNone/>
            </a:pPr>
            <a:r>
              <a:rPr lang="en-US" sz="2800" dirty="0"/>
              <a:t> afferent lymphatic's enter </a:t>
            </a:r>
          </a:p>
          <a:p>
            <a:pPr marL="0" indent="0">
              <a:buNone/>
            </a:pPr>
            <a:r>
              <a:rPr lang="en-US" sz="2800" dirty="0"/>
              <a:t>the node &amp; concave surface </a:t>
            </a:r>
          </a:p>
          <a:p>
            <a:pPr marL="0" indent="0">
              <a:buNone/>
            </a:pPr>
            <a:r>
              <a:rPr lang="en-US" sz="2800" dirty="0"/>
              <a:t>Where efferent lymphatic's,</a:t>
            </a:r>
          </a:p>
          <a:p>
            <a:pPr marL="0" indent="0">
              <a:buNone/>
            </a:pPr>
            <a:r>
              <a:rPr lang="en-US" sz="2800" dirty="0"/>
              <a:t> arteries &amp;veins exit the node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18434" name="Picture 2" descr="http://www.earnosethroat.com.au/wp-content/uploads/2015/03/normal-abnormal-lymph-nod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09600"/>
            <a:ext cx="28194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Lymph node stock vector. Illustration of afferent, lymphoid - 13000341">
            <a:extLst>
              <a:ext uri="{FF2B5EF4-FFF2-40B4-BE49-F238E27FC236}">
                <a16:creationId xmlns:a16="http://schemas.microsoft.com/office/drawing/2014/main" id="{D139744E-7492-46CD-BC21-4E8A31075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2" r="9170" b="2224"/>
          <a:stretch/>
        </p:blipFill>
        <p:spPr bwMode="auto">
          <a:xfrm>
            <a:off x="4953000" y="2743200"/>
            <a:ext cx="3962400" cy="36131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7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86093844"/>
              </p:ext>
            </p:extLst>
          </p:nvPr>
        </p:nvGraphicFramePr>
        <p:xfrm>
          <a:off x="0" y="0"/>
          <a:ext cx="935834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87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28600"/>
            <a:ext cx="8763000" cy="6400800"/>
          </a:xfrm>
        </p:spPr>
        <p:txBody>
          <a:bodyPr/>
          <a:lstStyle/>
          <a:p>
            <a:pPr marL="0" lvl="2" indent="0" algn="ctr">
              <a:spcBef>
                <a:spcPts val="0"/>
              </a:spcBef>
              <a:buNone/>
              <a:defRPr/>
            </a:pPr>
            <a:r>
              <a:rPr lang="en-US" sz="3200" b="1" u="sng" dirty="0">
                <a:solidFill>
                  <a:srgbClr val="C00000"/>
                </a:solidFill>
              </a:rPr>
              <a:t>A- </a:t>
            </a:r>
            <a:r>
              <a:rPr lang="en-US" sz="3200" b="1" u="sng" dirty="0" err="1">
                <a:solidFill>
                  <a:srgbClr val="C00000"/>
                </a:solidFill>
              </a:rPr>
              <a:t>Stroma</a:t>
            </a:r>
            <a:endParaRPr lang="en-US" sz="3200" b="1" u="sng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Capsule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/>
              <a:t>may contain smooth </a:t>
            </a:r>
            <a:r>
              <a:rPr lang="en-US" sz="2800" dirty="0" err="1"/>
              <a:t>ms.</a:t>
            </a:r>
            <a:r>
              <a:rPr lang="en-US" sz="2800" dirty="0"/>
              <a:t>, thickened at hilum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Septa (</a:t>
            </a:r>
            <a:r>
              <a:rPr lang="en-US" sz="2800" b="1" u="sng" dirty="0" err="1">
                <a:solidFill>
                  <a:srgbClr val="C00000"/>
                </a:solidFill>
              </a:rPr>
              <a:t>Trabeulae</a:t>
            </a:r>
            <a:r>
              <a:rPr lang="en-US" sz="2800" b="1" u="sng" dirty="0">
                <a:solidFill>
                  <a:srgbClr val="C00000"/>
                </a:solidFill>
              </a:rPr>
              <a:t>):</a:t>
            </a:r>
            <a:r>
              <a:rPr lang="en-US" sz="2800" b="1" u="sng" dirty="0"/>
              <a:t> </a:t>
            </a:r>
            <a:r>
              <a:rPr lang="en-US" sz="2800" dirty="0"/>
              <a:t>extend from capsule and divide cortex into compartments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b="1" u="sng" dirty="0">
                <a:solidFill>
                  <a:srgbClr val="C00000"/>
                </a:solidFill>
              </a:rPr>
              <a:t>Reticular network</a:t>
            </a:r>
            <a:r>
              <a:rPr lang="en-US" sz="2800" u="sng" dirty="0">
                <a:solidFill>
                  <a:srgbClr val="C00000"/>
                </a:solidFill>
              </a:rPr>
              <a:t>: </a:t>
            </a:r>
            <a:r>
              <a:rPr lang="en-US" sz="2800" dirty="0"/>
              <a:t>of reticular fibers form the background  of the organ to support </a:t>
            </a:r>
          </a:p>
          <a:p>
            <a:pPr marL="0" lvl="2" indent="0">
              <a:spcBef>
                <a:spcPts val="0"/>
              </a:spcBef>
              <a:buNone/>
              <a:defRPr/>
            </a:pPr>
            <a:r>
              <a:rPr lang="en-US" sz="2800" dirty="0"/>
              <a:t>the parenchyma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5" name="Picture 2" descr="http://www.apsubiology.org/anatomy/2020/2020_Exam_Reviews/Exam_2/lymph%20no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40" r="664" b="9918"/>
          <a:stretch/>
        </p:blipFill>
        <p:spPr bwMode="auto">
          <a:xfrm>
            <a:off x="3886200" y="3848100"/>
            <a:ext cx="5029200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826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69316389"/>
              </p:ext>
            </p:extLst>
          </p:nvPr>
        </p:nvGraphicFramePr>
        <p:xfrm>
          <a:off x="609600" y="381000"/>
          <a:ext cx="7924800" cy="5975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9240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52399"/>
            <a:ext cx="8991600" cy="65690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B- Parenchyma</a:t>
            </a:r>
            <a:endParaRPr lang="en-US" sz="2800" u="sng" dirty="0">
              <a:solidFill>
                <a:srgbClr val="C00000"/>
              </a:solidFill>
            </a:endParaRPr>
          </a:p>
          <a:p>
            <a:pPr marL="0" lvl="2" indent="0">
              <a:buNone/>
            </a:pPr>
            <a:r>
              <a:rPr lang="en-US" sz="2800" dirty="0"/>
              <a:t>Is divides into 3 parts:</a:t>
            </a:r>
          </a:p>
          <a:p>
            <a:pPr marL="0" lvl="2" indent="0">
              <a:buNone/>
            </a:pPr>
            <a:r>
              <a:rPr lang="en-US" sz="2800" dirty="0"/>
              <a:t>              </a:t>
            </a:r>
            <a:r>
              <a:rPr lang="en-US" sz="2800" b="1" dirty="0">
                <a:solidFill>
                  <a:srgbClr val="C00000"/>
                </a:solidFill>
              </a:rPr>
              <a:t>cortex</a:t>
            </a:r>
            <a:r>
              <a:rPr lang="en-US" sz="2800" b="1" dirty="0"/>
              <a:t>,                   </a:t>
            </a:r>
            <a:r>
              <a:rPr lang="en-US" sz="2800" b="1" dirty="0">
                <a:solidFill>
                  <a:srgbClr val="C00000"/>
                </a:solidFill>
              </a:rPr>
              <a:t>paracortex </a:t>
            </a:r>
            <a:r>
              <a:rPr lang="en-US" sz="2800" b="1" dirty="0"/>
              <a:t>,                 </a:t>
            </a:r>
            <a:r>
              <a:rPr lang="en-US" sz="2800" b="1" dirty="0">
                <a:solidFill>
                  <a:srgbClr val="C00000"/>
                </a:solidFill>
              </a:rPr>
              <a:t>medulla</a:t>
            </a:r>
            <a:r>
              <a:rPr lang="en-US" sz="2800" b="1" dirty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3000" b="1" u="sng" dirty="0"/>
              <a:t>1- Cortex:  </a:t>
            </a:r>
            <a:r>
              <a:rPr lang="en-US" sz="2800" dirty="0"/>
              <a:t>outer zone under the </a:t>
            </a:r>
          </a:p>
          <a:p>
            <a:pPr marL="0" indent="0">
              <a:buNone/>
            </a:pPr>
            <a:r>
              <a:rPr lang="en-US" sz="2800" dirty="0"/>
              <a:t> capsule contains: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A- lymphatic nodules (1ry &amp; 2ry)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1ry: mainly B cells, APCs, reticular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         cells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2ry: activated B cells, macrophages,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          Plasma cells</a:t>
            </a:r>
          </a:p>
          <a:p>
            <a:pPr marL="0" indent="0">
              <a:lnSpc>
                <a:spcPct val="80000"/>
              </a:lnSpc>
              <a:buNone/>
            </a:pP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B- lymphatic  sinuses (subcapsular &amp; cortical): </a:t>
            </a:r>
            <a:r>
              <a:rPr lang="en-US" sz="2800" dirty="0"/>
              <a:t>are spaces contains : </a:t>
            </a:r>
            <a:r>
              <a:rPr lang="en-US" sz="2800" b="1" dirty="0"/>
              <a:t>lymph</a:t>
            </a:r>
            <a:r>
              <a:rPr lang="en-US" sz="2800" dirty="0"/>
              <a:t>, B Lymphocytes, macrophages,  few T-lymphocytes) 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3657600"/>
            <a:ext cx="5257800" cy="1676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52600"/>
            <a:ext cx="35814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259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62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2- </a:t>
            </a:r>
            <a:r>
              <a:rPr lang="en-US" sz="2800" b="1" u="sng" dirty="0" err="1"/>
              <a:t>Paracortex</a:t>
            </a:r>
            <a:r>
              <a:rPr lang="en-US" sz="2800" b="1" u="sng" dirty="0"/>
              <a:t>:</a:t>
            </a:r>
          </a:p>
          <a:p>
            <a:r>
              <a:rPr lang="en-US" sz="2800" dirty="0"/>
              <a:t> between the cortex and medulla</a:t>
            </a:r>
          </a:p>
          <a:p>
            <a:endParaRPr lang="en-US" sz="2800" dirty="0"/>
          </a:p>
          <a:p>
            <a:r>
              <a:rPr lang="en-US" sz="2800" dirty="0"/>
              <a:t>Is called the </a:t>
            </a:r>
            <a:r>
              <a:rPr lang="en-US" sz="2800" b="1" dirty="0">
                <a:solidFill>
                  <a:srgbClr val="C00000"/>
                </a:solidFill>
              </a:rPr>
              <a:t>Thymus dependent zone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of </a:t>
            </a:r>
          </a:p>
          <a:p>
            <a:pPr marL="0" indent="0">
              <a:buNone/>
            </a:pPr>
            <a:r>
              <a:rPr lang="en-US" sz="2800" dirty="0"/>
              <a:t>the lymph node, contains </a:t>
            </a:r>
            <a:r>
              <a:rPr lang="en-US" sz="2800" b="1" u="sng" dirty="0"/>
              <a:t>T cells </a:t>
            </a:r>
            <a:r>
              <a:rPr lang="en-US" sz="2800" dirty="0"/>
              <a:t> that have migrated from the thymus </a:t>
            </a:r>
            <a:r>
              <a:rPr lang="en-US" sz="2800" b="1" dirty="0">
                <a:solidFill>
                  <a:srgbClr val="C00000"/>
                </a:solidFill>
              </a:rPr>
              <a:t>[T lymphocytes  + High endothelial  venules (HEV)   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High endothelial  venules( HEV): is a post- capillary venule </a:t>
            </a:r>
          </a:p>
          <a:p>
            <a:r>
              <a:rPr lang="en-US" sz="2800" dirty="0"/>
              <a:t>is the point of entry of T cells from blood to lymph node</a:t>
            </a:r>
          </a:p>
          <a:p>
            <a:r>
              <a:rPr lang="en-US" sz="2800" dirty="0"/>
              <a:t>its endothelial lining is unusual</a:t>
            </a:r>
          </a:p>
          <a:p>
            <a:r>
              <a:rPr lang="en-US" sz="2800" dirty="0"/>
              <a:t>is cuboidal to facilitate movement </a:t>
            </a:r>
          </a:p>
          <a:p>
            <a:pPr marL="0" indent="0">
              <a:buNone/>
            </a:pPr>
            <a:r>
              <a:rPr lang="en-US" sz="2800" dirty="0"/>
              <a:t>    of T cells into LN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5" name="Picture 2" descr="http://www.lab.anhb.uwa.edu.au/mb140/addons/quiz/Q0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54062"/>
            <a:ext cx="2743200" cy="18991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7391400" y="5257800"/>
            <a:ext cx="990600" cy="5334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7391400" y="5029200"/>
            <a:ext cx="1025236" cy="15314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The Structure of the Immune System Images | Lymph vessels, Lymph nodes, How  to be outgoing">
            <a:extLst>
              <a:ext uri="{FF2B5EF4-FFF2-40B4-BE49-F238E27FC236}">
                <a16:creationId xmlns:a16="http://schemas.microsoft.com/office/drawing/2014/main" id="{62BF2F09-E809-4268-9484-660D6C28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70" y="76200"/>
            <a:ext cx="2641330" cy="21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75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11266" name="Picture 2" descr="https://classconnection.s3.amazonaws.com/1707/flashcards/680525/jpg/hev.0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3"/>
          <a:stretch/>
        </p:blipFill>
        <p:spPr bwMode="auto">
          <a:xfrm>
            <a:off x="4572000" y="152400"/>
            <a:ext cx="4343400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6934200" y="609600"/>
            <a:ext cx="12192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Lymphoid: The Histology Guide">
            <a:extLst>
              <a:ext uri="{FF2B5EF4-FFF2-40B4-BE49-F238E27FC236}">
                <a16:creationId xmlns:a16="http://schemas.microsoft.com/office/drawing/2014/main" id="{13AA8D9B-C792-497A-AA95-41CC0A9D4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200122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ymph node targeting for improved potency of cancer vaccine - ScienceDirect">
            <a:extLst>
              <a:ext uri="{FF2B5EF4-FFF2-40B4-BE49-F238E27FC236}">
                <a16:creationId xmlns:a16="http://schemas.microsoft.com/office/drawing/2014/main" id="{E6CC95B0-42E3-4A87-AAAC-A71F9808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90950"/>
            <a:ext cx="4200122" cy="2990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gregation of B cells and T cells in a lymph node - Biology Forums Gallery">
            <a:extLst>
              <a:ext uri="{FF2B5EF4-FFF2-40B4-BE49-F238E27FC236}">
                <a16:creationId xmlns:a16="http://schemas.microsoft.com/office/drawing/2014/main" id="{D0253B53-2B19-425E-AEAF-CF5D7D89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98276"/>
            <a:ext cx="4038600" cy="29835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810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991600" cy="655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u="sng" dirty="0"/>
              <a:t>3- Medulla: </a:t>
            </a:r>
            <a:r>
              <a:rPr lang="en-US" sz="2800" b="1" dirty="0"/>
              <a:t>contains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Medullary cords:</a:t>
            </a:r>
          </a:p>
          <a:p>
            <a:pPr marL="0" indent="0">
              <a:buNone/>
            </a:pPr>
            <a:r>
              <a:rPr lang="en-US" sz="2800" dirty="0"/>
              <a:t>  * Cords of  aggregated cells</a:t>
            </a:r>
          </a:p>
          <a:p>
            <a:pPr marL="0" indent="0">
              <a:buNone/>
            </a:pPr>
            <a:r>
              <a:rPr lang="en-US" sz="2800" dirty="0"/>
              <a:t>  * Contains: B lymphocytes, </a:t>
            </a:r>
          </a:p>
          <a:p>
            <a:pPr marL="0" indent="0">
              <a:buNone/>
            </a:pPr>
            <a:r>
              <a:rPr lang="en-US" sz="2800" dirty="0"/>
              <a:t>     Plasma cells , macrophages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>
                <a:solidFill>
                  <a:srgbClr val="C00000"/>
                </a:solidFill>
              </a:rPr>
              <a:t>Medullary sinuses:</a:t>
            </a:r>
          </a:p>
          <a:p>
            <a:r>
              <a:rPr lang="en-US" sz="2800" dirty="0"/>
              <a:t>Dilates spaces, continuous e </a:t>
            </a:r>
          </a:p>
          <a:p>
            <a:pPr marL="0" indent="0">
              <a:buNone/>
            </a:pPr>
            <a:r>
              <a:rPr lang="en-US" sz="2800" dirty="0"/>
              <a:t> cortical sinuses, &amp; contains </a:t>
            </a:r>
            <a:r>
              <a:rPr lang="en-US" sz="2800" u="sng" dirty="0"/>
              <a:t>lymph,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u="sng" dirty="0"/>
              <a:t>B cells</a:t>
            </a:r>
            <a:r>
              <a:rPr lang="en-US" sz="2800" dirty="0"/>
              <a:t>, </a:t>
            </a:r>
            <a:r>
              <a:rPr lang="en-US" sz="2800" u="sng" dirty="0"/>
              <a:t>macrophages</a:t>
            </a:r>
            <a:r>
              <a:rPr lang="en-US" sz="2800" dirty="0"/>
              <a:t>, </a:t>
            </a:r>
          </a:p>
          <a:p>
            <a:pPr marL="0" indent="0">
              <a:buNone/>
            </a:pPr>
            <a:r>
              <a:rPr lang="en-US" sz="2800" dirty="0"/>
              <a:t> they join at hilum → efferent lymph vessels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u="sng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3076" name="Picture 4" descr="https://classconnection.s3.amazonaws.com/151/flashcards/3572151/jpg/lymph_node_with_germinal_centers__cortex__paracortex__medulla__subcapsular_space__medullary_sinuses___medullary_cords-1414B5D300953AF25D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733799" cy="3733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6781800" y="4966856"/>
            <a:ext cx="263236" cy="97674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14" idx="0"/>
          </p:cNvCxnSpPr>
          <p:nvPr/>
        </p:nvCxnSpPr>
        <p:spPr>
          <a:xfrm flipV="1">
            <a:off x="8247340" y="5105400"/>
            <a:ext cx="134660" cy="13070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64379" y="6031468"/>
            <a:ext cx="173182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Medullary cords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1400" y="6412468"/>
            <a:ext cx="17118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Medullary sinus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781800" y="5105400"/>
            <a:ext cx="685800" cy="8382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medullary sinuses are composed primarily of reticular fibers&#10;(RF) providing the support framework, reticular cells (RC...">
            <a:extLst>
              <a:ext uri="{FF2B5EF4-FFF2-40B4-BE49-F238E27FC236}">
                <a16:creationId xmlns:a16="http://schemas.microsoft.com/office/drawing/2014/main" id="{FB617463-B38A-407F-8802-89EE6CF19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5267" r="11842" b="23656"/>
          <a:stretch/>
        </p:blipFill>
        <p:spPr bwMode="auto">
          <a:xfrm>
            <a:off x="5867401" y="76200"/>
            <a:ext cx="29718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55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915400" cy="640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Flow of lymph:</a:t>
            </a:r>
          </a:p>
          <a:p>
            <a:pPr marL="0" indent="0">
              <a:buNone/>
            </a:pPr>
            <a:r>
              <a:rPr lang="en-US" sz="2800" dirty="0"/>
              <a:t>Flows from Afferent lymphatic (valves)  </a:t>
            </a:r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/>
              <a:t> lymph node  </a:t>
            </a:r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>
                <a:solidFill>
                  <a:schemeClr val="accent2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subcapsular</a:t>
            </a:r>
            <a:r>
              <a:rPr lang="en-US" sz="2800" dirty="0">
                <a:solidFill>
                  <a:srgbClr val="C00000"/>
                </a:solidFill>
              </a:rPr>
              <a:t> sinus </a:t>
            </a:r>
          </a:p>
          <a:p>
            <a:pPr marL="0" indent="0">
              <a:buNone/>
            </a:pPr>
            <a:r>
              <a:rPr lang="en-US" sz="2800" dirty="0"/>
              <a:t>     (contains B lymphocytes, macrophages &amp; dendritic cells) 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>
                <a:solidFill>
                  <a:srgbClr val="C00000"/>
                </a:solidFill>
              </a:rPr>
              <a:t> cortical sinuses </a:t>
            </a:r>
          </a:p>
          <a:p>
            <a:pPr marL="0" indent="0">
              <a:buNone/>
            </a:pPr>
            <a:r>
              <a:rPr lang="en-US" sz="2800" dirty="0"/>
              <a:t>      (contains B cells )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paracortex </a:t>
            </a:r>
          </a:p>
          <a:p>
            <a:pPr marL="0" indent="0">
              <a:buNone/>
            </a:pPr>
            <a:r>
              <a:rPr lang="en-US" sz="2800" dirty="0"/>
              <a:t>     (contains  T cells)</a:t>
            </a:r>
            <a:endParaRPr lang="en-US" sz="2800" b="1" dirty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→ </a:t>
            </a:r>
            <a:r>
              <a:rPr lang="en-US" sz="2800" dirty="0">
                <a:solidFill>
                  <a:srgbClr val="C00000"/>
                </a:solidFill>
              </a:rPr>
              <a:t>medullary sinuses </a:t>
            </a:r>
          </a:p>
          <a:p>
            <a:pPr marL="0" indent="0">
              <a:buNone/>
            </a:pPr>
            <a:r>
              <a:rPr lang="en-US" sz="2800" dirty="0"/>
              <a:t>     ( B cells &amp;  plasma cells)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→ </a:t>
            </a:r>
            <a:r>
              <a:rPr lang="en-US" sz="2800" dirty="0"/>
              <a:t>hilum </a:t>
            </a:r>
            <a:r>
              <a:rPr lang="en-US" sz="2800" b="1" dirty="0">
                <a:solidFill>
                  <a:srgbClr val="C00000"/>
                </a:solidFill>
              </a:rPr>
              <a:t>→ </a:t>
            </a:r>
            <a:r>
              <a:rPr lang="en-US" sz="2800" dirty="0"/>
              <a:t>Efferent lymphatic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6146" name="Picture 2" descr="Lymph Node Anatomy In Detail">
            <a:extLst>
              <a:ext uri="{FF2B5EF4-FFF2-40B4-BE49-F238E27FC236}">
                <a16:creationId xmlns:a16="http://schemas.microsoft.com/office/drawing/2014/main" id="{81660D66-4394-485F-AB8B-A13772E1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287" y="2514600"/>
            <a:ext cx="3738113" cy="3810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13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839200" cy="6553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4000" b="1" u="sng" dirty="0"/>
              <a:t>Functions of lymph nodes:</a:t>
            </a:r>
          </a:p>
          <a:p>
            <a:pPr>
              <a:buNone/>
            </a:pPr>
            <a:r>
              <a:rPr lang="en-US" dirty="0"/>
              <a:t>1- </a:t>
            </a:r>
            <a:r>
              <a:rPr lang="en-US" dirty="0">
                <a:solidFill>
                  <a:srgbClr val="C00000"/>
                </a:solidFill>
              </a:rPr>
              <a:t>Filtration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of lymph from microorganisms &amp; particles before it reaches the general circulation.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2-</a:t>
            </a:r>
            <a:r>
              <a:rPr lang="en-US" dirty="0">
                <a:solidFill>
                  <a:srgbClr val="C00000"/>
                </a:solidFill>
              </a:rPr>
              <a:t>Promote interaction </a:t>
            </a:r>
            <a:r>
              <a:rPr lang="en-US" dirty="0"/>
              <a:t>of the circulating antigens in lymph with lymphocytes to initiate immune response </a:t>
            </a:r>
            <a:r>
              <a:rPr lang="en-US" sz="2800" i="1" dirty="0"/>
              <a:t>(antigen – dependent differentiation)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3-</a:t>
            </a:r>
            <a:r>
              <a:rPr lang="en-US" dirty="0">
                <a:solidFill>
                  <a:srgbClr val="C00000"/>
                </a:solidFill>
              </a:rPr>
              <a:t>Activation, proliferation of B lymphocytes</a:t>
            </a:r>
            <a:r>
              <a:rPr lang="en-US" dirty="0"/>
              <a:t> and antibody production.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4-</a:t>
            </a:r>
            <a:r>
              <a:rPr lang="en-US" dirty="0">
                <a:solidFill>
                  <a:srgbClr val="C00000"/>
                </a:solidFill>
              </a:rPr>
              <a:t>ActivationT lymphocytes into cytotoxic T cells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2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C47D0-D91E-451F-8484-F18578A5B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380999"/>
            <a:ext cx="8534400" cy="6340475"/>
          </a:xfrm>
        </p:spPr>
        <p:txBody>
          <a:bodyPr/>
          <a:lstStyle/>
          <a:p>
            <a:pPr marL="0" lvl="0" indent="0">
              <a:buNone/>
            </a:pPr>
            <a:endParaRPr lang="en-US" sz="2700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en-US" sz="2700" dirty="0">
                <a:solidFill>
                  <a:srgbClr val="FF0000"/>
                </a:solidFill>
              </a:rPr>
              <a:t>Immunity: is body's ability to resist or eliminate potentially harmful foreign materials or abnormal cells </a:t>
            </a:r>
          </a:p>
          <a:p>
            <a:pPr lvl="0"/>
            <a:r>
              <a:rPr lang="en-US" sz="2700" dirty="0">
                <a:solidFill>
                  <a:prstClr val="black"/>
                </a:solidFill>
              </a:rPr>
              <a:t>Includes the following activities: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Defense against invading pathogens (viruses &amp; bacteria)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Removal of 'worn-out' cells (e.g., old RBCs) &amp; tissue debris (e.g., from injury or disease)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Identification &amp; destruction of abnormal or mutant cells (primary defense against cancer)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Rejection of 'foreign' cells (e.g., organ transplant)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</a:rPr>
              <a:t>Other responses: </a:t>
            </a:r>
          </a:p>
          <a:p>
            <a:pPr lvl="2"/>
            <a:r>
              <a:rPr lang="en-US" sz="2000" b="1" dirty="0">
                <a:solidFill>
                  <a:prstClr val="black"/>
                </a:solidFill>
              </a:rPr>
              <a:t>Allergies - response to normally harmless substances </a:t>
            </a:r>
          </a:p>
          <a:p>
            <a:pPr lvl="2"/>
            <a:r>
              <a:rPr lang="en-US" sz="2000" b="1" dirty="0">
                <a:solidFill>
                  <a:prstClr val="black"/>
                </a:solidFill>
              </a:rPr>
              <a:t>Autoimmune diseases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8BCAF-8FCF-4034-8758-E8EE56D84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24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u="sng" dirty="0">
                <a:latin typeface="+mn-lt"/>
              </a:rPr>
              <a:t>Lymph and blood supply of Lymph Node</a:t>
            </a:r>
          </a:p>
        </p:txBody>
      </p:sp>
      <p:pic>
        <p:nvPicPr>
          <p:cNvPr id="1026" name="Picture 2" descr="http://histonano.com/books/Junqueira%27s%20Basic%20Histology%20PDF%20WHOLE%20BOOK/New%20folder%2014/loadBinary_01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18"/>
          <a:stretch/>
        </p:blipFill>
        <p:spPr bwMode="auto">
          <a:xfrm>
            <a:off x="685801" y="1143000"/>
            <a:ext cx="7620000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19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Tonsils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67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Masses of Lymphoid tissue </a:t>
            </a:r>
            <a:r>
              <a:rPr lang="en-US" sz="2800" b="1" dirty="0"/>
              <a:t>at entrance </a:t>
            </a:r>
            <a:r>
              <a:rPr lang="en-US" sz="2800" dirty="0"/>
              <a:t>of  digestive and respiratory </a:t>
            </a:r>
            <a:r>
              <a:rPr lang="en-US" sz="2800" b="1" dirty="0"/>
              <a:t>under oral or respiratory epithelium </a:t>
            </a:r>
            <a:r>
              <a:rPr lang="en-US" sz="2800" dirty="0"/>
              <a:t>produce lymphocytes to guard against infections</a:t>
            </a: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800" u="sng" dirty="0">
              <a:solidFill>
                <a:srgbClr val="C00000"/>
              </a:solidFill>
            </a:endParaRPr>
          </a:p>
          <a:p>
            <a:pPr marL="0" indent="0">
              <a:lnSpc>
                <a:spcPct val="130000"/>
              </a:lnSpc>
              <a:buNone/>
              <a:defRPr/>
            </a:pPr>
            <a:r>
              <a:rPr lang="en-US" sz="2800" u="sng" dirty="0">
                <a:solidFill>
                  <a:srgbClr val="C00000"/>
                </a:solidFill>
              </a:rPr>
              <a:t>Characteristics of its lymphoid tissue: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/>
              <a:t>Covered by epithelium.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/>
              <a:t>Not situated along course of lymphatic vessels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6146" name="Picture 2" descr="http://images.wisegeek.com/male-doctor-checks-tonsils-of-fem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43112"/>
            <a:ext cx="3276600" cy="26050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914400" y="2043112"/>
            <a:ext cx="4114800" cy="2605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0862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2022</a:t>
            </a:r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17380390"/>
              </p:ext>
            </p:extLst>
          </p:nvPr>
        </p:nvGraphicFramePr>
        <p:xfrm>
          <a:off x="76200" y="188912"/>
          <a:ext cx="8964612" cy="6440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228" name="Picture 12" descr="https://classconnection.s3.amazonaws.com/987/flashcards/2509987/jpg/tonsils13541696230011361667301363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81000"/>
            <a:ext cx="2599592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6248400" y="381000"/>
            <a:ext cx="26670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212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Palatine tonsils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51054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latin typeface="+mj-lt"/>
              </a:rPr>
              <a:t>2 tonsils located in the oral part of pharynx.</a:t>
            </a:r>
            <a:endParaRPr lang="en-US" sz="2800" b="1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Crypt: </a:t>
            </a:r>
            <a:r>
              <a:rPr lang="en-US" sz="2800" dirty="0"/>
              <a:t>Epithelial invaginations into the tonsil substance lined by surface epithelium. </a:t>
            </a:r>
            <a:endParaRPr lang="en-US" sz="2800" b="1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Stratified squamous </a:t>
            </a:r>
            <a:r>
              <a:rPr lang="en-US" sz="2800" b="1" u="sng" dirty="0" err="1">
                <a:solidFill>
                  <a:srgbClr val="FF0000"/>
                </a:solidFill>
              </a:rPr>
              <a:t>epith</a:t>
            </a:r>
            <a:r>
              <a:rPr lang="en-US" sz="2800" b="1" u="sng" dirty="0">
                <a:solidFill>
                  <a:srgbClr val="FF0000"/>
                </a:solidFill>
              </a:rPr>
              <a:t>: </a:t>
            </a:r>
            <a:r>
              <a:rPr lang="en-US" sz="2800" dirty="0"/>
              <a:t>Covers the free surface of the tonsil and lines the </a:t>
            </a:r>
            <a:r>
              <a:rPr lang="en-US" sz="2800" b="1" u="sng" dirty="0"/>
              <a:t>crypts</a:t>
            </a:r>
            <a:r>
              <a:rPr lang="en-US" sz="2800" dirty="0"/>
              <a:t>. </a:t>
            </a:r>
            <a:endParaRPr lang="en-US" sz="2800" b="1" dirty="0"/>
          </a:p>
          <a:p>
            <a:r>
              <a:rPr lang="en-US" sz="2800" b="1" u="sng" dirty="0">
                <a:solidFill>
                  <a:srgbClr val="FF0000"/>
                </a:solidFill>
              </a:rPr>
              <a:t>Lymphoid tissue</a:t>
            </a:r>
            <a:r>
              <a:rPr lang="en-US" sz="2800" b="1" dirty="0"/>
              <a:t>:</a:t>
            </a:r>
            <a:r>
              <a:rPr lang="en-US" sz="2800" dirty="0"/>
              <a:t> diffuse + nodular lymphatic tissue. May contain germinal centers.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13314" name="Picture 2" descr="http://www.siumed.edu/%7Edking2/erg/images/GI201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71800"/>
            <a:ext cx="3581400" cy="3505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upload.wikimedia.org/wikipedia/commons/thumb/0/05/Throat_with_Tonsils_0012J.jpeg/120px-Throat_with_Tonsils_0012J.jpe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1"/>
            <a:ext cx="2895600" cy="2590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400800" y="1066800"/>
            <a:ext cx="304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00800" y="1066800"/>
            <a:ext cx="17526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019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799"/>
            <a:ext cx="4191000" cy="43868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97334" y="5867400"/>
            <a:ext cx="166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Palatine Tensile</a:t>
            </a:r>
          </a:p>
        </p:txBody>
      </p:sp>
      <p:pic>
        <p:nvPicPr>
          <p:cNvPr id="4098" name="Picture 2" descr="Esophagus and trachea, monkey242&#10; ">
            <a:extLst>
              <a:ext uri="{FF2B5EF4-FFF2-40B4-BE49-F238E27FC236}">
                <a16:creationId xmlns:a16="http://schemas.microsoft.com/office/drawing/2014/main" id="{651B7590-6BEE-4A10-B3A5-CF412ECA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1066798"/>
            <a:ext cx="3962398" cy="4386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754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91600" cy="64770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Pharyngeal tonsil</a:t>
            </a:r>
          </a:p>
          <a:p>
            <a:pPr>
              <a:lnSpc>
                <a:spcPct val="150000"/>
              </a:lnSpc>
            </a:pPr>
            <a:r>
              <a:rPr lang="en-US" sz="2800" b="1" dirty="0"/>
              <a:t>Single</a:t>
            </a:r>
            <a:r>
              <a:rPr lang="en-US" sz="2800" dirty="0"/>
              <a:t> mass of lymphoid T. in nasopharynx</a:t>
            </a:r>
          </a:p>
          <a:p>
            <a:r>
              <a:rPr lang="en-US" sz="2800" dirty="0"/>
              <a:t>Covered by pseudo-</a:t>
            </a:r>
            <a:r>
              <a:rPr lang="en-US" sz="2800" dirty="0" err="1"/>
              <a:t>st.</a:t>
            </a:r>
            <a:r>
              <a:rPr lang="en-US" sz="2800" dirty="0"/>
              <a:t> columnar ciliated </a:t>
            </a:r>
          </a:p>
          <a:p>
            <a:pPr marL="0" indent="0">
              <a:buNone/>
            </a:pPr>
            <a:r>
              <a:rPr lang="en-US" sz="2800" dirty="0"/>
              <a:t>      e goblet cells (</a:t>
            </a:r>
            <a:r>
              <a:rPr lang="en-US" sz="2800" b="1" dirty="0"/>
              <a:t>respiratory epithelium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It has </a:t>
            </a:r>
            <a:r>
              <a:rPr lang="en-US" sz="2800" b="1" u="sng" dirty="0"/>
              <a:t>No crypts </a:t>
            </a:r>
            <a:r>
              <a:rPr lang="en-US" sz="2800" dirty="0"/>
              <a:t>, underlying capsule is thin</a:t>
            </a:r>
            <a:endParaRPr lang="en-US" sz="2800" b="1" u="sng" dirty="0">
              <a:solidFill>
                <a:srgbClr val="C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Lingual tonsil</a:t>
            </a:r>
            <a:endParaRPr lang="en-US" sz="2800" dirty="0"/>
          </a:p>
          <a:p>
            <a:r>
              <a:rPr lang="en-US" sz="2800" dirty="0"/>
              <a:t>The posterior 1/3  human tongue </a:t>
            </a:r>
          </a:p>
          <a:p>
            <a:r>
              <a:rPr lang="en-US" sz="2800" dirty="0"/>
              <a:t>Covered e non - k. stratified squamous </a:t>
            </a:r>
            <a:r>
              <a:rPr lang="en-US" sz="2800" dirty="0" err="1"/>
              <a:t>epith</a:t>
            </a:r>
            <a:r>
              <a:rPr lang="en-US" sz="2800" dirty="0"/>
              <a:t>.</a:t>
            </a:r>
          </a:p>
          <a:p>
            <a:r>
              <a:rPr lang="en-US" sz="2800" b="1" u="sng" dirty="0"/>
              <a:t>Contains crypts</a:t>
            </a:r>
            <a:r>
              <a:rPr lang="en-US" sz="2800" dirty="0"/>
              <a:t>, mucus glands at the root of </a:t>
            </a:r>
          </a:p>
          <a:p>
            <a:pPr>
              <a:buNone/>
            </a:pPr>
            <a:r>
              <a:rPr lang="en-US" sz="2800" dirty="0"/>
              <a:t>    tongue drain through several ducts into the crypts</a:t>
            </a:r>
          </a:p>
          <a:p>
            <a:r>
              <a:rPr lang="en-US" sz="2800" dirty="0"/>
              <a:t>Tensile contains lymphoid nodules +  diffuse lymphocytes.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5" name="AutoShape 4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155575" y="-13716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307975" y="-12192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460375" y="-10668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612775" y="-9144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data:image/jpeg;base64,/9j/4AAQSkZJRgABAQAAAQABAAD/2wCEAAkGBxISEhUUEhQWFhUXGRgYGRgYGBwaGhsbGBsYGBkYGh0eHCggHRwlHBoYITEhJSkrLy4uGB8zODMsNygtLisBCgoKDg0OGxAQGy8kICY0NCwsNSwsLCwsLCwsLCwsLC0sLCwsLSwsLCwsLCwsLCwsLCwsLCwsLCwsLCwsLCwsLP/AABEIAMMBAwMBIgACEQEDEQH/xAAbAAACAwEBAQAAAAAAAAAAAAAEBQACAwYBB//EAEMQAAECBAMGBAQEAwYEBwAAAAECEQADEiEEMUEFIlFhcYETMpGhBrHB8CNCUtEzYnIUFWOC4fEWJEOiU3ODkrKzwv/EABoBAAMBAQEBAAAAAAAAAAAAAAABAwIEBQb/xAAzEQACAgEDAgQDBwMFAAAAAAAAAQIRAxIhMQRBEyJRcTJhgSNCkcHR8PEUUrEFM0Oh4f/aAAwDAQACEQMRAD8A+xbQ2pLkqlJmEgzl0JLOKmKt46Asz8SBrGWH29hlgfioSaDMKVKCVBAzUQ9hzjza+CkzVSvGP5lpSnRRXLWCMv01EXHlhPL+C5AQEePOKKcipBNYliV45UUVFdAFiaXuUwgGkv4mwqpUyamYlSZdTsQSaavKHu5QsDjSeEbzNt4ZNVU+UKCAp1pFJU7A3sSxtyMIv+DpSyp8RPJUpXiP4YrUDOIceEPKZq2pYFg7te//AAVhgJpTMmJ8U1VOglBrVMNBKC28ol8xoRDAd4zbEiSfxZiEAgKClKSEl3YBznYntA+0PiXCyJiZc2alKlBJuQBSuulRJLNuEdxxjPGfD0qYuUpUxdUpIQLp3tyZLdTpuppijZrgR5N+H5RXKX4ix4SUIp3WV4YWElW67itWTe0IBnI2jJWsoRMQpYAJSlQJALEEgHK49RBMc5sH4Ww+Hm+PLUtSlIYVNYKEtyN0KFXhpJB/26OARIkSJAB4mPYkSACRIkSACRIkSACRIhMLcTtiWnLe6ZesFm4QlN1FDEmKeJ2jnpm31aBLaZvHPYvbSsYaCWwwO+wbxiPyDjKB836mpuKgQ6V0eT0G0/Fz0+MUDEKxAM0pFKlYegVeCB+U2osg1u72gXaPxHjJa/CdG7M8JUxElc2tRlTp6SmWhdQZKJYIc3WTkA5srbagBcDTJvlG+F2jrQh3KnYDeNirqRrnBYS6PIgDB7Vx6ZqBNSooVNUFp8BZoBCCAJgIR4aQpW+eGrFuvkTEqSFIUFJIBBBcEHIgjMQoRtpP5nHuAXy4wvTihhiVyTVhlEmZKTnKJN5ssfozK0D+pOoJZKWGceUdTEU3HtGCJwUApLEEAgg2IIzEYjEEpqTfNud2h0Y0hIHDLrFVRVUxhcwoxm20JLJueOn7mGbjjlJ1FDYqipUOMcridsLP5iByt/rC6bjLsDbm5hbs6o9DJ8ujuFT0jNQHeLgx86OLA78oJwW1louFk8iXH30gakjcv9PlWzO8iRzKPiBbDL3iQr+Rz/0eX0Og+I9kHFSwhKwggqIUU1eaXMl5OP1v2jn8H8Ay0fxFoWAdZdgl8Qoo3llkvOFv8Mdu1jltvbExU6cspX+EqWpH8VaWCpU1Bl+GE0l1qQrxHqDNpcOQBwvweikK/tKFKKZaZcykEikTgopNZevxBl+jXTU/CUxGGlyEGUsDE+Ka5bywkoW4Msr3hUcgRnlaNdo/ChXNw5TaXLRLQpp0xKgJaqt1syX8zg25x58ObEx8ufXiZ9afCSkgLUXVRLB3SAAykrNQYmq/JgDq+AwZdInJJOa1y6i3gSpIUk1giYkoKkrctWq13iYH4QIKpk9UpIE2ZMKaPMnxZ60qmqKyFqAWggsKWI1sPI+FcciWiXLm0BErwwoYiabCUtFASUsHmFM3xHqDU5CCcX8O412lTbUz0b8+aaUqM4yiAxdW9LBKibJszXADPhz4XMjEGf46ZgMvw2CGdvDYkhZBYoVo+8XNo6mEGwMdKl/8qqYnxUmYSLgF1qWQkkCpQSpJIGQUDkQYZT9opTlcwm6NRhKXCDYkIZu2SfK3aBTjVcTbnC3Z0R6Ob52OoiRyqNqLGpaCcNtdQNy4529Ie45dFkR0MSAsNtJCixseeXrBjwHLKEoumj2BsbjUyw6s9BqYsvEgS6y4DO2vTrHKYyaZhKibnThy7PDSs6Om6fxJb8F8ftRcx3LDRIy7nWE8/EAHPvHuLnUpjltp44zVFCFEAedY0H6Af1HUjIcyI2onu4sUYR2QwxeOOIUZaVUyg6ZixYqOstBGWlStMhdyGUucAGFgGDAZNkOUIJC0oSEpYJSwA4DONRiecPSyywrnuPROAHvHoxxGohEMTzjNWKBzh6LE8SHitpjItGkrFhVnhLhsIpaQXZ37f7xjvS1jnl8obx7GVGL2Q9wm0l4E2c4Ul1Jz8H+ZOvh/y/lzFsu5wk+tLpIKSAUtwP3nHzyVitD/AKQX8O7TOFWU54Y7zZmSdSBmZTlz+i5G67Sca3PO6vpdK1JD3buKUpVCTZJL/wBQs56Xjm8ZiKMtTnrlD7abCYpQuFeXmDdxHPbXwpKTyisYpsv0ySiqF68aXaMFYpThi+sNcCJcxJK0urJXFx+8MMPs9KA6EjV383PPQWjSUS8s0Y8o5hU4ne0du+cU8fnHSzdnylJCCAwNgNDxgHEbFQEqCQarF3yb94dRfDBdRHuByscQAHESBJmHWksU3HIxIz4UimqB9yiRIkc58oSJGc2elOZhXidsMWSPWFZWGGc+ENpkwC5gHEbVSLJuYR4jHKUb5dYDM71h02d2Pof7gXaxSvEFKwycQmp02KJ8nyrSdFmWQx/we0ZYfaM1KxJnkVH+HMFkzGuQf0zGDlORzGoCj4mmzgUmWiopUmcGuR4XnSOaklQ/zQ3XLlz5YqAXLWAocwbpIIu+RBEbUaOyGBQdIKQwAAsBFhMJhInEqkKEucSUmyJupJyRMDWVoFZK5EsSjjhcCzfMxo6Ix1LYMXigCzxaXie2n33hFMmApf8AMZhA7CC8TPUg0sXZyODX+TQ3BlPDjwOUzeBg7A7WUg3LpJ10hGJu6Dk7RvXkD9/vGHFMhkwxkqaHG2drpVuyy410D2IHOE0+fpxv994pLlCotd7v1fKFHxBPUVeFK/iZqOiE/qOjk2AOd9AYajQsWKGNKKBdtY5S1GVKLFt9eksHg+azoNHc6A32FstBzBCEFJSNFZqU5zOVzq8eSdmMhpZdJu5epVWalFrk/SHqUJlywkuSEUEjRxcjmwiqWlFZyqO3P+C0zZspbKKEB7gZG7kgtxgFey5CkuxTyB4mwHf6w0kTpaqEAkTLc3KXuOyiW5QvnqvQl2S9+L7wJGhYmCMpPuc8JyugXD4LDmpJtQ9yWd2PfhEEuQMkg63AY9D19oyorZRJ1yzN3ueH7R4ZZALZgM3U3UfcRvf1KW/UKmzSKnGZFKRfLQ9jAO0hUAvVIJYZZir9+0ahbOcwDpqSbdmeKTposDnc8Myb/OCq3CNp2BIm2s94Ik4lSWUmxGX1++cTCzKbgAhjmO9uzxvMmhXlAqGg/MLueTH1jLiuGW8VPZoYDEBEpK0XwwsRrhnzSf8AA4H8j/o8mi02Jtl9YB2PjPAmJVaiZurSdHNlfOOoxGBQsBUtSSdAGAbgBllEV5XpZx14Eq+6+P0OVxGBL1IJChe33lHsjaq5QAmBwDmHOXyg/FSSnkcm6m/0gZ0rdKhfj1ijp/EXaUluMZUpC0hcs2sTxe5Yt84pImBTjVnA4jhCJPiSS8s2e/1bgWh3h1DEygtP8QEoBTanMioe0Zkmtmc846eXsbql38pPTL5RIvgMTXLSoouRe5FxY24xIn4hKpHazsSlHmIEL8TtkDyB45rD4tRSCTcgR4Z92vGNLfIsf+npPzbh2JxxUXcwEua8ZmMZ8zT7vG0kjvhiS2R7Mngc4rLxDmF+Jn0/fGNcCrUxtI6NCSGRELdibgmST/0lkJ/8tW9LbkASj/IYZFUKNor8OfLmZCYPBWbc1yieiqk/+oIDna3TPNqTklVKkhSC9QIcNZn5Qv2ZKEoFU0qVJUohMwlygPSBM1KbWXdn3uJZ7MUFrmKIewlsciV6Hi7GGMnCBEspSQoAU0m71G4L5iNql7mssq42YJiMAaZfhDyLKmOZcEHuHEVxElZQVEitSnWSTvNkByygMqVhmapWHAbMqVKIDE8VSrBhmn+nysFLC0o1CiGNmIAd7cYdsxGT78mWHdSRzD9D+8E4OfVMSkkCos/NjGk+cEIKQxLP1OX73hHiioUtw0+YjEvkdMF4lrg7Ta2z1S5KfATVNWaSo+VLjzqP6RwzJYcwm/uoSJTklVSiVrPmUvVajxYdAAwYCAtmbeMpbpUWVdSDdJLN2fONsf8AEClBQJBSU+UXuMu94mpOzlh0nUQnvuZYVdBKbUqsORqBf74xoSMtBZXMBWXSApE39QdhkdTBVVSCp2CSx5ixQ+uqk82EWW/JXNHTKzEEpVLmILqBCrjJi94OnqSqqlwo+dNmsRZnypf1ELjPuXuSG5aZc+cWRiClQULly4L3DHPj1ijXdEXFXZZeGIB0DA2u4azdh84G8XUtcO/Z/rDKsLCS5BFjUcgxJD62PoTC8pCrFhSOgpGrcWpguwTfcvhgC4sef6efPUd4HxMsEuRc2PNtIvhVOD0cdyGq/aM55IKQLukK9XJPXKNJJMAQrJIAz93PDtGmHmXAqA424qsOfGKCeDcM5I6uDn7xVGHJJIZt4C2ZLAN6Q9NrYfAw2kg0qpyq33F9WPQx5szaapJY9Mn11jzBzlAkL8qvM+bEHLm9xGeIQkZtaz6Ece8Rnj1Fsclp0SVo6sY+VPR5k1Wvbq0ItosiYFAgvmxhYgAXBc6j5RvKxOhA78BaMxi1yKOKMH5XsFLmuH4wBs+cpE/cLOCr/MkOD98YIm7wtZ4yk4cpC1qAcikdzn3aNqNqjMtNG0/GyFKKlVBR8wBYPq19TfvEgFWzQS5QHPX9okH9OvVnNoidXhwGEaJR7QswWIcwdhJlTxA7ZxaPcSWhdipzJz6wwxku0BbLwRnKdflSbPZ9b8mhxVhGSjHUzGXs1U2XU2+reA0p0HVrxjUuWWWCOHPvHYBCVZNblmOAikzCBSTqLsc+JftGtaexCPV09zncLMNLqN4A2w65a0DzEbp4KBdB7KAg7DbInuEMA7C515Q4wWxEyWM0uonqamsPUw2kuS2TNjSpuxZsWSDJRNsFTGUQbbxcFPVIqHWCZ6hvFJzZm0DBKfcP3MLpU4SZs9Fm3ZyALhImlXiAc/ECiT/ixaouCwFzYaADy/K0ONyIQuW7LzFa5kKNsg5Gb8Lwomy1yDXKSpUkeeWA5llQutDXzzRf+VmYuPCDB9fd7n3jOcwJN2BtxOTHreNr0KVZXDDxEhaCFVZNdwz55DoYHQCwcZ2fk8DTZJlvMlbySapkoFn4qRwXqRkeRvB2B2gJqa7LSQzswJBuFtkoZZAhrwrRtZJJ0/37GEnCpLnlbrxj1UpNyBkpj7+0Hy1S93dLgpfeZyX0y0i0vECouhLOzXezkMSHuACxjLVdjfjyfqCzQHBSNUuM2uwHU6xMUGSpKT5QKjxULn5+xiqZ6XSUS0lRUwBKlG299IxmTSUi4IBqccVpYAHoY3FMnNtmsqSGqZ3uODNfX7eCUI5FlAlvR/lFJBFIF+PbVudoslYYB8wSOZJJHyhtmKM0KShaSp6GNX9KrPblnHuJwSkkpLkgApJzUlmSW1DRJkqoMAWNRfMAsX6vB2EWJ0ooWSVy3CD+pFLhPUfQwaqdkputxPNTcgcU+rP8znygXaCqlMBkAGD2D3v1hipRDhrBEu/BQckHuw7c4CkyS7kNU9+XHmbxtVyNOyYbD0qqZz+9iY2mpYIu9nIbI1FhBOCCS4bKnjvX+WvaPKzoB+VnsLa9zGdXYZnNSVEqOYz5ftA65uYIBy8wcECwDfWCZkx24AEnRyrWMZ+gsxsNLcOkNIFZjh5qUufDCgNHNufXhBExcpdVUspZgaVZKIcdbQDKSlyC4Lmp+RaCFIFwA7lv2PXOFXzBs1m4oIBKEpBDEPvG5ctoLcoFRjyrdXnrxPD74RnOQsBkJKiXASBmTxh1sz4XmLlmZOJDmkIQly456QNRStk5SjHdsAl7wcKpB04RI6FUgJ3Uy1sG/I+l7te8SJ636mNSEOCwcxJpAJUB9LmGeBmUApLuCR6RrLmKqYWUbDK3DODZ2xJhU4LVXaxfnnrGLs7Z5ldTaFmLx4AIOcH7FllMm4ZRKi3U2BPOCtn/AA2RvzBUQXDhh6QcqcgggpY5EnK13EZbUdjmy54S8sNwH+8vDmiUkOOLa3tDHCS2FykAlRAf1DdI5+ZifExCN0eYJB6Fyo9nhomcVE1ZAEgDNjYNzIz7QNUkRnD/ANC5E6sEy6SQWqyZixPz9IR7V2mSopQzpNKlizgEmx0cveGMyX4Egj/qTi4I0AS5UeQv6xzkw5JAfpq+j/eUOEbZrBCMpN9uwFtsgeDNsDLUQphfw5pCS54AhKuQSYOmil3Itm2pLfIfOA5mDM5CguyFbp6EFxnzEV2MkmUKrzEvLU7jfl2q6EMdbGL1R1JVKkE/3jUAEuDkluebGMp2IB8oZOuvv1gsYdJSzZXftqBzs8LpshQ3CcrAZcz6WhJI3t2NZBNNyGJD2bVwer26QJNlLQTMkAJKmExBLJmMAx/lX/M1wwOQINw8osGFmq7EgBuF7RgtNIZncXfrboI3ViaTK4LGImAEA8FJO6QRahXBr/ZjY1LYkEknTR8reggH+7VrJmy2SpNlEvTMF2SsjoGUxKX1DgtcFOCkAmWUm4oNiCkMyiLG9wRY2vBsjGrswaU9R0dldKc21zu/KJMFmUXcX04lyNGNu0XmymS+uTci/pePEnJ+Nw96gD7Q16jsIkkqSl2LKL6O/lA5axEkC9mDFzxv99oCnq8MEksmoJf9RBc2z5wV/Z58xNaZZqJ1yI5BtLCMV6C1JGhngIVxNxyHT19oy2ZP/wCZCWNAIq4kqBA6niOZjReyp6rKT4abBzdXUDgTxeGmydipkb0w8aXe5IDqvmc7aQm4qLJTnFLkH2rhAkpKTShbAPlUkkB27D0hZMKgTU+VQD5E59tI6iZi5Tl0qWgkC6QBVlYvnllA39zImpqQpkBhvaVE7o4sRGYzVeYlDJp+IQKkFKmOge1+gj1YyQ5YlJJOpu5/pDwfO2d4ZIK0kt5TfIMCLv0hYnZU+c1IIAzuKrWD6AZG8UuPqXTT37A87FpD7269unExVM9LElzoAMyQMxyyjbDfCIAJmli+moe1+J4x0mzsKiQoGWm26A5FWrm8ZeSMRSkkttxZhPhzEzRWsEVHiXIIzysIfbP+D2Q6lGo8dNe14Zrx84vSE0pZ7lSmOWQtrHn96zHHlKdQ4JPBiLRGWab4OCWXM1SpFsL8Nykhjfjf65wXi0MhkmgDgMgNBzikza6WcZcfln8rwn2htJLBTqCqhSCxS+VnzP7xPVKTtkIxyTl5i6yt7KU3X9zEgZOLm6V9sva0SDUzp8GRfGzZa5ifDUkppcMXO85L8Rw4RgMXNAS9VgobiS7KLgEcQI5z4aVMUtgRush9b2HYl4+nbJwyUoBGZz/aHp08l+occEUnuZ4CYUSnmkpA/WwMcvtKYqeahdI/Lp1eG+2cTUtAUklCZoSQLkuGFtd4wBNkqkTzJQbLTUl75G49IIK9yHT1FuT+J7/IxwuBULqO+xpLWAa79coZS8GjxEoQq9iTY3DVAcyG9IX4taShQCx4lVAlgXUCpnUc+JfSD9lzUS5kxw5DUm/BssrDWNNtlMkpNNonxWhkLIdz4UockrUKm5tbvHLy0ZnN2bkbhxH0PGYZM6XkCSAR1Fx2do4MSVJBSsFwSG4C336RrC0g6GacXHuUCQb3sbaAnQxhIkMuYvSYUkD+YCmp+aAjumCVpbdfiGzazj1aKLeyRon5BznrpFOTv2e5rQH1IuOoOhPWF2PQFLHHXg3H29xDCRiEi7OOjMBcgwFLlkuWNyWvoG09Q8aS7gnTLygUpAObN6mweBsURVa3LrYwwRKrWkWCSQonQJSQpZfgQ8CqZcxSiAPMWNwbkgdAKfWCNWLVvRsEeHLCW52fR7q6j5xtLLh2swsOJdvmL8orMUwLcab30H1s0ZTZwsWyL2t/lbheBKwLLXuMC97BnuAPrA2FkOsgXLKLC/UNpyeGErAzFB0JuNMhe0GYTDpluQnfpIUoW1Lp5DLq0DlSIynWyCNhfD6VElWjgjzAFQFYSWzsxPpHXyZCUBkgAcozwMgS5aUjIDM+5iIx8ohwsM5GfCxjllNy3Z4+bLPK/kWxUgKHcH0Lxy2NrnFN3JBpSnJCSNeJBF+sdOvGIA8wPIXjl1SlpVUhW69VOS2KnUH1F9IIlOmTtizac8lSETEpRQCmpINklqrZDTe5wSudMTKYJZD1pBuNSTa5OrRltHFeIpa0gMtBQBmAxQ5PP5xkmWmZYKUkDNsnNrcyHEVaVHoxj5VaOgXg5ZZUmXVMCXqOQBBy4ngIBkTFpUaZQBUUhSQm/rycOYOwmN8NJCUgsALvoGD9tYym4xZJLs/6S3odIle1M54qdtNfizPFYdpikragqqKqt6wakBsufGMlzJYUrcUw0PLL3jDF41MsXuS1hm7gDuTHqEqJY+Ym463HcCAtHG0tzeXiFkcDluuH1btFFuQ6uGt7cAOMWVNA1sDc/fpGEydvEC5Adn45RkNPojyZMAYEjkOA+kK9rispDOAQbZk6GHGKSgMCEKLOWBs/PWBUrmKXayRy1yCXz9I1EpB9wASpg/Iv/u+lokNJaZ5HkmDun6l4kPT8h+IvkDfDmyymUsuGXMN9QElxfTSOnws7wj5iqo+UByX4ejwLgcO2HleEQQQN3TIgnmX4wRhMDOK01GgJIIbhnT3MZbcmcmbIp25My+KpS6D4JCZhKFJJuykKBuOBFoQbGkYmapeImJFR3UDRAJckAlyCXjuMXhK8y2XZs2iniykMwyDPwGefCCMtJDHnUYUlbE03DK0CawWJ4JN26xh4AExShvWCXza1weTj2h6qXLWQp3CmUwBvaxMCYhFBZIpTZ1EAOXcdv3hKRWGe9hrglbgGoAB6tC/auyUzCSggLIvq45j6xxu0/i5YVMTLKqgShBfNR4AZszQDg8LjCpS/EWgA/iTVHeZndL+wZo2oy54HDo8kXr1JDyZsualQSxKXchLKLtZoh2dMdLgt+o8sg3VjzhMjamIRMUUkrXUAkjNSUsz8bP1vH0bZmJVNQFLl0vcaxtyaRbPky4Um0jkMJ8O4iZMSZm7LINho5di5d2gqd8MrluqoKDikAElrZ88zHZxVamBbNsoXjSOJ9dlbOLlbBrbeqtl5bKOmpTYZxWb8PrSRdNnNzmbm/CxIh6nBTlKUpSgh7A3fizAsBGU/DymNc0q/pz4D5wLKzpWeV/FfsrE390ZVKCsywJNvqdIZ4XZKSmpIAPFRtk1+UayFy5aFCVLIJzJN8mzvlGc2Y7Al+/28J5JMJTnLb9/gXxUuSyXmkHWgOC2dgIDSEJLJdQB/Nb0A9LxSZikpdgS3QC768o8UogAnOl+5yHU/KM0VhBpU2wudi5i3BLBhugW76wP/AGhnA/LnGuzpbDxFXUohk8Gd/c+0eFNWock3+9IKQo6YtxS2M0z6vnl6RSYtwoJLKGpzFwFNzZ42lSkgpSHJqufbTgY2xUpKKqHWq4L5VcB01MCaCU43RTZcnDkKSocGqJAKVXtz68IrhjK8RQIZFTJbIsAzng5LdIDmLCQkkuFndblqOV4KwakTELLKs404Z/K0NtiljauVume4iaCVpCWSX4spJ3Tb1gYLCypnFBQE2sFKybnGqlrbkAA3DiY2Ek1eYAKDJOjgkgnW7e0C2B1FAuOw6DMSpSQQjJI1L6+3rAmDnEqmTVWUpC1M+RO6Pn7QwnzES0o3aiq4J/lNz3t2MKsHKUpSzMAEtJZ3zUTZI46wFcaUoNv2/gGnzWS6XINJS9rqdxzIVbvBqsCtCUlak1XKh7pS2bl4y8NUwigF3SwbIAk2HQe8VxMmZ4pWXNwlL6ZOo8Lwyr5StI8RPcAk7qiC1y7MWD6ZQzxSppSkMFZK3WBfSwiYbZ4AQlYBZSlgnJ1tu9Ne0HIkyqA9hUwItcKYZZXjDaOTLninshXLXOSGKVOM7RIa4hctKiCogjmYkOn6Gf6lf2mUrH0UhIqDEAZKYXqPC594ZYbaSqmOTO3DvGUqWlJO6liBdg7doooprLIIsSMw5HDRucYtGJKEtqCTjCtQIBzIbgMj9IDEgqO+QEg9ydW7wVh8OpRcWB793isyeWoSkskNlmc/vrCRmL0uo/waYDDKCQUKy3SHe45/tHqMaFVJWkKH8vMtfm/CLYaTO8NJBAUQCpJsx7crRph8DSuokB82+Ua9yTlFtuT9jn8L8EyitM11IZdYR0LgHgbacYbYjZMsWUshKlPdvTpBOK2hdktABmFVss309faHqciqnmn5pMqrYUkKcZUkEnMHiI0kz/CQhMo7oyHG7/WMVWN9426czElEAA3dRDPm2o9flBv3KNOS87v3D/7aq+hPG7RghZCisFze/AZhI5PGOLxYAyscr+5PCLScSDhzNUgDMIAdzdgpzx+ULgnopXXOxocWpeah0yu0CneIAI4GNJWHVLRWR5qrc80jkIHWinmwvzUbq/aGVgop+Ur45LbtlEgcXuwjRSGAq1v6Ze8TBKrWGYJkuATxIbveCpypQSEquAbAZs9vq0OzUpVLTQHJwQUblru7WtcRWXLWVcSTlzf5RemYssEhOYGtgSCOpisx5Tv5mp6A5+1oDabe17hOOWgVAG5DEiwF/KngIE/sy6VLJYDLieUabIw/im/lGnyg2fISUAoYKWQkjMi+nSESlNYno79wPZ0mYV7rMM+4+t4pjJxquDZ6h/NdyOR+UMsRLMkoKSQ/8QhJUCWspXCEuI35jlXmNRa9IYW9PnD+YYp+JPU+DLFSghKciUIYcN9j7Qz2Thv+UUQXOfMNmPnAWNUmWQ7lASx45gA93ftBwWZby6QykmZwBKSHTwDg/OBm8srgkvWxeJwcm5DtbneCcJPSFMq41HdrdyIwn4WklUsug6EuQSRoOUEIl2AzBUkgixZJqI6u0DN5HFx2L7aAKU0M6Qo83yb1hSve8JJslKfEUT+okpSOze8Np4HjXskC6uiXt6wtw6fEw0yckBQC2AP6UOkk+pVAicJqEF++RpK2f4aSsKBUC44BLB0gc73i81KF1KUSElIBBs7atxjdGHACFodVKfKTnlcc4omamYtYKS5CWCgx1NV+BPtCs45SbdlVy1EUFgFAMeQ0bjCfa2LRLpQAK3G6PLa4VwzvG+P2juEEhSkKKHB/MLW58YT7HAM/x5pdKASXD1FgEt/m+UNbI6MOBuLnLj/I9SjDt+IFqX+Y8T2iQlxM6YtSlt5i+bRI1XzLLpbR0+JBKdRk7Owa4A1bL0jzEBSEeJmSGA5nVjpnaBCVKOtuI+kHytlFZClulIYtrb5RBKiMkoLzMOwOEKUBIUdOWgdvvWCxSm2UCzsYEhk6QGZ9Rd3OQEOzk8OU92GT9ogFgDb7tC6fiFKUxNv5feM5xJDtrBUkhAqSd644/Zh+5eOOMFaW4NMkBAY+ZnHIc49JDClw6Q7nqfU8YwXiN4kxvNkboYBzk50OsP3LNPbUYLU3lu9hGkqXZOqiGbr5ifl0ieEkjiHz4tbLhB0mSlEqpt5QYceQENuhTmkhRj990AAJ8vYWty09Ido8NpaCHyADWBYwBg8EpSr5DTQcBzvftDORK8pOSbjlYgfW8Jks81SiuxjtMh0h+0JsUujeNqRUR9PWGs0BSis5Fvv0hRjUBawnRRA7J3j8hDRXpqWz+ptszD0yqTmpTl+Zd/pGu0ES0zUEly706BhaNkK8SZQNMzzA+QcCM9oYQhanzIsdS9vm4h9w13kuTq/zFsvGrFKUm924uS5g3EYEkhL1LN7+7xkjDhBUsBmLd9e8MMGgoLzHC1JqDAm+ZTzItA9uDeXIo7w/kyw2H8NRKrIBKCQS5KikpB0a+fSD1KQmalkgJSCCptSLB/X2gWXNWAoTJbpqdaxrZwQM/wBI5RDMUULQkMQoZl1FyDccW1MJ2cU7k7ZnjNqBCguWCpMzdLghL5JILa3BbO0K8PKp8Q5sk3bMlTBvWHe0MaiiYlTJUnIZl2BBHqITSzukDMpAI7g/SGuDq6ZeR0gfFlSrtkldv6Zayl/vSGGMxdVL2AqSx1IQlRPuYmy8AVrIKt2hYUOJVuj2qheUqKUheaQocjvXUeZb0EM26llpdg2WA9g9mN+l+sFzJCpapYKUkKJvwJGvIlg8bSsMhMolZDsN4Zhrhj7xjsmb/aEeJNIIKrIFgAOI4k35RnlWQyZW+OEE7XwwXh1aEpJfoPL6WgLY+G/s+GCaQpcwklJNiDn2aMsbOmSqADWUKLg5UFyH5tZ9YJmzqp0qhlAImchdQFukFPgx5ljSfDd/gD4bElBLIU5ZgT5Wsxc5RbEYhdKTOCULGbFz0SM784z2jPaY43V2ZP6mGfBtIEmELJmk5qcDmwYdoDohhUqlwEy1yanWglzd2ckhoAxRQmqkAusMOQuR0yipDAqUbksOpzPYfOL4GkI3mvlx5lvu0FvudKgob7lJUhSg5a9/XvEiTZhJskxIVFLZ2s3EpTlcwDi8STmeg6ZwNMmML2OQf74xjML6as/RomtzzMeFJ2ahQLlrC3XlC5W0PxSkB2I5Zi/+8M8aihLJzNIbgo/S8BT8MhCmTcnzH0FuUajR04nB8/QMw7LUazuC4GbMWbi/PnG0ySS5QoBPA58+kTArSiWFMHcpD8BAeK2mVFgMvf8A0gIqMpTenhBkmQlWQawBLW4kf6xQSkh8jf0u8DyRNWLEnkbACImahDgKqIsacgesMeh3VlynK/3yggrVUAATukJGlvlaMkKUTcsk3PFoY4WeCqyc0uDyBYjndoZPLJpcGaJlAIsLgX0s/ePMSoJQU3A3ewNzf1jYgLrTYLyduI09YBx6KECW7skMTmRlfjCojCpSRqZoIB4hSuliw9GhZhk75b8iSTye0WXMZvvP/aKIl0yVTP8AxSEp6Pb5Ro7YxUF77fv6GmCnFC6gfygEaOS79n9IbY1ISDqVAkPxSCoN6aQt2HNAmKJ1cXyhmpR8RRSwCABfyuSSehA15wHN1P8AubHBTPijEAJXNlSwSZSlEKUQAuXLnGxQGAQSCeIg9XxopbzUyUlMuXNmIBWoKWyloSpIoP4bJBKntUc2D+bQ+JimetKUb5UmUCaSgqUJZZqgqyF5szn18wfxohUnw0yJpSkF1uj+EBJ/FDqZQ/FTk7sWs0DJTfCYOj40nzEmSZSfEWxQQo0rBmTkKoNPkAlJ3r+fo7n4UxEyeFTBSio3Y1gqTuqDnMC1wSOBhb/xv+IVLkrElKJSqklAICzPeZMNdKZTShmxBJdhl02LnJ8SpKzuI3mvZR3W6ke0F9gTfwoV7RlgTFFTlROtrcWfgkB+sDy0HJQLHI68uzxpiJxWqskFw3QPYdRd+sZrQrPzBgpQzLpQpSUtwKgB6Qz1IeTHuPdkpEuWtdjmOtBIP/c8K8GFKUhwCc1A2fiPd+0McSKMNLYWdCl1DnUpxa7/ADjPY6U+C6t5SiS2SnJJFPrGThU3Up+rovicElM1N2QoeXIOLgjnFhsySks7BOVz5ud+EV3wAial1n+GRkNHJ0IGsTacpEuWQBUtjfVRbnyh2SUnxYFtRAV4hlsAlg2qlAufQfOA9nN4iajYBWuiglQHq8M8XLlowrkgOnzfmqUM+sI8VMVLKFpGh9gA/POHdrY7enWuDh+BttBvGdINrXJJyPHIftFShIASDk9oFw5Y1OfKwfMku6lR7mR0fn95Qnyd0MelJehMQXUrggVNxc/vHso3B5gfMloHlzQ6n/Mw6JF/mPeGOKlBMtKlWUs1JHLIdtYGxzemosFmTJhLhQA4RIyUhJzWH5xILQaYnV4mmkEXOr6COKPxQuSfEmUKQTUEy0/9P8QhSV+IQU7qHUoIIZRKQMutIVSST5i3YWhPjNqYSVMmp8IukmtSZThwhK1ElrkS1gk8CekTR5jVKrAsT8YJVMJCFJ8OYQskEhVClBYSbAkKTa5ccIwX8XVAK8IhNJcEsqsqlpSACHIImC4HrBczbGEQoMhlGi6ZfHxUoctp4SwOwFyARcVtLCoTvSh4SVTBUZbJSEJWpZRusrflkEDVjwjSNRTX3g34b2ycSlUxiE1JCBqEqkypl2JFTrNxmwh0pDEEC2phRsvaMmakTJICUqqcAAMoGk5Z5Zw4lYwuyfN694C+mSSZurF0ggWD34mLYeXXZCWfU25vGsvDqPmTUQKmOZ/eGGLelKkZgp5WNiIRxzzKO0eQLC4FaTl6nWGPgCkBmpuGOvIxWapZyZLMb6i7i0DzMeTKKpRClcNc2NteEM5pSlN2e4oj8OqxrAcFiFEHWA9vCky7vUSC/IP99YLwgMw+IUUsWYjeJGp58IV7TmeIuq9NLAcLse5IbtD4LYE/EX/YMqZodAe2cEYiY0qQgflYnsCIGu45s/1941pcVWsqkfT5wzulFWmzXY2JKCsM4JJtmP3jXH4p1Eoc1oDga55cS0KZ81QDpzsIM2LMqnJJP5bdmtAzOTAreVhEv4dw82eMSxcAJSCBYpYVXD5AMDYZgAmMp+GkyEqHgyxMpPllpCSlSsiAOISeoEMcRiEgulZSkqAKgHBVULPpwgDbSBWk2KqQ6hwf5wrOHDDVNJ8BGG2RhQhvCkqCmUXlIJWq6qja53jc8TFUSivxC1IKgSDY7ob9z3ikhSkp8RJATZOW9Y5g8NGgqXtSXWqpJFJSASL3Ac8mJZ4XsFODbjuIsPSVEAlrF9L5p6jWLKTQqtPnskcnNyeIhttXChN0sKjV3ZvcwkUtTG7auekO7PRxS8WNj7FLE+QAkAkhMwA3yVcdcxGdKDJlTEAhilVX6RqT8mgHYk8JmSyTSFCeOWctdz/mUe8GbSmCWtAS9ClVtmHBvz1BbrC70ec04vQjXCziVLIZShYFW6AnRupeB9pIE1RKkmlIUAeKv20jbaMtSkkS2BYrryufrAGJ2j+CkJYLzZwSKbktqLQ16ocI2/Ka7XShOHT5agpJOuWf19IUYw/gyCf8QW7EewjGVPXPKUtU5uw4nM8v3grb0gS2lgualqA4boQB6uYd9j0cWLwpxjJ73YMEuktqQPSM51knNyWHSLSh+GkOzkv3jTFYRRAKbFT0A8BrGbOxyUXuX2RsdSyCQyBdS+IGjRXFHxFkpdipkvctYAQ82xiLIkpeogVtwIFvvJ49kSEINKktVYH/APL6QX6nmy6pv7R/T9QdOy0pt4SVfzEsT2iR4vaBlEoIemz8eHtEhUzkeXJ6hA/hp+/zNAmM2XJVWSgEqqKs7lSEy1P1QlI7RIkYOrv9WKpmwMMfEBluJjVCpVwCotn5d9e7lvGPZ+x5FKvw07wWSC7OpKgbZB6lWGpJziRI2dKhG+D3Y2HSiVSkMAeud8zeOm+HJSTUogODY+oiRITMdbtjlQzxYZSCM6gH5HMRltJTFBH6okSEeOuwOs1GYVflRbRnKny/pHpFcKXxAytLfIC5ZzEiRtFOz9is2eoT54BLCVKUBwJUsE+gHpCvElgttKQPWPYkC4OrpF+X5FZKmI6j2jWaosnq/cqF4kSH9465fEgbGpHur2UY9wEsEpcZv84kSBlP+IKWaU0jyqKCR1mAHp2gaco0g8j/APIx5Ehdjmwrzl1fxUDRkluZcv6w9x0tKUKIAcIOgiRIUuxx5n5jmsWGmgOWMlJNyb1DnGQLlT6Egf8AtMSJFGelg+Ac4eUKpIazH/uIB9hAmKtPWgWSkukDQ0vbvEiRKD3PPv7R/vuMMHiFHM/kB7vHJbRU09bc/cXj2JDXc6egX2r9h98PyUhcogBzU/oITbVUTPJOd/8A7FRIkKPcvi36l+36ms9IDN95w5EsFcsNbw0W7E/OJEhIXUvj6gvw/vTZilXVSLn+oj6CG8tRUFPe59mMSJA+Tzup+P6GMxIc2HoIkSJGSB//2Q=="/>
          <p:cNvSpPr>
            <a:spLocks noChangeAspect="1" noChangeArrowheads="1"/>
          </p:cNvSpPr>
          <p:nvPr/>
        </p:nvSpPr>
        <p:spPr bwMode="auto">
          <a:xfrm>
            <a:off x="765175" y="-762000"/>
            <a:ext cx="3810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51" name="Picture 15" descr="http://classconnection.s3.amazonaws.com/562/flashcards/1169562/jpg/lingual_tonsil13335830093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244685"/>
            <a:ext cx="1752600" cy="2013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23"/>
          <a:stretch/>
        </p:blipFill>
        <p:spPr bwMode="auto">
          <a:xfrm>
            <a:off x="6826827" y="214312"/>
            <a:ext cx="2209800" cy="290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6393873" y="366712"/>
            <a:ext cx="1607127" cy="7762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178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248C3-2BDF-4B76-9102-F3218845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5122" name="Picture 2" descr="Ross and Pawlina, Histology: A Text and Atlas&#10;The palatine tonsils are paired structures made of dense accumulations of ly...">
            <a:extLst>
              <a:ext uri="{FF2B5EF4-FFF2-40B4-BE49-F238E27FC236}">
                <a16:creationId xmlns:a16="http://schemas.microsoft.com/office/drawing/2014/main" id="{A0D66963-42E4-4B5F-BD37-CF62A9C52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029200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istology of Tonsil">
            <a:extLst>
              <a:ext uri="{FF2B5EF4-FFF2-40B4-BE49-F238E27FC236}">
                <a16:creationId xmlns:a16="http://schemas.microsoft.com/office/drawing/2014/main" id="{1BD8A878-B618-4540-ACF3-B032AFF39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66" t="9916" r="6114" b="9916"/>
          <a:stretch/>
        </p:blipFill>
        <p:spPr bwMode="auto">
          <a:xfrm>
            <a:off x="1676400" y="3124200"/>
            <a:ext cx="5334000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444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en-US" sz="7200"/>
          </a:p>
          <a:p>
            <a:pPr marL="0" indent="0">
              <a:buFont typeface="Arial" charset="0"/>
              <a:buNone/>
            </a:pPr>
            <a:r>
              <a:rPr 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 Dr hala Elmazar 2022</a:t>
            </a:r>
            <a:endParaRPr lang="en-US"/>
          </a:p>
        </p:txBody>
      </p:sp>
      <p:pic>
        <p:nvPicPr>
          <p:cNvPr id="19461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34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 immune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868362"/>
            <a:ext cx="8839200" cy="58372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 immune system has 2 components: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The innate immune system </a:t>
            </a:r>
            <a:r>
              <a:rPr lang="en-US" sz="2800" dirty="0"/>
              <a:t>: non-specific, acts rapidly &amp; has no immunological memory 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u="sng" dirty="0">
                <a:solidFill>
                  <a:srgbClr val="00B050"/>
                </a:solidFill>
              </a:rPr>
              <a:t>its contents are: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b="1" u="sng" dirty="0">
                <a:solidFill>
                  <a:srgbClr val="0070C0"/>
                </a:solidFill>
              </a:rPr>
              <a:t>physical</a:t>
            </a:r>
            <a:r>
              <a:rPr lang="en-US" sz="2800" u="sng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: skin barrier , </a:t>
            </a:r>
            <a:r>
              <a:rPr lang="en-US" sz="2800" b="1" u="sng" dirty="0">
                <a:solidFill>
                  <a:srgbClr val="0070C0"/>
                </a:solidFill>
              </a:rPr>
              <a:t>chemical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: Complement      </a:t>
            </a:r>
          </a:p>
          <a:p>
            <a:pPr marL="0" indent="0">
              <a:buNone/>
            </a:pPr>
            <a:r>
              <a:rPr lang="en-US" sz="2800" dirty="0"/>
              <a:t>      proteins C1 –C9</a:t>
            </a:r>
            <a:r>
              <a:rPr lang="en-US" sz="2800" b="1" dirty="0"/>
              <a:t>, </a:t>
            </a:r>
            <a:r>
              <a:rPr lang="en-US" sz="2800" dirty="0"/>
              <a:t>acid in stomach, 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b="1" u="sng" dirty="0">
                <a:solidFill>
                  <a:srgbClr val="0070C0"/>
                </a:solidFill>
              </a:rPr>
              <a:t>cellular </a:t>
            </a:r>
            <a:r>
              <a:rPr lang="en-US" sz="2800" dirty="0"/>
              <a:t>: mast cells,  eosinophils, neutrophils, macrophages, &amp; natural killer cells 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The adaptive immune system</a:t>
            </a:r>
            <a:r>
              <a:rPr lang="en-US" sz="2800" dirty="0"/>
              <a:t>: specific, last long, able to distinguish self from non-self, has memory, specificity &amp; diversity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u="sng" dirty="0">
                <a:solidFill>
                  <a:srgbClr val="00B050"/>
                </a:solidFill>
              </a:rPr>
              <a:t>Its contents are </a:t>
            </a:r>
            <a:r>
              <a:rPr lang="en-US" sz="2800" dirty="0"/>
              <a:t>: T &amp; B lymphocytes &amp; APCs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04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458200" cy="5516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They communicate with each other through signaling molecules called </a:t>
            </a:r>
            <a:r>
              <a:rPr lang="en-US" sz="2800" b="1" u="sng" dirty="0">
                <a:solidFill>
                  <a:srgbClr val="FF0000"/>
                </a:solidFill>
              </a:rPr>
              <a:t>cytokines</a:t>
            </a:r>
            <a:r>
              <a:rPr lang="en-US" sz="2800" dirty="0"/>
              <a:t> &amp; </a:t>
            </a:r>
            <a:r>
              <a:rPr lang="en-US" sz="2800" b="1" u="sng" dirty="0">
                <a:solidFill>
                  <a:srgbClr val="FF0000"/>
                </a:solidFill>
              </a:rPr>
              <a:t>cell surface markers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u="sng" dirty="0"/>
              <a:t>The Adaptive  immune system</a:t>
            </a:r>
            <a:r>
              <a:rPr lang="en-US" sz="2800" dirty="0"/>
              <a:t> functions to defend the body by: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Humoral immunity </a:t>
            </a:r>
            <a:r>
              <a:rPr lang="en-US" sz="2800" dirty="0"/>
              <a:t> </a:t>
            </a:r>
            <a:r>
              <a:rPr lang="en-US" sz="2800" b="1" dirty="0"/>
              <a:t>B cells</a:t>
            </a:r>
            <a:r>
              <a:rPr lang="en-US" sz="2800" dirty="0"/>
              <a:t>→  Against antigens→  production of antibodies</a:t>
            </a:r>
          </a:p>
          <a:p>
            <a:pPr>
              <a:buFont typeface="Wingdings" pitchFamily="2" charset="2"/>
              <a:buChar char="§"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rgbClr val="FF0000"/>
                </a:solidFill>
              </a:rPr>
              <a:t>Cell mediated immunity </a:t>
            </a:r>
            <a:r>
              <a:rPr lang="en-US" sz="2800" b="1" dirty="0"/>
              <a:t>T cells</a:t>
            </a:r>
            <a:r>
              <a:rPr lang="en-US" sz="2800" dirty="0"/>
              <a:t> →  Against tumor, transplant cells, virus infected cells &amp; microorganisms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5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>
          <a:xfrm>
            <a:off x="533399" y="68502"/>
            <a:ext cx="7915245" cy="88874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en-US" b="1" dirty="0"/>
          </a:p>
          <a:p>
            <a:pPr algn="ctr">
              <a:buNone/>
            </a:pPr>
            <a:r>
              <a:rPr lang="en-US" sz="8000" dirty="0"/>
              <a:t>immune response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625" y="957248"/>
            <a:ext cx="8334375" cy="5595952"/>
            <a:chOff x="248" y="1344"/>
            <a:chExt cx="5250" cy="2112"/>
          </a:xfrm>
        </p:grpSpPr>
        <p:pic>
          <p:nvPicPr>
            <p:cNvPr id="512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" y="1344"/>
              <a:ext cx="5232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127" name="AutoShape 6"/>
            <p:cNvSpPr>
              <a:spLocks noChangeArrowheads="1"/>
            </p:cNvSpPr>
            <p:nvPr/>
          </p:nvSpPr>
          <p:spPr bwMode="auto">
            <a:xfrm rot="5400000">
              <a:off x="1521" y="241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28" name="AutoShape 7"/>
            <p:cNvSpPr>
              <a:spLocks noChangeArrowheads="1"/>
            </p:cNvSpPr>
            <p:nvPr/>
          </p:nvSpPr>
          <p:spPr bwMode="auto">
            <a:xfrm rot="5400000">
              <a:off x="1521" y="276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29" name="AutoShape 8"/>
            <p:cNvSpPr>
              <a:spLocks noChangeArrowheads="1"/>
            </p:cNvSpPr>
            <p:nvPr/>
          </p:nvSpPr>
          <p:spPr bwMode="auto">
            <a:xfrm rot="5400000">
              <a:off x="1521" y="258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0" name="AutoShape 9"/>
            <p:cNvSpPr>
              <a:spLocks noChangeArrowheads="1"/>
            </p:cNvSpPr>
            <p:nvPr/>
          </p:nvSpPr>
          <p:spPr bwMode="auto">
            <a:xfrm rot="5400000">
              <a:off x="2801" y="2409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1" name="AutoShape 10"/>
            <p:cNvSpPr>
              <a:spLocks noChangeArrowheads="1"/>
            </p:cNvSpPr>
            <p:nvPr/>
          </p:nvSpPr>
          <p:spPr bwMode="auto">
            <a:xfrm rot="5400000">
              <a:off x="2801" y="260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2" name="AutoShape 11"/>
            <p:cNvSpPr>
              <a:spLocks noChangeArrowheads="1"/>
            </p:cNvSpPr>
            <p:nvPr/>
          </p:nvSpPr>
          <p:spPr bwMode="auto">
            <a:xfrm rot="5400000">
              <a:off x="2801" y="278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3" name="AutoShape 12"/>
            <p:cNvSpPr>
              <a:spLocks noChangeArrowheads="1"/>
            </p:cNvSpPr>
            <p:nvPr/>
          </p:nvSpPr>
          <p:spPr bwMode="auto">
            <a:xfrm rot="5400000">
              <a:off x="2801" y="296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4" name="AutoShape 13"/>
            <p:cNvSpPr>
              <a:spLocks noChangeArrowheads="1"/>
            </p:cNvSpPr>
            <p:nvPr/>
          </p:nvSpPr>
          <p:spPr bwMode="auto">
            <a:xfrm rot="5400000">
              <a:off x="4201" y="2431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5" name="AutoShape 14"/>
            <p:cNvSpPr>
              <a:spLocks noChangeArrowheads="1"/>
            </p:cNvSpPr>
            <p:nvPr/>
          </p:nvSpPr>
          <p:spPr bwMode="auto">
            <a:xfrm rot="5400000">
              <a:off x="4201" y="2905"/>
              <a:ext cx="102" cy="136"/>
            </a:xfrm>
            <a:prstGeom prst="flowChartExtract">
              <a:avLst/>
            </a:prstGeom>
            <a:solidFill>
              <a:schemeClr val="hlink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36" name="Text Box 15"/>
            <p:cNvSpPr txBox="1">
              <a:spLocks noChangeArrowheads="1"/>
            </p:cNvSpPr>
            <p:nvPr/>
          </p:nvSpPr>
          <p:spPr bwMode="auto">
            <a:xfrm>
              <a:off x="2010" y="1405"/>
              <a:ext cx="1339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INNATE IMMUNITY 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Rapid responses to a 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broad range of microbes</a:t>
              </a:r>
            </a:p>
          </p:txBody>
        </p:sp>
        <p:sp>
          <p:nvSpPr>
            <p:cNvPr id="5137" name="Text Box 16"/>
            <p:cNvSpPr txBox="1">
              <a:spLocks noChangeArrowheads="1"/>
            </p:cNvSpPr>
            <p:nvPr/>
          </p:nvSpPr>
          <p:spPr bwMode="auto">
            <a:xfrm>
              <a:off x="4176" y="1405"/>
              <a:ext cx="1214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ACQUIRED IMMUNITY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Slower responses to </a:t>
              </a:r>
            </a:p>
            <a:p>
              <a:pPr algn="ctr"/>
              <a:r>
                <a:rPr lang="en-US" sz="1300" b="1">
                  <a:solidFill>
                    <a:schemeClr val="bg1"/>
                  </a:solidFill>
                  <a:latin typeface="Calibri" pitchFamily="34" charset="0"/>
                </a:rPr>
                <a:t>specific microbes</a:t>
              </a:r>
            </a:p>
          </p:txBody>
        </p:sp>
        <p:sp>
          <p:nvSpPr>
            <p:cNvPr id="5138" name="Text Box 17"/>
            <p:cNvSpPr txBox="1">
              <a:spLocks noChangeArrowheads="1"/>
            </p:cNvSpPr>
            <p:nvPr/>
          </p:nvSpPr>
          <p:spPr bwMode="auto">
            <a:xfrm>
              <a:off x="1552" y="2124"/>
              <a:ext cx="1009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latin typeface="Calibri" pitchFamily="34" charset="0"/>
                </a:rPr>
                <a:t>External defenses</a:t>
              </a:r>
            </a:p>
          </p:txBody>
        </p:sp>
        <p:sp>
          <p:nvSpPr>
            <p:cNvPr id="5139" name="Text Box 18"/>
            <p:cNvSpPr txBox="1">
              <a:spLocks noChangeArrowheads="1"/>
            </p:cNvSpPr>
            <p:nvPr/>
          </p:nvSpPr>
          <p:spPr bwMode="auto">
            <a:xfrm>
              <a:off x="2933" y="2124"/>
              <a:ext cx="975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b="1">
                  <a:latin typeface="Calibri" pitchFamily="34" charset="0"/>
                </a:rPr>
                <a:t>Internal defenses</a:t>
              </a:r>
            </a:p>
          </p:txBody>
        </p:sp>
        <p:sp>
          <p:nvSpPr>
            <p:cNvPr id="5140" name="Text Box 19"/>
            <p:cNvSpPr txBox="1">
              <a:spLocks noChangeArrowheads="1"/>
            </p:cNvSpPr>
            <p:nvPr/>
          </p:nvSpPr>
          <p:spPr bwMode="auto">
            <a:xfrm>
              <a:off x="1624" y="2380"/>
              <a:ext cx="318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Skin</a:t>
              </a:r>
            </a:p>
          </p:txBody>
        </p:sp>
        <p:sp>
          <p:nvSpPr>
            <p:cNvPr id="5141" name="Text Box 20"/>
            <p:cNvSpPr txBox="1">
              <a:spLocks noChangeArrowheads="1"/>
            </p:cNvSpPr>
            <p:nvPr/>
          </p:nvSpPr>
          <p:spPr bwMode="auto">
            <a:xfrm>
              <a:off x="1642" y="2548"/>
              <a:ext cx="1061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Mucous membranes</a:t>
              </a:r>
            </a:p>
          </p:txBody>
        </p:sp>
        <p:sp>
          <p:nvSpPr>
            <p:cNvPr id="5142" name="Text Box 21"/>
            <p:cNvSpPr txBox="1">
              <a:spLocks noChangeArrowheads="1"/>
            </p:cNvSpPr>
            <p:nvPr/>
          </p:nvSpPr>
          <p:spPr bwMode="auto">
            <a:xfrm>
              <a:off x="1634" y="2740"/>
              <a:ext cx="608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Secretions</a:t>
              </a:r>
            </a:p>
          </p:txBody>
        </p:sp>
        <p:sp>
          <p:nvSpPr>
            <p:cNvPr id="5143" name="Text Box 22"/>
            <p:cNvSpPr txBox="1">
              <a:spLocks noChangeArrowheads="1"/>
            </p:cNvSpPr>
            <p:nvPr/>
          </p:nvSpPr>
          <p:spPr bwMode="auto">
            <a:xfrm>
              <a:off x="2918" y="2388"/>
              <a:ext cx="862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Phagocytic cells</a:t>
              </a:r>
            </a:p>
          </p:txBody>
        </p:sp>
        <p:sp>
          <p:nvSpPr>
            <p:cNvPr id="5144" name="Text Box 23"/>
            <p:cNvSpPr txBox="1">
              <a:spLocks noChangeArrowheads="1"/>
            </p:cNvSpPr>
            <p:nvPr/>
          </p:nvSpPr>
          <p:spPr bwMode="auto">
            <a:xfrm>
              <a:off x="2932" y="2564"/>
              <a:ext cx="1112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Antimicrobial proteins</a:t>
              </a:r>
            </a:p>
          </p:txBody>
        </p:sp>
        <p:sp>
          <p:nvSpPr>
            <p:cNvPr id="5145" name="Text Box 24"/>
            <p:cNvSpPr txBox="1">
              <a:spLocks noChangeArrowheads="1"/>
            </p:cNvSpPr>
            <p:nvPr/>
          </p:nvSpPr>
          <p:spPr bwMode="auto">
            <a:xfrm>
              <a:off x="2922" y="2764"/>
              <a:ext cx="1177" cy="18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Inflammatory response</a:t>
              </a:r>
            </a:p>
          </p:txBody>
        </p:sp>
        <p:sp>
          <p:nvSpPr>
            <p:cNvPr id="5146" name="Text Box 25"/>
            <p:cNvSpPr txBox="1">
              <a:spLocks noChangeArrowheads="1"/>
            </p:cNvSpPr>
            <p:nvPr/>
          </p:nvSpPr>
          <p:spPr bwMode="auto">
            <a:xfrm>
              <a:off x="2951" y="2969"/>
              <a:ext cx="878" cy="11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 dirty="0">
                  <a:latin typeface="Calibri" pitchFamily="34" charset="0"/>
                </a:rPr>
                <a:t>Natural killer cells</a:t>
              </a:r>
            </a:p>
          </p:txBody>
        </p:sp>
        <p:sp>
          <p:nvSpPr>
            <p:cNvPr id="5147" name="Text Box 26"/>
            <p:cNvSpPr txBox="1">
              <a:spLocks noChangeArrowheads="1"/>
            </p:cNvSpPr>
            <p:nvPr/>
          </p:nvSpPr>
          <p:spPr bwMode="auto">
            <a:xfrm>
              <a:off x="4284" y="2409"/>
              <a:ext cx="968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r>
                <a:rPr lang="en-US" sz="1300">
                  <a:latin typeface="Calibri" pitchFamily="34" charset="0"/>
                </a:rPr>
                <a:t>Humoral response</a:t>
              </a:r>
            </a:p>
            <a:p>
              <a:r>
                <a:rPr lang="en-US" sz="1300">
                  <a:latin typeface="Calibri" pitchFamily="34" charset="0"/>
                </a:rPr>
                <a:t>(antibodies)</a:t>
              </a:r>
            </a:p>
            <a:p>
              <a:endParaRPr lang="en-US" sz="1300">
                <a:latin typeface="Calibri" pitchFamily="34" charset="0"/>
              </a:endParaRPr>
            </a:p>
          </p:txBody>
        </p:sp>
        <p:sp>
          <p:nvSpPr>
            <p:cNvPr id="5148" name="Text Box 27"/>
            <p:cNvSpPr txBox="1">
              <a:spLocks noChangeArrowheads="1"/>
            </p:cNvSpPr>
            <p:nvPr/>
          </p:nvSpPr>
          <p:spPr bwMode="auto">
            <a:xfrm>
              <a:off x="4281" y="2893"/>
              <a:ext cx="1217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r>
                <a:rPr lang="en-US" sz="1300">
                  <a:latin typeface="Calibri" pitchFamily="34" charset="0"/>
                </a:rPr>
                <a:t>Cell-mediated response</a:t>
              </a:r>
            </a:p>
            <a:p>
              <a:r>
                <a:rPr lang="en-US" sz="1300">
                  <a:latin typeface="Calibri" pitchFamily="34" charset="0"/>
                </a:rPr>
                <a:t>(cytotoxic </a:t>
              </a:r>
            </a:p>
            <a:p>
              <a:r>
                <a:rPr lang="en-US" sz="1300">
                  <a:latin typeface="Calibri" pitchFamily="34" charset="0"/>
                </a:rPr>
                <a:t>lymphocytes)</a:t>
              </a:r>
            </a:p>
          </p:txBody>
        </p:sp>
        <p:sp>
          <p:nvSpPr>
            <p:cNvPr id="5149" name="Text Box 28"/>
            <p:cNvSpPr txBox="1">
              <a:spLocks noChangeArrowheads="1"/>
            </p:cNvSpPr>
            <p:nvPr/>
          </p:nvSpPr>
          <p:spPr bwMode="auto">
            <a:xfrm>
              <a:off x="321" y="2815"/>
              <a:ext cx="673" cy="43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 anchor="ctr">
              <a:spAutoFit/>
            </a:bodyPr>
            <a:lstStyle/>
            <a:p>
              <a:pPr algn="ctr"/>
              <a:r>
                <a:rPr lang="en-US" sz="1300">
                  <a:latin typeface="Calibri" pitchFamily="34" charset="0"/>
                </a:rPr>
                <a:t>Invading</a:t>
              </a:r>
            </a:p>
            <a:p>
              <a:pPr algn="ctr"/>
              <a:r>
                <a:rPr lang="en-US" sz="1300">
                  <a:latin typeface="Calibri" pitchFamily="34" charset="0"/>
                </a:rPr>
                <a:t>microbes</a:t>
              </a:r>
            </a:p>
            <a:p>
              <a:pPr algn="ctr"/>
              <a:r>
                <a:rPr lang="en-US" sz="1300">
                  <a:latin typeface="Calibri" pitchFamily="34" charset="0"/>
                </a:rPr>
                <a:t>(pathogens)</a:t>
              </a:r>
            </a:p>
          </p:txBody>
        </p:sp>
      </p:grp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4802941" y="5638800"/>
            <a:ext cx="1064459" cy="29303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US" sz="1300" dirty="0">
                <a:latin typeface="Calibri" pitchFamily="34" charset="0"/>
              </a:rPr>
              <a:t>Complement</a:t>
            </a: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 rot="5400000">
            <a:off x="4489486" y="5708686"/>
            <a:ext cx="253928" cy="215900"/>
          </a:xfrm>
          <a:prstGeom prst="flowChartExtract">
            <a:avLst/>
          </a:prstGeom>
          <a:solidFill>
            <a:schemeClr val="hlink"/>
          </a:solidFill>
          <a:ln w="25400">
            <a:noFill/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1E795-C806-43D5-9FBC-21B799F62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structure of the Lymphatic tissue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524000"/>
            <a:ext cx="3581400" cy="403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The basic structure of the lymphatic tissue </a:t>
            </a:r>
          </a:p>
          <a:p>
            <a:pPr marL="0" indent="0">
              <a:buNone/>
            </a:pPr>
            <a:r>
              <a:rPr lang="en-US" dirty="0"/>
              <a:t>is mainly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lymphocytes ( T &amp; B ), </a:t>
            </a:r>
            <a:r>
              <a:rPr lang="en-US" dirty="0"/>
              <a:t>other cells also found such as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plasma cells </a:t>
            </a:r>
            <a:r>
              <a:rPr lang="en-US" dirty="0"/>
              <a:t>&amp;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macrophages.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762000"/>
            <a:ext cx="4953000" cy="5867400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Pluripotent </a:t>
            </a:r>
            <a:r>
              <a:rPr lang="en-US" sz="3600" b="1" dirty="0" err="1"/>
              <a:t>hemopoietic</a:t>
            </a:r>
            <a:r>
              <a:rPr lang="en-US" sz="3600" b="1" dirty="0"/>
              <a:t> stem cell</a:t>
            </a:r>
          </a:p>
          <a:p>
            <a:pPr marL="0" indent="0">
              <a:buNone/>
            </a:pPr>
            <a:r>
              <a:rPr lang="en-US" sz="3600" b="1" dirty="0"/>
              <a:t>                  ↓</a:t>
            </a:r>
          </a:p>
          <a:p>
            <a:pPr marL="0" indent="0">
              <a:buNone/>
            </a:pPr>
            <a:r>
              <a:rPr lang="en-US" sz="3600" b="1" dirty="0"/>
              <a:t>Lymphoid progenitor cell</a:t>
            </a:r>
          </a:p>
          <a:p>
            <a:pPr marL="0" indent="0">
              <a:buNone/>
            </a:pPr>
            <a:r>
              <a:rPr lang="en-US" sz="3600" b="1" dirty="0"/>
              <a:t>                  ↓</a:t>
            </a:r>
          </a:p>
          <a:p>
            <a:pPr marL="0" indent="0">
              <a:buNone/>
            </a:pPr>
            <a:r>
              <a:rPr lang="en-US" sz="3600" b="1" dirty="0"/>
              <a:t>Lymphoblast</a:t>
            </a:r>
          </a:p>
          <a:p>
            <a:pPr marL="0" indent="0">
              <a:buNone/>
            </a:pPr>
            <a:r>
              <a:rPr lang="en-US" sz="3600" b="1" dirty="0"/>
              <a:t>                 ↓</a:t>
            </a:r>
          </a:p>
          <a:p>
            <a:pPr marL="0" indent="0">
              <a:buNone/>
            </a:pPr>
            <a:r>
              <a:rPr lang="en-US" sz="3600" b="1" dirty="0"/>
              <a:t>Prolymphocytes: have one of three different fates:</a:t>
            </a:r>
          </a:p>
          <a:p>
            <a:pPr marL="0" indent="0">
              <a:buNone/>
            </a:pPr>
            <a:r>
              <a:rPr lang="en-US" sz="3600" b="1" dirty="0"/>
              <a:t>                  ↓</a:t>
            </a:r>
          </a:p>
          <a:p>
            <a:r>
              <a:rPr lang="en-US" sz="3600" b="1" dirty="0"/>
              <a:t>Remain in </a:t>
            </a:r>
            <a:r>
              <a:rPr lang="en-US" sz="3600" b="1" dirty="0">
                <a:solidFill>
                  <a:srgbClr val="FF0000"/>
                </a:solidFill>
              </a:rPr>
              <a:t>bone marrow </a:t>
            </a:r>
            <a:r>
              <a:rPr lang="en-US" sz="3600" b="1" dirty="0"/>
              <a:t>&amp; give </a:t>
            </a:r>
            <a:r>
              <a:rPr lang="en-US" sz="3600" b="1" dirty="0">
                <a:solidFill>
                  <a:srgbClr val="FF0000"/>
                </a:solidFill>
              </a:rPr>
              <a:t>B</a:t>
            </a:r>
            <a:r>
              <a:rPr lang="en-US" sz="3600" b="1" dirty="0"/>
              <a:t> lymphocytes</a:t>
            </a:r>
          </a:p>
          <a:p>
            <a:r>
              <a:rPr lang="en-US" sz="3600" b="1" dirty="0"/>
              <a:t>Migrate to </a:t>
            </a:r>
            <a:r>
              <a:rPr lang="en-US" sz="3600" b="1" dirty="0">
                <a:solidFill>
                  <a:srgbClr val="FF0000"/>
                </a:solidFill>
              </a:rPr>
              <a:t>thymus </a:t>
            </a:r>
            <a:r>
              <a:rPr lang="en-US" sz="3600" b="1" dirty="0"/>
              <a:t>and give </a:t>
            </a:r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US" sz="3600" b="1" dirty="0"/>
              <a:t> lymphocytes</a:t>
            </a:r>
          </a:p>
          <a:p>
            <a:r>
              <a:rPr lang="en-US" sz="3600" b="1" dirty="0"/>
              <a:t>Give rise to </a:t>
            </a:r>
            <a:r>
              <a:rPr lang="en-US" sz="3600" b="1" dirty="0">
                <a:solidFill>
                  <a:srgbClr val="FF0000"/>
                </a:solidFill>
              </a:rPr>
              <a:t>NK cells </a:t>
            </a:r>
            <a:r>
              <a:rPr lang="en-US" sz="3600" b="1" dirty="0"/>
              <a:t>which enter blood directly</a:t>
            </a:r>
          </a:p>
          <a:p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8153400" y="720436"/>
            <a:ext cx="381000" cy="2667000"/>
          </a:xfrm>
          <a:prstGeom prst="rightBrac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5400000">
            <a:off x="8128346" y="1992757"/>
            <a:ext cx="14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Bone marrow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56360-B59E-7B8B-5F01-FCD81D5AEAC9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1394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83E2-3D3F-4767-B1B1-6E931EBD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1026" name="Picture 2" descr="25&#10; ">
            <a:extLst>
              <a:ext uri="{FF2B5EF4-FFF2-40B4-BE49-F238E27FC236}">
                <a16:creationId xmlns:a16="http://schemas.microsoft.com/office/drawing/2014/main" id="{E7C911FB-DBDB-493A-A651-F92E7FDC9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3" t="2631" b="7895"/>
          <a:stretch/>
        </p:blipFill>
        <p:spPr bwMode="auto">
          <a:xfrm>
            <a:off x="838200" y="533400"/>
            <a:ext cx="7391400" cy="5562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17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The lymphatic tissue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638800"/>
          </a:xfrm>
        </p:spPr>
        <p:txBody>
          <a:bodyPr>
            <a:normAutofit/>
          </a:bodyPr>
          <a:lstStyle/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u="sng" dirty="0"/>
              <a:t>The lymphatic tissue present in 2 forms:</a:t>
            </a: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r>
              <a:rPr lang="en-US" sz="2800" u="sng" dirty="0">
                <a:solidFill>
                  <a:srgbClr val="C00000"/>
                </a:solidFill>
              </a:rPr>
              <a:t>Diffuse lymphatic tissue   </a:t>
            </a:r>
          </a:p>
          <a:p>
            <a:pPr marL="182880" lvl="2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No capsule present, scattered cells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Found in CT of almost all organs</a:t>
            </a:r>
          </a:p>
          <a:p>
            <a:pPr marL="182880" lvl="2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2800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r>
              <a:rPr lang="en-US" sz="2800" u="sng" dirty="0" err="1">
                <a:solidFill>
                  <a:srgbClr val="C00000"/>
                </a:solidFill>
              </a:rPr>
              <a:t>Noduler</a:t>
            </a:r>
            <a:r>
              <a:rPr lang="en-US" sz="2800" u="sng" dirty="0">
                <a:solidFill>
                  <a:srgbClr val="C00000"/>
                </a:solidFill>
              </a:rPr>
              <a:t> lymphatic tissue  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No capsule present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Oval-shaped masses</a:t>
            </a:r>
          </a:p>
          <a:p>
            <a:pPr marL="182880" lvl="3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800" dirty="0"/>
              <a:t>Found single or in groups</a:t>
            </a: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u="sng" dirty="0">
              <a:solidFill>
                <a:srgbClr val="C00000"/>
              </a:solidFill>
            </a:endParaRPr>
          </a:p>
          <a:p>
            <a:pPr marL="640080" lvl="2" indent="-457200">
              <a:lnSpc>
                <a:spcPct val="90000"/>
              </a:lnSpc>
              <a:spcBef>
                <a:spcPts val="0"/>
              </a:spcBef>
            </a:pPr>
            <a:endParaRPr lang="en-US" sz="2800" dirty="0"/>
          </a:p>
          <a:p>
            <a:pPr marL="18288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Prof Dr hala Elmazar 2022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81" r="52090" b="3271"/>
          <a:stretch/>
        </p:blipFill>
        <p:spPr bwMode="auto">
          <a:xfrm>
            <a:off x="6124575" y="824344"/>
            <a:ext cx="2867025" cy="2520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3467100"/>
            <a:ext cx="3867150" cy="2857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306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03ce4d-2404-4236-8700-bd01b623a4ab">
      <Terms xmlns="http://schemas.microsoft.com/office/infopath/2007/PartnerControls"/>
    </lcf76f155ced4ddcb4097134ff3c332f>
    <TaxCatchAll xmlns="a433687a-ae5f-44a0-9b01-062828d2e89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6F85BD0D362FE4498F457B21D75D702E" ma:contentTypeVersion="11" ma:contentTypeDescription="إنشاء مستند جديد." ma:contentTypeScope="" ma:versionID="cc0d0a50a6e95779a9fba570937ead43">
  <xsd:schema xmlns:xsd="http://www.w3.org/2001/XMLSchema" xmlns:xs="http://www.w3.org/2001/XMLSchema" xmlns:p="http://schemas.microsoft.com/office/2006/metadata/properties" xmlns:ns2="1f03ce4d-2404-4236-8700-bd01b623a4ab" xmlns:ns3="a433687a-ae5f-44a0-9b01-062828d2e892" targetNamespace="http://schemas.microsoft.com/office/2006/metadata/properties" ma:root="true" ma:fieldsID="366ae06ac978eface6a1f99e17194cb4" ns2:_="" ns3:_="">
    <xsd:import namespace="1f03ce4d-2404-4236-8700-bd01b623a4ab"/>
    <xsd:import namespace="a433687a-ae5f-44a0-9b01-062828d2e8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3ce4d-2404-4236-8700-bd01b623a4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3687a-ae5f-44a0-9b01-062828d2e89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05025ab-9b24-4bec-8a8d-68c22d247c8e}" ma:internalName="TaxCatchAll" ma:showField="CatchAllData" ma:web="a433687a-ae5f-44a0-9b01-062828d2e8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487955-5597-4174-BAC9-F41F7760A08C}">
  <ds:schemaRefs>
    <ds:schemaRef ds:uri="http://schemas.microsoft.com/office/2006/metadata/properties"/>
    <ds:schemaRef ds:uri="http://schemas.microsoft.com/office/infopath/2007/PartnerControls"/>
    <ds:schemaRef ds:uri="1f03ce4d-2404-4236-8700-bd01b623a4ab"/>
    <ds:schemaRef ds:uri="a433687a-ae5f-44a0-9b01-062828d2e892"/>
  </ds:schemaRefs>
</ds:datastoreItem>
</file>

<file path=customXml/itemProps2.xml><?xml version="1.0" encoding="utf-8"?>
<ds:datastoreItem xmlns:ds="http://schemas.openxmlformats.org/officeDocument/2006/customXml" ds:itemID="{AC33DB65-319C-4E69-966F-34A650BA0892}"/>
</file>

<file path=customXml/itemProps3.xml><?xml version="1.0" encoding="utf-8"?>
<ds:datastoreItem xmlns:ds="http://schemas.openxmlformats.org/officeDocument/2006/customXml" ds:itemID="{8B7408F0-C270-4463-B623-56F5FC60CC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1649</Words>
  <Application>Microsoft Office PowerPoint</Application>
  <PresentationFormat>On-screen Show (4:3)</PresentationFormat>
  <Paragraphs>360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  The lymphatic system   (Part I) Professor Dr Hala El-mazar</vt:lpstr>
      <vt:lpstr>PowerPoint Presentation</vt:lpstr>
      <vt:lpstr>PowerPoint Presentation</vt:lpstr>
      <vt:lpstr>The  immune system</vt:lpstr>
      <vt:lpstr>PowerPoint Presentation</vt:lpstr>
      <vt:lpstr>PowerPoint Presentation</vt:lpstr>
      <vt:lpstr>The structure of the Lymphatic tissue</vt:lpstr>
      <vt:lpstr>PowerPoint Presentation</vt:lpstr>
      <vt:lpstr>The lymphatic tissue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Lymph nodes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Lymph and blood supply of Lymph Node</vt:lpstr>
      <vt:lpstr>Tonsils</vt:lpstr>
      <vt:lpstr>PowerPoint Presentation</vt:lpstr>
      <vt:lpstr>Palatine tonsils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lymphatic system</dc:title>
  <dc:creator>lion</dc:creator>
  <cp:lastModifiedBy>Adminِ</cp:lastModifiedBy>
  <cp:revision>163</cp:revision>
  <dcterms:created xsi:type="dcterms:W3CDTF">2016-04-08T19:40:51Z</dcterms:created>
  <dcterms:modified xsi:type="dcterms:W3CDTF">2022-05-09T23:09:04Z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0x0101006F85BD0D362FE4498F457B21D75D702E</vt:lpwstr>
  </property>
  <property fmtid="{D5CDD505-2E9C-101B-9397-08002B2CF9AE}" pid="3" name="MediaServiceImageTags">
    <vt:lpwstr/>
  </property>
</Properties>
</file>