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3" r:id="rId7"/>
    <p:sldId id="264" r:id="rId8"/>
    <p:sldId id="261" r:id="rId9"/>
    <p:sldId id="262" r:id="rId10"/>
    <p:sldId id="265" r:id="rId11"/>
    <p:sldId id="271" r:id="rId12"/>
    <p:sldId id="270" r:id="rId13"/>
    <p:sldId id="290" r:id="rId14"/>
    <p:sldId id="275" r:id="rId15"/>
    <p:sldId id="268" r:id="rId16"/>
    <p:sldId id="273" r:id="rId17"/>
    <p:sldId id="274" r:id="rId18"/>
    <p:sldId id="276" r:id="rId19"/>
    <p:sldId id="277" r:id="rId20"/>
    <p:sldId id="269" r:id="rId21"/>
    <p:sldId id="272" r:id="rId22"/>
    <p:sldId id="289" r:id="rId23"/>
    <p:sldId id="278" r:id="rId24"/>
    <p:sldId id="279" r:id="rId25"/>
    <p:sldId id="282" r:id="rId26"/>
    <p:sldId id="291" r:id="rId27"/>
    <p:sldId id="284" r:id="rId28"/>
    <p:sldId id="288"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Lustria" panose="020B0604020202020204" charset="0"/>
      <p:regular r:id="rId35"/>
    </p:embeddedFont>
    <p:embeddedFont>
      <p:font typeface="Montserrat"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000000"/>
          </p15:clr>
        </p15:guide>
        <p15:guide id="2" pos="3846">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g12dhnZ8Onzb8lN7LyuKYSEVEB7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5" autoAdjust="0"/>
    <p:restoredTop sz="90047" autoAdjust="0"/>
  </p:normalViewPr>
  <p:slideViewPr>
    <p:cSldViewPr snapToGrid="0">
      <p:cViewPr varScale="1">
        <p:scale>
          <a:sx n="72" d="100"/>
          <a:sy n="72" d="100"/>
        </p:scale>
        <p:origin x="768" y="60"/>
      </p:cViewPr>
      <p:guideLst>
        <p:guide orient="horz" pos="2155"/>
        <p:guide pos="38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62314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43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 the pubococcygeus or pelvic floor muscles. These muscles have high resting tone, </a:t>
            </a:r>
            <a:r>
              <a:rPr lang="en-US" dirty="0" err="1" smtClean="0"/>
              <a:t>ie</a:t>
            </a:r>
            <a:r>
              <a:rPr lang="en-US" dirty="0" smtClean="0"/>
              <a:t>, they are contracting even at apparent times of rest and may completely close the </a:t>
            </a:r>
          </a:p>
          <a:p>
            <a:pPr marL="0" lvl="0" indent="0" algn="l" rtl="0">
              <a:spcBef>
                <a:spcPts val="0"/>
              </a:spcBef>
              <a:spcAft>
                <a:spcPts val="0"/>
              </a:spcAft>
              <a:buNone/>
            </a:pPr>
            <a:r>
              <a:rPr lang="en-US" dirty="0" smtClean="0"/>
              <a:t>Before diagnosing vulvodynia, your doctor will ask you questions about your medical, sexual and surgical history and to understand the location, nature and extent of your symptoms.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Your doctor might also perform a:</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    Pelvic exam. Your doctor visually examines your external genitals and vagina for signs of infection or other causes of your symptoms. Even if there's no visual evidence of infection, your doctor might take a sample of cells from your vagina to test for an infection, such as a yeast infection or bacterial </a:t>
            </a:r>
            <a:r>
              <a:rPr lang="en-US" dirty="0" err="1" smtClean="0"/>
              <a:t>vaginosis</a:t>
            </a:r>
            <a:r>
              <a:rPr lang="en-US" dirty="0" smtClean="0"/>
              <a:t>.</a:t>
            </a:r>
          </a:p>
          <a:p>
            <a:pPr marL="0" lvl="0" indent="0" algn="l" rtl="0">
              <a:spcBef>
                <a:spcPts val="0"/>
              </a:spcBef>
              <a:spcAft>
                <a:spcPts val="0"/>
              </a:spcAft>
              <a:buNone/>
            </a:pPr>
            <a:r>
              <a:rPr lang="en-US" dirty="0" smtClean="0"/>
              <a:t>    Cotton swab test. Your doctor uses a moistened cotton swab to gently check for specific, localized areas of pain in your vulvar region</a:t>
            </a:r>
            <a:endParaRPr dirty="0"/>
          </a:p>
        </p:txBody>
      </p:sp>
      <p:sp>
        <p:nvSpPr>
          <p:cNvPr id="1267" name="Google Shape;12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50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Pain may be present in the labia, clitoris, vestibule, perineum, </a:t>
            </a:r>
            <a:r>
              <a:rPr lang="en-US" dirty="0" err="1" smtClean="0"/>
              <a:t>mon</a:t>
            </a:r>
            <a:r>
              <a:rPr lang="en-US" dirty="0" smtClean="0"/>
              <a:t> pubis, and inner thighs.</a:t>
            </a:r>
            <a:endParaRPr dirty="0"/>
          </a:p>
        </p:txBody>
      </p:sp>
      <p:sp>
        <p:nvSpPr>
          <p:cNvPr id="1448" name="Google Shape;14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09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8" name="Google Shape;14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95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 can provide temporary symptom relief. Your doctor might recommend applying </a:t>
            </a:r>
            <a:r>
              <a:rPr lang="en-US" dirty="0" err="1" smtClean="0"/>
              <a:t>lidocaine</a:t>
            </a:r>
            <a:r>
              <a:rPr lang="en-US" dirty="0" smtClean="0"/>
              <a:t> 30 minutes before sexual intercourse to reduce your discomfort. Using </a:t>
            </a:r>
            <a:r>
              <a:rPr lang="en-US" dirty="0" err="1" smtClean="0"/>
              <a:t>lidocaine</a:t>
            </a:r>
            <a:r>
              <a:rPr lang="en-US" dirty="0" smtClean="0"/>
              <a:t> ointment can cause your partner to have temporary numbness after sexual contact.</a:t>
            </a:r>
          </a:p>
          <a:p>
            <a:pPr marL="0" lvl="0" indent="0" algn="l" rtl="0">
              <a:spcBef>
                <a:spcPts val="0"/>
              </a:spcBef>
              <a:spcAft>
                <a:spcPts val="0"/>
              </a:spcAft>
              <a:buNone/>
            </a:pPr>
            <a:r>
              <a:rPr lang="en-US" dirty="0" err="1" smtClean="0"/>
              <a:t>Kegel</a:t>
            </a:r>
            <a:r>
              <a:rPr lang="en-US" dirty="0" smtClean="0"/>
              <a:t> exercise, also known as pelvic-floor exercise, involves repeatedly contracting and relaxing the muscles that form part of the pelvic floor, now sometimes colloquially referred to as the "</a:t>
            </a:r>
            <a:r>
              <a:rPr lang="en-US" dirty="0" err="1" smtClean="0"/>
              <a:t>Kegel</a:t>
            </a:r>
            <a:r>
              <a:rPr lang="en-US" dirty="0" smtClean="0"/>
              <a:t> muscles". The exercise can be performed multiple[quantify] times each day, for several minutes at a time, but take one to three months to begin to have an effect.[citation needed] </a:t>
            </a:r>
          </a:p>
          <a:p>
            <a:pPr marL="0" lvl="0" indent="0" algn="l" rtl="0">
              <a:spcBef>
                <a:spcPts val="0"/>
              </a:spcBef>
              <a:spcAft>
                <a:spcPts val="0"/>
              </a:spcAft>
              <a:buNone/>
            </a:pPr>
            <a:r>
              <a:rPr lang="en-US" dirty="0" smtClean="0"/>
              <a:t>surgery to remove the affected skin and tissue (</a:t>
            </a:r>
            <a:r>
              <a:rPr lang="en-US" dirty="0" err="1" smtClean="0"/>
              <a:t>vestibulectomy</a:t>
            </a:r>
            <a:r>
              <a:rPr lang="en-US" dirty="0" smtClean="0"/>
              <a:t>) relieves pain in some women.</a:t>
            </a:r>
          </a:p>
          <a:p>
            <a:pPr marL="0" lvl="0" indent="0" algn="l" rtl="0">
              <a:spcBef>
                <a:spcPts val="0"/>
              </a:spcBef>
              <a:spcAft>
                <a:spcPts val="0"/>
              </a:spcAft>
              <a:buNone/>
            </a:pPr>
            <a:r>
              <a:rPr lang="en-US" dirty="0" smtClean="0"/>
              <a:t>Vulvodynia resolves spontaneously in about 40% of patients.</a:t>
            </a:r>
            <a:endParaRPr dirty="0"/>
          </a:p>
        </p:txBody>
      </p:sp>
      <p:sp>
        <p:nvSpPr>
          <p:cNvPr id="1505" name="Google Shape;15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551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insertion of some or all types of objects into the vagina, sexually motivated or otherwise, including the usage of speculums and tampons.[</a:t>
            </a:r>
          </a:p>
          <a:p>
            <a:pPr marL="0" lvl="0" indent="0" algn="l" rtl="0">
              <a:spcBef>
                <a:spcPts val="0"/>
              </a:spcBef>
              <a:spcAft>
                <a:spcPts val="0"/>
              </a:spcAft>
              <a:buNone/>
            </a:pPr>
            <a:r>
              <a:rPr lang="en-US" dirty="0" smtClean="0"/>
              <a:t>Specific muscle involvement is unclear, but the condition may involve the pubococcygeus muscle, </a:t>
            </a:r>
            <a:r>
              <a:rPr lang="en-US" dirty="0" err="1" smtClean="0"/>
              <a:t>levator</a:t>
            </a:r>
            <a:r>
              <a:rPr lang="en-US" dirty="0" smtClean="0"/>
              <a:t> </a:t>
            </a:r>
            <a:r>
              <a:rPr lang="en-US" dirty="0" err="1" smtClean="0"/>
              <a:t>ani</a:t>
            </a:r>
            <a:r>
              <a:rPr lang="en-US" dirty="0" smtClean="0"/>
              <a:t>, </a:t>
            </a:r>
            <a:r>
              <a:rPr lang="en-US" dirty="0" err="1" smtClean="0"/>
              <a:t>bulbocavernosus</a:t>
            </a:r>
            <a:r>
              <a:rPr lang="en-US" dirty="0" smtClean="0"/>
              <a:t>, </a:t>
            </a:r>
            <a:r>
              <a:rPr lang="en-US" dirty="0" err="1" smtClean="0"/>
              <a:t>circumvaginal</a:t>
            </a:r>
            <a:r>
              <a:rPr lang="en-US" dirty="0" smtClean="0"/>
              <a:t>, or </a:t>
            </a:r>
            <a:r>
              <a:rPr lang="en-US" dirty="0" err="1" smtClean="0"/>
              <a:t>perivaginal</a:t>
            </a:r>
            <a:r>
              <a:rPr lang="en-US" dirty="0" smtClean="0"/>
              <a:t> muscles.[9] </a:t>
            </a:r>
          </a:p>
          <a:p>
            <a:pPr marL="0" lvl="0" indent="0" algn="l" rtl="0">
              <a:spcBef>
                <a:spcPts val="0"/>
              </a:spcBef>
              <a:spcAft>
                <a:spcPts val="0"/>
              </a:spcAft>
              <a:buNone/>
            </a:pPr>
            <a:r>
              <a:rPr lang="en-US" dirty="0" smtClean="0"/>
              <a:t>Psychological</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According to a 2011 study those with vaginismus are twice as likely to have a history of childhood sexual interference and held less positive attitudes about their sexuality, whereas no correlation was noted for lack of sexual knowledge or (non-sexual) physical abuse.[21]</a:t>
            </a:r>
          </a:p>
          <a:p>
            <a:pPr marL="0" lvl="0" indent="0" algn="l" rtl="0">
              <a:spcBef>
                <a:spcPts val="0"/>
              </a:spcBef>
              <a:spcAft>
                <a:spcPts val="0"/>
              </a:spcAft>
              <a:buNone/>
            </a:pPr>
            <a:r>
              <a:rPr lang="en-US" dirty="0" smtClean="0"/>
              <a:t>Physical</a:t>
            </a:r>
          </a:p>
          <a:p>
            <a:pPr marL="0" lvl="0" indent="0" algn="l" rtl="0">
              <a:spcBef>
                <a:spcPts val="0"/>
              </a:spcBef>
              <a:spcAft>
                <a:spcPts val="0"/>
              </a:spcAft>
              <a:buNone/>
            </a:pPr>
            <a:r>
              <a:rPr lang="en-US" dirty="0" smtClean="0"/>
              <a:t>Dilators for treating vaginismus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Often, when faced with a person experiencing painful intercourse, a gynecologist will recommend </a:t>
            </a:r>
            <a:r>
              <a:rPr lang="en-US" dirty="0" err="1" smtClean="0"/>
              <a:t>Kegel</a:t>
            </a:r>
            <a:r>
              <a:rPr lang="en-US" dirty="0" smtClean="0"/>
              <a:t> exercises and provide some additional lubricants.[22][23][24][25] Strengthening the muscles that unconsciously tighten during vaginismus may be extremely counter-intuitive for some people. Although vaginismus has not been shown to affect a person's ability to produce lubrication, providing additional lubricant can be helpful in achieving successful penetration. This is due to the fact that women may not produce natural lubrication if anxious or in pain. Treatment of vaginismus may involve the use </a:t>
            </a:r>
            <a:r>
              <a:rPr lang="en-US" dirty="0" err="1" smtClean="0"/>
              <a:t>Hegar</a:t>
            </a:r>
            <a:r>
              <a:rPr lang="en-US" dirty="0" smtClean="0"/>
              <a:t> dilators, (sometimes called vaginal trainers) progressively increasing the size of the dilator inserted into the vagina.[26][27]</a:t>
            </a:r>
          </a:p>
          <a:p>
            <a:pPr marL="0" lvl="0" indent="0" algn="l" rtl="0">
              <a:spcBef>
                <a:spcPts val="0"/>
              </a:spcBef>
              <a:spcAft>
                <a:spcPts val="0"/>
              </a:spcAft>
              <a:buNone/>
            </a:pPr>
            <a:r>
              <a:rPr lang="en-US" dirty="0" smtClean="0"/>
              <a:t>Neuromodulators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err="1" smtClean="0"/>
              <a:t>Botulinum</a:t>
            </a:r>
            <a:r>
              <a:rPr lang="en-US" dirty="0" smtClean="0"/>
              <a:t> toxin A (Botox) has been considered as a treatment option, under the idea of temporarily reducing the </a:t>
            </a:r>
            <a:r>
              <a:rPr lang="en-US" dirty="0" err="1" smtClean="0"/>
              <a:t>hypertonicity</a:t>
            </a:r>
            <a:r>
              <a:rPr lang="en-US" dirty="0" smtClean="0"/>
              <a:t> of the pelvic floor muscles. Although no random controlled trials have been done with this treatment, experimental studies with small samples have shown it to be effective, with sustained positive results through 10 months.[9][28] Similar in its mechanism of treatment, </a:t>
            </a:r>
            <a:r>
              <a:rPr lang="en-US" dirty="0" err="1" smtClean="0"/>
              <a:t>lidocaine</a:t>
            </a:r>
            <a:r>
              <a:rPr lang="en-US" dirty="0" smtClean="0"/>
              <a:t> has also been tried as an experimental option.[9][29]</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Anxiolytics and antidepressants are other pharmacotherapies that have been offered to people in conjunction with other psychotherapy modalities, or if these people's experience high levels of anxiety from their condition.[9] Evidence for these medications; however, is limited</a:t>
            </a:r>
          </a:p>
          <a:p>
            <a:pPr marL="0" lvl="0" indent="0" algn="l" rtl="0">
              <a:spcBef>
                <a:spcPts val="0"/>
              </a:spcBef>
              <a:spcAft>
                <a:spcPts val="0"/>
              </a:spcAft>
              <a:buNone/>
            </a:pPr>
            <a:endParaRPr dirty="0"/>
          </a:p>
        </p:txBody>
      </p:sp>
      <p:sp>
        <p:nvSpPr>
          <p:cNvPr id="1339" name="Google Shape;1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99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 Repaired laceration during vaginal Delivery ( using forceps ) </a:t>
            </a:r>
          </a:p>
          <a:p>
            <a:pPr marL="0" lvl="0" indent="0" algn="l" rtl="0">
              <a:spcBef>
                <a:spcPts val="0"/>
              </a:spcBef>
              <a:spcAft>
                <a:spcPts val="0"/>
              </a:spcAft>
              <a:buNone/>
            </a:pPr>
            <a:r>
              <a:rPr lang="en-US" dirty="0" smtClean="0"/>
              <a:t>Diverticulum :  an abnormal sac or pouch formed at a weak point in the wall of the alimentary tract.</a:t>
            </a:r>
          </a:p>
          <a:p>
            <a:pPr marL="0" lvl="0" indent="0" algn="l" rtl="0">
              <a:spcBef>
                <a:spcPts val="0"/>
              </a:spcBef>
              <a:spcAft>
                <a:spcPts val="0"/>
              </a:spcAft>
              <a:buNone/>
            </a:pPr>
            <a:r>
              <a:rPr lang="en-US" dirty="0" smtClean="0"/>
              <a:t>Urethral diverticulum (UD) is a condition in which a variably sized “pocket” or outpouching forms next to the urethra. Because it most often connects to the urethra, this outpouching repeatedly gets filled with urine during the act of urination thus causing symptoms.</a:t>
            </a:r>
          </a:p>
        </p:txBody>
      </p:sp>
      <p:sp>
        <p:nvSpPr>
          <p:cNvPr id="1479" name="Google Shape;14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651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2" name="Google Shape;14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50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8" name="Google Shape;15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039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6d0d7fff0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1" name="Google Shape;1531;g6d0d7fff0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653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0" name="Google Shape;135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37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4968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9" name="Google Shape;14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233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9" name="Google Shape;14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498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6d0d7fff0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4" name="Google Shape;1544;g6d0d7fff0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689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6d0d7fff05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7" name="Google Shape;1557;g6d0d7fff05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237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6d0d7fff05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Infection Screening; </a:t>
            </a:r>
            <a:r>
              <a:rPr lang="en-US" dirty="0" err="1" smtClean="0"/>
              <a:t>Vulval</a:t>
            </a:r>
            <a:r>
              <a:rPr lang="en-US" dirty="0" smtClean="0"/>
              <a:t>, high vaginal, cervical and endometrial swaps</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
        <p:nvSpPr>
          <p:cNvPr id="1598" name="Google Shape;1598;g6d0d7fff05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939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0" name="Google Shape;135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640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g6d0d7fff05_0_1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4" name="Google Shape;1624;g6d0d7fff05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143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0" name="Google Shape;167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642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240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0" name="Google Shape;1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2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2" name="Google Shape;1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98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9" name="Google Shape;1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39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8" name="Google Shape;12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9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Congenital conditions</a:t>
            </a:r>
            <a:r>
              <a:rPr lang="en-US" baseline="0" dirty="0" smtClean="0"/>
              <a:t> :</a:t>
            </a:r>
            <a:endParaRPr lang="en-US" dirty="0" smtClean="0"/>
          </a:p>
          <a:p>
            <a:pPr marL="0" lvl="0" indent="0" algn="l" rtl="0">
              <a:spcBef>
                <a:spcPts val="0"/>
              </a:spcBef>
              <a:spcAft>
                <a:spcPts val="0"/>
              </a:spcAft>
              <a:buNone/>
            </a:pPr>
            <a:r>
              <a:rPr lang="en-US" dirty="0" smtClean="0"/>
              <a:t>1-Vaginal atresia</a:t>
            </a:r>
          </a:p>
          <a:p>
            <a:pPr marL="0" lvl="0" indent="0" algn="l" rtl="0">
              <a:spcBef>
                <a:spcPts val="0"/>
              </a:spcBef>
              <a:spcAft>
                <a:spcPts val="0"/>
              </a:spcAft>
              <a:buNone/>
            </a:pPr>
            <a:r>
              <a:rPr lang="en-US" dirty="0" smtClean="0"/>
              <a:t>2- Vaginal septum</a:t>
            </a:r>
          </a:p>
          <a:p>
            <a:pPr marL="0" lvl="0" indent="0" algn="l" rtl="0">
              <a:spcBef>
                <a:spcPts val="0"/>
              </a:spcBef>
              <a:spcAft>
                <a:spcPts val="0"/>
              </a:spcAft>
              <a:buNone/>
            </a:pPr>
            <a:r>
              <a:rPr lang="en-US" dirty="0" smtClean="0"/>
              <a:t>3- Partially imperforate hymen</a:t>
            </a:r>
          </a:p>
          <a:p>
            <a:pPr marL="0" lvl="0" indent="0" algn="l" rtl="0">
              <a:spcBef>
                <a:spcPts val="0"/>
              </a:spcBef>
              <a:spcAft>
                <a:spcPts val="0"/>
              </a:spcAft>
              <a:buNone/>
            </a:pPr>
            <a:r>
              <a:rPr lang="en-US" dirty="0" smtClean="0"/>
              <a:t>Vin : </a:t>
            </a:r>
            <a:r>
              <a:rPr lang="en-US" dirty="0" err="1" smtClean="0"/>
              <a:t>Vulval</a:t>
            </a:r>
            <a:r>
              <a:rPr lang="en-US" dirty="0" smtClean="0"/>
              <a:t> intraepithelial </a:t>
            </a:r>
            <a:r>
              <a:rPr lang="en-US" dirty="0" err="1" smtClean="0"/>
              <a:t>neoplasia</a:t>
            </a:r>
            <a:endParaRPr dirty="0"/>
          </a:p>
        </p:txBody>
      </p:sp>
      <p:sp>
        <p:nvSpPr>
          <p:cNvPr id="1122" name="Google Shape;1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99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Symptoms of vestibulodynia include:</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    Pain that occurs when the vestibule is touched, either during sexual penetration, insertion of a tampon, or sometimes during other physical activity such as bike riding</a:t>
            </a:r>
          </a:p>
          <a:p>
            <a:pPr marL="0" lvl="0" indent="0" algn="l" rtl="0">
              <a:spcBef>
                <a:spcPts val="0"/>
              </a:spcBef>
              <a:spcAft>
                <a:spcPts val="0"/>
              </a:spcAft>
              <a:buNone/>
            </a:pPr>
            <a:r>
              <a:rPr lang="en-US" dirty="0" smtClean="0"/>
              <a:t>    Pain that is not present all the time</a:t>
            </a:r>
          </a:p>
          <a:p>
            <a:pPr marL="0" lvl="0" indent="0" algn="l" rtl="0">
              <a:spcBef>
                <a:spcPts val="0"/>
              </a:spcBef>
              <a:spcAft>
                <a:spcPts val="0"/>
              </a:spcAft>
              <a:buNone/>
            </a:pPr>
            <a:r>
              <a:rPr lang="en-US" dirty="0" smtClean="0"/>
              <a:t>    Pain that is confined to the vestibule and lower vagina</a:t>
            </a:r>
          </a:p>
          <a:p>
            <a:pPr marL="0" lvl="0" indent="0" algn="l" rtl="0">
              <a:spcBef>
                <a:spcPts val="0"/>
              </a:spcBef>
              <a:spcAft>
                <a:spcPts val="0"/>
              </a:spcAft>
              <a:buNone/>
            </a:pPr>
            <a:r>
              <a:rPr lang="en-US" dirty="0" smtClean="0"/>
              <a:t>    In some patients, pain on urination</a:t>
            </a:r>
            <a:endParaRPr dirty="0"/>
          </a:p>
        </p:txBody>
      </p:sp>
      <p:sp>
        <p:nvSpPr>
          <p:cNvPr id="1132" name="Google Shape;1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99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8200" y="169063"/>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8200" y="3048788"/>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dk1"/>
              </a:buClr>
              <a:buSzPts val="2000"/>
              <a:buNone/>
              <a:defRPr sz="2000">
                <a:solidFill>
                  <a:schemeClr val="dk1"/>
                </a:solidFill>
              </a:defRPr>
            </a:lvl2pPr>
            <a:lvl3pPr marL="1371600" lvl="2" indent="-228600" algn="l">
              <a:lnSpc>
                <a:spcPct val="90000"/>
              </a:lnSpc>
              <a:spcBef>
                <a:spcPts val="500"/>
              </a:spcBef>
              <a:spcAft>
                <a:spcPts val="0"/>
              </a:spcAft>
              <a:buClr>
                <a:schemeClr val="dk1"/>
              </a:buClr>
              <a:buSzPts val="1800"/>
              <a:buNone/>
              <a:defRPr sz="1800">
                <a:solidFill>
                  <a:schemeClr val="dk1"/>
                </a:solidFill>
              </a:defRPr>
            </a:lvl3pPr>
            <a:lvl4pPr marL="1828800" lvl="3" indent="-228600" algn="l">
              <a:lnSpc>
                <a:spcPct val="90000"/>
              </a:lnSpc>
              <a:spcBef>
                <a:spcPts val="500"/>
              </a:spcBef>
              <a:spcAft>
                <a:spcPts val="0"/>
              </a:spcAft>
              <a:buClr>
                <a:schemeClr val="dk1"/>
              </a:buClr>
              <a:buSzPts val="1600"/>
              <a:buNone/>
              <a:defRPr sz="1600">
                <a:solidFill>
                  <a:schemeClr val="dk1"/>
                </a:solidFill>
              </a:defRPr>
            </a:lvl4pPr>
            <a:lvl5pPr marL="2286000" lvl="4" indent="-228600" algn="l">
              <a:lnSpc>
                <a:spcPct val="90000"/>
              </a:lnSpc>
              <a:spcBef>
                <a:spcPts val="500"/>
              </a:spcBef>
              <a:spcAft>
                <a:spcPts val="0"/>
              </a:spcAft>
              <a:buClr>
                <a:schemeClr val="dk1"/>
              </a:buClr>
              <a:buSzPts val="1600"/>
              <a:buNone/>
              <a:defRPr sz="1600">
                <a:solidFill>
                  <a:schemeClr val="dk1"/>
                </a:solidFill>
              </a:defRPr>
            </a:lvl5pPr>
            <a:lvl6pPr marL="2743200" lvl="5" indent="-228600" algn="l">
              <a:lnSpc>
                <a:spcPct val="90000"/>
              </a:lnSpc>
              <a:spcBef>
                <a:spcPts val="500"/>
              </a:spcBef>
              <a:spcAft>
                <a:spcPts val="0"/>
              </a:spcAft>
              <a:buClr>
                <a:schemeClr val="dk1"/>
              </a:buClr>
              <a:buSzPts val="1600"/>
              <a:buNone/>
              <a:defRPr sz="1600">
                <a:solidFill>
                  <a:schemeClr val="dk1"/>
                </a:solidFill>
              </a:defRPr>
            </a:lvl6pPr>
            <a:lvl7pPr marL="3200400" lvl="6" indent="-228600" algn="l">
              <a:lnSpc>
                <a:spcPct val="90000"/>
              </a:lnSpc>
              <a:spcBef>
                <a:spcPts val="500"/>
              </a:spcBef>
              <a:spcAft>
                <a:spcPts val="0"/>
              </a:spcAft>
              <a:buClr>
                <a:schemeClr val="dk1"/>
              </a:buClr>
              <a:buSzPts val="1600"/>
              <a:buNone/>
              <a:defRPr sz="1600">
                <a:solidFill>
                  <a:schemeClr val="dk1"/>
                </a:solidFill>
              </a:defRPr>
            </a:lvl7pPr>
            <a:lvl8pPr marL="3657600" lvl="7" indent="-228600" algn="l">
              <a:lnSpc>
                <a:spcPct val="90000"/>
              </a:lnSpc>
              <a:spcBef>
                <a:spcPts val="500"/>
              </a:spcBef>
              <a:spcAft>
                <a:spcPts val="0"/>
              </a:spcAft>
              <a:buClr>
                <a:schemeClr val="dk1"/>
              </a:buClr>
              <a:buSzPts val="1600"/>
              <a:buNone/>
              <a:defRPr sz="1600">
                <a:solidFill>
                  <a:schemeClr val="dk1"/>
                </a:solidFill>
              </a:defRPr>
            </a:lvl8pPr>
            <a:lvl9pPr marL="4114800" lvl="8" indent="-228600" algn="l">
              <a:lnSpc>
                <a:spcPct val="90000"/>
              </a:lnSpc>
              <a:spcBef>
                <a:spcPts val="500"/>
              </a:spcBef>
              <a:spcAft>
                <a:spcPts val="0"/>
              </a:spcAft>
              <a:buClr>
                <a:schemeClr val="dk1"/>
              </a:buClr>
              <a:buSzPts val="1600"/>
              <a:buNone/>
              <a:defRPr sz="1600">
                <a:solidFill>
                  <a:schemeClr val="dk1"/>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63B45"/>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a:buNone/>
              <a:defRPr sz="4400" i="0" u="none" strike="noStrike" cap="none">
                <a:solidFill>
                  <a:schemeClr val="dk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Font typeface="Montserrat"/>
              <a:buNone/>
              <a:defRPr sz="120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Font typeface="Montserrat"/>
              <a:buNone/>
              <a:defRPr sz="120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12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12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12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12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12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12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12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12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3923711" y="119911"/>
            <a:ext cx="4340152" cy="4350488"/>
            <a:chOff x="8410575" y="4160838"/>
            <a:chExt cx="4665663" cy="4676775"/>
          </a:xfrm>
        </p:grpSpPr>
        <p:sp>
          <p:nvSpPr>
            <p:cNvPr id="89" name="Google Shape;89;p1"/>
            <p:cNvSpPr/>
            <p:nvPr/>
          </p:nvSpPr>
          <p:spPr>
            <a:xfrm>
              <a:off x="10418763" y="6186488"/>
              <a:ext cx="641350" cy="749300"/>
            </a:xfrm>
            <a:custGeom>
              <a:avLst/>
              <a:gdLst/>
              <a:ahLst/>
              <a:cxnLst/>
              <a:rect l="l" t="t" r="r" b="b"/>
              <a:pathLst>
                <a:path w="78" h="91" extrusionOk="0">
                  <a:moveTo>
                    <a:pt x="46" y="74"/>
                  </a:moveTo>
                  <a:cubicBezTo>
                    <a:pt x="46" y="74"/>
                    <a:pt x="46" y="74"/>
                    <a:pt x="46" y="74"/>
                  </a:cubicBezTo>
                  <a:cubicBezTo>
                    <a:pt x="42" y="76"/>
                    <a:pt x="38" y="77"/>
                    <a:pt x="33" y="75"/>
                  </a:cubicBezTo>
                  <a:cubicBezTo>
                    <a:pt x="35" y="82"/>
                    <a:pt x="34" y="86"/>
                    <a:pt x="30" y="89"/>
                  </a:cubicBezTo>
                  <a:cubicBezTo>
                    <a:pt x="26" y="91"/>
                    <a:pt x="21" y="90"/>
                    <a:pt x="18" y="87"/>
                  </a:cubicBezTo>
                  <a:cubicBezTo>
                    <a:pt x="15" y="84"/>
                    <a:pt x="15" y="79"/>
                    <a:pt x="18" y="74"/>
                  </a:cubicBezTo>
                  <a:cubicBezTo>
                    <a:pt x="16" y="74"/>
                    <a:pt x="16" y="75"/>
                    <a:pt x="15" y="75"/>
                  </a:cubicBezTo>
                  <a:cubicBezTo>
                    <a:pt x="10" y="77"/>
                    <a:pt x="4" y="75"/>
                    <a:pt x="2" y="70"/>
                  </a:cubicBezTo>
                  <a:cubicBezTo>
                    <a:pt x="0" y="65"/>
                    <a:pt x="2" y="59"/>
                    <a:pt x="7" y="57"/>
                  </a:cubicBezTo>
                  <a:cubicBezTo>
                    <a:pt x="10" y="56"/>
                    <a:pt x="13" y="57"/>
                    <a:pt x="16" y="58"/>
                  </a:cubicBezTo>
                  <a:cubicBezTo>
                    <a:pt x="16" y="56"/>
                    <a:pt x="15" y="54"/>
                    <a:pt x="15" y="52"/>
                  </a:cubicBezTo>
                  <a:cubicBezTo>
                    <a:pt x="15" y="51"/>
                    <a:pt x="15" y="49"/>
                    <a:pt x="16" y="47"/>
                  </a:cubicBezTo>
                  <a:cubicBezTo>
                    <a:pt x="15" y="47"/>
                    <a:pt x="14" y="47"/>
                    <a:pt x="14" y="48"/>
                  </a:cubicBezTo>
                  <a:cubicBezTo>
                    <a:pt x="10" y="49"/>
                    <a:pt x="6" y="47"/>
                    <a:pt x="4" y="44"/>
                  </a:cubicBezTo>
                  <a:cubicBezTo>
                    <a:pt x="1" y="41"/>
                    <a:pt x="1" y="38"/>
                    <a:pt x="2" y="34"/>
                  </a:cubicBezTo>
                  <a:cubicBezTo>
                    <a:pt x="3" y="33"/>
                    <a:pt x="3" y="32"/>
                    <a:pt x="3" y="32"/>
                  </a:cubicBezTo>
                  <a:cubicBezTo>
                    <a:pt x="4" y="31"/>
                    <a:pt x="4" y="31"/>
                    <a:pt x="5" y="30"/>
                  </a:cubicBezTo>
                  <a:cubicBezTo>
                    <a:pt x="9" y="28"/>
                    <a:pt x="12" y="28"/>
                    <a:pt x="16" y="29"/>
                  </a:cubicBezTo>
                  <a:cubicBezTo>
                    <a:pt x="14" y="25"/>
                    <a:pt x="15" y="22"/>
                    <a:pt x="17" y="18"/>
                  </a:cubicBezTo>
                  <a:cubicBezTo>
                    <a:pt x="13" y="20"/>
                    <a:pt x="9" y="20"/>
                    <a:pt x="5" y="18"/>
                  </a:cubicBezTo>
                  <a:cubicBezTo>
                    <a:pt x="5" y="17"/>
                    <a:pt x="4" y="17"/>
                    <a:pt x="4" y="17"/>
                  </a:cubicBezTo>
                  <a:cubicBezTo>
                    <a:pt x="4" y="17"/>
                    <a:pt x="4" y="17"/>
                    <a:pt x="4" y="17"/>
                  </a:cubicBezTo>
                  <a:cubicBezTo>
                    <a:pt x="4" y="16"/>
                    <a:pt x="3" y="16"/>
                    <a:pt x="3" y="15"/>
                  </a:cubicBezTo>
                  <a:cubicBezTo>
                    <a:pt x="1" y="11"/>
                    <a:pt x="1" y="6"/>
                    <a:pt x="5" y="3"/>
                  </a:cubicBezTo>
                  <a:cubicBezTo>
                    <a:pt x="8" y="0"/>
                    <a:pt x="13" y="0"/>
                    <a:pt x="16" y="2"/>
                  </a:cubicBezTo>
                  <a:cubicBezTo>
                    <a:pt x="20" y="4"/>
                    <a:pt x="22" y="9"/>
                    <a:pt x="20" y="13"/>
                  </a:cubicBezTo>
                  <a:cubicBezTo>
                    <a:pt x="20" y="14"/>
                    <a:pt x="20" y="14"/>
                    <a:pt x="19" y="16"/>
                  </a:cubicBezTo>
                  <a:cubicBezTo>
                    <a:pt x="23" y="14"/>
                    <a:pt x="27" y="14"/>
                    <a:pt x="31" y="15"/>
                  </a:cubicBezTo>
                  <a:cubicBezTo>
                    <a:pt x="30" y="14"/>
                    <a:pt x="30" y="14"/>
                    <a:pt x="30" y="13"/>
                  </a:cubicBezTo>
                  <a:cubicBezTo>
                    <a:pt x="29" y="9"/>
                    <a:pt x="30" y="5"/>
                    <a:pt x="33" y="3"/>
                  </a:cubicBezTo>
                  <a:cubicBezTo>
                    <a:pt x="36" y="0"/>
                    <a:pt x="40" y="0"/>
                    <a:pt x="44" y="2"/>
                  </a:cubicBezTo>
                  <a:cubicBezTo>
                    <a:pt x="45" y="2"/>
                    <a:pt x="45" y="2"/>
                    <a:pt x="46" y="2"/>
                  </a:cubicBezTo>
                  <a:cubicBezTo>
                    <a:pt x="46" y="3"/>
                    <a:pt x="47" y="3"/>
                    <a:pt x="47" y="4"/>
                  </a:cubicBezTo>
                  <a:cubicBezTo>
                    <a:pt x="48" y="4"/>
                    <a:pt x="47" y="5"/>
                    <a:pt x="48" y="5"/>
                  </a:cubicBezTo>
                  <a:cubicBezTo>
                    <a:pt x="50" y="8"/>
                    <a:pt x="50" y="12"/>
                    <a:pt x="48" y="16"/>
                  </a:cubicBezTo>
                  <a:cubicBezTo>
                    <a:pt x="52" y="14"/>
                    <a:pt x="55" y="14"/>
                    <a:pt x="59" y="16"/>
                  </a:cubicBezTo>
                  <a:cubicBezTo>
                    <a:pt x="59" y="15"/>
                    <a:pt x="59" y="14"/>
                    <a:pt x="58" y="14"/>
                  </a:cubicBezTo>
                  <a:cubicBezTo>
                    <a:pt x="57" y="9"/>
                    <a:pt x="58" y="5"/>
                    <a:pt x="62" y="2"/>
                  </a:cubicBezTo>
                  <a:cubicBezTo>
                    <a:pt x="66" y="0"/>
                    <a:pt x="70" y="0"/>
                    <a:pt x="74" y="3"/>
                  </a:cubicBezTo>
                  <a:cubicBezTo>
                    <a:pt x="77" y="6"/>
                    <a:pt x="78" y="11"/>
                    <a:pt x="76" y="15"/>
                  </a:cubicBezTo>
                  <a:cubicBezTo>
                    <a:pt x="76" y="16"/>
                    <a:pt x="75" y="16"/>
                    <a:pt x="75" y="17"/>
                  </a:cubicBezTo>
                  <a:cubicBezTo>
                    <a:pt x="75" y="17"/>
                    <a:pt x="75" y="17"/>
                    <a:pt x="75" y="17"/>
                  </a:cubicBezTo>
                  <a:cubicBezTo>
                    <a:pt x="74" y="17"/>
                    <a:pt x="74" y="18"/>
                    <a:pt x="73" y="18"/>
                  </a:cubicBezTo>
                  <a:cubicBezTo>
                    <a:pt x="70" y="20"/>
                    <a:pt x="67" y="20"/>
                    <a:pt x="64" y="19"/>
                  </a:cubicBezTo>
                  <a:cubicBezTo>
                    <a:pt x="63" y="19"/>
                    <a:pt x="63" y="19"/>
                    <a:pt x="62" y="19"/>
                  </a:cubicBezTo>
                  <a:cubicBezTo>
                    <a:pt x="64" y="25"/>
                    <a:pt x="63" y="25"/>
                    <a:pt x="62" y="30"/>
                  </a:cubicBezTo>
                  <a:cubicBezTo>
                    <a:pt x="63" y="29"/>
                    <a:pt x="64" y="29"/>
                    <a:pt x="65" y="29"/>
                  </a:cubicBezTo>
                  <a:cubicBezTo>
                    <a:pt x="69" y="28"/>
                    <a:pt x="72" y="29"/>
                    <a:pt x="75" y="32"/>
                  </a:cubicBezTo>
                  <a:cubicBezTo>
                    <a:pt x="77" y="35"/>
                    <a:pt x="78" y="39"/>
                    <a:pt x="76" y="43"/>
                  </a:cubicBezTo>
                  <a:cubicBezTo>
                    <a:pt x="75" y="44"/>
                    <a:pt x="75" y="45"/>
                    <a:pt x="74" y="46"/>
                  </a:cubicBezTo>
                  <a:cubicBezTo>
                    <a:pt x="74" y="46"/>
                    <a:pt x="74" y="46"/>
                    <a:pt x="74" y="46"/>
                  </a:cubicBezTo>
                  <a:cubicBezTo>
                    <a:pt x="74" y="46"/>
                    <a:pt x="73" y="46"/>
                    <a:pt x="73" y="46"/>
                  </a:cubicBezTo>
                  <a:cubicBezTo>
                    <a:pt x="69" y="49"/>
                    <a:pt x="66" y="49"/>
                    <a:pt x="62" y="47"/>
                  </a:cubicBezTo>
                  <a:cubicBezTo>
                    <a:pt x="62" y="49"/>
                    <a:pt x="63" y="51"/>
                    <a:pt x="63" y="53"/>
                  </a:cubicBezTo>
                  <a:cubicBezTo>
                    <a:pt x="63" y="54"/>
                    <a:pt x="62" y="56"/>
                    <a:pt x="62" y="58"/>
                  </a:cubicBezTo>
                  <a:cubicBezTo>
                    <a:pt x="63" y="58"/>
                    <a:pt x="63" y="58"/>
                    <a:pt x="64" y="57"/>
                  </a:cubicBezTo>
                  <a:cubicBezTo>
                    <a:pt x="68" y="56"/>
                    <a:pt x="73" y="58"/>
                    <a:pt x="75" y="61"/>
                  </a:cubicBezTo>
                  <a:cubicBezTo>
                    <a:pt x="77" y="65"/>
                    <a:pt x="77" y="69"/>
                    <a:pt x="75" y="73"/>
                  </a:cubicBezTo>
                  <a:cubicBezTo>
                    <a:pt x="72" y="76"/>
                    <a:pt x="68" y="77"/>
                    <a:pt x="64" y="75"/>
                  </a:cubicBezTo>
                  <a:cubicBezTo>
                    <a:pt x="62" y="75"/>
                    <a:pt x="61" y="74"/>
                    <a:pt x="60" y="74"/>
                  </a:cubicBezTo>
                  <a:cubicBezTo>
                    <a:pt x="60" y="74"/>
                    <a:pt x="60" y="73"/>
                    <a:pt x="59" y="73"/>
                  </a:cubicBezTo>
                  <a:cubicBezTo>
                    <a:pt x="59" y="73"/>
                    <a:pt x="59" y="72"/>
                    <a:pt x="59" y="71"/>
                  </a:cubicBezTo>
                  <a:cubicBezTo>
                    <a:pt x="57" y="68"/>
                    <a:pt x="57" y="66"/>
                    <a:pt x="58" y="63"/>
                  </a:cubicBezTo>
                  <a:cubicBezTo>
                    <a:pt x="58" y="62"/>
                    <a:pt x="59" y="62"/>
                    <a:pt x="59" y="60"/>
                  </a:cubicBezTo>
                  <a:cubicBezTo>
                    <a:pt x="55" y="63"/>
                    <a:pt x="51" y="63"/>
                    <a:pt x="47" y="61"/>
                  </a:cubicBezTo>
                  <a:cubicBezTo>
                    <a:pt x="50" y="66"/>
                    <a:pt x="49" y="69"/>
                    <a:pt x="47" y="73"/>
                  </a:cubicBezTo>
                  <a:cubicBezTo>
                    <a:pt x="46" y="73"/>
                    <a:pt x="46" y="74"/>
                    <a:pt x="46" y="74"/>
                  </a:cubicBezTo>
                  <a:close/>
                  <a:moveTo>
                    <a:pt x="30" y="61"/>
                  </a:moveTo>
                  <a:cubicBezTo>
                    <a:pt x="27" y="63"/>
                    <a:pt x="23" y="62"/>
                    <a:pt x="19" y="61"/>
                  </a:cubicBezTo>
                  <a:cubicBezTo>
                    <a:pt x="21" y="65"/>
                    <a:pt x="21" y="69"/>
                    <a:pt x="18" y="73"/>
                  </a:cubicBezTo>
                  <a:cubicBezTo>
                    <a:pt x="22" y="70"/>
                    <a:pt x="26" y="70"/>
                    <a:pt x="31" y="72"/>
                  </a:cubicBezTo>
                  <a:cubicBezTo>
                    <a:pt x="29" y="68"/>
                    <a:pt x="29" y="65"/>
                    <a:pt x="30" y="61"/>
                  </a:cubicBezTo>
                  <a:close/>
                  <a:moveTo>
                    <a:pt x="44" y="47"/>
                  </a:moveTo>
                  <a:cubicBezTo>
                    <a:pt x="40" y="49"/>
                    <a:pt x="37" y="49"/>
                    <a:pt x="34" y="47"/>
                  </a:cubicBezTo>
                  <a:cubicBezTo>
                    <a:pt x="34" y="49"/>
                    <a:pt x="35" y="51"/>
                    <a:pt x="35" y="53"/>
                  </a:cubicBezTo>
                  <a:cubicBezTo>
                    <a:pt x="35" y="55"/>
                    <a:pt x="34" y="56"/>
                    <a:pt x="33" y="58"/>
                  </a:cubicBezTo>
                  <a:cubicBezTo>
                    <a:pt x="37" y="56"/>
                    <a:pt x="41" y="56"/>
                    <a:pt x="45" y="58"/>
                  </a:cubicBezTo>
                  <a:cubicBezTo>
                    <a:pt x="43" y="54"/>
                    <a:pt x="43" y="51"/>
                    <a:pt x="44" y="47"/>
                  </a:cubicBezTo>
                  <a:close/>
                  <a:moveTo>
                    <a:pt x="20" y="33"/>
                  </a:moveTo>
                  <a:cubicBezTo>
                    <a:pt x="21" y="36"/>
                    <a:pt x="21" y="40"/>
                    <a:pt x="20" y="43"/>
                  </a:cubicBezTo>
                  <a:cubicBezTo>
                    <a:pt x="23" y="42"/>
                    <a:pt x="27" y="42"/>
                    <a:pt x="30" y="43"/>
                  </a:cubicBezTo>
                  <a:cubicBezTo>
                    <a:pt x="28" y="40"/>
                    <a:pt x="29" y="36"/>
                    <a:pt x="30" y="33"/>
                  </a:cubicBezTo>
                  <a:cubicBezTo>
                    <a:pt x="27" y="34"/>
                    <a:pt x="23" y="34"/>
                    <a:pt x="20" y="33"/>
                  </a:cubicBezTo>
                  <a:close/>
                  <a:moveTo>
                    <a:pt x="34" y="19"/>
                  </a:moveTo>
                  <a:cubicBezTo>
                    <a:pt x="35" y="22"/>
                    <a:pt x="36" y="26"/>
                    <a:pt x="34" y="29"/>
                  </a:cubicBezTo>
                  <a:cubicBezTo>
                    <a:pt x="38" y="28"/>
                    <a:pt x="41" y="28"/>
                    <a:pt x="45" y="29"/>
                  </a:cubicBezTo>
                  <a:cubicBezTo>
                    <a:pt x="43" y="26"/>
                    <a:pt x="43" y="22"/>
                    <a:pt x="45" y="18"/>
                  </a:cubicBezTo>
                  <a:cubicBezTo>
                    <a:pt x="41" y="21"/>
                    <a:pt x="38" y="20"/>
                    <a:pt x="34" y="19"/>
                  </a:cubicBezTo>
                  <a:close/>
                  <a:moveTo>
                    <a:pt x="58" y="33"/>
                  </a:moveTo>
                  <a:cubicBezTo>
                    <a:pt x="57" y="34"/>
                    <a:pt x="55" y="34"/>
                    <a:pt x="54" y="34"/>
                  </a:cubicBezTo>
                  <a:cubicBezTo>
                    <a:pt x="52" y="34"/>
                    <a:pt x="50" y="34"/>
                    <a:pt x="49" y="34"/>
                  </a:cubicBezTo>
                  <a:cubicBezTo>
                    <a:pt x="49" y="37"/>
                    <a:pt x="49" y="40"/>
                    <a:pt x="49" y="43"/>
                  </a:cubicBezTo>
                  <a:cubicBezTo>
                    <a:pt x="52" y="42"/>
                    <a:pt x="55" y="43"/>
                    <a:pt x="59" y="44"/>
                  </a:cubicBezTo>
                  <a:cubicBezTo>
                    <a:pt x="57" y="40"/>
                    <a:pt x="57" y="37"/>
                    <a:pt x="58" y="3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
            <p:cNvSpPr/>
            <p:nvPr/>
          </p:nvSpPr>
          <p:spPr>
            <a:xfrm>
              <a:off x="10310813" y="6302375"/>
              <a:ext cx="165100" cy="163513"/>
            </a:xfrm>
            <a:custGeom>
              <a:avLst/>
              <a:gdLst/>
              <a:ahLst/>
              <a:cxnLst/>
              <a:rect l="l" t="t" r="r" b="b"/>
              <a:pathLst>
                <a:path w="20" h="20" extrusionOk="0">
                  <a:moveTo>
                    <a:pt x="17" y="3"/>
                  </a:moveTo>
                  <a:cubicBezTo>
                    <a:pt x="17" y="3"/>
                    <a:pt x="17" y="3"/>
                    <a:pt x="17" y="3"/>
                  </a:cubicBezTo>
                  <a:cubicBezTo>
                    <a:pt x="20" y="7"/>
                    <a:pt x="20" y="11"/>
                    <a:pt x="18" y="15"/>
                  </a:cubicBezTo>
                  <a:cubicBezTo>
                    <a:pt x="18" y="15"/>
                    <a:pt x="18" y="16"/>
                    <a:pt x="18" y="16"/>
                  </a:cubicBezTo>
                  <a:cubicBezTo>
                    <a:pt x="17" y="17"/>
                    <a:pt x="17" y="17"/>
                    <a:pt x="16" y="18"/>
                  </a:cubicBezTo>
                  <a:cubicBezTo>
                    <a:pt x="14" y="19"/>
                    <a:pt x="11" y="20"/>
                    <a:pt x="8" y="19"/>
                  </a:cubicBezTo>
                  <a:cubicBezTo>
                    <a:pt x="4" y="18"/>
                    <a:pt x="1" y="15"/>
                    <a:pt x="1" y="12"/>
                  </a:cubicBezTo>
                  <a:cubicBezTo>
                    <a:pt x="0" y="8"/>
                    <a:pt x="1" y="5"/>
                    <a:pt x="4" y="2"/>
                  </a:cubicBezTo>
                  <a:cubicBezTo>
                    <a:pt x="8" y="0"/>
                    <a:pt x="11" y="0"/>
                    <a:pt x="15" y="2"/>
                  </a:cubicBezTo>
                  <a:cubicBezTo>
                    <a:pt x="16" y="2"/>
                    <a:pt x="16" y="3"/>
                    <a:pt x="17"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p:nvPr/>
          </p:nvSpPr>
          <p:spPr>
            <a:xfrm>
              <a:off x="10310813" y="6532563"/>
              <a:ext cx="157163" cy="165100"/>
            </a:xfrm>
            <a:custGeom>
              <a:avLst/>
              <a:gdLst/>
              <a:ahLst/>
              <a:cxnLst/>
              <a:rect l="l" t="t" r="r" b="b"/>
              <a:pathLst>
                <a:path w="19" h="20" extrusionOk="0">
                  <a:moveTo>
                    <a:pt x="19" y="10"/>
                  </a:moveTo>
                  <a:cubicBezTo>
                    <a:pt x="19" y="15"/>
                    <a:pt x="15" y="20"/>
                    <a:pt x="10" y="20"/>
                  </a:cubicBezTo>
                  <a:cubicBezTo>
                    <a:pt x="5" y="20"/>
                    <a:pt x="0" y="15"/>
                    <a:pt x="0" y="10"/>
                  </a:cubicBezTo>
                  <a:cubicBezTo>
                    <a:pt x="0" y="5"/>
                    <a:pt x="4" y="1"/>
                    <a:pt x="10" y="1"/>
                  </a:cubicBezTo>
                  <a:cubicBezTo>
                    <a:pt x="15" y="0"/>
                    <a:pt x="19" y="5"/>
                    <a:pt x="19"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a:off x="10772776" y="6762750"/>
              <a:ext cx="163513" cy="173038"/>
            </a:xfrm>
            <a:custGeom>
              <a:avLst/>
              <a:gdLst/>
              <a:ahLst/>
              <a:cxnLst/>
              <a:rect l="l" t="t" r="r" b="b"/>
              <a:pathLst>
                <a:path w="20" h="21" extrusionOk="0">
                  <a:moveTo>
                    <a:pt x="16" y="3"/>
                  </a:moveTo>
                  <a:cubicBezTo>
                    <a:pt x="17" y="3"/>
                    <a:pt x="17" y="4"/>
                    <a:pt x="17" y="4"/>
                  </a:cubicBezTo>
                  <a:cubicBezTo>
                    <a:pt x="19" y="6"/>
                    <a:pt x="20" y="9"/>
                    <a:pt x="19" y="13"/>
                  </a:cubicBezTo>
                  <a:cubicBezTo>
                    <a:pt x="18" y="17"/>
                    <a:pt x="16" y="19"/>
                    <a:pt x="12" y="20"/>
                  </a:cubicBezTo>
                  <a:cubicBezTo>
                    <a:pt x="8" y="21"/>
                    <a:pt x="5" y="20"/>
                    <a:pt x="2" y="16"/>
                  </a:cubicBezTo>
                  <a:cubicBezTo>
                    <a:pt x="0" y="13"/>
                    <a:pt x="0" y="10"/>
                    <a:pt x="2" y="6"/>
                  </a:cubicBezTo>
                  <a:cubicBezTo>
                    <a:pt x="2" y="5"/>
                    <a:pt x="3" y="5"/>
                    <a:pt x="3" y="4"/>
                  </a:cubicBezTo>
                  <a:cubicBezTo>
                    <a:pt x="3" y="4"/>
                    <a:pt x="3" y="4"/>
                    <a:pt x="3" y="4"/>
                  </a:cubicBezTo>
                  <a:cubicBezTo>
                    <a:pt x="8" y="0"/>
                    <a:pt x="11" y="0"/>
                    <a:pt x="16"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p:nvPr/>
          </p:nvSpPr>
          <p:spPr>
            <a:xfrm>
              <a:off x="10993438" y="6532563"/>
              <a:ext cx="182563" cy="173038"/>
            </a:xfrm>
            <a:custGeom>
              <a:avLst/>
              <a:gdLst/>
              <a:ahLst/>
              <a:cxnLst/>
              <a:rect l="l" t="t" r="r" b="b"/>
              <a:pathLst>
                <a:path w="22" h="21" extrusionOk="0">
                  <a:moveTo>
                    <a:pt x="4" y="4"/>
                  </a:moveTo>
                  <a:cubicBezTo>
                    <a:pt x="4" y="4"/>
                    <a:pt x="4" y="4"/>
                    <a:pt x="4" y="4"/>
                  </a:cubicBezTo>
                  <a:cubicBezTo>
                    <a:pt x="7" y="0"/>
                    <a:pt x="13" y="0"/>
                    <a:pt x="17" y="3"/>
                  </a:cubicBezTo>
                  <a:cubicBezTo>
                    <a:pt x="20" y="5"/>
                    <a:pt x="22" y="10"/>
                    <a:pt x="20" y="14"/>
                  </a:cubicBezTo>
                  <a:cubicBezTo>
                    <a:pt x="18" y="19"/>
                    <a:pt x="13" y="21"/>
                    <a:pt x="8" y="19"/>
                  </a:cubicBezTo>
                  <a:cubicBezTo>
                    <a:pt x="3" y="17"/>
                    <a:pt x="0" y="11"/>
                    <a:pt x="3" y="6"/>
                  </a:cubicBezTo>
                  <a:cubicBezTo>
                    <a:pt x="3" y="6"/>
                    <a:pt x="4" y="5"/>
                    <a:pt x="4"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p:nvPr/>
          </p:nvSpPr>
          <p:spPr>
            <a:xfrm>
              <a:off x="10550526" y="6070600"/>
              <a:ext cx="155575" cy="1571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
            <p:cNvSpPr/>
            <p:nvPr/>
          </p:nvSpPr>
          <p:spPr>
            <a:xfrm>
              <a:off x="10772776" y="6070600"/>
              <a:ext cx="171450" cy="173038"/>
            </a:xfrm>
            <a:custGeom>
              <a:avLst/>
              <a:gdLst/>
              <a:ahLst/>
              <a:cxnLst/>
              <a:rect l="l" t="t" r="r" b="b"/>
              <a:pathLst>
                <a:path w="21" h="21" extrusionOk="0">
                  <a:moveTo>
                    <a:pt x="4" y="18"/>
                  </a:moveTo>
                  <a:cubicBezTo>
                    <a:pt x="4" y="17"/>
                    <a:pt x="3" y="17"/>
                    <a:pt x="3" y="16"/>
                  </a:cubicBezTo>
                  <a:cubicBezTo>
                    <a:pt x="2" y="16"/>
                    <a:pt x="2" y="15"/>
                    <a:pt x="2" y="14"/>
                  </a:cubicBezTo>
                  <a:cubicBezTo>
                    <a:pt x="0" y="10"/>
                    <a:pt x="1" y="5"/>
                    <a:pt x="5" y="2"/>
                  </a:cubicBezTo>
                  <a:cubicBezTo>
                    <a:pt x="9" y="0"/>
                    <a:pt x="14" y="0"/>
                    <a:pt x="17" y="3"/>
                  </a:cubicBezTo>
                  <a:cubicBezTo>
                    <a:pt x="20" y="7"/>
                    <a:pt x="21" y="12"/>
                    <a:pt x="18" y="15"/>
                  </a:cubicBezTo>
                  <a:cubicBezTo>
                    <a:pt x="16" y="19"/>
                    <a:pt x="11" y="21"/>
                    <a:pt x="7" y="19"/>
                  </a:cubicBezTo>
                  <a:cubicBezTo>
                    <a:pt x="6" y="19"/>
                    <a:pt x="5" y="18"/>
                    <a:pt x="4" y="1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
            <p:cNvSpPr/>
            <p:nvPr/>
          </p:nvSpPr>
          <p:spPr>
            <a:xfrm>
              <a:off x="11002963" y="6310313"/>
              <a:ext cx="173038" cy="163513"/>
            </a:xfrm>
            <a:custGeom>
              <a:avLst/>
              <a:gdLst/>
              <a:ahLst/>
              <a:cxnLst/>
              <a:rect l="l" t="t" r="r" b="b"/>
              <a:pathLst>
                <a:path w="21" h="20" extrusionOk="0">
                  <a:moveTo>
                    <a:pt x="4" y="2"/>
                  </a:moveTo>
                  <a:cubicBezTo>
                    <a:pt x="4" y="2"/>
                    <a:pt x="4" y="2"/>
                    <a:pt x="4" y="2"/>
                  </a:cubicBezTo>
                  <a:cubicBezTo>
                    <a:pt x="6" y="1"/>
                    <a:pt x="8" y="0"/>
                    <a:pt x="10" y="0"/>
                  </a:cubicBezTo>
                  <a:cubicBezTo>
                    <a:pt x="15" y="0"/>
                    <a:pt x="18" y="3"/>
                    <a:pt x="20" y="7"/>
                  </a:cubicBezTo>
                  <a:cubicBezTo>
                    <a:pt x="21" y="11"/>
                    <a:pt x="19" y="15"/>
                    <a:pt x="16" y="17"/>
                  </a:cubicBezTo>
                  <a:cubicBezTo>
                    <a:pt x="12" y="20"/>
                    <a:pt x="7" y="19"/>
                    <a:pt x="4" y="16"/>
                  </a:cubicBezTo>
                  <a:cubicBezTo>
                    <a:pt x="1" y="14"/>
                    <a:pt x="0" y="9"/>
                    <a:pt x="2" y="5"/>
                  </a:cubicBezTo>
                  <a:cubicBezTo>
                    <a:pt x="2" y="4"/>
                    <a:pt x="3" y="3"/>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1"/>
            <p:cNvSpPr/>
            <p:nvPr/>
          </p:nvSpPr>
          <p:spPr>
            <a:xfrm>
              <a:off x="10204451" y="6424613"/>
              <a:ext cx="147638" cy="1492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1"/>
            <p:cNvSpPr/>
            <p:nvPr/>
          </p:nvSpPr>
          <p:spPr>
            <a:xfrm>
              <a:off x="10664826" y="6886575"/>
              <a:ext cx="147638" cy="155575"/>
            </a:xfrm>
            <a:custGeom>
              <a:avLst/>
              <a:gdLst/>
              <a:ahLst/>
              <a:cxnLst/>
              <a:rect l="l" t="t" r="r" b="b"/>
              <a:pathLst>
                <a:path w="18" h="19" extrusionOk="0">
                  <a:moveTo>
                    <a:pt x="18" y="10"/>
                  </a:moveTo>
                  <a:cubicBezTo>
                    <a:pt x="18" y="15"/>
                    <a:pt x="14" y="19"/>
                    <a:pt x="9" y="19"/>
                  </a:cubicBezTo>
                  <a:cubicBezTo>
                    <a:pt x="4" y="19"/>
                    <a:pt x="0" y="15"/>
                    <a:pt x="0" y="10"/>
                  </a:cubicBezTo>
                  <a:cubicBezTo>
                    <a:pt x="0" y="4"/>
                    <a:pt x="4" y="0"/>
                    <a:pt x="9" y="0"/>
                  </a:cubicBezTo>
                  <a:cubicBezTo>
                    <a:pt x="14" y="0"/>
                    <a:pt x="18" y="5"/>
                    <a:pt x="18"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1"/>
            <p:cNvSpPr/>
            <p:nvPr/>
          </p:nvSpPr>
          <p:spPr>
            <a:xfrm>
              <a:off x="11125201" y="6424613"/>
              <a:ext cx="157163" cy="157163"/>
            </a:xfrm>
            <a:custGeom>
              <a:avLst/>
              <a:gdLst/>
              <a:ahLst/>
              <a:cxnLst/>
              <a:rect l="l" t="t" r="r" b="b"/>
              <a:pathLst>
                <a:path w="19" h="19" extrusionOk="0">
                  <a:moveTo>
                    <a:pt x="9" y="0"/>
                  </a:moveTo>
                  <a:cubicBezTo>
                    <a:pt x="14" y="0"/>
                    <a:pt x="19" y="4"/>
                    <a:pt x="19" y="9"/>
                  </a:cubicBezTo>
                  <a:cubicBezTo>
                    <a:pt x="19" y="15"/>
                    <a:pt x="14" y="19"/>
                    <a:pt x="9" y="19"/>
                  </a:cubicBezTo>
                  <a:cubicBezTo>
                    <a:pt x="4" y="19"/>
                    <a:pt x="0" y="15"/>
                    <a:pt x="0" y="10"/>
                  </a:cubicBezTo>
                  <a:cubicBezTo>
                    <a:pt x="0" y="4"/>
                    <a:pt x="4" y="0"/>
                    <a:pt x="9"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1"/>
            <p:cNvSpPr/>
            <p:nvPr/>
          </p:nvSpPr>
          <p:spPr>
            <a:xfrm>
              <a:off x="11010901" y="6770688"/>
              <a:ext cx="155575" cy="157163"/>
            </a:xfrm>
            <a:custGeom>
              <a:avLst/>
              <a:gdLst/>
              <a:ahLst/>
              <a:cxnLst/>
              <a:rect l="l" t="t" r="r" b="b"/>
              <a:pathLst>
                <a:path w="19" h="19" extrusionOk="0">
                  <a:moveTo>
                    <a:pt x="9" y="19"/>
                  </a:moveTo>
                  <a:cubicBezTo>
                    <a:pt x="4" y="19"/>
                    <a:pt x="0" y="15"/>
                    <a:pt x="0" y="9"/>
                  </a:cubicBezTo>
                  <a:cubicBezTo>
                    <a:pt x="0" y="4"/>
                    <a:pt x="4" y="0"/>
                    <a:pt x="9" y="0"/>
                  </a:cubicBezTo>
                  <a:cubicBezTo>
                    <a:pt x="14" y="0"/>
                    <a:pt x="19" y="5"/>
                    <a:pt x="18" y="10"/>
                  </a:cubicBezTo>
                  <a:cubicBezTo>
                    <a:pt x="18" y="15"/>
                    <a:pt x="14" y="19"/>
                    <a:pt x="9" y="1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
            <p:cNvSpPr/>
            <p:nvPr/>
          </p:nvSpPr>
          <p:spPr>
            <a:xfrm>
              <a:off x="10664826" y="5964238"/>
              <a:ext cx="157163" cy="1476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
            <p:cNvSpPr/>
            <p:nvPr/>
          </p:nvSpPr>
          <p:spPr>
            <a:xfrm>
              <a:off x="11010901" y="6080125"/>
              <a:ext cx="155575" cy="155575"/>
            </a:xfrm>
            <a:custGeom>
              <a:avLst/>
              <a:gdLst/>
              <a:ahLst/>
              <a:cxnLst/>
              <a:rect l="l" t="t" r="r" b="b"/>
              <a:pathLst>
                <a:path w="19" h="19" extrusionOk="0">
                  <a:moveTo>
                    <a:pt x="19" y="9"/>
                  </a:moveTo>
                  <a:cubicBezTo>
                    <a:pt x="19" y="14"/>
                    <a:pt x="14" y="19"/>
                    <a:pt x="9" y="18"/>
                  </a:cubicBezTo>
                  <a:cubicBezTo>
                    <a:pt x="4" y="18"/>
                    <a:pt x="0" y="14"/>
                    <a:pt x="0" y="9"/>
                  </a:cubicBezTo>
                  <a:cubicBezTo>
                    <a:pt x="0" y="4"/>
                    <a:pt x="4" y="0"/>
                    <a:pt x="9" y="0"/>
                  </a:cubicBezTo>
                  <a:cubicBezTo>
                    <a:pt x="14" y="0"/>
                    <a:pt x="19" y="4"/>
                    <a:pt x="19"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
            <p:cNvSpPr/>
            <p:nvPr/>
          </p:nvSpPr>
          <p:spPr>
            <a:xfrm>
              <a:off x="10310813" y="6770688"/>
              <a:ext cx="157163" cy="157163"/>
            </a:xfrm>
            <a:custGeom>
              <a:avLst/>
              <a:gdLst/>
              <a:ahLst/>
              <a:cxnLst/>
              <a:rect l="l" t="t" r="r" b="b"/>
              <a:pathLst>
                <a:path w="19" h="19" extrusionOk="0">
                  <a:moveTo>
                    <a:pt x="10" y="0"/>
                  </a:moveTo>
                  <a:cubicBezTo>
                    <a:pt x="15" y="0"/>
                    <a:pt x="19" y="4"/>
                    <a:pt x="19" y="9"/>
                  </a:cubicBezTo>
                  <a:cubicBezTo>
                    <a:pt x="19" y="14"/>
                    <a:pt x="15" y="18"/>
                    <a:pt x="10" y="18"/>
                  </a:cubicBezTo>
                  <a:cubicBezTo>
                    <a:pt x="5" y="19"/>
                    <a:pt x="0" y="14"/>
                    <a:pt x="1" y="9"/>
                  </a:cubicBezTo>
                  <a:cubicBezTo>
                    <a:pt x="1" y="4"/>
                    <a:pt x="5" y="0"/>
                    <a:pt x="10"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
            <p:cNvSpPr/>
            <p:nvPr/>
          </p:nvSpPr>
          <p:spPr>
            <a:xfrm>
              <a:off x="10318751" y="6080125"/>
              <a:ext cx="149225" cy="1476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
            <p:cNvSpPr/>
            <p:nvPr/>
          </p:nvSpPr>
          <p:spPr>
            <a:xfrm>
              <a:off x="10434638" y="6886575"/>
              <a:ext cx="147638" cy="1555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
            <p:cNvSpPr/>
            <p:nvPr/>
          </p:nvSpPr>
          <p:spPr>
            <a:xfrm>
              <a:off x="10895013" y="6886575"/>
              <a:ext cx="149225" cy="155575"/>
            </a:xfrm>
            <a:custGeom>
              <a:avLst/>
              <a:gdLst/>
              <a:ahLst/>
              <a:cxnLst/>
              <a:rect l="l" t="t" r="r" b="b"/>
              <a:pathLst>
                <a:path w="18" h="19" extrusionOk="0">
                  <a:moveTo>
                    <a:pt x="9" y="1"/>
                  </a:moveTo>
                  <a:cubicBezTo>
                    <a:pt x="14" y="0"/>
                    <a:pt x="18" y="4"/>
                    <a:pt x="18" y="10"/>
                  </a:cubicBezTo>
                  <a:cubicBezTo>
                    <a:pt x="18" y="15"/>
                    <a:pt x="14" y="19"/>
                    <a:pt x="9" y="19"/>
                  </a:cubicBezTo>
                  <a:cubicBezTo>
                    <a:pt x="4" y="19"/>
                    <a:pt x="0" y="15"/>
                    <a:pt x="0" y="10"/>
                  </a:cubicBezTo>
                  <a:cubicBezTo>
                    <a:pt x="0" y="5"/>
                    <a:pt x="4" y="1"/>
                    <a:pt x="9"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
            <p:cNvSpPr/>
            <p:nvPr/>
          </p:nvSpPr>
          <p:spPr>
            <a:xfrm>
              <a:off x="11125201" y="6656388"/>
              <a:ext cx="157163" cy="155575"/>
            </a:xfrm>
            <a:custGeom>
              <a:avLst/>
              <a:gdLst/>
              <a:ahLst/>
              <a:cxnLst/>
              <a:rect l="l" t="t" r="r" b="b"/>
              <a:pathLst>
                <a:path w="19" h="19" extrusionOk="0">
                  <a:moveTo>
                    <a:pt x="9" y="19"/>
                  </a:moveTo>
                  <a:cubicBezTo>
                    <a:pt x="4" y="19"/>
                    <a:pt x="0" y="14"/>
                    <a:pt x="0" y="9"/>
                  </a:cubicBezTo>
                  <a:cubicBezTo>
                    <a:pt x="0" y="4"/>
                    <a:pt x="4" y="0"/>
                    <a:pt x="9" y="0"/>
                  </a:cubicBezTo>
                  <a:cubicBezTo>
                    <a:pt x="15" y="0"/>
                    <a:pt x="19" y="5"/>
                    <a:pt x="18" y="10"/>
                  </a:cubicBezTo>
                  <a:cubicBezTo>
                    <a:pt x="18" y="15"/>
                    <a:pt x="14" y="19"/>
                    <a:pt x="9" y="1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
            <p:cNvSpPr/>
            <p:nvPr/>
          </p:nvSpPr>
          <p:spPr>
            <a:xfrm>
              <a:off x="11125201" y="6194425"/>
              <a:ext cx="157163" cy="149225"/>
            </a:xfrm>
            <a:custGeom>
              <a:avLst/>
              <a:gdLst/>
              <a:ahLst/>
              <a:cxnLst/>
              <a:rect l="l" t="t" r="r" b="b"/>
              <a:pathLst>
                <a:path w="19" h="18" extrusionOk="0">
                  <a:moveTo>
                    <a:pt x="10" y="18"/>
                  </a:moveTo>
                  <a:cubicBezTo>
                    <a:pt x="5" y="18"/>
                    <a:pt x="1" y="14"/>
                    <a:pt x="0" y="9"/>
                  </a:cubicBezTo>
                  <a:cubicBezTo>
                    <a:pt x="0" y="4"/>
                    <a:pt x="4" y="0"/>
                    <a:pt x="10" y="0"/>
                  </a:cubicBezTo>
                  <a:cubicBezTo>
                    <a:pt x="15" y="0"/>
                    <a:pt x="19" y="4"/>
                    <a:pt x="19" y="9"/>
                  </a:cubicBezTo>
                  <a:cubicBezTo>
                    <a:pt x="19" y="14"/>
                    <a:pt x="15" y="18"/>
                    <a:pt x="10" y="1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1"/>
            <p:cNvSpPr/>
            <p:nvPr/>
          </p:nvSpPr>
          <p:spPr>
            <a:xfrm>
              <a:off x="10204451" y="6194425"/>
              <a:ext cx="147638" cy="1492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
            <p:cNvSpPr/>
            <p:nvPr/>
          </p:nvSpPr>
          <p:spPr>
            <a:xfrm>
              <a:off x="10196513" y="6656388"/>
              <a:ext cx="155575" cy="155575"/>
            </a:xfrm>
            <a:custGeom>
              <a:avLst/>
              <a:gdLst/>
              <a:ahLst/>
              <a:cxnLst/>
              <a:rect l="l" t="t" r="r" b="b"/>
              <a:pathLst>
                <a:path w="19" h="19" extrusionOk="0">
                  <a:moveTo>
                    <a:pt x="10" y="0"/>
                  </a:moveTo>
                  <a:cubicBezTo>
                    <a:pt x="15" y="0"/>
                    <a:pt x="19" y="4"/>
                    <a:pt x="19" y="9"/>
                  </a:cubicBezTo>
                  <a:cubicBezTo>
                    <a:pt x="19" y="14"/>
                    <a:pt x="15" y="19"/>
                    <a:pt x="9" y="18"/>
                  </a:cubicBezTo>
                  <a:cubicBezTo>
                    <a:pt x="4" y="18"/>
                    <a:pt x="0" y="14"/>
                    <a:pt x="1" y="9"/>
                  </a:cubicBezTo>
                  <a:cubicBezTo>
                    <a:pt x="1" y="4"/>
                    <a:pt x="5" y="0"/>
                    <a:pt x="10"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1"/>
            <p:cNvSpPr/>
            <p:nvPr/>
          </p:nvSpPr>
          <p:spPr>
            <a:xfrm>
              <a:off x="10895013" y="5964238"/>
              <a:ext cx="157163" cy="147638"/>
            </a:xfrm>
            <a:custGeom>
              <a:avLst/>
              <a:gdLst/>
              <a:ahLst/>
              <a:cxnLst/>
              <a:rect l="l" t="t" r="r" b="b"/>
              <a:pathLst>
                <a:path w="19" h="18" extrusionOk="0">
                  <a:moveTo>
                    <a:pt x="19" y="9"/>
                  </a:moveTo>
                  <a:cubicBezTo>
                    <a:pt x="18" y="14"/>
                    <a:pt x="14" y="18"/>
                    <a:pt x="9" y="18"/>
                  </a:cubicBezTo>
                  <a:cubicBezTo>
                    <a:pt x="4" y="18"/>
                    <a:pt x="0" y="14"/>
                    <a:pt x="0" y="9"/>
                  </a:cubicBezTo>
                  <a:cubicBezTo>
                    <a:pt x="0" y="4"/>
                    <a:pt x="4" y="0"/>
                    <a:pt x="10" y="0"/>
                  </a:cubicBezTo>
                  <a:cubicBezTo>
                    <a:pt x="15" y="0"/>
                    <a:pt x="19" y="4"/>
                    <a:pt x="19"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1"/>
            <p:cNvSpPr/>
            <p:nvPr/>
          </p:nvSpPr>
          <p:spPr>
            <a:xfrm>
              <a:off x="10434638" y="5956300"/>
              <a:ext cx="147638" cy="155575"/>
            </a:xfrm>
            <a:custGeom>
              <a:avLst/>
              <a:gdLst/>
              <a:ahLst/>
              <a:cxnLst/>
              <a:rect l="l" t="t" r="r" b="b"/>
              <a:pathLst>
                <a:path w="18" h="19" extrusionOk="0">
                  <a:moveTo>
                    <a:pt x="18" y="10"/>
                  </a:moveTo>
                  <a:cubicBezTo>
                    <a:pt x="18" y="15"/>
                    <a:pt x="14" y="19"/>
                    <a:pt x="9" y="19"/>
                  </a:cubicBezTo>
                  <a:cubicBezTo>
                    <a:pt x="4" y="19"/>
                    <a:pt x="0" y="15"/>
                    <a:pt x="0" y="10"/>
                  </a:cubicBezTo>
                  <a:cubicBezTo>
                    <a:pt x="0" y="5"/>
                    <a:pt x="4" y="1"/>
                    <a:pt x="9" y="1"/>
                  </a:cubicBezTo>
                  <a:cubicBezTo>
                    <a:pt x="14" y="0"/>
                    <a:pt x="18" y="5"/>
                    <a:pt x="18"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
            <p:cNvSpPr/>
            <p:nvPr/>
          </p:nvSpPr>
          <p:spPr>
            <a:xfrm>
              <a:off x="10550526" y="7000875"/>
              <a:ext cx="147638" cy="157163"/>
            </a:xfrm>
            <a:custGeom>
              <a:avLst/>
              <a:gdLst/>
              <a:ahLst/>
              <a:cxnLst/>
              <a:rect l="l" t="t" r="r" b="b"/>
              <a:pathLst>
                <a:path w="18" h="19" extrusionOk="0">
                  <a:moveTo>
                    <a:pt x="18" y="10"/>
                  </a:moveTo>
                  <a:cubicBezTo>
                    <a:pt x="18" y="15"/>
                    <a:pt x="14" y="19"/>
                    <a:pt x="9" y="18"/>
                  </a:cubicBezTo>
                  <a:cubicBezTo>
                    <a:pt x="4" y="18"/>
                    <a:pt x="0" y="14"/>
                    <a:pt x="0" y="9"/>
                  </a:cubicBezTo>
                  <a:cubicBezTo>
                    <a:pt x="0" y="4"/>
                    <a:pt x="4" y="0"/>
                    <a:pt x="9" y="0"/>
                  </a:cubicBezTo>
                  <a:cubicBezTo>
                    <a:pt x="14" y="0"/>
                    <a:pt x="18" y="5"/>
                    <a:pt x="18"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
            <p:cNvSpPr/>
            <p:nvPr/>
          </p:nvSpPr>
          <p:spPr>
            <a:xfrm>
              <a:off x="10088563" y="6310313"/>
              <a:ext cx="149225" cy="1476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
            <p:cNvSpPr/>
            <p:nvPr/>
          </p:nvSpPr>
          <p:spPr>
            <a:xfrm>
              <a:off x="10080626" y="6540500"/>
              <a:ext cx="157163" cy="147638"/>
            </a:xfrm>
            <a:custGeom>
              <a:avLst/>
              <a:gdLst/>
              <a:ahLst/>
              <a:cxnLst/>
              <a:rect l="l" t="t" r="r" b="b"/>
              <a:pathLst>
                <a:path w="19" h="18" extrusionOk="0">
                  <a:moveTo>
                    <a:pt x="9" y="18"/>
                  </a:moveTo>
                  <a:cubicBezTo>
                    <a:pt x="4" y="18"/>
                    <a:pt x="0" y="14"/>
                    <a:pt x="1" y="9"/>
                  </a:cubicBezTo>
                  <a:cubicBezTo>
                    <a:pt x="1" y="4"/>
                    <a:pt x="5" y="0"/>
                    <a:pt x="10" y="0"/>
                  </a:cubicBezTo>
                  <a:cubicBezTo>
                    <a:pt x="15" y="0"/>
                    <a:pt x="19" y="4"/>
                    <a:pt x="19" y="10"/>
                  </a:cubicBezTo>
                  <a:cubicBezTo>
                    <a:pt x="18" y="14"/>
                    <a:pt x="14" y="18"/>
                    <a:pt x="9" y="1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
            <p:cNvSpPr/>
            <p:nvPr/>
          </p:nvSpPr>
          <p:spPr>
            <a:xfrm>
              <a:off x="11241088" y="6540500"/>
              <a:ext cx="147638" cy="147638"/>
            </a:xfrm>
            <a:custGeom>
              <a:avLst/>
              <a:gdLst/>
              <a:ahLst/>
              <a:cxnLst/>
              <a:rect l="l" t="t" r="r" b="b"/>
              <a:pathLst>
                <a:path w="18" h="18" extrusionOk="0">
                  <a:moveTo>
                    <a:pt x="18" y="10"/>
                  </a:moveTo>
                  <a:cubicBezTo>
                    <a:pt x="18" y="15"/>
                    <a:pt x="14" y="18"/>
                    <a:pt x="9" y="18"/>
                  </a:cubicBezTo>
                  <a:cubicBezTo>
                    <a:pt x="4" y="18"/>
                    <a:pt x="0" y="14"/>
                    <a:pt x="0" y="9"/>
                  </a:cubicBezTo>
                  <a:cubicBezTo>
                    <a:pt x="0" y="4"/>
                    <a:pt x="4" y="0"/>
                    <a:pt x="10" y="0"/>
                  </a:cubicBezTo>
                  <a:cubicBezTo>
                    <a:pt x="15" y="1"/>
                    <a:pt x="18" y="5"/>
                    <a:pt x="18"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1"/>
            <p:cNvSpPr/>
            <p:nvPr/>
          </p:nvSpPr>
          <p:spPr>
            <a:xfrm>
              <a:off x="10550526" y="5848350"/>
              <a:ext cx="147638" cy="1492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
            <p:cNvSpPr/>
            <p:nvPr/>
          </p:nvSpPr>
          <p:spPr>
            <a:xfrm>
              <a:off x="10780713" y="7010400"/>
              <a:ext cx="147638" cy="1476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
            <p:cNvSpPr/>
            <p:nvPr/>
          </p:nvSpPr>
          <p:spPr>
            <a:xfrm>
              <a:off x="11249026" y="6310313"/>
              <a:ext cx="147638" cy="1476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
            <p:cNvSpPr/>
            <p:nvPr/>
          </p:nvSpPr>
          <p:spPr>
            <a:xfrm>
              <a:off x="10780713" y="5848350"/>
              <a:ext cx="147638" cy="1492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
            <p:cNvSpPr/>
            <p:nvPr/>
          </p:nvSpPr>
          <p:spPr>
            <a:xfrm>
              <a:off x="11125201" y="6894513"/>
              <a:ext cx="149225" cy="1476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
            <p:cNvSpPr/>
            <p:nvPr/>
          </p:nvSpPr>
          <p:spPr>
            <a:xfrm>
              <a:off x="10204451" y="6886575"/>
              <a:ext cx="139700" cy="147638"/>
            </a:xfrm>
            <a:custGeom>
              <a:avLst/>
              <a:gdLst/>
              <a:ahLst/>
              <a:cxnLst/>
              <a:rect l="l" t="t" r="r" b="b"/>
              <a:pathLst>
                <a:path w="17" h="18" extrusionOk="0">
                  <a:moveTo>
                    <a:pt x="8" y="18"/>
                  </a:moveTo>
                  <a:cubicBezTo>
                    <a:pt x="4" y="18"/>
                    <a:pt x="0" y="14"/>
                    <a:pt x="0" y="9"/>
                  </a:cubicBezTo>
                  <a:cubicBezTo>
                    <a:pt x="0" y="4"/>
                    <a:pt x="4" y="0"/>
                    <a:pt x="9" y="1"/>
                  </a:cubicBezTo>
                  <a:cubicBezTo>
                    <a:pt x="14" y="1"/>
                    <a:pt x="17" y="4"/>
                    <a:pt x="17" y="9"/>
                  </a:cubicBezTo>
                  <a:cubicBezTo>
                    <a:pt x="17" y="14"/>
                    <a:pt x="14" y="18"/>
                    <a:pt x="8" y="1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
            <p:cNvSpPr/>
            <p:nvPr/>
          </p:nvSpPr>
          <p:spPr>
            <a:xfrm>
              <a:off x="11134726" y="5964238"/>
              <a:ext cx="139700" cy="1476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
            <p:cNvSpPr/>
            <p:nvPr/>
          </p:nvSpPr>
          <p:spPr>
            <a:xfrm>
              <a:off x="10204451" y="5964238"/>
              <a:ext cx="147638" cy="147638"/>
            </a:xfrm>
            <a:custGeom>
              <a:avLst/>
              <a:gdLst/>
              <a:ahLst/>
              <a:cxnLst/>
              <a:rect l="l" t="t" r="r" b="b"/>
              <a:pathLst>
                <a:path w="18" h="18" extrusionOk="0">
                  <a:moveTo>
                    <a:pt x="18" y="9"/>
                  </a:moveTo>
                  <a:cubicBezTo>
                    <a:pt x="18" y="13"/>
                    <a:pt x="14" y="17"/>
                    <a:pt x="9" y="18"/>
                  </a:cubicBezTo>
                  <a:cubicBezTo>
                    <a:pt x="4" y="18"/>
                    <a:pt x="0" y="14"/>
                    <a:pt x="0" y="9"/>
                  </a:cubicBezTo>
                  <a:cubicBezTo>
                    <a:pt x="0" y="4"/>
                    <a:pt x="4" y="0"/>
                    <a:pt x="9" y="0"/>
                  </a:cubicBezTo>
                  <a:cubicBezTo>
                    <a:pt x="14" y="0"/>
                    <a:pt x="18" y="4"/>
                    <a:pt x="18"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
            <p:cNvSpPr/>
            <p:nvPr/>
          </p:nvSpPr>
          <p:spPr>
            <a:xfrm>
              <a:off x="11249026" y="6778625"/>
              <a:ext cx="139700" cy="141288"/>
            </a:xfrm>
            <a:custGeom>
              <a:avLst/>
              <a:gdLst/>
              <a:ahLst/>
              <a:cxnLst/>
              <a:rect l="l" t="t" r="r" b="b"/>
              <a:pathLst>
                <a:path w="17" h="17" extrusionOk="0">
                  <a:moveTo>
                    <a:pt x="0" y="9"/>
                  </a:moveTo>
                  <a:cubicBezTo>
                    <a:pt x="0" y="4"/>
                    <a:pt x="4" y="0"/>
                    <a:pt x="8" y="0"/>
                  </a:cubicBezTo>
                  <a:cubicBezTo>
                    <a:pt x="13" y="0"/>
                    <a:pt x="17" y="4"/>
                    <a:pt x="17" y="9"/>
                  </a:cubicBezTo>
                  <a:cubicBezTo>
                    <a:pt x="17" y="13"/>
                    <a:pt x="13" y="17"/>
                    <a:pt x="8" y="17"/>
                  </a:cubicBezTo>
                  <a:cubicBezTo>
                    <a:pt x="3" y="17"/>
                    <a:pt x="0" y="13"/>
                    <a:pt x="0"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
            <p:cNvSpPr/>
            <p:nvPr/>
          </p:nvSpPr>
          <p:spPr>
            <a:xfrm>
              <a:off x="11010901" y="7010400"/>
              <a:ext cx="147638" cy="147638"/>
            </a:xfrm>
            <a:custGeom>
              <a:avLst/>
              <a:gdLst/>
              <a:ahLst/>
              <a:cxnLst/>
              <a:rect l="l" t="t" r="r" b="b"/>
              <a:pathLst>
                <a:path w="18" h="18" extrusionOk="0">
                  <a:moveTo>
                    <a:pt x="9" y="0"/>
                  </a:moveTo>
                  <a:cubicBezTo>
                    <a:pt x="14" y="0"/>
                    <a:pt x="18" y="4"/>
                    <a:pt x="18" y="9"/>
                  </a:cubicBezTo>
                  <a:cubicBezTo>
                    <a:pt x="18" y="14"/>
                    <a:pt x="14" y="18"/>
                    <a:pt x="9" y="18"/>
                  </a:cubicBezTo>
                  <a:cubicBezTo>
                    <a:pt x="4" y="17"/>
                    <a:pt x="0" y="14"/>
                    <a:pt x="0" y="9"/>
                  </a:cubicBezTo>
                  <a:cubicBezTo>
                    <a:pt x="0" y="4"/>
                    <a:pt x="4" y="0"/>
                    <a:pt x="9"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1"/>
            <p:cNvSpPr/>
            <p:nvPr/>
          </p:nvSpPr>
          <p:spPr>
            <a:xfrm>
              <a:off x="11249026" y="6080125"/>
              <a:ext cx="139700" cy="1476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
            <p:cNvSpPr/>
            <p:nvPr/>
          </p:nvSpPr>
          <p:spPr>
            <a:xfrm>
              <a:off x="11018838" y="5848350"/>
              <a:ext cx="139700" cy="149225"/>
            </a:xfrm>
            <a:custGeom>
              <a:avLst/>
              <a:gdLst/>
              <a:ahLst/>
              <a:cxnLst/>
              <a:rect l="l" t="t" r="r" b="b"/>
              <a:pathLst>
                <a:path w="17" h="18" extrusionOk="0">
                  <a:moveTo>
                    <a:pt x="17" y="9"/>
                  </a:moveTo>
                  <a:cubicBezTo>
                    <a:pt x="17" y="14"/>
                    <a:pt x="13" y="18"/>
                    <a:pt x="8" y="18"/>
                  </a:cubicBezTo>
                  <a:cubicBezTo>
                    <a:pt x="4" y="18"/>
                    <a:pt x="0" y="14"/>
                    <a:pt x="0" y="9"/>
                  </a:cubicBezTo>
                  <a:cubicBezTo>
                    <a:pt x="0" y="4"/>
                    <a:pt x="4" y="0"/>
                    <a:pt x="9" y="0"/>
                  </a:cubicBezTo>
                  <a:cubicBezTo>
                    <a:pt x="14" y="0"/>
                    <a:pt x="17" y="4"/>
                    <a:pt x="17"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
            <p:cNvSpPr/>
            <p:nvPr/>
          </p:nvSpPr>
          <p:spPr>
            <a:xfrm>
              <a:off x="10318751" y="7010400"/>
              <a:ext cx="149225" cy="139700"/>
            </a:xfrm>
            <a:custGeom>
              <a:avLst/>
              <a:gdLst/>
              <a:ahLst/>
              <a:cxnLst/>
              <a:rect l="l" t="t" r="r" b="b"/>
              <a:pathLst>
                <a:path w="18" h="17" extrusionOk="0">
                  <a:moveTo>
                    <a:pt x="9" y="0"/>
                  </a:moveTo>
                  <a:cubicBezTo>
                    <a:pt x="14" y="0"/>
                    <a:pt x="18" y="4"/>
                    <a:pt x="18" y="9"/>
                  </a:cubicBezTo>
                  <a:cubicBezTo>
                    <a:pt x="18" y="13"/>
                    <a:pt x="13" y="17"/>
                    <a:pt x="9" y="17"/>
                  </a:cubicBezTo>
                  <a:cubicBezTo>
                    <a:pt x="4" y="17"/>
                    <a:pt x="0" y="13"/>
                    <a:pt x="0" y="8"/>
                  </a:cubicBezTo>
                  <a:cubicBezTo>
                    <a:pt x="0" y="3"/>
                    <a:pt x="4" y="0"/>
                    <a:pt x="9"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
            <p:cNvSpPr/>
            <p:nvPr/>
          </p:nvSpPr>
          <p:spPr>
            <a:xfrm>
              <a:off x="10088563" y="6770688"/>
              <a:ext cx="139700" cy="149225"/>
            </a:xfrm>
            <a:custGeom>
              <a:avLst/>
              <a:gdLst/>
              <a:ahLst/>
              <a:cxnLst/>
              <a:rect l="l" t="t" r="r" b="b"/>
              <a:pathLst>
                <a:path w="17" h="18" extrusionOk="0">
                  <a:moveTo>
                    <a:pt x="0" y="9"/>
                  </a:moveTo>
                  <a:cubicBezTo>
                    <a:pt x="0" y="4"/>
                    <a:pt x="4" y="0"/>
                    <a:pt x="9" y="1"/>
                  </a:cubicBezTo>
                  <a:cubicBezTo>
                    <a:pt x="13" y="1"/>
                    <a:pt x="17" y="4"/>
                    <a:pt x="17" y="9"/>
                  </a:cubicBezTo>
                  <a:cubicBezTo>
                    <a:pt x="17" y="14"/>
                    <a:pt x="13" y="18"/>
                    <a:pt x="8" y="18"/>
                  </a:cubicBezTo>
                  <a:cubicBezTo>
                    <a:pt x="4" y="18"/>
                    <a:pt x="0" y="14"/>
                    <a:pt x="0"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
            <p:cNvSpPr/>
            <p:nvPr/>
          </p:nvSpPr>
          <p:spPr>
            <a:xfrm>
              <a:off x="9974263" y="6424613"/>
              <a:ext cx="147638" cy="1492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
            <p:cNvSpPr/>
            <p:nvPr/>
          </p:nvSpPr>
          <p:spPr>
            <a:xfrm>
              <a:off x="10664826" y="7124700"/>
              <a:ext cx="147638" cy="147638"/>
            </a:xfrm>
            <a:custGeom>
              <a:avLst/>
              <a:gdLst/>
              <a:ahLst/>
              <a:cxnLst/>
              <a:rect l="l" t="t" r="r" b="b"/>
              <a:pathLst>
                <a:path w="18" h="18" extrusionOk="0">
                  <a:moveTo>
                    <a:pt x="18" y="9"/>
                  </a:moveTo>
                  <a:cubicBezTo>
                    <a:pt x="18" y="14"/>
                    <a:pt x="14" y="18"/>
                    <a:pt x="9" y="18"/>
                  </a:cubicBezTo>
                  <a:cubicBezTo>
                    <a:pt x="4" y="17"/>
                    <a:pt x="0" y="13"/>
                    <a:pt x="0" y="9"/>
                  </a:cubicBezTo>
                  <a:cubicBezTo>
                    <a:pt x="0" y="4"/>
                    <a:pt x="4" y="0"/>
                    <a:pt x="9" y="0"/>
                  </a:cubicBezTo>
                  <a:cubicBezTo>
                    <a:pt x="14" y="0"/>
                    <a:pt x="18" y="4"/>
                    <a:pt x="18"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
            <p:cNvSpPr/>
            <p:nvPr/>
          </p:nvSpPr>
          <p:spPr>
            <a:xfrm>
              <a:off x="10318751" y="5848350"/>
              <a:ext cx="149225" cy="149225"/>
            </a:xfrm>
            <a:custGeom>
              <a:avLst/>
              <a:gdLst/>
              <a:ahLst/>
              <a:cxnLst/>
              <a:rect l="l" t="t" r="r" b="b"/>
              <a:pathLst>
                <a:path w="18" h="18" extrusionOk="0">
                  <a:moveTo>
                    <a:pt x="18" y="9"/>
                  </a:moveTo>
                  <a:cubicBezTo>
                    <a:pt x="18" y="14"/>
                    <a:pt x="14" y="18"/>
                    <a:pt x="9" y="17"/>
                  </a:cubicBezTo>
                  <a:cubicBezTo>
                    <a:pt x="4" y="17"/>
                    <a:pt x="0" y="13"/>
                    <a:pt x="0" y="9"/>
                  </a:cubicBezTo>
                  <a:cubicBezTo>
                    <a:pt x="0" y="4"/>
                    <a:pt x="4" y="0"/>
                    <a:pt x="9" y="0"/>
                  </a:cubicBezTo>
                  <a:cubicBezTo>
                    <a:pt x="14" y="0"/>
                    <a:pt x="18" y="4"/>
                    <a:pt x="18"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
            <p:cNvSpPr/>
            <p:nvPr/>
          </p:nvSpPr>
          <p:spPr>
            <a:xfrm>
              <a:off x="10088563" y="6080125"/>
              <a:ext cx="149225" cy="1476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
            <p:cNvSpPr/>
            <p:nvPr/>
          </p:nvSpPr>
          <p:spPr>
            <a:xfrm>
              <a:off x="11364913" y="6434138"/>
              <a:ext cx="139700" cy="139700"/>
            </a:xfrm>
            <a:custGeom>
              <a:avLst/>
              <a:gdLst/>
              <a:ahLst/>
              <a:cxnLst/>
              <a:rect l="l" t="t" r="r" b="b"/>
              <a:pathLst>
                <a:path w="17" h="17" extrusionOk="0">
                  <a:moveTo>
                    <a:pt x="8" y="0"/>
                  </a:moveTo>
                  <a:cubicBezTo>
                    <a:pt x="13" y="0"/>
                    <a:pt x="17" y="3"/>
                    <a:pt x="17" y="8"/>
                  </a:cubicBezTo>
                  <a:cubicBezTo>
                    <a:pt x="17" y="13"/>
                    <a:pt x="13" y="17"/>
                    <a:pt x="8" y="17"/>
                  </a:cubicBezTo>
                  <a:cubicBezTo>
                    <a:pt x="4" y="17"/>
                    <a:pt x="0" y="13"/>
                    <a:pt x="0" y="8"/>
                  </a:cubicBezTo>
                  <a:cubicBezTo>
                    <a:pt x="0" y="4"/>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1"/>
            <p:cNvSpPr/>
            <p:nvPr/>
          </p:nvSpPr>
          <p:spPr>
            <a:xfrm>
              <a:off x="10672763" y="5734050"/>
              <a:ext cx="139700" cy="147638"/>
            </a:xfrm>
            <a:custGeom>
              <a:avLst/>
              <a:gdLst/>
              <a:ahLst/>
              <a:cxnLst/>
              <a:rect l="l" t="t" r="r" b="b"/>
              <a:pathLst>
                <a:path w="17" h="18" extrusionOk="0">
                  <a:moveTo>
                    <a:pt x="8" y="18"/>
                  </a:moveTo>
                  <a:cubicBezTo>
                    <a:pt x="3" y="18"/>
                    <a:pt x="0" y="14"/>
                    <a:pt x="0" y="9"/>
                  </a:cubicBezTo>
                  <a:cubicBezTo>
                    <a:pt x="0" y="4"/>
                    <a:pt x="4" y="0"/>
                    <a:pt x="8" y="0"/>
                  </a:cubicBezTo>
                  <a:cubicBezTo>
                    <a:pt x="13" y="0"/>
                    <a:pt x="17" y="4"/>
                    <a:pt x="17" y="9"/>
                  </a:cubicBezTo>
                  <a:cubicBezTo>
                    <a:pt x="17" y="14"/>
                    <a:pt x="13" y="18"/>
                    <a:pt x="8" y="1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1"/>
            <p:cNvSpPr/>
            <p:nvPr/>
          </p:nvSpPr>
          <p:spPr>
            <a:xfrm>
              <a:off x="10434638" y="7124700"/>
              <a:ext cx="139700" cy="139700"/>
            </a:xfrm>
            <a:custGeom>
              <a:avLst/>
              <a:gdLst/>
              <a:ahLst/>
              <a:cxnLst/>
              <a:rect l="l" t="t" r="r" b="b"/>
              <a:pathLst>
                <a:path w="17" h="17" extrusionOk="0">
                  <a:moveTo>
                    <a:pt x="17" y="8"/>
                  </a:moveTo>
                  <a:cubicBezTo>
                    <a:pt x="17" y="13"/>
                    <a:pt x="14" y="17"/>
                    <a:pt x="9" y="17"/>
                  </a:cubicBezTo>
                  <a:cubicBezTo>
                    <a:pt x="4" y="17"/>
                    <a:pt x="0" y="13"/>
                    <a:pt x="0" y="9"/>
                  </a:cubicBezTo>
                  <a:cubicBezTo>
                    <a:pt x="0" y="4"/>
                    <a:pt x="4" y="0"/>
                    <a:pt x="9" y="0"/>
                  </a:cubicBezTo>
                  <a:cubicBezTo>
                    <a:pt x="14" y="0"/>
                    <a:pt x="17" y="4"/>
                    <a:pt x="17"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
            <p:cNvSpPr/>
            <p:nvPr/>
          </p:nvSpPr>
          <p:spPr>
            <a:xfrm>
              <a:off x="9974263" y="6656388"/>
              <a:ext cx="139700" cy="147638"/>
            </a:xfrm>
            <a:custGeom>
              <a:avLst/>
              <a:gdLst/>
              <a:ahLst/>
              <a:cxnLst/>
              <a:rect l="l" t="t" r="r" b="b"/>
              <a:pathLst>
                <a:path w="17" h="18" extrusionOk="0">
                  <a:moveTo>
                    <a:pt x="17" y="9"/>
                  </a:moveTo>
                  <a:cubicBezTo>
                    <a:pt x="17" y="14"/>
                    <a:pt x="13" y="18"/>
                    <a:pt x="9" y="18"/>
                  </a:cubicBezTo>
                  <a:cubicBezTo>
                    <a:pt x="4" y="18"/>
                    <a:pt x="0" y="14"/>
                    <a:pt x="0" y="9"/>
                  </a:cubicBezTo>
                  <a:cubicBezTo>
                    <a:pt x="0" y="4"/>
                    <a:pt x="4" y="1"/>
                    <a:pt x="8" y="1"/>
                  </a:cubicBezTo>
                  <a:cubicBezTo>
                    <a:pt x="13" y="0"/>
                    <a:pt x="17" y="4"/>
                    <a:pt x="17"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
            <p:cNvSpPr/>
            <p:nvPr/>
          </p:nvSpPr>
          <p:spPr>
            <a:xfrm>
              <a:off x="11364913" y="6664325"/>
              <a:ext cx="139700" cy="139700"/>
            </a:xfrm>
            <a:custGeom>
              <a:avLst/>
              <a:gdLst/>
              <a:ahLst/>
              <a:cxnLst/>
              <a:rect l="l" t="t" r="r" b="b"/>
              <a:pathLst>
                <a:path w="17" h="17" extrusionOk="0">
                  <a:moveTo>
                    <a:pt x="17" y="9"/>
                  </a:moveTo>
                  <a:cubicBezTo>
                    <a:pt x="17" y="14"/>
                    <a:pt x="13" y="17"/>
                    <a:pt x="8" y="17"/>
                  </a:cubicBezTo>
                  <a:cubicBezTo>
                    <a:pt x="3" y="17"/>
                    <a:pt x="0" y="13"/>
                    <a:pt x="0" y="8"/>
                  </a:cubicBezTo>
                  <a:cubicBezTo>
                    <a:pt x="0" y="4"/>
                    <a:pt x="4" y="0"/>
                    <a:pt x="8" y="0"/>
                  </a:cubicBezTo>
                  <a:cubicBezTo>
                    <a:pt x="13" y="0"/>
                    <a:pt x="17" y="4"/>
                    <a:pt x="17"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
            <p:cNvSpPr/>
            <p:nvPr/>
          </p:nvSpPr>
          <p:spPr>
            <a:xfrm>
              <a:off x="10895013" y="7124700"/>
              <a:ext cx="149225" cy="147638"/>
            </a:xfrm>
            <a:custGeom>
              <a:avLst/>
              <a:gdLst/>
              <a:ahLst/>
              <a:cxnLst/>
              <a:rect l="l" t="t" r="r" b="b"/>
              <a:pathLst>
                <a:path w="18" h="18" extrusionOk="0">
                  <a:moveTo>
                    <a:pt x="9" y="0"/>
                  </a:moveTo>
                  <a:cubicBezTo>
                    <a:pt x="14" y="0"/>
                    <a:pt x="18" y="4"/>
                    <a:pt x="18" y="9"/>
                  </a:cubicBezTo>
                  <a:cubicBezTo>
                    <a:pt x="18" y="14"/>
                    <a:pt x="14" y="18"/>
                    <a:pt x="9" y="17"/>
                  </a:cubicBezTo>
                  <a:cubicBezTo>
                    <a:pt x="4" y="17"/>
                    <a:pt x="0" y="13"/>
                    <a:pt x="0" y="9"/>
                  </a:cubicBezTo>
                  <a:cubicBezTo>
                    <a:pt x="1" y="4"/>
                    <a:pt x="5" y="0"/>
                    <a:pt x="9"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
            <p:cNvSpPr/>
            <p:nvPr/>
          </p:nvSpPr>
          <p:spPr>
            <a:xfrm>
              <a:off x="11364913" y="6202363"/>
              <a:ext cx="139700" cy="141288"/>
            </a:xfrm>
            <a:custGeom>
              <a:avLst/>
              <a:gdLst/>
              <a:ahLst/>
              <a:cxnLst/>
              <a:rect l="l" t="t" r="r" b="b"/>
              <a:pathLst>
                <a:path w="17" h="17" extrusionOk="0">
                  <a:moveTo>
                    <a:pt x="9" y="0"/>
                  </a:moveTo>
                  <a:cubicBezTo>
                    <a:pt x="13" y="0"/>
                    <a:pt x="17" y="3"/>
                    <a:pt x="17" y="8"/>
                  </a:cubicBezTo>
                  <a:cubicBezTo>
                    <a:pt x="17" y="13"/>
                    <a:pt x="14" y="17"/>
                    <a:pt x="9" y="17"/>
                  </a:cubicBezTo>
                  <a:cubicBezTo>
                    <a:pt x="4" y="17"/>
                    <a:pt x="0" y="13"/>
                    <a:pt x="0" y="8"/>
                  </a:cubicBezTo>
                  <a:cubicBezTo>
                    <a:pt x="0" y="3"/>
                    <a:pt x="4" y="0"/>
                    <a:pt x="9"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
            <p:cNvSpPr/>
            <p:nvPr/>
          </p:nvSpPr>
          <p:spPr>
            <a:xfrm>
              <a:off x="9974263" y="6194425"/>
              <a:ext cx="147638" cy="149225"/>
            </a:xfrm>
            <a:custGeom>
              <a:avLst/>
              <a:gdLst/>
              <a:ahLst/>
              <a:cxnLst/>
              <a:rect l="l" t="t" r="r" b="b"/>
              <a:pathLst>
                <a:path w="18" h="18" extrusionOk="0">
                  <a:moveTo>
                    <a:pt x="17" y="9"/>
                  </a:moveTo>
                  <a:cubicBezTo>
                    <a:pt x="18" y="13"/>
                    <a:pt x="14" y="17"/>
                    <a:pt x="9" y="18"/>
                  </a:cubicBezTo>
                  <a:cubicBezTo>
                    <a:pt x="4" y="18"/>
                    <a:pt x="0" y="14"/>
                    <a:pt x="0" y="9"/>
                  </a:cubicBezTo>
                  <a:cubicBezTo>
                    <a:pt x="0" y="4"/>
                    <a:pt x="4" y="0"/>
                    <a:pt x="9" y="0"/>
                  </a:cubicBezTo>
                  <a:cubicBezTo>
                    <a:pt x="13" y="0"/>
                    <a:pt x="17" y="4"/>
                    <a:pt x="17"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
            <p:cNvSpPr/>
            <p:nvPr/>
          </p:nvSpPr>
          <p:spPr>
            <a:xfrm>
              <a:off x="10902951" y="5734050"/>
              <a:ext cx="141288" cy="1397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
            <p:cNvSpPr/>
            <p:nvPr/>
          </p:nvSpPr>
          <p:spPr>
            <a:xfrm>
              <a:off x="10434638" y="5734050"/>
              <a:ext cx="147638" cy="139700"/>
            </a:xfrm>
            <a:custGeom>
              <a:avLst/>
              <a:gdLst/>
              <a:ahLst/>
              <a:cxnLst/>
              <a:rect l="l" t="t" r="r" b="b"/>
              <a:pathLst>
                <a:path w="18" h="17" extrusionOk="0">
                  <a:moveTo>
                    <a:pt x="9" y="17"/>
                  </a:moveTo>
                  <a:cubicBezTo>
                    <a:pt x="4" y="17"/>
                    <a:pt x="0" y="13"/>
                    <a:pt x="1" y="8"/>
                  </a:cubicBezTo>
                  <a:cubicBezTo>
                    <a:pt x="1" y="4"/>
                    <a:pt x="5" y="0"/>
                    <a:pt x="9" y="0"/>
                  </a:cubicBezTo>
                  <a:cubicBezTo>
                    <a:pt x="14" y="0"/>
                    <a:pt x="18" y="4"/>
                    <a:pt x="18" y="9"/>
                  </a:cubicBezTo>
                  <a:cubicBezTo>
                    <a:pt x="17" y="14"/>
                    <a:pt x="13" y="17"/>
                    <a:pt x="9" y="1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
            <p:cNvSpPr/>
            <p:nvPr/>
          </p:nvSpPr>
          <p:spPr>
            <a:xfrm>
              <a:off x="10550526" y="7240588"/>
              <a:ext cx="139700" cy="139700"/>
            </a:xfrm>
            <a:custGeom>
              <a:avLst/>
              <a:gdLst/>
              <a:ahLst/>
              <a:cxnLst/>
              <a:rect l="l" t="t" r="r" b="b"/>
              <a:pathLst>
                <a:path w="17" h="17" extrusionOk="0">
                  <a:moveTo>
                    <a:pt x="17" y="8"/>
                  </a:moveTo>
                  <a:cubicBezTo>
                    <a:pt x="17" y="13"/>
                    <a:pt x="14" y="17"/>
                    <a:pt x="9" y="17"/>
                  </a:cubicBezTo>
                  <a:cubicBezTo>
                    <a:pt x="4" y="17"/>
                    <a:pt x="0" y="13"/>
                    <a:pt x="0" y="9"/>
                  </a:cubicBezTo>
                  <a:cubicBezTo>
                    <a:pt x="0" y="4"/>
                    <a:pt x="4" y="0"/>
                    <a:pt x="9" y="0"/>
                  </a:cubicBezTo>
                  <a:cubicBezTo>
                    <a:pt x="14" y="0"/>
                    <a:pt x="17" y="4"/>
                    <a:pt x="17"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
            <p:cNvSpPr/>
            <p:nvPr/>
          </p:nvSpPr>
          <p:spPr>
            <a:xfrm>
              <a:off x="10088563" y="7010400"/>
              <a:ext cx="139700" cy="139700"/>
            </a:xfrm>
            <a:custGeom>
              <a:avLst/>
              <a:gdLst/>
              <a:ahLst/>
              <a:cxnLst/>
              <a:rect l="l" t="t" r="r" b="b"/>
              <a:pathLst>
                <a:path w="17" h="17" extrusionOk="0">
                  <a:moveTo>
                    <a:pt x="9" y="0"/>
                  </a:moveTo>
                  <a:cubicBezTo>
                    <a:pt x="14" y="0"/>
                    <a:pt x="17" y="4"/>
                    <a:pt x="17" y="9"/>
                  </a:cubicBezTo>
                  <a:cubicBezTo>
                    <a:pt x="17" y="14"/>
                    <a:pt x="13" y="17"/>
                    <a:pt x="8" y="17"/>
                  </a:cubicBezTo>
                  <a:cubicBezTo>
                    <a:pt x="4" y="17"/>
                    <a:pt x="0" y="13"/>
                    <a:pt x="0" y="8"/>
                  </a:cubicBezTo>
                  <a:cubicBezTo>
                    <a:pt x="0" y="4"/>
                    <a:pt x="4" y="0"/>
                    <a:pt x="9"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
            <p:cNvSpPr/>
            <p:nvPr/>
          </p:nvSpPr>
          <p:spPr>
            <a:xfrm>
              <a:off x="9858376" y="6548438"/>
              <a:ext cx="139700" cy="139700"/>
            </a:xfrm>
            <a:custGeom>
              <a:avLst/>
              <a:gdLst/>
              <a:ahLst/>
              <a:cxnLst/>
              <a:rect l="l" t="t" r="r" b="b"/>
              <a:pathLst>
                <a:path w="17" h="17" extrusionOk="0">
                  <a:moveTo>
                    <a:pt x="9" y="17"/>
                  </a:moveTo>
                  <a:cubicBezTo>
                    <a:pt x="4" y="17"/>
                    <a:pt x="0" y="13"/>
                    <a:pt x="0" y="8"/>
                  </a:cubicBezTo>
                  <a:cubicBezTo>
                    <a:pt x="0" y="4"/>
                    <a:pt x="4" y="0"/>
                    <a:pt x="8" y="0"/>
                  </a:cubicBezTo>
                  <a:cubicBezTo>
                    <a:pt x="13" y="0"/>
                    <a:pt x="17" y="3"/>
                    <a:pt x="17" y="8"/>
                  </a:cubicBezTo>
                  <a:cubicBezTo>
                    <a:pt x="17" y="13"/>
                    <a:pt x="13" y="17"/>
                    <a:pt x="9" y="1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
            <p:cNvSpPr/>
            <p:nvPr/>
          </p:nvSpPr>
          <p:spPr>
            <a:xfrm>
              <a:off x="9858376" y="6318250"/>
              <a:ext cx="139700" cy="131763"/>
            </a:xfrm>
            <a:custGeom>
              <a:avLst/>
              <a:gdLst/>
              <a:ahLst/>
              <a:cxnLst/>
              <a:rect l="l" t="t" r="r" b="b"/>
              <a:pathLst>
                <a:path w="17" h="16" extrusionOk="0">
                  <a:moveTo>
                    <a:pt x="9" y="16"/>
                  </a:moveTo>
                  <a:cubicBezTo>
                    <a:pt x="4" y="16"/>
                    <a:pt x="0" y="13"/>
                    <a:pt x="0" y="8"/>
                  </a:cubicBezTo>
                  <a:cubicBezTo>
                    <a:pt x="0" y="3"/>
                    <a:pt x="4" y="0"/>
                    <a:pt x="9" y="0"/>
                  </a:cubicBezTo>
                  <a:cubicBezTo>
                    <a:pt x="13" y="0"/>
                    <a:pt x="17" y="4"/>
                    <a:pt x="17" y="8"/>
                  </a:cubicBezTo>
                  <a:cubicBezTo>
                    <a:pt x="17" y="13"/>
                    <a:pt x="13" y="16"/>
                    <a:pt x="9" y="1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1"/>
            <p:cNvSpPr/>
            <p:nvPr/>
          </p:nvSpPr>
          <p:spPr>
            <a:xfrm>
              <a:off x="11364913" y="6894513"/>
              <a:ext cx="139700" cy="139700"/>
            </a:xfrm>
            <a:custGeom>
              <a:avLst/>
              <a:gdLst/>
              <a:ahLst/>
              <a:cxnLst/>
              <a:rect l="l" t="t" r="r" b="b"/>
              <a:pathLst>
                <a:path w="17" h="17" extrusionOk="0">
                  <a:moveTo>
                    <a:pt x="9" y="17"/>
                  </a:moveTo>
                  <a:cubicBezTo>
                    <a:pt x="4" y="17"/>
                    <a:pt x="0" y="13"/>
                    <a:pt x="0" y="9"/>
                  </a:cubicBezTo>
                  <a:cubicBezTo>
                    <a:pt x="0" y="4"/>
                    <a:pt x="4" y="0"/>
                    <a:pt x="8" y="0"/>
                  </a:cubicBezTo>
                  <a:cubicBezTo>
                    <a:pt x="13" y="0"/>
                    <a:pt x="17" y="4"/>
                    <a:pt x="17" y="9"/>
                  </a:cubicBezTo>
                  <a:cubicBezTo>
                    <a:pt x="17" y="13"/>
                    <a:pt x="13" y="17"/>
                    <a:pt x="9" y="1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1"/>
            <p:cNvSpPr/>
            <p:nvPr/>
          </p:nvSpPr>
          <p:spPr>
            <a:xfrm>
              <a:off x="10098088" y="5848350"/>
              <a:ext cx="130175" cy="141288"/>
            </a:xfrm>
            <a:custGeom>
              <a:avLst/>
              <a:gdLst/>
              <a:ahLst/>
              <a:cxnLst/>
              <a:rect l="l" t="t" r="r" b="b"/>
              <a:pathLst>
                <a:path w="16" h="17" extrusionOk="0">
                  <a:moveTo>
                    <a:pt x="8" y="17"/>
                  </a:moveTo>
                  <a:cubicBezTo>
                    <a:pt x="3" y="17"/>
                    <a:pt x="0" y="13"/>
                    <a:pt x="0" y="9"/>
                  </a:cubicBezTo>
                  <a:cubicBezTo>
                    <a:pt x="0" y="4"/>
                    <a:pt x="3" y="0"/>
                    <a:pt x="8" y="0"/>
                  </a:cubicBezTo>
                  <a:cubicBezTo>
                    <a:pt x="13" y="0"/>
                    <a:pt x="16" y="4"/>
                    <a:pt x="16" y="9"/>
                  </a:cubicBezTo>
                  <a:cubicBezTo>
                    <a:pt x="16" y="13"/>
                    <a:pt x="12" y="17"/>
                    <a:pt x="8" y="1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
            <p:cNvSpPr/>
            <p:nvPr/>
          </p:nvSpPr>
          <p:spPr>
            <a:xfrm>
              <a:off x="11134726" y="7124700"/>
              <a:ext cx="139700" cy="1397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1"/>
            <p:cNvSpPr/>
            <p:nvPr/>
          </p:nvSpPr>
          <p:spPr>
            <a:xfrm>
              <a:off x="11249026" y="7010400"/>
              <a:ext cx="139700" cy="139700"/>
            </a:xfrm>
            <a:custGeom>
              <a:avLst/>
              <a:gdLst/>
              <a:ahLst/>
              <a:cxnLst/>
              <a:rect l="l" t="t" r="r" b="b"/>
              <a:pathLst>
                <a:path w="17" h="17" extrusionOk="0">
                  <a:moveTo>
                    <a:pt x="17" y="9"/>
                  </a:moveTo>
                  <a:cubicBezTo>
                    <a:pt x="17" y="13"/>
                    <a:pt x="13" y="17"/>
                    <a:pt x="8" y="17"/>
                  </a:cubicBezTo>
                  <a:cubicBezTo>
                    <a:pt x="4" y="17"/>
                    <a:pt x="0" y="13"/>
                    <a:pt x="0" y="9"/>
                  </a:cubicBezTo>
                  <a:cubicBezTo>
                    <a:pt x="0" y="4"/>
                    <a:pt x="4" y="0"/>
                    <a:pt x="9" y="0"/>
                  </a:cubicBezTo>
                  <a:cubicBezTo>
                    <a:pt x="13" y="0"/>
                    <a:pt x="17" y="4"/>
                    <a:pt x="17"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
            <p:cNvSpPr/>
            <p:nvPr/>
          </p:nvSpPr>
          <p:spPr>
            <a:xfrm>
              <a:off x="11479213" y="6548438"/>
              <a:ext cx="139700" cy="139700"/>
            </a:xfrm>
            <a:custGeom>
              <a:avLst/>
              <a:gdLst/>
              <a:ahLst/>
              <a:cxnLst/>
              <a:rect l="l" t="t" r="r" b="b"/>
              <a:pathLst>
                <a:path w="17" h="17" extrusionOk="0">
                  <a:moveTo>
                    <a:pt x="8" y="0"/>
                  </a:moveTo>
                  <a:cubicBezTo>
                    <a:pt x="13" y="0"/>
                    <a:pt x="17" y="4"/>
                    <a:pt x="17" y="8"/>
                  </a:cubicBezTo>
                  <a:cubicBezTo>
                    <a:pt x="17" y="13"/>
                    <a:pt x="13" y="17"/>
                    <a:pt x="9" y="17"/>
                  </a:cubicBezTo>
                  <a:cubicBezTo>
                    <a:pt x="4" y="17"/>
                    <a:pt x="0" y="13"/>
                    <a:pt x="0" y="8"/>
                  </a:cubicBezTo>
                  <a:cubicBezTo>
                    <a:pt x="0" y="4"/>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1"/>
            <p:cNvSpPr/>
            <p:nvPr/>
          </p:nvSpPr>
          <p:spPr>
            <a:xfrm>
              <a:off x="10788651" y="7240588"/>
              <a:ext cx="131763" cy="139700"/>
            </a:xfrm>
            <a:custGeom>
              <a:avLst/>
              <a:gdLst/>
              <a:ahLst/>
              <a:cxnLst/>
              <a:rect l="l" t="t" r="r" b="b"/>
              <a:pathLst>
                <a:path w="16" h="17" extrusionOk="0">
                  <a:moveTo>
                    <a:pt x="8" y="1"/>
                  </a:moveTo>
                  <a:cubicBezTo>
                    <a:pt x="13" y="1"/>
                    <a:pt x="16" y="4"/>
                    <a:pt x="16" y="9"/>
                  </a:cubicBezTo>
                  <a:cubicBezTo>
                    <a:pt x="16" y="14"/>
                    <a:pt x="13" y="17"/>
                    <a:pt x="8" y="17"/>
                  </a:cubicBezTo>
                  <a:cubicBezTo>
                    <a:pt x="3" y="17"/>
                    <a:pt x="0" y="13"/>
                    <a:pt x="0" y="9"/>
                  </a:cubicBezTo>
                  <a:cubicBezTo>
                    <a:pt x="0" y="4"/>
                    <a:pt x="3" y="0"/>
                    <a:pt x="8"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1"/>
            <p:cNvSpPr/>
            <p:nvPr/>
          </p:nvSpPr>
          <p:spPr>
            <a:xfrm>
              <a:off x="11479213" y="6318250"/>
              <a:ext cx="139700" cy="139700"/>
            </a:xfrm>
            <a:custGeom>
              <a:avLst/>
              <a:gdLst/>
              <a:ahLst/>
              <a:cxnLst/>
              <a:rect l="l" t="t" r="r" b="b"/>
              <a:pathLst>
                <a:path w="17" h="17" extrusionOk="0">
                  <a:moveTo>
                    <a:pt x="0" y="8"/>
                  </a:moveTo>
                  <a:cubicBezTo>
                    <a:pt x="1" y="3"/>
                    <a:pt x="4" y="0"/>
                    <a:pt x="9" y="0"/>
                  </a:cubicBezTo>
                  <a:cubicBezTo>
                    <a:pt x="14" y="0"/>
                    <a:pt x="17" y="4"/>
                    <a:pt x="17" y="8"/>
                  </a:cubicBezTo>
                  <a:cubicBezTo>
                    <a:pt x="17" y="13"/>
                    <a:pt x="13" y="17"/>
                    <a:pt x="9" y="17"/>
                  </a:cubicBezTo>
                  <a:cubicBezTo>
                    <a:pt x="4" y="17"/>
                    <a:pt x="0" y="13"/>
                    <a:pt x="0"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1"/>
            <p:cNvSpPr/>
            <p:nvPr/>
          </p:nvSpPr>
          <p:spPr>
            <a:xfrm>
              <a:off x="11364913" y="5972175"/>
              <a:ext cx="139700" cy="1317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1"/>
            <p:cNvSpPr/>
            <p:nvPr/>
          </p:nvSpPr>
          <p:spPr>
            <a:xfrm>
              <a:off x="11134726" y="5734050"/>
              <a:ext cx="139700" cy="139700"/>
            </a:xfrm>
            <a:custGeom>
              <a:avLst/>
              <a:gdLst/>
              <a:ahLst/>
              <a:cxnLst/>
              <a:rect l="l" t="t" r="r" b="b"/>
              <a:pathLst>
                <a:path w="17" h="17" extrusionOk="0">
                  <a:moveTo>
                    <a:pt x="17" y="9"/>
                  </a:moveTo>
                  <a:cubicBezTo>
                    <a:pt x="17" y="13"/>
                    <a:pt x="13" y="17"/>
                    <a:pt x="9" y="17"/>
                  </a:cubicBezTo>
                  <a:cubicBezTo>
                    <a:pt x="4" y="17"/>
                    <a:pt x="0" y="14"/>
                    <a:pt x="0" y="9"/>
                  </a:cubicBezTo>
                  <a:cubicBezTo>
                    <a:pt x="0" y="5"/>
                    <a:pt x="4" y="1"/>
                    <a:pt x="8" y="1"/>
                  </a:cubicBezTo>
                  <a:cubicBezTo>
                    <a:pt x="13" y="0"/>
                    <a:pt x="17" y="4"/>
                    <a:pt x="17"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
            <p:cNvSpPr/>
            <p:nvPr/>
          </p:nvSpPr>
          <p:spPr>
            <a:xfrm>
              <a:off x="9974263" y="6894513"/>
              <a:ext cx="139700" cy="139700"/>
            </a:xfrm>
            <a:custGeom>
              <a:avLst/>
              <a:gdLst/>
              <a:ahLst/>
              <a:cxnLst/>
              <a:rect l="l" t="t" r="r" b="b"/>
              <a:pathLst>
                <a:path w="17" h="17" extrusionOk="0">
                  <a:moveTo>
                    <a:pt x="9" y="17"/>
                  </a:moveTo>
                  <a:cubicBezTo>
                    <a:pt x="4" y="17"/>
                    <a:pt x="0" y="13"/>
                    <a:pt x="0" y="9"/>
                  </a:cubicBezTo>
                  <a:cubicBezTo>
                    <a:pt x="0" y="4"/>
                    <a:pt x="4" y="0"/>
                    <a:pt x="8" y="0"/>
                  </a:cubicBezTo>
                  <a:cubicBezTo>
                    <a:pt x="13" y="0"/>
                    <a:pt x="17" y="4"/>
                    <a:pt x="17" y="8"/>
                  </a:cubicBezTo>
                  <a:cubicBezTo>
                    <a:pt x="17" y="13"/>
                    <a:pt x="13" y="17"/>
                    <a:pt x="9" y="1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
            <p:cNvSpPr/>
            <p:nvPr/>
          </p:nvSpPr>
          <p:spPr>
            <a:xfrm>
              <a:off x="10204451" y="7124700"/>
              <a:ext cx="139700" cy="139700"/>
            </a:xfrm>
            <a:custGeom>
              <a:avLst/>
              <a:gdLst/>
              <a:ahLst/>
              <a:cxnLst/>
              <a:rect l="l" t="t" r="r" b="b"/>
              <a:pathLst>
                <a:path w="17" h="17" extrusionOk="0">
                  <a:moveTo>
                    <a:pt x="9" y="0"/>
                  </a:moveTo>
                  <a:cubicBezTo>
                    <a:pt x="13" y="0"/>
                    <a:pt x="17" y="4"/>
                    <a:pt x="17" y="9"/>
                  </a:cubicBezTo>
                  <a:cubicBezTo>
                    <a:pt x="17" y="13"/>
                    <a:pt x="13" y="17"/>
                    <a:pt x="8" y="17"/>
                  </a:cubicBezTo>
                  <a:cubicBezTo>
                    <a:pt x="4" y="17"/>
                    <a:pt x="0" y="13"/>
                    <a:pt x="0" y="8"/>
                  </a:cubicBezTo>
                  <a:cubicBezTo>
                    <a:pt x="0" y="4"/>
                    <a:pt x="4" y="0"/>
                    <a:pt x="9"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
            <p:cNvSpPr/>
            <p:nvPr/>
          </p:nvSpPr>
          <p:spPr>
            <a:xfrm>
              <a:off x="10788651" y="5618163"/>
              <a:ext cx="139700" cy="139700"/>
            </a:xfrm>
            <a:custGeom>
              <a:avLst/>
              <a:gdLst/>
              <a:ahLst/>
              <a:cxnLst/>
              <a:rect l="l" t="t" r="r" b="b"/>
              <a:pathLst>
                <a:path w="17" h="17" extrusionOk="0">
                  <a:moveTo>
                    <a:pt x="0" y="9"/>
                  </a:moveTo>
                  <a:cubicBezTo>
                    <a:pt x="0" y="4"/>
                    <a:pt x="4" y="0"/>
                    <a:pt x="9" y="1"/>
                  </a:cubicBezTo>
                  <a:cubicBezTo>
                    <a:pt x="13" y="1"/>
                    <a:pt x="17" y="4"/>
                    <a:pt x="17" y="9"/>
                  </a:cubicBezTo>
                  <a:cubicBezTo>
                    <a:pt x="17" y="14"/>
                    <a:pt x="13" y="17"/>
                    <a:pt x="8" y="17"/>
                  </a:cubicBezTo>
                  <a:cubicBezTo>
                    <a:pt x="3" y="17"/>
                    <a:pt x="0" y="13"/>
                    <a:pt x="0"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1"/>
            <p:cNvSpPr/>
            <p:nvPr/>
          </p:nvSpPr>
          <p:spPr>
            <a:xfrm>
              <a:off x="10558463" y="5618163"/>
              <a:ext cx="139700" cy="139700"/>
            </a:xfrm>
            <a:custGeom>
              <a:avLst/>
              <a:gdLst/>
              <a:ahLst/>
              <a:cxnLst/>
              <a:rect l="l" t="t" r="r" b="b"/>
              <a:pathLst>
                <a:path w="17" h="17" extrusionOk="0">
                  <a:moveTo>
                    <a:pt x="8" y="17"/>
                  </a:moveTo>
                  <a:cubicBezTo>
                    <a:pt x="4" y="17"/>
                    <a:pt x="0" y="14"/>
                    <a:pt x="0" y="9"/>
                  </a:cubicBezTo>
                  <a:cubicBezTo>
                    <a:pt x="0" y="4"/>
                    <a:pt x="3" y="1"/>
                    <a:pt x="8" y="1"/>
                  </a:cubicBezTo>
                  <a:cubicBezTo>
                    <a:pt x="13" y="0"/>
                    <a:pt x="17" y="4"/>
                    <a:pt x="17" y="9"/>
                  </a:cubicBezTo>
                  <a:cubicBezTo>
                    <a:pt x="17" y="13"/>
                    <a:pt x="13" y="17"/>
                    <a:pt x="8" y="1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1"/>
            <p:cNvSpPr/>
            <p:nvPr/>
          </p:nvSpPr>
          <p:spPr>
            <a:xfrm>
              <a:off x="11249026" y="5857875"/>
              <a:ext cx="139700" cy="1317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1"/>
            <p:cNvSpPr/>
            <p:nvPr/>
          </p:nvSpPr>
          <p:spPr>
            <a:xfrm>
              <a:off x="9974263" y="5964238"/>
              <a:ext cx="139700" cy="1397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1"/>
            <p:cNvSpPr/>
            <p:nvPr/>
          </p:nvSpPr>
          <p:spPr>
            <a:xfrm>
              <a:off x="10212388" y="5734050"/>
              <a:ext cx="131763" cy="1397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
            <p:cNvSpPr/>
            <p:nvPr/>
          </p:nvSpPr>
          <p:spPr>
            <a:xfrm>
              <a:off x="10318751" y="7240588"/>
              <a:ext cx="141288" cy="139700"/>
            </a:xfrm>
            <a:custGeom>
              <a:avLst/>
              <a:gdLst/>
              <a:ahLst/>
              <a:cxnLst/>
              <a:rect l="l" t="t" r="r" b="b"/>
              <a:pathLst>
                <a:path w="17" h="17" extrusionOk="0">
                  <a:moveTo>
                    <a:pt x="17" y="9"/>
                  </a:moveTo>
                  <a:cubicBezTo>
                    <a:pt x="17" y="13"/>
                    <a:pt x="13" y="17"/>
                    <a:pt x="9" y="17"/>
                  </a:cubicBezTo>
                  <a:cubicBezTo>
                    <a:pt x="4" y="17"/>
                    <a:pt x="1" y="13"/>
                    <a:pt x="0" y="9"/>
                  </a:cubicBezTo>
                  <a:cubicBezTo>
                    <a:pt x="0" y="4"/>
                    <a:pt x="4" y="0"/>
                    <a:pt x="9" y="0"/>
                  </a:cubicBezTo>
                  <a:cubicBezTo>
                    <a:pt x="13" y="0"/>
                    <a:pt x="17" y="4"/>
                    <a:pt x="17"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
            <p:cNvSpPr/>
            <p:nvPr/>
          </p:nvSpPr>
          <p:spPr>
            <a:xfrm>
              <a:off x="11018838" y="7248525"/>
              <a:ext cx="139700" cy="131763"/>
            </a:xfrm>
            <a:custGeom>
              <a:avLst/>
              <a:gdLst/>
              <a:ahLst/>
              <a:cxnLst/>
              <a:rect l="l" t="t" r="r" b="b"/>
              <a:pathLst>
                <a:path w="17" h="16" extrusionOk="0">
                  <a:moveTo>
                    <a:pt x="8" y="16"/>
                  </a:moveTo>
                  <a:cubicBezTo>
                    <a:pt x="4" y="16"/>
                    <a:pt x="0" y="12"/>
                    <a:pt x="0" y="8"/>
                  </a:cubicBezTo>
                  <a:cubicBezTo>
                    <a:pt x="0" y="3"/>
                    <a:pt x="4" y="0"/>
                    <a:pt x="8" y="0"/>
                  </a:cubicBezTo>
                  <a:cubicBezTo>
                    <a:pt x="13" y="0"/>
                    <a:pt x="17" y="3"/>
                    <a:pt x="16" y="8"/>
                  </a:cubicBezTo>
                  <a:cubicBezTo>
                    <a:pt x="16" y="13"/>
                    <a:pt x="13" y="16"/>
                    <a:pt x="8" y="1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
            <p:cNvSpPr/>
            <p:nvPr/>
          </p:nvSpPr>
          <p:spPr>
            <a:xfrm>
              <a:off x="11479213" y="6778625"/>
              <a:ext cx="139700" cy="141288"/>
            </a:xfrm>
            <a:custGeom>
              <a:avLst/>
              <a:gdLst/>
              <a:ahLst/>
              <a:cxnLst/>
              <a:rect l="l" t="t" r="r" b="b"/>
              <a:pathLst>
                <a:path w="17" h="17" extrusionOk="0">
                  <a:moveTo>
                    <a:pt x="17" y="9"/>
                  </a:moveTo>
                  <a:cubicBezTo>
                    <a:pt x="17" y="13"/>
                    <a:pt x="13" y="17"/>
                    <a:pt x="8" y="17"/>
                  </a:cubicBezTo>
                  <a:cubicBezTo>
                    <a:pt x="4" y="17"/>
                    <a:pt x="0" y="13"/>
                    <a:pt x="0" y="9"/>
                  </a:cubicBezTo>
                  <a:cubicBezTo>
                    <a:pt x="0" y="4"/>
                    <a:pt x="4" y="0"/>
                    <a:pt x="9" y="0"/>
                  </a:cubicBezTo>
                  <a:cubicBezTo>
                    <a:pt x="13" y="0"/>
                    <a:pt x="17" y="4"/>
                    <a:pt x="17"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1"/>
            <p:cNvSpPr/>
            <p:nvPr/>
          </p:nvSpPr>
          <p:spPr>
            <a:xfrm>
              <a:off x="9858376" y="6088063"/>
              <a:ext cx="139700" cy="131763"/>
            </a:xfrm>
            <a:custGeom>
              <a:avLst/>
              <a:gdLst/>
              <a:ahLst/>
              <a:cxnLst/>
              <a:rect l="l" t="t" r="r" b="b"/>
              <a:pathLst>
                <a:path w="17" h="16" extrusionOk="0">
                  <a:moveTo>
                    <a:pt x="1" y="8"/>
                  </a:moveTo>
                  <a:cubicBezTo>
                    <a:pt x="0" y="3"/>
                    <a:pt x="4" y="0"/>
                    <a:pt x="9" y="0"/>
                  </a:cubicBezTo>
                  <a:cubicBezTo>
                    <a:pt x="13" y="0"/>
                    <a:pt x="17" y="3"/>
                    <a:pt x="17" y="8"/>
                  </a:cubicBezTo>
                  <a:cubicBezTo>
                    <a:pt x="17" y="12"/>
                    <a:pt x="13" y="16"/>
                    <a:pt x="9" y="16"/>
                  </a:cubicBezTo>
                  <a:cubicBezTo>
                    <a:pt x="4" y="16"/>
                    <a:pt x="1" y="12"/>
                    <a:pt x="1"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1"/>
            <p:cNvSpPr/>
            <p:nvPr/>
          </p:nvSpPr>
          <p:spPr>
            <a:xfrm>
              <a:off x="11487151" y="6088063"/>
              <a:ext cx="131763" cy="131763"/>
            </a:xfrm>
            <a:custGeom>
              <a:avLst/>
              <a:gdLst/>
              <a:ahLst/>
              <a:cxnLst/>
              <a:rect l="l" t="t" r="r" b="b"/>
              <a:pathLst>
                <a:path w="16" h="16" extrusionOk="0">
                  <a:moveTo>
                    <a:pt x="16" y="8"/>
                  </a:moveTo>
                  <a:cubicBezTo>
                    <a:pt x="16" y="13"/>
                    <a:pt x="12" y="16"/>
                    <a:pt x="8" y="16"/>
                  </a:cubicBezTo>
                  <a:cubicBezTo>
                    <a:pt x="3" y="16"/>
                    <a:pt x="0" y="13"/>
                    <a:pt x="0" y="8"/>
                  </a:cubicBezTo>
                  <a:cubicBezTo>
                    <a:pt x="0" y="4"/>
                    <a:pt x="3" y="0"/>
                    <a:pt x="8" y="0"/>
                  </a:cubicBezTo>
                  <a:cubicBezTo>
                    <a:pt x="13" y="0"/>
                    <a:pt x="16" y="4"/>
                    <a:pt x="16"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1"/>
            <p:cNvSpPr/>
            <p:nvPr/>
          </p:nvSpPr>
          <p:spPr>
            <a:xfrm>
              <a:off x="9858376" y="6778625"/>
              <a:ext cx="139700" cy="1412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1"/>
            <p:cNvSpPr/>
            <p:nvPr/>
          </p:nvSpPr>
          <p:spPr>
            <a:xfrm>
              <a:off x="11018838" y="5626100"/>
              <a:ext cx="139700" cy="1317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1"/>
            <p:cNvSpPr/>
            <p:nvPr/>
          </p:nvSpPr>
          <p:spPr>
            <a:xfrm>
              <a:off x="10328276" y="5618163"/>
              <a:ext cx="131763" cy="1397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1"/>
            <p:cNvSpPr/>
            <p:nvPr/>
          </p:nvSpPr>
          <p:spPr>
            <a:xfrm>
              <a:off x="10672763" y="7354888"/>
              <a:ext cx="131763" cy="141288"/>
            </a:xfrm>
            <a:custGeom>
              <a:avLst/>
              <a:gdLst/>
              <a:ahLst/>
              <a:cxnLst/>
              <a:rect l="l" t="t" r="r" b="b"/>
              <a:pathLst>
                <a:path w="16" h="17" extrusionOk="0">
                  <a:moveTo>
                    <a:pt x="8" y="1"/>
                  </a:moveTo>
                  <a:cubicBezTo>
                    <a:pt x="12" y="0"/>
                    <a:pt x="16" y="4"/>
                    <a:pt x="16" y="9"/>
                  </a:cubicBezTo>
                  <a:cubicBezTo>
                    <a:pt x="16" y="13"/>
                    <a:pt x="13" y="17"/>
                    <a:pt x="8" y="17"/>
                  </a:cubicBezTo>
                  <a:cubicBezTo>
                    <a:pt x="4" y="17"/>
                    <a:pt x="0" y="13"/>
                    <a:pt x="0" y="9"/>
                  </a:cubicBezTo>
                  <a:cubicBezTo>
                    <a:pt x="0" y="4"/>
                    <a:pt x="3" y="1"/>
                    <a:pt x="8"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
            <p:cNvSpPr/>
            <p:nvPr/>
          </p:nvSpPr>
          <p:spPr>
            <a:xfrm>
              <a:off x="9752013" y="6434138"/>
              <a:ext cx="131763" cy="131763"/>
            </a:xfrm>
            <a:custGeom>
              <a:avLst/>
              <a:gdLst/>
              <a:ahLst/>
              <a:cxnLst/>
              <a:rect l="l" t="t" r="r" b="b"/>
              <a:pathLst>
                <a:path w="16" h="16" extrusionOk="0">
                  <a:moveTo>
                    <a:pt x="8" y="16"/>
                  </a:moveTo>
                  <a:cubicBezTo>
                    <a:pt x="3" y="16"/>
                    <a:pt x="0" y="13"/>
                    <a:pt x="0" y="8"/>
                  </a:cubicBezTo>
                  <a:cubicBezTo>
                    <a:pt x="0" y="4"/>
                    <a:pt x="3" y="0"/>
                    <a:pt x="8" y="0"/>
                  </a:cubicBezTo>
                  <a:cubicBezTo>
                    <a:pt x="12" y="0"/>
                    <a:pt x="16" y="4"/>
                    <a:pt x="16" y="8"/>
                  </a:cubicBezTo>
                  <a:cubicBezTo>
                    <a:pt x="16" y="12"/>
                    <a:pt x="12" y="16"/>
                    <a:pt x="8" y="1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
            <p:cNvSpPr/>
            <p:nvPr/>
          </p:nvSpPr>
          <p:spPr>
            <a:xfrm>
              <a:off x="11595101" y="6434138"/>
              <a:ext cx="139700" cy="139700"/>
            </a:xfrm>
            <a:custGeom>
              <a:avLst/>
              <a:gdLst/>
              <a:ahLst/>
              <a:cxnLst/>
              <a:rect l="l" t="t" r="r" b="b"/>
              <a:pathLst>
                <a:path w="17" h="17" extrusionOk="0">
                  <a:moveTo>
                    <a:pt x="8" y="0"/>
                  </a:moveTo>
                  <a:cubicBezTo>
                    <a:pt x="13" y="0"/>
                    <a:pt x="17" y="4"/>
                    <a:pt x="17" y="8"/>
                  </a:cubicBezTo>
                  <a:cubicBezTo>
                    <a:pt x="17" y="13"/>
                    <a:pt x="13" y="16"/>
                    <a:pt x="9" y="16"/>
                  </a:cubicBezTo>
                  <a:cubicBezTo>
                    <a:pt x="4" y="17"/>
                    <a:pt x="0" y="13"/>
                    <a:pt x="0" y="8"/>
                  </a:cubicBezTo>
                  <a:cubicBezTo>
                    <a:pt x="0" y="4"/>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1"/>
            <p:cNvSpPr/>
            <p:nvPr/>
          </p:nvSpPr>
          <p:spPr>
            <a:xfrm>
              <a:off x="10672763" y="5511800"/>
              <a:ext cx="131763" cy="1317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1"/>
            <p:cNvSpPr/>
            <p:nvPr/>
          </p:nvSpPr>
          <p:spPr>
            <a:xfrm>
              <a:off x="10442576" y="7364413"/>
              <a:ext cx="131763" cy="1317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1"/>
            <p:cNvSpPr/>
            <p:nvPr/>
          </p:nvSpPr>
          <p:spPr>
            <a:xfrm>
              <a:off x="10902951" y="7364413"/>
              <a:ext cx="131763" cy="131763"/>
            </a:xfrm>
            <a:custGeom>
              <a:avLst/>
              <a:gdLst/>
              <a:ahLst/>
              <a:cxnLst/>
              <a:rect l="l" t="t" r="r" b="b"/>
              <a:pathLst>
                <a:path w="16" h="16" extrusionOk="0">
                  <a:moveTo>
                    <a:pt x="8" y="0"/>
                  </a:moveTo>
                  <a:cubicBezTo>
                    <a:pt x="13" y="0"/>
                    <a:pt x="16" y="4"/>
                    <a:pt x="16" y="8"/>
                  </a:cubicBezTo>
                  <a:cubicBezTo>
                    <a:pt x="16" y="13"/>
                    <a:pt x="13" y="16"/>
                    <a:pt x="8" y="16"/>
                  </a:cubicBezTo>
                  <a:cubicBezTo>
                    <a:pt x="4" y="16"/>
                    <a:pt x="0" y="12"/>
                    <a:pt x="0" y="8"/>
                  </a:cubicBezTo>
                  <a:cubicBezTo>
                    <a:pt x="0" y="3"/>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
            <p:cNvSpPr/>
            <p:nvPr/>
          </p:nvSpPr>
          <p:spPr>
            <a:xfrm>
              <a:off x="11595101" y="6672263"/>
              <a:ext cx="139700" cy="131763"/>
            </a:xfrm>
            <a:custGeom>
              <a:avLst/>
              <a:gdLst/>
              <a:ahLst/>
              <a:cxnLst/>
              <a:rect l="l" t="t" r="r" b="b"/>
              <a:pathLst>
                <a:path w="17" h="16" extrusionOk="0">
                  <a:moveTo>
                    <a:pt x="9" y="0"/>
                  </a:moveTo>
                  <a:cubicBezTo>
                    <a:pt x="13" y="0"/>
                    <a:pt x="17" y="3"/>
                    <a:pt x="17" y="8"/>
                  </a:cubicBezTo>
                  <a:cubicBezTo>
                    <a:pt x="17" y="12"/>
                    <a:pt x="13" y="16"/>
                    <a:pt x="9" y="16"/>
                  </a:cubicBezTo>
                  <a:cubicBezTo>
                    <a:pt x="4" y="16"/>
                    <a:pt x="0" y="12"/>
                    <a:pt x="0" y="7"/>
                  </a:cubicBezTo>
                  <a:cubicBezTo>
                    <a:pt x="1" y="3"/>
                    <a:pt x="4" y="0"/>
                    <a:pt x="9"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1"/>
            <p:cNvSpPr/>
            <p:nvPr/>
          </p:nvSpPr>
          <p:spPr>
            <a:xfrm>
              <a:off x="9752013" y="6202363"/>
              <a:ext cx="131763" cy="131763"/>
            </a:xfrm>
            <a:custGeom>
              <a:avLst/>
              <a:gdLst/>
              <a:ahLst/>
              <a:cxnLst/>
              <a:rect l="l" t="t" r="r" b="b"/>
              <a:pathLst>
                <a:path w="16" h="16" extrusionOk="0">
                  <a:moveTo>
                    <a:pt x="8" y="16"/>
                  </a:moveTo>
                  <a:cubicBezTo>
                    <a:pt x="3" y="16"/>
                    <a:pt x="0" y="12"/>
                    <a:pt x="0" y="8"/>
                  </a:cubicBezTo>
                  <a:cubicBezTo>
                    <a:pt x="0" y="3"/>
                    <a:pt x="3" y="0"/>
                    <a:pt x="8" y="0"/>
                  </a:cubicBezTo>
                  <a:cubicBezTo>
                    <a:pt x="12" y="0"/>
                    <a:pt x="16" y="4"/>
                    <a:pt x="16" y="8"/>
                  </a:cubicBezTo>
                  <a:cubicBezTo>
                    <a:pt x="16" y="12"/>
                    <a:pt x="12" y="16"/>
                    <a:pt x="8" y="1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1"/>
            <p:cNvSpPr/>
            <p:nvPr/>
          </p:nvSpPr>
          <p:spPr>
            <a:xfrm>
              <a:off x="10442576" y="5503863"/>
              <a:ext cx="131763" cy="139700"/>
            </a:xfrm>
            <a:custGeom>
              <a:avLst/>
              <a:gdLst/>
              <a:ahLst/>
              <a:cxnLst/>
              <a:rect l="l" t="t" r="r" b="b"/>
              <a:pathLst>
                <a:path w="16" h="17" extrusionOk="0">
                  <a:moveTo>
                    <a:pt x="8" y="16"/>
                  </a:moveTo>
                  <a:cubicBezTo>
                    <a:pt x="4" y="17"/>
                    <a:pt x="0" y="13"/>
                    <a:pt x="0" y="9"/>
                  </a:cubicBezTo>
                  <a:cubicBezTo>
                    <a:pt x="0" y="4"/>
                    <a:pt x="4" y="0"/>
                    <a:pt x="8" y="0"/>
                  </a:cubicBezTo>
                  <a:cubicBezTo>
                    <a:pt x="12" y="0"/>
                    <a:pt x="16" y="4"/>
                    <a:pt x="16" y="8"/>
                  </a:cubicBezTo>
                  <a:cubicBezTo>
                    <a:pt x="16" y="13"/>
                    <a:pt x="13" y="16"/>
                    <a:pt x="8" y="1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1"/>
            <p:cNvSpPr/>
            <p:nvPr/>
          </p:nvSpPr>
          <p:spPr>
            <a:xfrm>
              <a:off x="9744076" y="6664325"/>
              <a:ext cx="131763" cy="1317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
            <p:cNvSpPr/>
            <p:nvPr/>
          </p:nvSpPr>
          <p:spPr>
            <a:xfrm>
              <a:off x="11603038" y="6202363"/>
              <a:ext cx="131763" cy="1317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
            <p:cNvSpPr/>
            <p:nvPr/>
          </p:nvSpPr>
          <p:spPr>
            <a:xfrm>
              <a:off x="9982201" y="7124700"/>
              <a:ext cx="131763" cy="139700"/>
            </a:xfrm>
            <a:custGeom>
              <a:avLst/>
              <a:gdLst/>
              <a:ahLst/>
              <a:cxnLst/>
              <a:rect l="l" t="t" r="r" b="b"/>
              <a:pathLst>
                <a:path w="16" h="17" extrusionOk="0">
                  <a:moveTo>
                    <a:pt x="0" y="8"/>
                  </a:moveTo>
                  <a:cubicBezTo>
                    <a:pt x="0" y="4"/>
                    <a:pt x="3" y="1"/>
                    <a:pt x="8" y="1"/>
                  </a:cubicBezTo>
                  <a:cubicBezTo>
                    <a:pt x="12" y="0"/>
                    <a:pt x="16" y="4"/>
                    <a:pt x="15" y="9"/>
                  </a:cubicBezTo>
                  <a:cubicBezTo>
                    <a:pt x="15" y="13"/>
                    <a:pt x="12" y="17"/>
                    <a:pt x="7" y="17"/>
                  </a:cubicBezTo>
                  <a:cubicBezTo>
                    <a:pt x="3" y="16"/>
                    <a:pt x="0" y="13"/>
                    <a:pt x="0"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
            <p:cNvSpPr/>
            <p:nvPr/>
          </p:nvSpPr>
          <p:spPr>
            <a:xfrm>
              <a:off x="10902951" y="5511800"/>
              <a:ext cx="141288" cy="131763"/>
            </a:xfrm>
            <a:custGeom>
              <a:avLst/>
              <a:gdLst/>
              <a:ahLst/>
              <a:cxnLst/>
              <a:rect l="l" t="t" r="r" b="b"/>
              <a:pathLst>
                <a:path w="17" h="16" extrusionOk="0">
                  <a:moveTo>
                    <a:pt x="8" y="16"/>
                  </a:moveTo>
                  <a:cubicBezTo>
                    <a:pt x="4" y="16"/>
                    <a:pt x="0" y="12"/>
                    <a:pt x="0" y="8"/>
                  </a:cubicBezTo>
                  <a:cubicBezTo>
                    <a:pt x="0" y="3"/>
                    <a:pt x="4" y="0"/>
                    <a:pt x="8" y="0"/>
                  </a:cubicBezTo>
                  <a:cubicBezTo>
                    <a:pt x="13" y="0"/>
                    <a:pt x="17" y="3"/>
                    <a:pt x="16" y="8"/>
                  </a:cubicBezTo>
                  <a:cubicBezTo>
                    <a:pt x="16" y="12"/>
                    <a:pt x="13" y="16"/>
                    <a:pt x="8" y="1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1"/>
            <p:cNvSpPr/>
            <p:nvPr/>
          </p:nvSpPr>
          <p:spPr>
            <a:xfrm>
              <a:off x="11364913" y="7132638"/>
              <a:ext cx="131763" cy="131763"/>
            </a:xfrm>
            <a:custGeom>
              <a:avLst/>
              <a:gdLst/>
              <a:ahLst/>
              <a:cxnLst/>
              <a:rect l="l" t="t" r="r" b="b"/>
              <a:pathLst>
                <a:path w="16" h="16" extrusionOk="0">
                  <a:moveTo>
                    <a:pt x="16" y="8"/>
                  </a:moveTo>
                  <a:cubicBezTo>
                    <a:pt x="16" y="12"/>
                    <a:pt x="13" y="16"/>
                    <a:pt x="8" y="16"/>
                  </a:cubicBezTo>
                  <a:cubicBezTo>
                    <a:pt x="4" y="16"/>
                    <a:pt x="1" y="12"/>
                    <a:pt x="0" y="8"/>
                  </a:cubicBezTo>
                  <a:cubicBezTo>
                    <a:pt x="0" y="3"/>
                    <a:pt x="4" y="0"/>
                    <a:pt x="9" y="0"/>
                  </a:cubicBezTo>
                  <a:cubicBezTo>
                    <a:pt x="13" y="0"/>
                    <a:pt x="16" y="3"/>
                    <a:pt x="16"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1"/>
            <p:cNvSpPr/>
            <p:nvPr/>
          </p:nvSpPr>
          <p:spPr>
            <a:xfrm>
              <a:off x="11249026" y="7248525"/>
              <a:ext cx="131763" cy="131763"/>
            </a:xfrm>
            <a:custGeom>
              <a:avLst/>
              <a:gdLst/>
              <a:ahLst/>
              <a:cxnLst/>
              <a:rect l="l" t="t" r="r" b="b"/>
              <a:pathLst>
                <a:path w="16" h="16" extrusionOk="0">
                  <a:moveTo>
                    <a:pt x="16" y="8"/>
                  </a:moveTo>
                  <a:cubicBezTo>
                    <a:pt x="16" y="12"/>
                    <a:pt x="13" y="16"/>
                    <a:pt x="8" y="16"/>
                  </a:cubicBezTo>
                  <a:cubicBezTo>
                    <a:pt x="4" y="16"/>
                    <a:pt x="0" y="12"/>
                    <a:pt x="0" y="8"/>
                  </a:cubicBezTo>
                  <a:cubicBezTo>
                    <a:pt x="0" y="3"/>
                    <a:pt x="4" y="0"/>
                    <a:pt x="8" y="0"/>
                  </a:cubicBezTo>
                  <a:cubicBezTo>
                    <a:pt x="13" y="0"/>
                    <a:pt x="16" y="4"/>
                    <a:pt x="16"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1"/>
            <p:cNvSpPr/>
            <p:nvPr/>
          </p:nvSpPr>
          <p:spPr>
            <a:xfrm>
              <a:off x="11479213" y="7018338"/>
              <a:ext cx="131763" cy="131763"/>
            </a:xfrm>
            <a:custGeom>
              <a:avLst/>
              <a:gdLst/>
              <a:ahLst/>
              <a:cxnLst/>
              <a:rect l="l" t="t" r="r" b="b"/>
              <a:pathLst>
                <a:path w="16" h="16" extrusionOk="0">
                  <a:moveTo>
                    <a:pt x="16" y="8"/>
                  </a:moveTo>
                  <a:cubicBezTo>
                    <a:pt x="16" y="12"/>
                    <a:pt x="13" y="16"/>
                    <a:pt x="8" y="16"/>
                  </a:cubicBezTo>
                  <a:cubicBezTo>
                    <a:pt x="4" y="16"/>
                    <a:pt x="0" y="12"/>
                    <a:pt x="1" y="8"/>
                  </a:cubicBezTo>
                  <a:cubicBezTo>
                    <a:pt x="1" y="3"/>
                    <a:pt x="4" y="0"/>
                    <a:pt x="9" y="0"/>
                  </a:cubicBezTo>
                  <a:cubicBezTo>
                    <a:pt x="13" y="0"/>
                    <a:pt x="16" y="3"/>
                    <a:pt x="16"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1"/>
            <p:cNvSpPr/>
            <p:nvPr/>
          </p:nvSpPr>
          <p:spPr>
            <a:xfrm>
              <a:off x="9982201" y="5741988"/>
              <a:ext cx="131763" cy="131763"/>
            </a:xfrm>
            <a:custGeom>
              <a:avLst/>
              <a:gdLst/>
              <a:ahLst/>
              <a:cxnLst/>
              <a:rect l="l" t="t" r="r" b="b"/>
              <a:pathLst>
                <a:path w="16" h="16" extrusionOk="0">
                  <a:moveTo>
                    <a:pt x="16" y="8"/>
                  </a:moveTo>
                  <a:cubicBezTo>
                    <a:pt x="16" y="12"/>
                    <a:pt x="12" y="16"/>
                    <a:pt x="8" y="16"/>
                  </a:cubicBezTo>
                  <a:cubicBezTo>
                    <a:pt x="3" y="16"/>
                    <a:pt x="0" y="12"/>
                    <a:pt x="0" y="8"/>
                  </a:cubicBezTo>
                  <a:cubicBezTo>
                    <a:pt x="0" y="3"/>
                    <a:pt x="4" y="0"/>
                    <a:pt x="8" y="0"/>
                  </a:cubicBezTo>
                  <a:cubicBezTo>
                    <a:pt x="12" y="0"/>
                    <a:pt x="16" y="3"/>
                    <a:pt x="16"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1"/>
            <p:cNvSpPr/>
            <p:nvPr/>
          </p:nvSpPr>
          <p:spPr>
            <a:xfrm>
              <a:off x="11372851" y="5741988"/>
              <a:ext cx="131763" cy="131763"/>
            </a:xfrm>
            <a:custGeom>
              <a:avLst/>
              <a:gdLst/>
              <a:ahLst/>
              <a:cxnLst/>
              <a:rect l="l" t="t" r="r" b="b"/>
              <a:pathLst>
                <a:path w="16" h="16" extrusionOk="0">
                  <a:moveTo>
                    <a:pt x="16" y="8"/>
                  </a:moveTo>
                  <a:cubicBezTo>
                    <a:pt x="16" y="12"/>
                    <a:pt x="12" y="16"/>
                    <a:pt x="8" y="16"/>
                  </a:cubicBezTo>
                  <a:cubicBezTo>
                    <a:pt x="3" y="16"/>
                    <a:pt x="0" y="12"/>
                    <a:pt x="0" y="8"/>
                  </a:cubicBezTo>
                  <a:cubicBezTo>
                    <a:pt x="0" y="4"/>
                    <a:pt x="3" y="0"/>
                    <a:pt x="8" y="0"/>
                  </a:cubicBezTo>
                  <a:cubicBezTo>
                    <a:pt x="12" y="0"/>
                    <a:pt x="16" y="3"/>
                    <a:pt x="16"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1"/>
            <p:cNvSpPr/>
            <p:nvPr/>
          </p:nvSpPr>
          <p:spPr>
            <a:xfrm>
              <a:off x="9858376" y="7010400"/>
              <a:ext cx="131763" cy="131763"/>
            </a:xfrm>
            <a:custGeom>
              <a:avLst/>
              <a:gdLst/>
              <a:ahLst/>
              <a:cxnLst/>
              <a:rect l="l" t="t" r="r" b="b"/>
              <a:pathLst>
                <a:path w="16" h="16" extrusionOk="0">
                  <a:moveTo>
                    <a:pt x="9" y="16"/>
                  </a:moveTo>
                  <a:cubicBezTo>
                    <a:pt x="4" y="16"/>
                    <a:pt x="1" y="13"/>
                    <a:pt x="1" y="9"/>
                  </a:cubicBezTo>
                  <a:cubicBezTo>
                    <a:pt x="0" y="4"/>
                    <a:pt x="4" y="1"/>
                    <a:pt x="8" y="1"/>
                  </a:cubicBezTo>
                  <a:cubicBezTo>
                    <a:pt x="13" y="0"/>
                    <a:pt x="16" y="4"/>
                    <a:pt x="16" y="8"/>
                  </a:cubicBezTo>
                  <a:cubicBezTo>
                    <a:pt x="16" y="13"/>
                    <a:pt x="13" y="16"/>
                    <a:pt x="9" y="1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
            <p:cNvSpPr/>
            <p:nvPr/>
          </p:nvSpPr>
          <p:spPr>
            <a:xfrm>
              <a:off x="10098088" y="7248525"/>
              <a:ext cx="130175" cy="123825"/>
            </a:xfrm>
            <a:custGeom>
              <a:avLst/>
              <a:gdLst/>
              <a:ahLst/>
              <a:cxnLst/>
              <a:rect l="l" t="t" r="r" b="b"/>
              <a:pathLst>
                <a:path w="16" h="15" extrusionOk="0">
                  <a:moveTo>
                    <a:pt x="8" y="15"/>
                  </a:moveTo>
                  <a:cubicBezTo>
                    <a:pt x="3" y="15"/>
                    <a:pt x="0" y="12"/>
                    <a:pt x="0" y="8"/>
                  </a:cubicBezTo>
                  <a:cubicBezTo>
                    <a:pt x="0" y="3"/>
                    <a:pt x="3" y="0"/>
                    <a:pt x="8" y="0"/>
                  </a:cubicBezTo>
                  <a:cubicBezTo>
                    <a:pt x="12" y="0"/>
                    <a:pt x="16" y="3"/>
                    <a:pt x="15" y="8"/>
                  </a:cubicBezTo>
                  <a:cubicBezTo>
                    <a:pt x="15" y="12"/>
                    <a:pt x="12" y="15"/>
                    <a:pt x="8"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
            <p:cNvSpPr/>
            <p:nvPr/>
          </p:nvSpPr>
          <p:spPr>
            <a:xfrm>
              <a:off x="11487151" y="5857875"/>
              <a:ext cx="131763" cy="131763"/>
            </a:xfrm>
            <a:custGeom>
              <a:avLst/>
              <a:gdLst/>
              <a:ahLst/>
              <a:cxnLst/>
              <a:rect l="l" t="t" r="r" b="b"/>
              <a:pathLst>
                <a:path w="16" h="16" extrusionOk="0">
                  <a:moveTo>
                    <a:pt x="0" y="8"/>
                  </a:moveTo>
                  <a:cubicBezTo>
                    <a:pt x="0" y="4"/>
                    <a:pt x="3" y="0"/>
                    <a:pt x="8" y="0"/>
                  </a:cubicBezTo>
                  <a:cubicBezTo>
                    <a:pt x="12" y="0"/>
                    <a:pt x="16" y="4"/>
                    <a:pt x="16" y="8"/>
                  </a:cubicBezTo>
                  <a:cubicBezTo>
                    <a:pt x="16" y="12"/>
                    <a:pt x="12" y="16"/>
                    <a:pt x="8" y="16"/>
                  </a:cubicBezTo>
                  <a:cubicBezTo>
                    <a:pt x="4" y="16"/>
                    <a:pt x="0" y="12"/>
                    <a:pt x="0"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
            <p:cNvSpPr/>
            <p:nvPr/>
          </p:nvSpPr>
          <p:spPr>
            <a:xfrm>
              <a:off x="11256963" y="5626100"/>
              <a:ext cx="131763" cy="131763"/>
            </a:xfrm>
            <a:custGeom>
              <a:avLst/>
              <a:gdLst/>
              <a:ahLst/>
              <a:cxnLst/>
              <a:rect l="l" t="t" r="r" b="b"/>
              <a:pathLst>
                <a:path w="16" h="16" extrusionOk="0">
                  <a:moveTo>
                    <a:pt x="0" y="8"/>
                  </a:moveTo>
                  <a:cubicBezTo>
                    <a:pt x="0" y="3"/>
                    <a:pt x="4" y="0"/>
                    <a:pt x="8" y="0"/>
                  </a:cubicBezTo>
                  <a:cubicBezTo>
                    <a:pt x="12" y="0"/>
                    <a:pt x="16" y="4"/>
                    <a:pt x="16" y="8"/>
                  </a:cubicBezTo>
                  <a:cubicBezTo>
                    <a:pt x="16" y="12"/>
                    <a:pt x="12" y="16"/>
                    <a:pt x="8" y="16"/>
                  </a:cubicBezTo>
                  <a:cubicBezTo>
                    <a:pt x="3" y="16"/>
                    <a:pt x="0" y="12"/>
                    <a:pt x="0"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
            <p:cNvSpPr/>
            <p:nvPr/>
          </p:nvSpPr>
          <p:spPr>
            <a:xfrm>
              <a:off x="10098088" y="5626100"/>
              <a:ext cx="130175" cy="123825"/>
            </a:xfrm>
            <a:custGeom>
              <a:avLst/>
              <a:gdLst/>
              <a:ahLst/>
              <a:cxnLst/>
              <a:rect l="l" t="t" r="r" b="b"/>
              <a:pathLst>
                <a:path w="16" h="15" extrusionOk="0">
                  <a:moveTo>
                    <a:pt x="8" y="0"/>
                  </a:moveTo>
                  <a:cubicBezTo>
                    <a:pt x="12" y="0"/>
                    <a:pt x="16" y="3"/>
                    <a:pt x="16" y="8"/>
                  </a:cubicBezTo>
                  <a:cubicBezTo>
                    <a:pt x="16" y="12"/>
                    <a:pt x="12" y="15"/>
                    <a:pt x="8" y="15"/>
                  </a:cubicBezTo>
                  <a:cubicBezTo>
                    <a:pt x="3" y="15"/>
                    <a:pt x="0" y="12"/>
                    <a:pt x="0" y="8"/>
                  </a:cubicBezTo>
                  <a:cubicBezTo>
                    <a:pt x="0" y="3"/>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
            <p:cNvSpPr/>
            <p:nvPr/>
          </p:nvSpPr>
          <p:spPr>
            <a:xfrm>
              <a:off x="9866313" y="5857875"/>
              <a:ext cx="131763" cy="131763"/>
            </a:xfrm>
            <a:custGeom>
              <a:avLst/>
              <a:gdLst/>
              <a:ahLst/>
              <a:cxnLst/>
              <a:rect l="l" t="t" r="r" b="b"/>
              <a:pathLst>
                <a:path w="16" h="16" extrusionOk="0">
                  <a:moveTo>
                    <a:pt x="8" y="0"/>
                  </a:moveTo>
                  <a:cubicBezTo>
                    <a:pt x="12" y="0"/>
                    <a:pt x="16" y="4"/>
                    <a:pt x="16" y="8"/>
                  </a:cubicBezTo>
                  <a:cubicBezTo>
                    <a:pt x="16" y="12"/>
                    <a:pt x="12" y="16"/>
                    <a:pt x="7" y="16"/>
                  </a:cubicBezTo>
                  <a:cubicBezTo>
                    <a:pt x="3" y="15"/>
                    <a:pt x="0" y="12"/>
                    <a:pt x="0" y="8"/>
                  </a:cubicBezTo>
                  <a:cubicBezTo>
                    <a:pt x="0" y="3"/>
                    <a:pt x="3"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
            <p:cNvSpPr/>
            <p:nvPr/>
          </p:nvSpPr>
          <p:spPr>
            <a:xfrm>
              <a:off x="11603038" y="6902450"/>
              <a:ext cx="123825" cy="131763"/>
            </a:xfrm>
            <a:custGeom>
              <a:avLst/>
              <a:gdLst/>
              <a:ahLst/>
              <a:cxnLst/>
              <a:rect l="l" t="t" r="r" b="b"/>
              <a:pathLst>
                <a:path w="15" h="16" extrusionOk="0">
                  <a:moveTo>
                    <a:pt x="7" y="15"/>
                  </a:moveTo>
                  <a:cubicBezTo>
                    <a:pt x="3" y="15"/>
                    <a:pt x="0" y="12"/>
                    <a:pt x="0" y="7"/>
                  </a:cubicBezTo>
                  <a:cubicBezTo>
                    <a:pt x="0" y="3"/>
                    <a:pt x="3" y="0"/>
                    <a:pt x="8" y="0"/>
                  </a:cubicBezTo>
                  <a:cubicBezTo>
                    <a:pt x="12" y="0"/>
                    <a:pt x="15" y="3"/>
                    <a:pt x="15" y="8"/>
                  </a:cubicBezTo>
                  <a:cubicBezTo>
                    <a:pt x="15" y="12"/>
                    <a:pt x="12" y="16"/>
                    <a:pt x="7"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
            <p:cNvSpPr/>
            <p:nvPr/>
          </p:nvSpPr>
          <p:spPr>
            <a:xfrm>
              <a:off x="11134726" y="7364413"/>
              <a:ext cx="131763" cy="131763"/>
            </a:xfrm>
            <a:custGeom>
              <a:avLst/>
              <a:gdLst/>
              <a:ahLst/>
              <a:cxnLst/>
              <a:rect l="l" t="t" r="r" b="b"/>
              <a:pathLst>
                <a:path w="16" h="16" extrusionOk="0">
                  <a:moveTo>
                    <a:pt x="8" y="0"/>
                  </a:moveTo>
                  <a:cubicBezTo>
                    <a:pt x="13" y="0"/>
                    <a:pt x="16" y="4"/>
                    <a:pt x="16" y="8"/>
                  </a:cubicBezTo>
                  <a:cubicBezTo>
                    <a:pt x="16" y="12"/>
                    <a:pt x="13" y="16"/>
                    <a:pt x="8" y="16"/>
                  </a:cubicBezTo>
                  <a:cubicBezTo>
                    <a:pt x="4" y="16"/>
                    <a:pt x="0" y="12"/>
                    <a:pt x="0" y="8"/>
                  </a:cubicBezTo>
                  <a:cubicBezTo>
                    <a:pt x="1" y="3"/>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
            <p:cNvSpPr/>
            <p:nvPr/>
          </p:nvSpPr>
          <p:spPr>
            <a:xfrm>
              <a:off x="10212388" y="7364413"/>
              <a:ext cx="131763" cy="131763"/>
            </a:xfrm>
            <a:custGeom>
              <a:avLst/>
              <a:gdLst/>
              <a:ahLst/>
              <a:cxnLst/>
              <a:rect l="l" t="t" r="r" b="b"/>
              <a:pathLst>
                <a:path w="16" h="16" extrusionOk="0">
                  <a:moveTo>
                    <a:pt x="8" y="0"/>
                  </a:moveTo>
                  <a:cubicBezTo>
                    <a:pt x="12" y="0"/>
                    <a:pt x="16" y="3"/>
                    <a:pt x="16" y="8"/>
                  </a:cubicBezTo>
                  <a:cubicBezTo>
                    <a:pt x="16" y="12"/>
                    <a:pt x="12" y="16"/>
                    <a:pt x="8" y="16"/>
                  </a:cubicBezTo>
                  <a:cubicBezTo>
                    <a:pt x="3" y="15"/>
                    <a:pt x="0" y="12"/>
                    <a:pt x="0" y="7"/>
                  </a:cubicBezTo>
                  <a:cubicBezTo>
                    <a:pt x="0" y="3"/>
                    <a:pt x="3"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
            <p:cNvSpPr/>
            <p:nvPr/>
          </p:nvSpPr>
          <p:spPr>
            <a:xfrm>
              <a:off x="10558463" y="7478713"/>
              <a:ext cx="131763" cy="1317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
            <p:cNvSpPr/>
            <p:nvPr/>
          </p:nvSpPr>
          <p:spPr>
            <a:xfrm>
              <a:off x="11142663" y="5511800"/>
              <a:ext cx="123825" cy="1317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1"/>
            <p:cNvSpPr/>
            <p:nvPr/>
          </p:nvSpPr>
          <p:spPr>
            <a:xfrm>
              <a:off x="11603038" y="5972175"/>
              <a:ext cx="131763" cy="1317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
            <p:cNvSpPr/>
            <p:nvPr/>
          </p:nvSpPr>
          <p:spPr>
            <a:xfrm>
              <a:off x="9628188" y="6548438"/>
              <a:ext cx="131763" cy="131763"/>
            </a:xfrm>
            <a:custGeom>
              <a:avLst/>
              <a:gdLst/>
              <a:ahLst/>
              <a:cxnLst/>
              <a:rect l="l" t="t" r="r" b="b"/>
              <a:pathLst>
                <a:path w="16" h="16" extrusionOk="0">
                  <a:moveTo>
                    <a:pt x="16" y="8"/>
                  </a:moveTo>
                  <a:cubicBezTo>
                    <a:pt x="16" y="12"/>
                    <a:pt x="13" y="16"/>
                    <a:pt x="9" y="16"/>
                  </a:cubicBezTo>
                  <a:cubicBezTo>
                    <a:pt x="4" y="16"/>
                    <a:pt x="0" y="12"/>
                    <a:pt x="0" y="8"/>
                  </a:cubicBezTo>
                  <a:cubicBezTo>
                    <a:pt x="0" y="4"/>
                    <a:pt x="4" y="0"/>
                    <a:pt x="8" y="0"/>
                  </a:cubicBezTo>
                  <a:cubicBezTo>
                    <a:pt x="12" y="0"/>
                    <a:pt x="16" y="4"/>
                    <a:pt x="16"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1"/>
            <p:cNvSpPr/>
            <p:nvPr/>
          </p:nvSpPr>
          <p:spPr>
            <a:xfrm>
              <a:off x="9636126" y="6318250"/>
              <a:ext cx="123825" cy="131763"/>
            </a:xfrm>
            <a:custGeom>
              <a:avLst/>
              <a:gdLst/>
              <a:ahLst/>
              <a:cxnLst/>
              <a:rect l="l" t="t" r="r" b="b"/>
              <a:pathLst>
                <a:path w="15" h="16" extrusionOk="0">
                  <a:moveTo>
                    <a:pt x="8" y="16"/>
                  </a:moveTo>
                  <a:cubicBezTo>
                    <a:pt x="3" y="16"/>
                    <a:pt x="0" y="12"/>
                    <a:pt x="0" y="8"/>
                  </a:cubicBezTo>
                  <a:cubicBezTo>
                    <a:pt x="0" y="4"/>
                    <a:pt x="3" y="0"/>
                    <a:pt x="7" y="0"/>
                  </a:cubicBezTo>
                  <a:cubicBezTo>
                    <a:pt x="12" y="0"/>
                    <a:pt x="15" y="4"/>
                    <a:pt x="15" y="8"/>
                  </a:cubicBezTo>
                  <a:cubicBezTo>
                    <a:pt x="15" y="12"/>
                    <a:pt x="12" y="16"/>
                    <a:pt x="8" y="1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
            <p:cNvSpPr/>
            <p:nvPr/>
          </p:nvSpPr>
          <p:spPr>
            <a:xfrm>
              <a:off x="9752013" y="6902450"/>
              <a:ext cx="123825"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
            <p:cNvSpPr/>
            <p:nvPr/>
          </p:nvSpPr>
          <p:spPr>
            <a:xfrm>
              <a:off x="10788651" y="7478713"/>
              <a:ext cx="131763" cy="1317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1"/>
            <p:cNvSpPr/>
            <p:nvPr/>
          </p:nvSpPr>
          <p:spPr>
            <a:xfrm>
              <a:off x="9752013" y="5972175"/>
              <a:ext cx="123825" cy="131763"/>
            </a:xfrm>
            <a:custGeom>
              <a:avLst/>
              <a:gdLst/>
              <a:ahLst/>
              <a:cxnLst/>
              <a:rect l="l" t="t" r="r" b="b"/>
              <a:pathLst>
                <a:path w="15" h="16" extrusionOk="0">
                  <a:moveTo>
                    <a:pt x="8" y="0"/>
                  </a:moveTo>
                  <a:cubicBezTo>
                    <a:pt x="12" y="0"/>
                    <a:pt x="15" y="3"/>
                    <a:pt x="15" y="8"/>
                  </a:cubicBezTo>
                  <a:cubicBezTo>
                    <a:pt x="15" y="12"/>
                    <a:pt x="12" y="16"/>
                    <a:pt x="8" y="16"/>
                  </a:cubicBezTo>
                  <a:cubicBezTo>
                    <a:pt x="3" y="16"/>
                    <a:pt x="0" y="12"/>
                    <a:pt x="0" y="8"/>
                  </a:cubicBezTo>
                  <a:cubicBezTo>
                    <a:pt x="0" y="3"/>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
            <p:cNvSpPr/>
            <p:nvPr/>
          </p:nvSpPr>
          <p:spPr>
            <a:xfrm>
              <a:off x="11718926" y="6556375"/>
              <a:ext cx="122238" cy="123825"/>
            </a:xfrm>
            <a:custGeom>
              <a:avLst/>
              <a:gdLst/>
              <a:ahLst/>
              <a:cxnLst/>
              <a:rect l="l" t="t" r="r" b="b"/>
              <a:pathLst>
                <a:path w="15" h="15" extrusionOk="0">
                  <a:moveTo>
                    <a:pt x="8" y="0"/>
                  </a:moveTo>
                  <a:cubicBezTo>
                    <a:pt x="12" y="0"/>
                    <a:pt x="15" y="3"/>
                    <a:pt x="15" y="8"/>
                  </a:cubicBezTo>
                  <a:cubicBezTo>
                    <a:pt x="15" y="12"/>
                    <a:pt x="12" y="15"/>
                    <a:pt x="8" y="15"/>
                  </a:cubicBezTo>
                  <a:cubicBezTo>
                    <a:pt x="3" y="15"/>
                    <a:pt x="0" y="11"/>
                    <a:pt x="0" y="7"/>
                  </a:cubicBezTo>
                  <a:cubicBezTo>
                    <a:pt x="0" y="3"/>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1"/>
            <p:cNvSpPr/>
            <p:nvPr/>
          </p:nvSpPr>
          <p:spPr>
            <a:xfrm>
              <a:off x="10212388" y="5511800"/>
              <a:ext cx="131763"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1"/>
            <p:cNvSpPr/>
            <p:nvPr/>
          </p:nvSpPr>
          <p:spPr>
            <a:xfrm>
              <a:off x="11718926" y="6318250"/>
              <a:ext cx="130175" cy="131763"/>
            </a:xfrm>
            <a:custGeom>
              <a:avLst/>
              <a:gdLst/>
              <a:ahLst/>
              <a:cxnLst/>
              <a:rect l="l" t="t" r="r" b="b"/>
              <a:pathLst>
                <a:path w="16" h="16" extrusionOk="0">
                  <a:moveTo>
                    <a:pt x="8" y="1"/>
                  </a:moveTo>
                  <a:cubicBezTo>
                    <a:pt x="12" y="1"/>
                    <a:pt x="16" y="4"/>
                    <a:pt x="16" y="8"/>
                  </a:cubicBezTo>
                  <a:cubicBezTo>
                    <a:pt x="16" y="13"/>
                    <a:pt x="12" y="16"/>
                    <a:pt x="8" y="16"/>
                  </a:cubicBezTo>
                  <a:cubicBezTo>
                    <a:pt x="3" y="16"/>
                    <a:pt x="0" y="12"/>
                    <a:pt x="0" y="8"/>
                  </a:cubicBezTo>
                  <a:cubicBezTo>
                    <a:pt x="0" y="4"/>
                    <a:pt x="4" y="0"/>
                    <a:pt x="8"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
            <p:cNvSpPr/>
            <p:nvPr/>
          </p:nvSpPr>
          <p:spPr>
            <a:xfrm>
              <a:off x="10558463" y="5395913"/>
              <a:ext cx="131763" cy="123825"/>
            </a:xfrm>
            <a:custGeom>
              <a:avLst/>
              <a:gdLst/>
              <a:ahLst/>
              <a:cxnLst/>
              <a:rect l="l" t="t" r="r" b="b"/>
              <a:pathLst>
                <a:path w="16" h="15" extrusionOk="0">
                  <a:moveTo>
                    <a:pt x="8" y="15"/>
                  </a:moveTo>
                  <a:cubicBezTo>
                    <a:pt x="4" y="15"/>
                    <a:pt x="1" y="12"/>
                    <a:pt x="0" y="8"/>
                  </a:cubicBezTo>
                  <a:cubicBezTo>
                    <a:pt x="0" y="3"/>
                    <a:pt x="4" y="0"/>
                    <a:pt x="8" y="0"/>
                  </a:cubicBezTo>
                  <a:cubicBezTo>
                    <a:pt x="12" y="0"/>
                    <a:pt x="16" y="3"/>
                    <a:pt x="16" y="8"/>
                  </a:cubicBezTo>
                  <a:cubicBezTo>
                    <a:pt x="16" y="12"/>
                    <a:pt x="13" y="15"/>
                    <a:pt x="8"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1"/>
            <p:cNvSpPr/>
            <p:nvPr/>
          </p:nvSpPr>
          <p:spPr>
            <a:xfrm>
              <a:off x="10796588" y="5395913"/>
              <a:ext cx="123825"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1"/>
            <p:cNvSpPr/>
            <p:nvPr/>
          </p:nvSpPr>
          <p:spPr>
            <a:xfrm>
              <a:off x="10328276" y="7478713"/>
              <a:ext cx="122238" cy="131763"/>
            </a:xfrm>
            <a:custGeom>
              <a:avLst/>
              <a:gdLst/>
              <a:ahLst/>
              <a:cxnLst/>
              <a:rect l="l" t="t" r="r" b="b"/>
              <a:pathLst>
                <a:path w="15" h="16" extrusionOk="0">
                  <a:moveTo>
                    <a:pt x="0" y="8"/>
                  </a:moveTo>
                  <a:cubicBezTo>
                    <a:pt x="0" y="3"/>
                    <a:pt x="4" y="0"/>
                    <a:pt x="8" y="0"/>
                  </a:cubicBezTo>
                  <a:cubicBezTo>
                    <a:pt x="12" y="0"/>
                    <a:pt x="15" y="4"/>
                    <a:pt x="15" y="8"/>
                  </a:cubicBezTo>
                  <a:cubicBezTo>
                    <a:pt x="15" y="12"/>
                    <a:pt x="12" y="16"/>
                    <a:pt x="8" y="15"/>
                  </a:cubicBezTo>
                  <a:cubicBezTo>
                    <a:pt x="3" y="15"/>
                    <a:pt x="0" y="12"/>
                    <a:pt x="0"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1"/>
            <p:cNvSpPr/>
            <p:nvPr/>
          </p:nvSpPr>
          <p:spPr>
            <a:xfrm>
              <a:off x="11718926" y="6788150"/>
              <a:ext cx="122238" cy="122238"/>
            </a:xfrm>
            <a:custGeom>
              <a:avLst/>
              <a:gdLst/>
              <a:ahLst/>
              <a:cxnLst/>
              <a:rect l="l" t="t" r="r" b="b"/>
              <a:pathLst>
                <a:path w="15" h="15" extrusionOk="0">
                  <a:moveTo>
                    <a:pt x="8" y="0"/>
                  </a:moveTo>
                  <a:cubicBezTo>
                    <a:pt x="12" y="0"/>
                    <a:pt x="15" y="3"/>
                    <a:pt x="15" y="8"/>
                  </a:cubicBezTo>
                  <a:cubicBezTo>
                    <a:pt x="15" y="12"/>
                    <a:pt x="12" y="15"/>
                    <a:pt x="8" y="15"/>
                  </a:cubicBezTo>
                  <a:cubicBezTo>
                    <a:pt x="3" y="15"/>
                    <a:pt x="0" y="12"/>
                    <a:pt x="0" y="7"/>
                  </a:cubicBezTo>
                  <a:cubicBezTo>
                    <a:pt x="0" y="3"/>
                    <a:pt x="3"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1"/>
            <p:cNvSpPr/>
            <p:nvPr/>
          </p:nvSpPr>
          <p:spPr>
            <a:xfrm>
              <a:off x="11018838" y="7478713"/>
              <a:ext cx="131763" cy="131763"/>
            </a:xfrm>
            <a:custGeom>
              <a:avLst/>
              <a:gdLst/>
              <a:ahLst/>
              <a:cxnLst/>
              <a:rect l="l" t="t" r="r" b="b"/>
              <a:pathLst>
                <a:path w="16" h="16" extrusionOk="0">
                  <a:moveTo>
                    <a:pt x="16" y="8"/>
                  </a:moveTo>
                  <a:cubicBezTo>
                    <a:pt x="16" y="13"/>
                    <a:pt x="12" y="16"/>
                    <a:pt x="8" y="16"/>
                  </a:cubicBezTo>
                  <a:cubicBezTo>
                    <a:pt x="3" y="15"/>
                    <a:pt x="0" y="12"/>
                    <a:pt x="1" y="8"/>
                  </a:cubicBezTo>
                  <a:cubicBezTo>
                    <a:pt x="1" y="3"/>
                    <a:pt x="4" y="0"/>
                    <a:pt x="9" y="0"/>
                  </a:cubicBezTo>
                  <a:cubicBezTo>
                    <a:pt x="13" y="1"/>
                    <a:pt x="16" y="4"/>
                    <a:pt x="16"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
            <p:cNvSpPr/>
            <p:nvPr/>
          </p:nvSpPr>
          <p:spPr>
            <a:xfrm>
              <a:off x="9636126" y="6788150"/>
              <a:ext cx="123825" cy="122238"/>
            </a:xfrm>
            <a:custGeom>
              <a:avLst/>
              <a:gdLst/>
              <a:ahLst/>
              <a:cxnLst/>
              <a:rect l="l" t="t" r="r" b="b"/>
              <a:pathLst>
                <a:path w="15" h="15" extrusionOk="0">
                  <a:moveTo>
                    <a:pt x="15" y="7"/>
                  </a:moveTo>
                  <a:cubicBezTo>
                    <a:pt x="15" y="11"/>
                    <a:pt x="12" y="15"/>
                    <a:pt x="7" y="15"/>
                  </a:cubicBezTo>
                  <a:cubicBezTo>
                    <a:pt x="3" y="15"/>
                    <a:pt x="0" y="12"/>
                    <a:pt x="0" y="7"/>
                  </a:cubicBezTo>
                  <a:cubicBezTo>
                    <a:pt x="0" y="3"/>
                    <a:pt x="3" y="0"/>
                    <a:pt x="7" y="0"/>
                  </a:cubicBezTo>
                  <a:cubicBezTo>
                    <a:pt x="11" y="0"/>
                    <a:pt x="15" y="3"/>
                    <a:pt x="15"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
            <p:cNvSpPr/>
            <p:nvPr/>
          </p:nvSpPr>
          <p:spPr>
            <a:xfrm>
              <a:off x="9636126" y="6088063"/>
              <a:ext cx="123825" cy="131763"/>
            </a:xfrm>
            <a:custGeom>
              <a:avLst/>
              <a:gdLst/>
              <a:ahLst/>
              <a:cxnLst/>
              <a:rect l="l" t="t" r="r" b="b"/>
              <a:pathLst>
                <a:path w="15" h="16" extrusionOk="0">
                  <a:moveTo>
                    <a:pt x="15" y="8"/>
                  </a:moveTo>
                  <a:cubicBezTo>
                    <a:pt x="15" y="12"/>
                    <a:pt x="12" y="15"/>
                    <a:pt x="8" y="15"/>
                  </a:cubicBezTo>
                  <a:cubicBezTo>
                    <a:pt x="4" y="16"/>
                    <a:pt x="0" y="12"/>
                    <a:pt x="0" y="8"/>
                  </a:cubicBezTo>
                  <a:cubicBezTo>
                    <a:pt x="0" y="4"/>
                    <a:pt x="4" y="0"/>
                    <a:pt x="8" y="0"/>
                  </a:cubicBezTo>
                  <a:cubicBezTo>
                    <a:pt x="12" y="0"/>
                    <a:pt x="15" y="4"/>
                    <a:pt x="15"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
            <p:cNvSpPr/>
            <p:nvPr/>
          </p:nvSpPr>
          <p:spPr>
            <a:xfrm>
              <a:off x="10328276" y="5395913"/>
              <a:ext cx="131763" cy="123825"/>
            </a:xfrm>
            <a:custGeom>
              <a:avLst/>
              <a:gdLst/>
              <a:ahLst/>
              <a:cxnLst/>
              <a:rect l="l" t="t" r="r" b="b"/>
              <a:pathLst>
                <a:path w="16" h="15" extrusionOk="0">
                  <a:moveTo>
                    <a:pt x="16" y="7"/>
                  </a:moveTo>
                  <a:cubicBezTo>
                    <a:pt x="16" y="11"/>
                    <a:pt x="12" y="15"/>
                    <a:pt x="8" y="15"/>
                  </a:cubicBezTo>
                  <a:cubicBezTo>
                    <a:pt x="4" y="15"/>
                    <a:pt x="0" y="12"/>
                    <a:pt x="0" y="7"/>
                  </a:cubicBezTo>
                  <a:cubicBezTo>
                    <a:pt x="0" y="3"/>
                    <a:pt x="4" y="0"/>
                    <a:pt x="8" y="0"/>
                  </a:cubicBezTo>
                  <a:cubicBezTo>
                    <a:pt x="12" y="0"/>
                    <a:pt x="16" y="3"/>
                    <a:pt x="16"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
            <p:cNvSpPr/>
            <p:nvPr/>
          </p:nvSpPr>
          <p:spPr>
            <a:xfrm>
              <a:off x="11718926" y="6096000"/>
              <a:ext cx="130175" cy="123825"/>
            </a:xfrm>
            <a:custGeom>
              <a:avLst/>
              <a:gdLst/>
              <a:ahLst/>
              <a:cxnLst/>
              <a:rect l="l" t="t" r="r" b="b"/>
              <a:pathLst>
                <a:path w="16" h="15" extrusionOk="0">
                  <a:moveTo>
                    <a:pt x="8" y="0"/>
                  </a:moveTo>
                  <a:cubicBezTo>
                    <a:pt x="12" y="0"/>
                    <a:pt x="15" y="3"/>
                    <a:pt x="16" y="7"/>
                  </a:cubicBezTo>
                  <a:cubicBezTo>
                    <a:pt x="16" y="11"/>
                    <a:pt x="12" y="15"/>
                    <a:pt x="8" y="15"/>
                  </a:cubicBezTo>
                  <a:cubicBezTo>
                    <a:pt x="4" y="15"/>
                    <a:pt x="0" y="11"/>
                    <a:pt x="0" y="7"/>
                  </a:cubicBezTo>
                  <a:cubicBezTo>
                    <a:pt x="0" y="3"/>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
            <p:cNvSpPr/>
            <p:nvPr/>
          </p:nvSpPr>
          <p:spPr>
            <a:xfrm>
              <a:off x="11026776" y="5395913"/>
              <a:ext cx="123825" cy="123825"/>
            </a:xfrm>
            <a:custGeom>
              <a:avLst/>
              <a:gdLst/>
              <a:ahLst/>
              <a:cxnLst/>
              <a:rect l="l" t="t" r="r" b="b"/>
              <a:pathLst>
                <a:path w="15" h="15" extrusionOk="0">
                  <a:moveTo>
                    <a:pt x="15" y="8"/>
                  </a:moveTo>
                  <a:cubicBezTo>
                    <a:pt x="15" y="12"/>
                    <a:pt x="12" y="15"/>
                    <a:pt x="8" y="15"/>
                  </a:cubicBezTo>
                  <a:cubicBezTo>
                    <a:pt x="3" y="15"/>
                    <a:pt x="0" y="12"/>
                    <a:pt x="0" y="8"/>
                  </a:cubicBezTo>
                  <a:cubicBezTo>
                    <a:pt x="0" y="3"/>
                    <a:pt x="3" y="0"/>
                    <a:pt x="7" y="0"/>
                  </a:cubicBezTo>
                  <a:cubicBezTo>
                    <a:pt x="12" y="0"/>
                    <a:pt x="15" y="3"/>
                    <a:pt x="15"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
            <p:cNvSpPr/>
            <p:nvPr/>
          </p:nvSpPr>
          <p:spPr>
            <a:xfrm>
              <a:off x="9866313" y="7248525"/>
              <a:ext cx="123825" cy="123825"/>
            </a:xfrm>
            <a:custGeom>
              <a:avLst/>
              <a:gdLst/>
              <a:ahLst/>
              <a:cxnLst/>
              <a:rect l="l" t="t" r="r" b="b"/>
              <a:pathLst>
                <a:path w="15" h="15" extrusionOk="0">
                  <a:moveTo>
                    <a:pt x="0" y="8"/>
                  </a:moveTo>
                  <a:cubicBezTo>
                    <a:pt x="0" y="3"/>
                    <a:pt x="3" y="0"/>
                    <a:pt x="7" y="0"/>
                  </a:cubicBezTo>
                  <a:cubicBezTo>
                    <a:pt x="11" y="0"/>
                    <a:pt x="15" y="3"/>
                    <a:pt x="15" y="7"/>
                  </a:cubicBezTo>
                  <a:cubicBezTo>
                    <a:pt x="15" y="12"/>
                    <a:pt x="12" y="15"/>
                    <a:pt x="8" y="15"/>
                  </a:cubicBezTo>
                  <a:cubicBezTo>
                    <a:pt x="3" y="15"/>
                    <a:pt x="0" y="12"/>
                    <a:pt x="0"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
            <p:cNvSpPr/>
            <p:nvPr/>
          </p:nvSpPr>
          <p:spPr>
            <a:xfrm>
              <a:off x="11487151" y="7248525"/>
              <a:ext cx="123825" cy="123825"/>
            </a:xfrm>
            <a:custGeom>
              <a:avLst/>
              <a:gdLst/>
              <a:ahLst/>
              <a:cxnLst/>
              <a:rect l="l" t="t" r="r" b="b"/>
              <a:pathLst>
                <a:path w="15" h="15" extrusionOk="0">
                  <a:moveTo>
                    <a:pt x="8" y="0"/>
                  </a:moveTo>
                  <a:cubicBezTo>
                    <a:pt x="12" y="0"/>
                    <a:pt x="15" y="4"/>
                    <a:pt x="15" y="8"/>
                  </a:cubicBezTo>
                  <a:cubicBezTo>
                    <a:pt x="15" y="12"/>
                    <a:pt x="12" y="15"/>
                    <a:pt x="7" y="15"/>
                  </a:cubicBezTo>
                  <a:cubicBezTo>
                    <a:pt x="3" y="15"/>
                    <a:pt x="0" y="12"/>
                    <a:pt x="0" y="8"/>
                  </a:cubicBezTo>
                  <a:cubicBezTo>
                    <a:pt x="0" y="4"/>
                    <a:pt x="3"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
            <p:cNvSpPr/>
            <p:nvPr/>
          </p:nvSpPr>
          <p:spPr>
            <a:xfrm>
              <a:off x="11603038" y="7132638"/>
              <a:ext cx="123825" cy="123825"/>
            </a:xfrm>
            <a:custGeom>
              <a:avLst/>
              <a:gdLst/>
              <a:ahLst/>
              <a:cxnLst/>
              <a:rect l="l" t="t" r="r" b="b"/>
              <a:pathLst>
                <a:path w="15" h="15" extrusionOk="0">
                  <a:moveTo>
                    <a:pt x="7" y="0"/>
                  </a:moveTo>
                  <a:cubicBezTo>
                    <a:pt x="12" y="0"/>
                    <a:pt x="15" y="4"/>
                    <a:pt x="15" y="8"/>
                  </a:cubicBezTo>
                  <a:cubicBezTo>
                    <a:pt x="15" y="12"/>
                    <a:pt x="12" y="15"/>
                    <a:pt x="8" y="15"/>
                  </a:cubicBezTo>
                  <a:cubicBezTo>
                    <a:pt x="4" y="15"/>
                    <a:pt x="0" y="12"/>
                    <a:pt x="0" y="8"/>
                  </a:cubicBezTo>
                  <a:cubicBezTo>
                    <a:pt x="0" y="4"/>
                    <a:pt x="3" y="0"/>
                    <a:pt x="7"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
            <p:cNvSpPr/>
            <p:nvPr/>
          </p:nvSpPr>
          <p:spPr>
            <a:xfrm>
              <a:off x="9982201" y="7364413"/>
              <a:ext cx="123825" cy="122238"/>
            </a:xfrm>
            <a:custGeom>
              <a:avLst/>
              <a:gdLst/>
              <a:ahLst/>
              <a:cxnLst/>
              <a:rect l="l" t="t" r="r" b="b"/>
              <a:pathLst>
                <a:path w="15" h="15" extrusionOk="0">
                  <a:moveTo>
                    <a:pt x="15" y="8"/>
                  </a:moveTo>
                  <a:cubicBezTo>
                    <a:pt x="15" y="12"/>
                    <a:pt x="11" y="15"/>
                    <a:pt x="7" y="15"/>
                  </a:cubicBezTo>
                  <a:cubicBezTo>
                    <a:pt x="3" y="15"/>
                    <a:pt x="0" y="12"/>
                    <a:pt x="0" y="8"/>
                  </a:cubicBezTo>
                  <a:cubicBezTo>
                    <a:pt x="0" y="4"/>
                    <a:pt x="3" y="0"/>
                    <a:pt x="8" y="0"/>
                  </a:cubicBezTo>
                  <a:cubicBezTo>
                    <a:pt x="12" y="0"/>
                    <a:pt x="15" y="4"/>
                    <a:pt x="15"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1"/>
            <p:cNvSpPr/>
            <p:nvPr/>
          </p:nvSpPr>
          <p:spPr>
            <a:xfrm>
              <a:off x="11487151" y="5626100"/>
              <a:ext cx="123825"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1"/>
            <p:cNvSpPr/>
            <p:nvPr/>
          </p:nvSpPr>
          <p:spPr>
            <a:xfrm>
              <a:off x="10672763" y="7594600"/>
              <a:ext cx="123825"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
            <p:cNvSpPr/>
            <p:nvPr/>
          </p:nvSpPr>
          <p:spPr>
            <a:xfrm>
              <a:off x="11372851" y="7372350"/>
              <a:ext cx="123825" cy="123825"/>
            </a:xfrm>
            <a:custGeom>
              <a:avLst/>
              <a:gdLst/>
              <a:ahLst/>
              <a:cxnLst/>
              <a:rect l="l" t="t" r="r" b="b"/>
              <a:pathLst>
                <a:path w="15" h="15" extrusionOk="0">
                  <a:moveTo>
                    <a:pt x="15" y="7"/>
                  </a:moveTo>
                  <a:cubicBezTo>
                    <a:pt x="15" y="11"/>
                    <a:pt x="12" y="15"/>
                    <a:pt x="7" y="14"/>
                  </a:cubicBezTo>
                  <a:cubicBezTo>
                    <a:pt x="3" y="14"/>
                    <a:pt x="0" y="11"/>
                    <a:pt x="0" y="7"/>
                  </a:cubicBezTo>
                  <a:cubicBezTo>
                    <a:pt x="0" y="3"/>
                    <a:pt x="3" y="0"/>
                    <a:pt x="7" y="0"/>
                  </a:cubicBezTo>
                  <a:cubicBezTo>
                    <a:pt x="12" y="0"/>
                    <a:pt x="15" y="3"/>
                    <a:pt x="15"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1"/>
            <p:cNvSpPr/>
            <p:nvPr/>
          </p:nvSpPr>
          <p:spPr>
            <a:xfrm>
              <a:off x="9752013" y="7132638"/>
              <a:ext cx="123825" cy="123825"/>
            </a:xfrm>
            <a:custGeom>
              <a:avLst/>
              <a:gdLst/>
              <a:ahLst/>
              <a:cxnLst/>
              <a:rect l="l" t="t" r="r" b="b"/>
              <a:pathLst>
                <a:path w="15" h="15" extrusionOk="0">
                  <a:moveTo>
                    <a:pt x="15" y="8"/>
                  </a:moveTo>
                  <a:cubicBezTo>
                    <a:pt x="15" y="12"/>
                    <a:pt x="11" y="15"/>
                    <a:pt x="7" y="15"/>
                  </a:cubicBezTo>
                  <a:cubicBezTo>
                    <a:pt x="3" y="15"/>
                    <a:pt x="0" y="12"/>
                    <a:pt x="0" y="7"/>
                  </a:cubicBezTo>
                  <a:cubicBezTo>
                    <a:pt x="0" y="3"/>
                    <a:pt x="3" y="0"/>
                    <a:pt x="7" y="0"/>
                  </a:cubicBezTo>
                  <a:cubicBezTo>
                    <a:pt x="11" y="0"/>
                    <a:pt x="15" y="3"/>
                    <a:pt x="15"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
            <p:cNvSpPr/>
            <p:nvPr/>
          </p:nvSpPr>
          <p:spPr>
            <a:xfrm>
              <a:off x="9521826" y="6442075"/>
              <a:ext cx="123825" cy="123825"/>
            </a:xfrm>
            <a:custGeom>
              <a:avLst/>
              <a:gdLst/>
              <a:ahLst/>
              <a:cxnLst/>
              <a:rect l="l" t="t" r="r" b="b"/>
              <a:pathLst>
                <a:path w="15" h="15" extrusionOk="0">
                  <a:moveTo>
                    <a:pt x="8" y="15"/>
                  </a:moveTo>
                  <a:cubicBezTo>
                    <a:pt x="4" y="15"/>
                    <a:pt x="0" y="11"/>
                    <a:pt x="0" y="7"/>
                  </a:cubicBezTo>
                  <a:cubicBezTo>
                    <a:pt x="0" y="3"/>
                    <a:pt x="3" y="0"/>
                    <a:pt x="7" y="0"/>
                  </a:cubicBezTo>
                  <a:cubicBezTo>
                    <a:pt x="12" y="0"/>
                    <a:pt x="15" y="3"/>
                    <a:pt x="15" y="7"/>
                  </a:cubicBezTo>
                  <a:cubicBezTo>
                    <a:pt x="15" y="11"/>
                    <a:pt x="12" y="14"/>
                    <a:pt x="8"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1"/>
            <p:cNvSpPr/>
            <p:nvPr/>
          </p:nvSpPr>
          <p:spPr>
            <a:xfrm>
              <a:off x="11603038" y="5741988"/>
              <a:ext cx="123825" cy="123825"/>
            </a:xfrm>
            <a:custGeom>
              <a:avLst/>
              <a:gdLst/>
              <a:ahLst/>
              <a:cxnLst/>
              <a:rect l="l" t="t" r="r" b="b"/>
              <a:pathLst>
                <a:path w="15" h="15" extrusionOk="0">
                  <a:moveTo>
                    <a:pt x="8" y="15"/>
                  </a:moveTo>
                  <a:cubicBezTo>
                    <a:pt x="4" y="15"/>
                    <a:pt x="1" y="12"/>
                    <a:pt x="0" y="8"/>
                  </a:cubicBezTo>
                  <a:cubicBezTo>
                    <a:pt x="0" y="4"/>
                    <a:pt x="4" y="1"/>
                    <a:pt x="8" y="1"/>
                  </a:cubicBezTo>
                  <a:cubicBezTo>
                    <a:pt x="12" y="0"/>
                    <a:pt x="15" y="4"/>
                    <a:pt x="15" y="8"/>
                  </a:cubicBezTo>
                  <a:cubicBezTo>
                    <a:pt x="15" y="12"/>
                    <a:pt x="12" y="15"/>
                    <a:pt x="8"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1"/>
            <p:cNvSpPr/>
            <p:nvPr/>
          </p:nvSpPr>
          <p:spPr>
            <a:xfrm>
              <a:off x="9752013" y="5741988"/>
              <a:ext cx="123825"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1"/>
            <p:cNvSpPr/>
            <p:nvPr/>
          </p:nvSpPr>
          <p:spPr>
            <a:xfrm>
              <a:off x="9866313" y="5626100"/>
              <a:ext cx="123825"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1"/>
            <p:cNvSpPr/>
            <p:nvPr/>
          </p:nvSpPr>
          <p:spPr>
            <a:xfrm>
              <a:off x="9982201" y="5511800"/>
              <a:ext cx="123825" cy="123825"/>
            </a:xfrm>
            <a:custGeom>
              <a:avLst/>
              <a:gdLst/>
              <a:ahLst/>
              <a:cxnLst/>
              <a:rect l="l" t="t" r="r" b="b"/>
              <a:pathLst>
                <a:path w="15" h="15" extrusionOk="0">
                  <a:moveTo>
                    <a:pt x="8" y="0"/>
                  </a:moveTo>
                  <a:cubicBezTo>
                    <a:pt x="12" y="0"/>
                    <a:pt x="15" y="3"/>
                    <a:pt x="15" y="8"/>
                  </a:cubicBezTo>
                  <a:cubicBezTo>
                    <a:pt x="15" y="12"/>
                    <a:pt x="12" y="15"/>
                    <a:pt x="8" y="15"/>
                  </a:cubicBezTo>
                  <a:cubicBezTo>
                    <a:pt x="4" y="15"/>
                    <a:pt x="1" y="12"/>
                    <a:pt x="0" y="8"/>
                  </a:cubicBezTo>
                  <a:cubicBezTo>
                    <a:pt x="0" y="4"/>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
            <p:cNvSpPr/>
            <p:nvPr/>
          </p:nvSpPr>
          <p:spPr>
            <a:xfrm>
              <a:off x="10442576" y="7594600"/>
              <a:ext cx="123825"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
            <p:cNvSpPr/>
            <p:nvPr/>
          </p:nvSpPr>
          <p:spPr>
            <a:xfrm>
              <a:off x="11833226" y="6442075"/>
              <a:ext cx="123825" cy="123825"/>
            </a:xfrm>
            <a:custGeom>
              <a:avLst/>
              <a:gdLst/>
              <a:ahLst/>
              <a:cxnLst/>
              <a:rect l="l" t="t" r="r" b="b"/>
              <a:pathLst>
                <a:path w="15" h="15" extrusionOk="0">
                  <a:moveTo>
                    <a:pt x="8" y="15"/>
                  </a:moveTo>
                  <a:cubicBezTo>
                    <a:pt x="4" y="15"/>
                    <a:pt x="0" y="11"/>
                    <a:pt x="0" y="7"/>
                  </a:cubicBezTo>
                  <a:cubicBezTo>
                    <a:pt x="0" y="3"/>
                    <a:pt x="4" y="0"/>
                    <a:pt x="8" y="0"/>
                  </a:cubicBezTo>
                  <a:cubicBezTo>
                    <a:pt x="12" y="0"/>
                    <a:pt x="15" y="3"/>
                    <a:pt x="15" y="8"/>
                  </a:cubicBezTo>
                  <a:cubicBezTo>
                    <a:pt x="15" y="12"/>
                    <a:pt x="12" y="15"/>
                    <a:pt x="8"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
            <p:cNvSpPr/>
            <p:nvPr/>
          </p:nvSpPr>
          <p:spPr>
            <a:xfrm>
              <a:off x="9521826" y="6672263"/>
              <a:ext cx="123825"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1"/>
            <p:cNvSpPr/>
            <p:nvPr/>
          </p:nvSpPr>
          <p:spPr>
            <a:xfrm>
              <a:off x="9521826" y="6202363"/>
              <a:ext cx="123825" cy="123825"/>
            </a:xfrm>
            <a:custGeom>
              <a:avLst/>
              <a:gdLst/>
              <a:ahLst/>
              <a:cxnLst/>
              <a:rect l="l" t="t" r="r" b="b"/>
              <a:pathLst>
                <a:path w="15" h="15" extrusionOk="0">
                  <a:moveTo>
                    <a:pt x="0" y="8"/>
                  </a:moveTo>
                  <a:cubicBezTo>
                    <a:pt x="0" y="4"/>
                    <a:pt x="3" y="1"/>
                    <a:pt x="7" y="0"/>
                  </a:cubicBezTo>
                  <a:cubicBezTo>
                    <a:pt x="11" y="0"/>
                    <a:pt x="15" y="4"/>
                    <a:pt x="15" y="8"/>
                  </a:cubicBezTo>
                  <a:cubicBezTo>
                    <a:pt x="15" y="12"/>
                    <a:pt x="12" y="15"/>
                    <a:pt x="8" y="15"/>
                  </a:cubicBezTo>
                  <a:cubicBezTo>
                    <a:pt x="4" y="15"/>
                    <a:pt x="0" y="12"/>
                    <a:pt x="0"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1"/>
            <p:cNvSpPr/>
            <p:nvPr/>
          </p:nvSpPr>
          <p:spPr>
            <a:xfrm>
              <a:off x="11256963" y="7486650"/>
              <a:ext cx="123825" cy="123825"/>
            </a:xfrm>
            <a:custGeom>
              <a:avLst/>
              <a:gdLst/>
              <a:ahLst/>
              <a:cxnLst/>
              <a:rect l="l" t="t" r="r" b="b"/>
              <a:pathLst>
                <a:path w="15" h="15" extrusionOk="0">
                  <a:moveTo>
                    <a:pt x="0" y="7"/>
                  </a:moveTo>
                  <a:cubicBezTo>
                    <a:pt x="0" y="3"/>
                    <a:pt x="3" y="0"/>
                    <a:pt x="7" y="0"/>
                  </a:cubicBezTo>
                  <a:cubicBezTo>
                    <a:pt x="11" y="0"/>
                    <a:pt x="15" y="3"/>
                    <a:pt x="15" y="7"/>
                  </a:cubicBezTo>
                  <a:cubicBezTo>
                    <a:pt x="15" y="11"/>
                    <a:pt x="11" y="15"/>
                    <a:pt x="7" y="14"/>
                  </a:cubicBezTo>
                  <a:cubicBezTo>
                    <a:pt x="3" y="14"/>
                    <a:pt x="0" y="11"/>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1"/>
            <p:cNvSpPr/>
            <p:nvPr/>
          </p:nvSpPr>
          <p:spPr>
            <a:xfrm>
              <a:off x="10682288" y="5281613"/>
              <a:ext cx="122238" cy="122238"/>
            </a:xfrm>
            <a:custGeom>
              <a:avLst/>
              <a:gdLst/>
              <a:ahLst/>
              <a:cxnLst/>
              <a:rect l="l" t="t" r="r" b="b"/>
              <a:pathLst>
                <a:path w="15" h="15" extrusionOk="0">
                  <a:moveTo>
                    <a:pt x="7" y="15"/>
                  </a:moveTo>
                  <a:cubicBezTo>
                    <a:pt x="3" y="15"/>
                    <a:pt x="0" y="12"/>
                    <a:pt x="0" y="8"/>
                  </a:cubicBezTo>
                  <a:cubicBezTo>
                    <a:pt x="0" y="4"/>
                    <a:pt x="3" y="0"/>
                    <a:pt x="7" y="0"/>
                  </a:cubicBezTo>
                  <a:cubicBezTo>
                    <a:pt x="11" y="0"/>
                    <a:pt x="15" y="3"/>
                    <a:pt x="15" y="8"/>
                  </a:cubicBezTo>
                  <a:cubicBezTo>
                    <a:pt x="15" y="12"/>
                    <a:pt x="12" y="15"/>
                    <a:pt x="7"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
            <p:cNvSpPr/>
            <p:nvPr/>
          </p:nvSpPr>
          <p:spPr>
            <a:xfrm>
              <a:off x="11372851" y="5511800"/>
              <a:ext cx="123825"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1"/>
            <p:cNvSpPr/>
            <p:nvPr/>
          </p:nvSpPr>
          <p:spPr>
            <a:xfrm>
              <a:off x="10912476" y="7602538"/>
              <a:ext cx="122238" cy="123825"/>
            </a:xfrm>
            <a:custGeom>
              <a:avLst/>
              <a:gdLst/>
              <a:ahLst/>
              <a:cxnLst/>
              <a:rect l="l" t="t" r="r" b="b"/>
              <a:pathLst>
                <a:path w="15" h="15" extrusionOk="0">
                  <a:moveTo>
                    <a:pt x="15" y="7"/>
                  </a:moveTo>
                  <a:cubicBezTo>
                    <a:pt x="14" y="11"/>
                    <a:pt x="11" y="15"/>
                    <a:pt x="7" y="14"/>
                  </a:cubicBezTo>
                  <a:cubicBezTo>
                    <a:pt x="3" y="14"/>
                    <a:pt x="0" y="11"/>
                    <a:pt x="0" y="7"/>
                  </a:cubicBezTo>
                  <a:cubicBezTo>
                    <a:pt x="0" y="3"/>
                    <a:pt x="3" y="0"/>
                    <a:pt x="7" y="0"/>
                  </a:cubicBezTo>
                  <a:cubicBezTo>
                    <a:pt x="11" y="0"/>
                    <a:pt x="15" y="3"/>
                    <a:pt x="15"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
            <p:cNvSpPr/>
            <p:nvPr/>
          </p:nvSpPr>
          <p:spPr>
            <a:xfrm>
              <a:off x="11726863" y="5865813"/>
              <a:ext cx="114300" cy="1143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
            <p:cNvSpPr/>
            <p:nvPr/>
          </p:nvSpPr>
          <p:spPr>
            <a:xfrm>
              <a:off x="10450513" y="5281613"/>
              <a:ext cx="123825" cy="122238"/>
            </a:xfrm>
            <a:custGeom>
              <a:avLst/>
              <a:gdLst/>
              <a:ahLst/>
              <a:cxnLst/>
              <a:rect l="l" t="t" r="r" b="b"/>
              <a:pathLst>
                <a:path w="15" h="15" extrusionOk="0">
                  <a:moveTo>
                    <a:pt x="0" y="7"/>
                  </a:moveTo>
                  <a:cubicBezTo>
                    <a:pt x="0" y="3"/>
                    <a:pt x="3" y="0"/>
                    <a:pt x="7" y="0"/>
                  </a:cubicBezTo>
                  <a:cubicBezTo>
                    <a:pt x="11" y="0"/>
                    <a:pt x="14" y="3"/>
                    <a:pt x="14" y="7"/>
                  </a:cubicBezTo>
                  <a:cubicBezTo>
                    <a:pt x="15" y="11"/>
                    <a:pt x="11" y="15"/>
                    <a:pt x="7" y="15"/>
                  </a:cubicBezTo>
                  <a:cubicBezTo>
                    <a:pt x="3" y="15"/>
                    <a:pt x="0" y="11"/>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1"/>
            <p:cNvSpPr/>
            <p:nvPr/>
          </p:nvSpPr>
          <p:spPr>
            <a:xfrm>
              <a:off x="11718926" y="7018338"/>
              <a:ext cx="122238" cy="123825"/>
            </a:xfrm>
            <a:custGeom>
              <a:avLst/>
              <a:gdLst/>
              <a:ahLst/>
              <a:cxnLst/>
              <a:rect l="l" t="t" r="r" b="b"/>
              <a:pathLst>
                <a:path w="15" h="15" extrusionOk="0">
                  <a:moveTo>
                    <a:pt x="15" y="8"/>
                  </a:moveTo>
                  <a:cubicBezTo>
                    <a:pt x="15" y="12"/>
                    <a:pt x="11" y="15"/>
                    <a:pt x="7" y="15"/>
                  </a:cubicBezTo>
                  <a:cubicBezTo>
                    <a:pt x="3" y="15"/>
                    <a:pt x="0" y="11"/>
                    <a:pt x="0" y="7"/>
                  </a:cubicBezTo>
                  <a:cubicBezTo>
                    <a:pt x="1" y="3"/>
                    <a:pt x="4" y="0"/>
                    <a:pt x="8" y="0"/>
                  </a:cubicBezTo>
                  <a:cubicBezTo>
                    <a:pt x="12" y="1"/>
                    <a:pt x="15" y="4"/>
                    <a:pt x="15"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1"/>
            <p:cNvSpPr/>
            <p:nvPr/>
          </p:nvSpPr>
          <p:spPr>
            <a:xfrm>
              <a:off x="10098088" y="7478713"/>
              <a:ext cx="122238" cy="123825"/>
            </a:xfrm>
            <a:custGeom>
              <a:avLst/>
              <a:gdLst/>
              <a:ahLst/>
              <a:cxnLst/>
              <a:rect l="l" t="t" r="r" b="b"/>
              <a:pathLst>
                <a:path w="15" h="15" extrusionOk="0">
                  <a:moveTo>
                    <a:pt x="7" y="15"/>
                  </a:moveTo>
                  <a:cubicBezTo>
                    <a:pt x="3" y="15"/>
                    <a:pt x="0" y="12"/>
                    <a:pt x="0" y="8"/>
                  </a:cubicBezTo>
                  <a:cubicBezTo>
                    <a:pt x="0" y="4"/>
                    <a:pt x="4" y="0"/>
                    <a:pt x="8" y="0"/>
                  </a:cubicBezTo>
                  <a:cubicBezTo>
                    <a:pt x="12" y="1"/>
                    <a:pt x="15" y="4"/>
                    <a:pt x="15" y="8"/>
                  </a:cubicBezTo>
                  <a:cubicBezTo>
                    <a:pt x="15" y="12"/>
                    <a:pt x="12" y="15"/>
                    <a:pt x="7"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
            <p:cNvSpPr/>
            <p:nvPr/>
          </p:nvSpPr>
          <p:spPr>
            <a:xfrm>
              <a:off x="11833226" y="6672263"/>
              <a:ext cx="123825"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1"/>
            <p:cNvSpPr/>
            <p:nvPr/>
          </p:nvSpPr>
          <p:spPr>
            <a:xfrm>
              <a:off x="11841163" y="6211888"/>
              <a:ext cx="123825" cy="122238"/>
            </a:xfrm>
            <a:custGeom>
              <a:avLst/>
              <a:gdLst/>
              <a:ahLst/>
              <a:cxnLst/>
              <a:rect l="l" t="t" r="r" b="b"/>
              <a:pathLst>
                <a:path w="15" h="15" extrusionOk="0">
                  <a:moveTo>
                    <a:pt x="7" y="15"/>
                  </a:moveTo>
                  <a:cubicBezTo>
                    <a:pt x="3" y="15"/>
                    <a:pt x="0" y="11"/>
                    <a:pt x="0" y="7"/>
                  </a:cubicBezTo>
                  <a:cubicBezTo>
                    <a:pt x="0" y="3"/>
                    <a:pt x="3" y="0"/>
                    <a:pt x="7" y="0"/>
                  </a:cubicBezTo>
                  <a:cubicBezTo>
                    <a:pt x="11" y="0"/>
                    <a:pt x="15" y="3"/>
                    <a:pt x="14" y="7"/>
                  </a:cubicBezTo>
                  <a:cubicBezTo>
                    <a:pt x="14" y="11"/>
                    <a:pt x="11" y="15"/>
                    <a:pt x="7"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1"/>
            <p:cNvSpPr/>
            <p:nvPr/>
          </p:nvSpPr>
          <p:spPr>
            <a:xfrm>
              <a:off x="11256963" y="5395913"/>
              <a:ext cx="123825"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1"/>
            <p:cNvSpPr/>
            <p:nvPr/>
          </p:nvSpPr>
          <p:spPr>
            <a:xfrm>
              <a:off x="10912476" y="5281613"/>
              <a:ext cx="122238" cy="122238"/>
            </a:xfrm>
            <a:custGeom>
              <a:avLst/>
              <a:gdLst/>
              <a:ahLst/>
              <a:cxnLst/>
              <a:rect l="l" t="t" r="r" b="b"/>
              <a:pathLst>
                <a:path w="15" h="15" extrusionOk="0">
                  <a:moveTo>
                    <a:pt x="8" y="0"/>
                  </a:moveTo>
                  <a:cubicBezTo>
                    <a:pt x="12" y="0"/>
                    <a:pt x="15" y="4"/>
                    <a:pt x="15" y="8"/>
                  </a:cubicBezTo>
                  <a:cubicBezTo>
                    <a:pt x="15" y="12"/>
                    <a:pt x="11" y="15"/>
                    <a:pt x="7" y="15"/>
                  </a:cubicBezTo>
                  <a:cubicBezTo>
                    <a:pt x="3" y="15"/>
                    <a:pt x="0" y="12"/>
                    <a:pt x="0" y="7"/>
                  </a:cubicBezTo>
                  <a:cubicBezTo>
                    <a:pt x="0" y="3"/>
                    <a:pt x="3"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1"/>
            <p:cNvSpPr/>
            <p:nvPr/>
          </p:nvSpPr>
          <p:spPr>
            <a:xfrm>
              <a:off x="9636126" y="7018338"/>
              <a:ext cx="123825" cy="123825"/>
            </a:xfrm>
            <a:custGeom>
              <a:avLst/>
              <a:gdLst/>
              <a:ahLst/>
              <a:cxnLst/>
              <a:rect l="l" t="t" r="r" b="b"/>
              <a:pathLst>
                <a:path w="15" h="15" extrusionOk="0">
                  <a:moveTo>
                    <a:pt x="7" y="15"/>
                  </a:moveTo>
                  <a:cubicBezTo>
                    <a:pt x="3" y="15"/>
                    <a:pt x="0" y="11"/>
                    <a:pt x="0" y="7"/>
                  </a:cubicBezTo>
                  <a:cubicBezTo>
                    <a:pt x="0" y="3"/>
                    <a:pt x="3" y="0"/>
                    <a:pt x="7" y="0"/>
                  </a:cubicBezTo>
                  <a:cubicBezTo>
                    <a:pt x="11" y="0"/>
                    <a:pt x="15" y="3"/>
                    <a:pt x="15" y="8"/>
                  </a:cubicBezTo>
                  <a:cubicBezTo>
                    <a:pt x="15" y="12"/>
                    <a:pt x="11" y="15"/>
                    <a:pt x="7"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
            <p:cNvSpPr/>
            <p:nvPr/>
          </p:nvSpPr>
          <p:spPr>
            <a:xfrm>
              <a:off x="10098088" y="5395913"/>
              <a:ext cx="122238" cy="123825"/>
            </a:xfrm>
            <a:custGeom>
              <a:avLst/>
              <a:gdLst/>
              <a:ahLst/>
              <a:cxnLst/>
              <a:rect l="l" t="t" r="r" b="b"/>
              <a:pathLst>
                <a:path w="15" h="15" extrusionOk="0">
                  <a:moveTo>
                    <a:pt x="15" y="7"/>
                  </a:moveTo>
                  <a:cubicBezTo>
                    <a:pt x="15" y="11"/>
                    <a:pt x="12" y="15"/>
                    <a:pt x="8" y="15"/>
                  </a:cubicBezTo>
                  <a:cubicBezTo>
                    <a:pt x="4" y="15"/>
                    <a:pt x="1" y="12"/>
                    <a:pt x="1" y="8"/>
                  </a:cubicBezTo>
                  <a:cubicBezTo>
                    <a:pt x="0" y="4"/>
                    <a:pt x="4" y="0"/>
                    <a:pt x="8" y="0"/>
                  </a:cubicBezTo>
                  <a:cubicBezTo>
                    <a:pt x="12" y="0"/>
                    <a:pt x="15" y="3"/>
                    <a:pt x="15"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1"/>
            <p:cNvSpPr/>
            <p:nvPr/>
          </p:nvSpPr>
          <p:spPr>
            <a:xfrm>
              <a:off x="9636126" y="5857875"/>
              <a:ext cx="123825" cy="122238"/>
            </a:xfrm>
            <a:custGeom>
              <a:avLst/>
              <a:gdLst/>
              <a:ahLst/>
              <a:cxnLst/>
              <a:rect l="l" t="t" r="r" b="b"/>
              <a:pathLst>
                <a:path w="15" h="15" extrusionOk="0">
                  <a:moveTo>
                    <a:pt x="15" y="8"/>
                  </a:moveTo>
                  <a:cubicBezTo>
                    <a:pt x="15" y="12"/>
                    <a:pt x="12" y="15"/>
                    <a:pt x="7" y="15"/>
                  </a:cubicBezTo>
                  <a:cubicBezTo>
                    <a:pt x="3" y="15"/>
                    <a:pt x="0" y="12"/>
                    <a:pt x="0" y="8"/>
                  </a:cubicBezTo>
                  <a:cubicBezTo>
                    <a:pt x="0" y="4"/>
                    <a:pt x="4" y="0"/>
                    <a:pt x="8" y="0"/>
                  </a:cubicBezTo>
                  <a:cubicBezTo>
                    <a:pt x="12" y="0"/>
                    <a:pt x="15" y="4"/>
                    <a:pt x="15"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1"/>
            <p:cNvSpPr/>
            <p:nvPr/>
          </p:nvSpPr>
          <p:spPr>
            <a:xfrm>
              <a:off x="11142663" y="7602538"/>
              <a:ext cx="123825" cy="115888"/>
            </a:xfrm>
            <a:custGeom>
              <a:avLst/>
              <a:gdLst/>
              <a:ahLst/>
              <a:cxnLst/>
              <a:rect l="l" t="t" r="r" b="b"/>
              <a:pathLst>
                <a:path w="15" h="14" extrusionOk="0">
                  <a:moveTo>
                    <a:pt x="7" y="0"/>
                  </a:moveTo>
                  <a:cubicBezTo>
                    <a:pt x="11" y="0"/>
                    <a:pt x="14" y="3"/>
                    <a:pt x="15" y="7"/>
                  </a:cubicBezTo>
                  <a:cubicBezTo>
                    <a:pt x="15" y="11"/>
                    <a:pt x="11" y="14"/>
                    <a:pt x="7" y="14"/>
                  </a:cubicBezTo>
                  <a:cubicBezTo>
                    <a:pt x="3" y="14"/>
                    <a:pt x="0" y="11"/>
                    <a:pt x="0" y="7"/>
                  </a:cubicBezTo>
                  <a:cubicBezTo>
                    <a:pt x="0" y="3"/>
                    <a:pt x="3" y="0"/>
                    <a:pt x="7"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1"/>
            <p:cNvSpPr/>
            <p:nvPr/>
          </p:nvSpPr>
          <p:spPr>
            <a:xfrm>
              <a:off x="10212388" y="7602538"/>
              <a:ext cx="123825" cy="115888"/>
            </a:xfrm>
            <a:custGeom>
              <a:avLst/>
              <a:gdLst/>
              <a:ahLst/>
              <a:cxnLst/>
              <a:rect l="l" t="t" r="r" b="b"/>
              <a:pathLst>
                <a:path w="15" h="14" extrusionOk="0">
                  <a:moveTo>
                    <a:pt x="8" y="0"/>
                  </a:moveTo>
                  <a:cubicBezTo>
                    <a:pt x="12" y="0"/>
                    <a:pt x="15" y="3"/>
                    <a:pt x="15" y="7"/>
                  </a:cubicBezTo>
                  <a:cubicBezTo>
                    <a:pt x="15" y="11"/>
                    <a:pt x="12" y="14"/>
                    <a:pt x="8" y="14"/>
                  </a:cubicBezTo>
                  <a:cubicBezTo>
                    <a:pt x="4" y="14"/>
                    <a:pt x="0" y="11"/>
                    <a:pt x="1" y="7"/>
                  </a:cubicBezTo>
                  <a:cubicBezTo>
                    <a:pt x="1" y="3"/>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1"/>
            <p:cNvSpPr/>
            <p:nvPr/>
          </p:nvSpPr>
          <p:spPr>
            <a:xfrm>
              <a:off x="11841163" y="5980113"/>
              <a:ext cx="115888" cy="1158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
            <p:cNvSpPr/>
            <p:nvPr/>
          </p:nvSpPr>
          <p:spPr>
            <a:xfrm>
              <a:off x="11841163" y="6902450"/>
              <a:ext cx="115888" cy="1238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
            <p:cNvSpPr/>
            <p:nvPr/>
          </p:nvSpPr>
          <p:spPr>
            <a:xfrm>
              <a:off x="9521826" y="6902450"/>
              <a:ext cx="123825" cy="123825"/>
            </a:xfrm>
            <a:custGeom>
              <a:avLst/>
              <a:gdLst/>
              <a:ahLst/>
              <a:cxnLst/>
              <a:rect l="l" t="t" r="r" b="b"/>
              <a:pathLst>
                <a:path w="15" h="15" extrusionOk="0">
                  <a:moveTo>
                    <a:pt x="8" y="0"/>
                  </a:moveTo>
                  <a:cubicBezTo>
                    <a:pt x="11" y="0"/>
                    <a:pt x="15" y="4"/>
                    <a:pt x="14" y="8"/>
                  </a:cubicBezTo>
                  <a:cubicBezTo>
                    <a:pt x="14" y="12"/>
                    <a:pt x="11" y="15"/>
                    <a:pt x="7" y="15"/>
                  </a:cubicBezTo>
                  <a:cubicBezTo>
                    <a:pt x="3" y="14"/>
                    <a:pt x="0" y="11"/>
                    <a:pt x="0" y="7"/>
                  </a:cubicBezTo>
                  <a:cubicBezTo>
                    <a:pt x="0" y="3"/>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
            <p:cNvSpPr/>
            <p:nvPr/>
          </p:nvSpPr>
          <p:spPr>
            <a:xfrm>
              <a:off x="11142663" y="5281613"/>
              <a:ext cx="123825" cy="122238"/>
            </a:xfrm>
            <a:custGeom>
              <a:avLst/>
              <a:gdLst/>
              <a:ahLst/>
              <a:cxnLst/>
              <a:rect l="l" t="t" r="r" b="b"/>
              <a:pathLst>
                <a:path w="15" h="15" extrusionOk="0">
                  <a:moveTo>
                    <a:pt x="15" y="8"/>
                  </a:moveTo>
                  <a:cubicBezTo>
                    <a:pt x="15" y="12"/>
                    <a:pt x="11" y="15"/>
                    <a:pt x="7" y="15"/>
                  </a:cubicBezTo>
                  <a:cubicBezTo>
                    <a:pt x="4" y="15"/>
                    <a:pt x="0" y="11"/>
                    <a:pt x="0" y="7"/>
                  </a:cubicBezTo>
                  <a:cubicBezTo>
                    <a:pt x="0" y="4"/>
                    <a:pt x="4" y="0"/>
                    <a:pt x="8" y="0"/>
                  </a:cubicBezTo>
                  <a:cubicBezTo>
                    <a:pt x="12" y="1"/>
                    <a:pt x="15" y="4"/>
                    <a:pt x="15"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
            <p:cNvSpPr/>
            <p:nvPr/>
          </p:nvSpPr>
          <p:spPr>
            <a:xfrm>
              <a:off x="9521826" y="5980113"/>
              <a:ext cx="123825" cy="115888"/>
            </a:xfrm>
            <a:custGeom>
              <a:avLst/>
              <a:gdLst/>
              <a:ahLst/>
              <a:cxnLst/>
              <a:rect l="l" t="t" r="r" b="b"/>
              <a:pathLst>
                <a:path w="15" h="14" extrusionOk="0">
                  <a:moveTo>
                    <a:pt x="7" y="0"/>
                  </a:moveTo>
                  <a:cubicBezTo>
                    <a:pt x="11" y="0"/>
                    <a:pt x="15" y="3"/>
                    <a:pt x="15" y="7"/>
                  </a:cubicBezTo>
                  <a:cubicBezTo>
                    <a:pt x="15" y="11"/>
                    <a:pt x="12" y="14"/>
                    <a:pt x="8" y="14"/>
                  </a:cubicBezTo>
                  <a:cubicBezTo>
                    <a:pt x="4" y="14"/>
                    <a:pt x="0" y="11"/>
                    <a:pt x="0" y="7"/>
                  </a:cubicBezTo>
                  <a:cubicBezTo>
                    <a:pt x="0" y="3"/>
                    <a:pt x="4" y="0"/>
                    <a:pt x="7"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
            <p:cNvSpPr/>
            <p:nvPr/>
          </p:nvSpPr>
          <p:spPr>
            <a:xfrm>
              <a:off x="10566401" y="7718425"/>
              <a:ext cx="115888" cy="1143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
            <p:cNvSpPr/>
            <p:nvPr/>
          </p:nvSpPr>
          <p:spPr>
            <a:xfrm>
              <a:off x="10220326" y="5281613"/>
              <a:ext cx="115888" cy="1143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1"/>
            <p:cNvSpPr/>
            <p:nvPr/>
          </p:nvSpPr>
          <p:spPr>
            <a:xfrm>
              <a:off x="10796588" y="7718425"/>
              <a:ext cx="115888" cy="1143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
            <p:cNvSpPr/>
            <p:nvPr/>
          </p:nvSpPr>
          <p:spPr>
            <a:xfrm>
              <a:off x="9405938" y="6556375"/>
              <a:ext cx="115888" cy="1158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1"/>
            <p:cNvSpPr/>
            <p:nvPr/>
          </p:nvSpPr>
          <p:spPr>
            <a:xfrm>
              <a:off x="9405938" y="6326188"/>
              <a:ext cx="123825" cy="115888"/>
            </a:xfrm>
            <a:custGeom>
              <a:avLst/>
              <a:gdLst/>
              <a:ahLst/>
              <a:cxnLst/>
              <a:rect l="l" t="t" r="r" b="b"/>
              <a:pathLst>
                <a:path w="15" h="14" extrusionOk="0">
                  <a:moveTo>
                    <a:pt x="8" y="0"/>
                  </a:moveTo>
                  <a:cubicBezTo>
                    <a:pt x="11" y="0"/>
                    <a:pt x="15" y="3"/>
                    <a:pt x="15" y="7"/>
                  </a:cubicBezTo>
                  <a:cubicBezTo>
                    <a:pt x="14" y="11"/>
                    <a:pt x="11" y="14"/>
                    <a:pt x="7" y="14"/>
                  </a:cubicBezTo>
                  <a:cubicBezTo>
                    <a:pt x="3" y="14"/>
                    <a:pt x="0" y="11"/>
                    <a:pt x="0" y="7"/>
                  </a:cubicBezTo>
                  <a:cubicBezTo>
                    <a:pt x="0" y="3"/>
                    <a:pt x="4" y="0"/>
                    <a:pt x="8"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
            <p:cNvSpPr/>
            <p:nvPr/>
          </p:nvSpPr>
          <p:spPr>
            <a:xfrm>
              <a:off x="11957051" y="6326188"/>
              <a:ext cx="114300" cy="1158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1"/>
            <p:cNvSpPr/>
            <p:nvPr/>
          </p:nvSpPr>
          <p:spPr>
            <a:xfrm>
              <a:off x="11957051" y="6556375"/>
              <a:ext cx="114300" cy="115888"/>
            </a:xfrm>
            <a:custGeom>
              <a:avLst/>
              <a:gdLst/>
              <a:ahLst/>
              <a:cxnLst/>
              <a:rect l="l" t="t" r="r" b="b"/>
              <a:pathLst>
                <a:path w="14" h="14" extrusionOk="0">
                  <a:moveTo>
                    <a:pt x="7" y="14"/>
                  </a:moveTo>
                  <a:cubicBezTo>
                    <a:pt x="3" y="14"/>
                    <a:pt x="0" y="11"/>
                    <a:pt x="0" y="7"/>
                  </a:cubicBezTo>
                  <a:cubicBezTo>
                    <a:pt x="0" y="3"/>
                    <a:pt x="3" y="0"/>
                    <a:pt x="7" y="0"/>
                  </a:cubicBezTo>
                  <a:cubicBezTo>
                    <a:pt x="11" y="0"/>
                    <a:pt x="14" y="4"/>
                    <a:pt x="14" y="7"/>
                  </a:cubicBezTo>
                  <a:cubicBezTo>
                    <a:pt x="14" y="11"/>
                    <a:pt x="11" y="14"/>
                    <a:pt x="7" y="1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1"/>
            <p:cNvSpPr/>
            <p:nvPr/>
          </p:nvSpPr>
          <p:spPr>
            <a:xfrm>
              <a:off x="10566401" y="5165725"/>
              <a:ext cx="115888" cy="123825"/>
            </a:xfrm>
            <a:custGeom>
              <a:avLst/>
              <a:gdLst/>
              <a:ahLst/>
              <a:cxnLst/>
              <a:rect l="l" t="t" r="r" b="b"/>
              <a:pathLst>
                <a:path w="14" h="15" extrusionOk="0">
                  <a:moveTo>
                    <a:pt x="7" y="15"/>
                  </a:moveTo>
                  <a:cubicBezTo>
                    <a:pt x="3" y="15"/>
                    <a:pt x="0" y="11"/>
                    <a:pt x="0" y="8"/>
                  </a:cubicBezTo>
                  <a:cubicBezTo>
                    <a:pt x="0" y="4"/>
                    <a:pt x="3" y="1"/>
                    <a:pt x="7" y="1"/>
                  </a:cubicBezTo>
                  <a:cubicBezTo>
                    <a:pt x="11" y="0"/>
                    <a:pt x="14" y="4"/>
                    <a:pt x="14" y="8"/>
                  </a:cubicBezTo>
                  <a:cubicBezTo>
                    <a:pt x="14" y="11"/>
                    <a:pt x="11" y="14"/>
                    <a:pt x="7"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1"/>
            <p:cNvSpPr/>
            <p:nvPr/>
          </p:nvSpPr>
          <p:spPr>
            <a:xfrm>
              <a:off x="10796588" y="5165725"/>
              <a:ext cx="115888" cy="123825"/>
            </a:xfrm>
            <a:custGeom>
              <a:avLst/>
              <a:gdLst/>
              <a:ahLst/>
              <a:cxnLst/>
              <a:rect l="l" t="t" r="r" b="b"/>
              <a:pathLst>
                <a:path w="14" h="15" extrusionOk="0">
                  <a:moveTo>
                    <a:pt x="7" y="15"/>
                  </a:moveTo>
                  <a:cubicBezTo>
                    <a:pt x="3" y="15"/>
                    <a:pt x="0" y="11"/>
                    <a:pt x="0" y="8"/>
                  </a:cubicBezTo>
                  <a:cubicBezTo>
                    <a:pt x="0" y="4"/>
                    <a:pt x="3" y="1"/>
                    <a:pt x="7" y="1"/>
                  </a:cubicBezTo>
                  <a:cubicBezTo>
                    <a:pt x="11" y="0"/>
                    <a:pt x="14" y="4"/>
                    <a:pt x="14" y="8"/>
                  </a:cubicBezTo>
                  <a:cubicBezTo>
                    <a:pt x="14" y="11"/>
                    <a:pt x="11" y="14"/>
                    <a:pt x="7" y="1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
            <p:cNvSpPr/>
            <p:nvPr/>
          </p:nvSpPr>
          <p:spPr>
            <a:xfrm>
              <a:off x="11610976" y="7372350"/>
              <a:ext cx="115888" cy="114300"/>
            </a:xfrm>
            <a:custGeom>
              <a:avLst/>
              <a:gdLst/>
              <a:ahLst/>
              <a:cxnLst/>
              <a:rect l="l" t="t" r="r" b="b"/>
              <a:pathLst>
                <a:path w="14" h="14" extrusionOk="0">
                  <a:moveTo>
                    <a:pt x="14" y="7"/>
                  </a:moveTo>
                  <a:cubicBezTo>
                    <a:pt x="14" y="11"/>
                    <a:pt x="10" y="14"/>
                    <a:pt x="7" y="14"/>
                  </a:cubicBezTo>
                  <a:cubicBezTo>
                    <a:pt x="3" y="14"/>
                    <a:pt x="0" y="11"/>
                    <a:pt x="0" y="7"/>
                  </a:cubicBezTo>
                  <a:cubicBezTo>
                    <a:pt x="0" y="3"/>
                    <a:pt x="3" y="0"/>
                    <a:pt x="7" y="0"/>
                  </a:cubicBezTo>
                  <a:cubicBezTo>
                    <a:pt x="11" y="0"/>
                    <a:pt x="14" y="3"/>
                    <a:pt x="14"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1"/>
            <p:cNvSpPr/>
            <p:nvPr/>
          </p:nvSpPr>
          <p:spPr>
            <a:xfrm>
              <a:off x="9752013" y="7372350"/>
              <a:ext cx="114300" cy="114300"/>
            </a:xfrm>
            <a:custGeom>
              <a:avLst/>
              <a:gdLst/>
              <a:ahLst/>
              <a:cxnLst/>
              <a:rect l="l" t="t" r="r" b="b"/>
              <a:pathLst>
                <a:path w="14" h="14" extrusionOk="0">
                  <a:moveTo>
                    <a:pt x="14" y="7"/>
                  </a:moveTo>
                  <a:cubicBezTo>
                    <a:pt x="14" y="10"/>
                    <a:pt x="11" y="14"/>
                    <a:pt x="8" y="14"/>
                  </a:cubicBezTo>
                  <a:cubicBezTo>
                    <a:pt x="4" y="14"/>
                    <a:pt x="0" y="11"/>
                    <a:pt x="0" y="7"/>
                  </a:cubicBezTo>
                  <a:cubicBezTo>
                    <a:pt x="0" y="3"/>
                    <a:pt x="3" y="0"/>
                    <a:pt x="7" y="0"/>
                  </a:cubicBezTo>
                  <a:cubicBezTo>
                    <a:pt x="11" y="0"/>
                    <a:pt x="14" y="3"/>
                    <a:pt x="14"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
            <p:cNvSpPr/>
            <p:nvPr/>
          </p:nvSpPr>
          <p:spPr>
            <a:xfrm>
              <a:off x="9875838" y="7486650"/>
              <a:ext cx="114300" cy="115888"/>
            </a:xfrm>
            <a:custGeom>
              <a:avLst/>
              <a:gdLst/>
              <a:ahLst/>
              <a:cxnLst/>
              <a:rect l="l" t="t" r="r" b="b"/>
              <a:pathLst>
                <a:path w="14" h="14" extrusionOk="0">
                  <a:moveTo>
                    <a:pt x="0" y="7"/>
                  </a:moveTo>
                  <a:cubicBezTo>
                    <a:pt x="0" y="3"/>
                    <a:pt x="3" y="0"/>
                    <a:pt x="6" y="0"/>
                  </a:cubicBezTo>
                  <a:cubicBezTo>
                    <a:pt x="10" y="0"/>
                    <a:pt x="14" y="3"/>
                    <a:pt x="13" y="7"/>
                  </a:cubicBezTo>
                  <a:cubicBezTo>
                    <a:pt x="13" y="11"/>
                    <a:pt x="10" y="14"/>
                    <a:pt x="6" y="14"/>
                  </a:cubicBezTo>
                  <a:cubicBezTo>
                    <a:pt x="3" y="14"/>
                    <a:pt x="0" y="11"/>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
            <p:cNvSpPr/>
            <p:nvPr/>
          </p:nvSpPr>
          <p:spPr>
            <a:xfrm>
              <a:off x="11610976" y="5519738"/>
              <a:ext cx="115888" cy="115888"/>
            </a:xfrm>
            <a:custGeom>
              <a:avLst/>
              <a:gdLst/>
              <a:ahLst/>
              <a:cxnLst/>
              <a:rect l="l" t="t" r="r" b="b"/>
              <a:pathLst>
                <a:path w="14" h="14" extrusionOk="0">
                  <a:moveTo>
                    <a:pt x="7" y="0"/>
                  </a:moveTo>
                  <a:cubicBezTo>
                    <a:pt x="11" y="0"/>
                    <a:pt x="14" y="3"/>
                    <a:pt x="14" y="7"/>
                  </a:cubicBezTo>
                  <a:cubicBezTo>
                    <a:pt x="14" y="11"/>
                    <a:pt x="10" y="14"/>
                    <a:pt x="7" y="14"/>
                  </a:cubicBezTo>
                  <a:cubicBezTo>
                    <a:pt x="3" y="14"/>
                    <a:pt x="0" y="10"/>
                    <a:pt x="0" y="7"/>
                  </a:cubicBezTo>
                  <a:cubicBezTo>
                    <a:pt x="0" y="3"/>
                    <a:pt x="3" y="0"/>
                    <a:pt x="7"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
            <p:cNvSpPr/>
            <p:nvPr/>
          </p:nvSpPr>
          <p:spPr>
            <a:xfrm>
              <a:off x="10336213" y="7718425"/>
              <a:ext cx="114300" cy="114300"/>
            </a:xfrm>
            <a:custGeom>
              <a:avLst/>
              <a:gdLst/>
              <a:ahLst/>
              <a:cxnLst/>
              <a:rect l="l" t="t" r="r" b="b"/>
              <a:pathLst>
                <a:path w="14" h="14" extrusionOk="0">
                  <a:moveTo>
                    <a:pt x="7" y="0"/>
                  </a:moveTo>
                  <a:cubicBezTo>
                    <a:pt x="10" y="0"/>
                    <a:pt x="14" y="3"/>
                    <a:pt x="14" y="7"/>
                  </a:cubicBezTo>
                  <a:cubicBezTo>
                    <a:pt x="14" y="11"/>
                    <a:pt x="11" y="14"/>
                    <a:pt x="7" y="14"/>
                  </a:cubicBezTo>
                  <a:cubicBezTo>
                    <a:pt x="3" y="14"/>
                    <a:pt x="0" y="11"/>
                    <a:pt x="0" y="7"/>
                  </a:cubicBezTo>
                  <a:cubicBezTo>
                    <a:pt x="0" y="3"/>
                    <a:pt x="3" y="0"/>
                    <a:pt x="7"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
            <p:cNvSpPr/>
            <p:nvPr/>
          </p:nvSpPr>
          <p:spPr>
            <a:xfrm>
              <a:off x="9636126" y="7256463"/>
              <a:ext cx="115888" cy="115888"/>
            </a:xfrm>
            <a:custGeom>
              <a:avLst/>
              <a:gdLst/>
              <a:ahLst/>
              <a:cxnLst/>
              <a:rect l="l" t="t" r="r" b="b"/>
              <a:pathLst>
                <a:path w="14" h="14" extrusionOk="0">
                  <a:moveTo>
                    <a:pt x="0" y="6"/>
                  </a:moveTo>
                  <a:cubicBezTo>
                    <a:pt x="0" y="3"/>
                    <a:pt x="4" y="0"/>
                    <a:pt x="7" y="0"/>
                  </a:cubicBezTo>
                  <a:cubicBezTo>
                    <a:pt x="11" y="0"/>
                    <a:pt x="14" y="3"/>
                    <a:pt x="14" y="7"/>
                  </a:cubicBezTo>
                  <a:cubicBezTo>
                    <a:pt x="14" y="10"/>
                    <a:pt x="11" y="14"/>
                    <a:pt x="7" y="14"/>
                  </a:cubicBezTo>
                  <a:cubicBezTo>
                    <a:pt x="3" y="13"/>
                    <a:pt x="0" y="10"/>
                    <a:pt x="0"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
            <p:cNvSpPr/>
            <p:nvPr/>
          </p:nvSpPr>
          <p:spPr>
            <a:xfrm>
              <a:off x="9759951" y="5519738"/>
              <a:ext cx="115888" cy="106363"/>
            </a:xfrm>
            <a:custGeom>
              <a:avLst/>
              <a:gdLst/>
              <a:ahLst/>
              <a:cxnLst/>
              <a:rect l="l" t="t" r="r" b="b"/>
              <a:pathLst>
                <a:path w="14" h="13" extrusionOk="0">
                  <a:moveTo>
                    <a:pt x="7" y="13"/>
                  </a:moveTo>
                  <a:cubicBezTo>
                    <a:pt x="3" y="13"/>
                    <a:pt x="0" y="10"/>
                    <a:pt x="0" y="6"/>
                  </a:cubicBezTo>
                  <a:cubicBezTo>
                    <a:pt x="0" y="3"/>
                    <a:pt x="3" y="0"/>
                    <a:pt x="7" y="0"/>
                  </a:cubicBezTo>
                  <a:cubicBezTo>
                    <a:pt x="11" y="0"/>
                    <a:pt x="14" y="3"/>
                    <a:pt x="14" y="7"/>
                  </a:cubicBezTo>
                  <a:cubicBezTo>
                    <a:pt x="14" y="10"/>
                    <a:pt x="10" y="13"/>
                    <a:pt x="7" y="1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
            <p:cNvSpPr/>
            <p:nvPr/>
          </p:nvSpPr>
          <p:spPr>
            <a:xfrm>
              <a:off x="11726863" y="7256463"/>
              <a:ext cx="114300" cy="115888"/>
            </a:xfrm>
            <a:custGeom>
              <a:avLst/>
              <a:gdLst/>
              <a:ahLst/>
              <a:cxnLst/>
              <a:rect l="l" t="t" r="r" b="b"/>
              <a:pathLst>
                <a:path w="14" h="14" extrusionOk="0">
                  <a:moveTo>
                    <a:pt x="7" y="14"/>
                  </a:moveTo>
                  <a:cubicBezTo>
                    <a:pt x="3" y="14"/>
                    <a:pt x="0" y="11"/>
                    <a:pt x="0" y="7"/>
                  </a:cubicBezTo>
                  <a:cubicBezTo>
                    <a:pt x="0" y="3"/>
                    <a:pt x="3" y="0"/>
                    <a:pt x="7" y="0"/>
                  </a:cubicBezTo>
                  <a:cubicBezTo>
                    <a:pt x="11" y="0"/>
                    <a:pt x="14" y="3"/>
                    <a:pt x="14" y="7"/>
                  </a:cubicBezTo>
                  <a:cubicBezTo>
                    <a:pt x="14" y="11"/>
                    <a:pt x="10" y="14"/>
                    <a:pt x="7" y="1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
            <p:cNvSpPr/>
            <p:nvPr/>
          </p:nvSpPr>
          <p:spPr>
            <a:xfrm>
              <a:off x="11026776" y="7718425"/>
              <a:ext cx="115888" cy="1143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
            <p:cNvSpPr/>
            <p:nvPr/>
          </p:nvSpPr>
          <p:spPr>
            <a:xfrm>
              <a:off x="11487151" y="7486650"/>
              <a:ext cx="115888" cy="115888"/>
            </a:xfrm>
            <a:custGeom>
              <a:avLst/>
              <a:gdLst/>
              <a:ahLst/>
              <a:cxnLst/>
              <a:rect l="l" t="t" r="r" b="b"/>
              <a:pathLst>
                <a:path w="14" h="14" extrusionOk="0">
                  <a:moveTo>
                    <a:pt x="8" y="14"/>
                  </a:moveTo>
                  <a:cubicBezTo>
                    <a:pt x="4" y="14"/>
                    <a:pt x="1" y="11"/>
                    <a:pt x="1" y="7"/>
                  </a:cubicBezTo>
                  <a:cubicBezTo>
                    <a:pt x="0" y="3"/>
                    <a:pt x="4" y="0"/>
                    <a:pt x="8" y="0"/>
                  </a:cubicBezTo>
                  <a:cubicBezTo>
                    <a:pt x="11" y="0"/>
                    <a:pt x="14" y="3"/>
                    <a:pt x="14" y="7"/>
                  </a:cubicBezTo>
                  <a:cubicBezTo>
                    <a:pt x="14" y="11"/>
                    <a:pt x="11" y="14"/>
                    <a:pt x="8" y="1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
            <p:cNvSpPr/>
            <p:nvPr/>
          </p:nvSpPr>
          <p:spPr>
            <a:xfrm>
              <a:off x="11957051" y="6796088"/>
              <a:ext cx="114300" cy="1143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
            <p:cNvSpPr/>
            <p:nvPr/>
          </p:nvSpPr>
          <p:spPr>
            <a:xfrm>
              <a:off x="9405938" y="6096000"/>
              <a:ext cx="115888" cy="115888"/>
            </a:xfrm>
            <a:custGeom>
              <a:avLst/>
              <a:gdLst/>
              <a:ahLst/>
              <a:cxnLst/>
              <a:rect l="l" t="t" r="r" b="b"/>
              <a:pathLst>
                <a:path w="14" h="14" extrusionOk="0">
                  <a:moveTo>
                    <a:pt x="14" y="7"/>
                  </a:moveTo>
                  <a:cubicBezTo>
                    <a:pt x="14" y="11"/>
                    <a:pt x="11" y="14"/>
                    <a:pt x="7" y="14"/>
                  </a:cubicBezTo>
                  <a:cubicBezTo>
                    <a:pt x="4" y="14"/>
                    <a:pt x="0" y="10"/>
                    <a:pt x="0" y="7"/>
                  </a:cubicBezTo>
                  <a:cubicBezTo>
                    <a:pt x="1" y="3"/>
                    <a:pt x="4" y="0"/>
                    <a:pt x="8" y="0"/>
                  </a:cubicBezTo>
                  <a:cubicBezTo>
                    <a:pt x="11" y="0"/>
                    <a:pt x="14" y="3"/>
                    <a:pt x="14"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
            <p:cNvSpPr/>
            <p:nvPr/>
          </p:nvSpPr>
          <p:spPr>
            <a:xfrm>
              <a:off x="9645651" y="5635625"/>
              <a:ext cx="114300" cy="114300"/>
            </a:xfrm>
            <a:custGeom>
              <a:avLst/>
              <a:gdLst/>
              <a:ahLst/>
              <a:cxnLst/>
              <a:rect l="l" t="t" r="r" b="b"/>
              <a:pathLst>
                <a:path w="14" h="14" extrusionOk="0">
                  <a:moveTo>
                    <a:pt x="13" y="6"/>
                  </a:moveTo>
                  <a:cubicBezTo>
                    <a:pt x="14" y="10"/>
                    <a:pt x="10" y="13"/>
                    <a:pt x="7" y="14"/>
                  </a:cubicBezTo>
                  <a:cubicBezTo>
                    <a:pt x="3" y="14"/>
                    <a:pt x="0" y="10"/>
                    <a:pt x="0" y="7"/>
                  </a:cubicBezTo>
                  <a:cubicBezTo>
                    <a:pt x="0" y="3"/>
                    <a:pt x="3" y="0"/>
                    <a:pt x="7" y="0"/>
                  </a:cubicBezTo>
                  <a:cubicBezTo>
                    <a:pt x="10" y="0"/>
                    <a:pt x="13" y="3"/>
                    <a:pt x="1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
            <p:cNvSpPr/>
            <p:nvPr/>
          </p:nvSpPr>
          <p:spPr>
            <a:xfrm>
              <a:off x="9405938" y="6788150"/>
              <a:ext cx="115888" cy="114300"/>
            </a:xfrm>
            <a:custGeom>
              <a:avLst/>
              <a:gdLst/>
              <a:ahLst/>
              <a:cxnLst/>
              <a:rect l="l" t="t" r="r" b="b"/>
              <a:pathLst>
                <a:path w="14" h="14" extrusionOk="0">
                  <a:moveTo>
                    <a:pt x="0" y="7"/>
                  </a:moveTo>
                  <a:cubicBezTo>
                    <a:pt x="0" y="3"/>
                    <a:pt x="3" y="0"/>
                    <a:pt x="7" y="0"/>
                  </a:cubicBezTo>
                  <a:cubicBezTo>
                    <a:pt x="11" y="0"/>
                    <a:pt x="14" y="4"/>
                    <a:pt x="14" y="7"/>
                  </a:cubicBezTo>
                  <a:cubicBezTo>
                    <a:pt x="14" y="11"/>
                    <a:pt x="11" y="14"/>
                    <a:pt x="7" y="14"/>
                  </a:cubicBezTo>
                  <a:cubicBezTo>
                    <a:pt x="3" y="14"/>
                    <a:pt x="0" y="11"/>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
            <p:cNvSpPr/>
            <p:nvPr/>
          </p:nvSpPr>
          <p:spPr>
            <a:xfrm>
              <a:off x="9875838" y="5395913"/>
              <a:ext cx="114300" cy="115888"/>
            </a:xfrm>
            <a:custGeom>
              <a:avLst/>
              <a:gdLst/>
              <a:ahLst/>
              <a:cxnLst/>
              <a:rect l="l" t="t" r="r" b="b"/>
              <a:pathLst>
                <a:path w="14" h="14" extrusionOk="0">
                  <a:moveTo>
                    <a:pt x="14" y="7"/>
                  </a:moveTo>
                  <a:cubicBezTo>
                    <a:pt x="14" y="11"/>
                    <a:pt x="11" y="14"/>
                    <a:pt x="7" y="14"/>
                  </a:cubicBezTo>
                  <a:cubicBezTo>
                    <a:pt x="3" y="14"/>
                    <a:pt x="0" y="11"/>
                    <a:pt x="0" y="8"/>
                  </a:cubicBezTo>
                  <a:cubicBezTo>
                    <a:pt x="0" y="4"/>
                    <a:pt x="3" y="1"/>
                    <a:pt x="7" y="0"/>
                  </a:cubicBezTo>
                  <a:cubicBezTo>
                    <a:pt x="10" y="0"/>
                    <a:pt x="14" y="3"/>
                    <a:pt x="14"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
            <p:cNvSpPr/>
            <p:nvPr/>
          </p:nvSpPr>
          <p:spPr>
            <a:xfrm>
              <a:off x="11726863" y="5635625"/>
              <a:ext cx="114300" cy="1143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
            <p:cNvSpPr/>
            <p:nvPr/>
          </p:nvSpPr>
          <p:spPr>
            <a:xfrm>
              <a:off x="11957051" y="6096000"/>
              <a:ext cx="114300" cy="1158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
            <p:cNvSpPr/>
            <p:nvPr/>
          </p:nvSpPr>
          <p:spPr>
            <a:xfrm>
              <a:off x="11034713" y="5173663"/>
              <a:ext cx="107950" cy="107950"/>
            </a:xfrm>
            <a:custGeom>
              <a:avLst/>
              <a:gdLst/>
              <a:ahLst/>
              <a:cxnLst/>
              <a:rect l="l" t="t" r="r" b="b"/>
              <a:pathLst>
                <a:path w="13" h="13" extrusionOk="0">
                  <a:moveTo>
                    <a:pt x="13" y="7"/>
                  </a:moveTo>
                  <a:cubicBezTo>
                    <a:pt x="13" y="10"/>
                    <a:pt x="10" y="13"/>
                    <a:pt x="7" y="13"/>
                  </a:cubicBezTo>
                  <a:cubicBezTo>
                    <a:pt x="3" y="13"/>
                    <a:pt x="0" y="10"/>
                    <a:pt x="0" y="7"/>
                  </a:cubicBezTo>
                  <a:cubicBezTo>
                    <a:pt x="0" y="3"/>
                    <a:pt x="3" y="0"/>
                    <a:pt x="6" y="0"/>
                  </a:cubicBezTo>
                  <a:cubicBezTo>
                    <a:pt x="10" y="0"/>
                    <a:pt x="13" y="3"/>
                    <a:pt x="13"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
            <p:cNvSpPr/>
            <p:nvPr/>
          </p:nvSpPr>
          <p:spPr>
            <a:xfrm>
              <a:off x="11496676" y="5403850"/>
              <a:ext cx="114300" cy="115888"/>
            </a:xfrm>
            <a:custGeom>
              <a:avLst/>
              <a:gdLst/>
              <a:ahLst/>
              <a:cxnLst/>
              <a:rect l="l" t="t" r="r" b="b"/>
              <a:pathLst>
                <a:path w="14" h="14" extrusionOk="0">
                  <a:moveTo>
                    <a:pt x="14" y="7"/>
                  </a:moveTo>
                  <a:cubicBezTo>
                    <a:pt x="14" y="11"/>
                    <a:pt x="11" y="14"/>
                    <a:pt x="7" y="14"/>
                  </a:cubicBezTo>
                  <a:cubicBezTo>
                    <a:pt x="3" y="14"/>
                    <a:pt x="0" y="10"/>
                    <a:pt x="0" y="7"/>
                  </a:cubicBezTo>
                  <a:cubicBezTo>
                    <a:pt x="0" y="3"/>
                    <a:pt x="3" y="0"/>
                    <a:pt x="7" y="0"/>
                  </a:cubicBezTo>
                  <a:cubicBezTo>
                    <a:pt x="11" y="0"/>
                    <a:pt x="14" y="3"/>
                    <a:pt x="14"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
            <p:cNvSpPr/>
            <p:nvPr/>
          </p:nvSpPr>
          <p:spPr>
            <a:xfrm>
              <a:off x="10336213" y="5165725"/>
              <a:ext cx="114300" cy="1158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
            <p:cNvSpPr/>
            <p:nvPr/>
          </p:nvSpPr>
          <p:spPr>
            <a:xfrm>
              <a:off x="9990138" y="7602538"/>
              <a:ext cx="107950" cy="115888"/>
            </a:xfrm>
            <a:custGeom>
              <a:avLst/>
              <a:gdLst/>
              <a:ahLst/>
              <a:cxnLst/>
              <a:rect l="l" t="t" r="r" b="b"/>
              <a:pathLst>
                <a:path w="13" h="14" extrusionOk="0">
                  <a:moveTo>
                    <a:pt x="13" y="7"/>
                  </a:moveTo>
                  <a:cubicBezTo>
                    <a:pt x="13" y="11"/>
                    <a:pt x="10" y="14"/>
                    <a:pt x="6" y="14"/>
                  </a:cubicBezTo>
                  <a:cubicBezTo>
                    <a:pt x="3" y="14"/>
                    <a:pt x="0" y="11"/>
                    <a:pt x="0" y="7"/>
                  </a:cubicBezTo>
                  <a:cubicBezTo>
                    <a:pt x="0" y="3"/>
                    <a:pt x="3" y="0"/>
                    <a:pt x="7" y="0"/>
                  </a:cubicBezTo>
                  <a:cubicBezTo>
                    <a:pt x="10" y="0"/>
                    <a:pt x="13" y="3"/>
                    <a:pt x="13"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
            <p:cNvSpPr/>
            <p:nvPr/>
          </p:nvSpPr>
          <p:spPr>
            <a:xfrm>
              <a:off x="9521826" y="7142163"/>
              <a:ext cx="114300" cy="106363"/>
            </a:xfrm>
            <a:custGeom>
              <a:avLst/>
              <a:gdLst/>
              <a:ahLst/>
              <a:cxnLst/>
              <a:rect l="l" t="t" r="r" b="b"/>
              <a:pathLst>
                <a:path w="14" h="13" extrusionOk="0">
                  <a:moveTo>
                    <a:pt x="14" y="7"/>
                  </a:moveTo>
                  <a:cubicBezTo>
                    <a:pt x="14" y="10"/>
                    <a:pt x="11" y="13"/>
                    <a:pt x="7" y="13"/>
                  </a:cubicBezTo>
                  <a:cubicBezTo>
                    <a:pt x="3" y="13"/>
                    <a:pt x="0" y="10"/>
                    <a:pt x="0" y="6"/>
                  </a:cubicBezTo>
                  <a:cubicBezTo>
                    <a:pt x="0" y="3"/>
                    <a:pt x="4" y="0"/>
                    <a:pt x="7" y="0"/>
                  </a:cubicBezTo>
                  <a:cubicBezTo>
                    <a:pt x="11" y="0"/>
                    <a:pt x="14" y="3"/>
                    <a:pt x="14"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1"/>
            <p:cNvSpPr/>
            <p:nvPr/>
          </p:nvSpPr>
          <p:spPr>
            <a:xfrm>
              <a:off x="11841163" y="7142163"/>
              <a:ext cx="115888" cy="1143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1"/>
            <p:cNvSpPr/>
            <p:nvPr/>
          </p:nvSpPr>
          <p:spPr>
            <a:xfrm>
              <a:off x="9990138" y="5281613"/>
              <a:ext cx="115888" cy="114300"/>
            </a:xfrm>
            <a:custGeom>
              <a:avLst/>
              <a:gdLst/>
              <a:ahLst/>
              <a:cxnLst/>
              <a:rect l="l" t="t" r="r" b="b"/>
              <a:pathLst>
                <a:path w="14" h="14" extrusionOk="0">
                  <a:moveTo>
                    <a:pt x="0" y="7"/>
                  </a:moveTo>
                  <a:cubicBezTo>
                    <a:pt x="0" y="4"/>
                    <a:pt x="3" y="0"/>
                    <a:pt x="7" y="0"/>
                  </a:cubicBezTo>
                  <a:cubicBezTo>
                    <a:pt x="10" y="0"/>
                    <a:pt x="14" y="4"/>
                    <a:pt x="14" y="7"/>
                  </a:cubicBezTo>
                  <a:cubicBezTo>
                    <a:pt x="14" y="11"/>
                    <a:pt x="11" y="14"/>
                    <a:pt x="7" y="14"/>
                  </a:cubicBezTo>
                  <a:cubicBezTo>
                    <a:pt x="3" y="14"/>
                    <a:pt x="0" y="11"/>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1"/>
            <p:cNvSpPr/>
            <p:nvPr/>
          </p:nvSpPr>
          <p:spPr>
            <a:xfrm>
              <a:off x="9529763" y="5749926"/>
              <a:ext cx="106363" cy="107950"/>
            </a:xfrm>
            <a:custGeom>
              <a:avLst/>
              <a:gdLst/>
              <a:ahLst/>
              <a:cxnLst/>
              <a:rect l="l" t="t" r="r" b="b"/>
              <a:pathLst>
                <a:path w="13" h="13" extrusionOk="0">
                  <a:moveTo>
                    <a:pt x="0" y="7"/>
                  </a:moveTo>
                  <a:cubicBezTo>
                    <a:pt x="0" y="3"/>
                    <a:pt x="3" y="0"/>
                    <a:pt x="7" y="0"/>
                  </a:cubicBezTo>
                  <a:cubicBezTo>
                    <a:pt x="10" y="0"/>
                    <a:pt x="13" y="3"/>
                    <a:pt x="13" y="6"/>
                  </a:cubicBezTo>
                  <a:cubicBezTo>
                    <a:pt x="13" y="10"/>
                    <a:pt x="10" y="13"/>
                    <a:pt x="7" y="13"/>
                  </a:cubicBezTo>
                  <a:cubicBezTo>
                    <a:pt x="3" y="13"/>
                    <a:pt x="0" y="10"/>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1"/>
            <p:cNvSpPr/>
            <p:nvPr/>
          </p:nvSpPr>
          <p:spPr>
            <a:xfrm>
              <a:off x="11380788" y="7602538"/>
              <a:ext cx="106363" cy="115888"/>
            </a:xfrm>
            <a:custGeom>
              <a:avLst/>
              <a:gdLst/>
              <a:ahLst/>
              <a:cxnLst/>
              <a:rect l="l" t="t" r="r" b="b"/>
              <a:pathLst>
                <a:path w="13" h="14" extrusionOk="0">
                  <a:moveTo>
                    <a:pt x="7" y="0"/>
                  </a:moveTo>
                  <a:cubicBezTo>
                    <a:pt x="10" y="0"/>
                    <a:pt x="13" y="3"/>
                    <a:pt x="13" y="7"/>
                  </a:cubicBezTo>
                  <a:cubicBezTo>
                    <a:pt x="13" y="11"/>
                    <a:pt x="10" y="14"/>
                    <a:pt x="6" y="14"/>
                  </a:cubicBezTo>
                  <a:cubicBezTo>
                    <a:pt x="3" y="14"/>
                    <a:pt x="0" y="11"/>
                    <a:pt x="0" y="7"/>
                  </a:cubicBezTo>
                  <a:cubicBezTo>
                    <a:pt x="0" y="3"/>
                    <a:pt x="3" y="0"/>
                    <a:pt x="7"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1"/>
            <p:cNvSpPr/>
            <p:nvPr/>
          </p:nvSpPr>
          <p:spPr>
            <a:xfrm>
              <a:off x="11380788" y="5289551"/>
              <a:ext cx="115888" cy="114300"/>
            </a:xfrm>
            <a:custGeom>
              <a:avLst/>
              <a:gdLst/>
              <a:ahLst/>
              <a:cxnLst/>
              <a:rect l="l" t="t" r="r" b="b"/>
              <a:pathLst>
                <a:path w="14" h="14" extrusionOk="0">
                  <a:moveTo>
                    <a:pt x="0" y="7"/>
                  </a:moveTo>
                  <a:cubicBezTo>
                    <a:pt x="0" y="3"/>
                    <a:pt x="3" y="0"/>
                    <a:pt x="7" y="0"/>
                  </a:cubicBezTo>
                  <a:cubicBezTo>
                    <a:pt x="11" y="0"/>
                    <a:pt x="14" y="3"/>
                    <a:pt x="14" y="7"/>
                  </a:cubicBezTo>
                  <a:cubicBezTo>
                    <a:pt x="14" y="10"/>
                    <a:pt x="10" y="14"/>
                    <a:pt x="7" y="13"/>
                  </a:cubicBezTo>
                  <a:cubicBezTo>
                    <a:pt x="3" y="13"/>
                    <a:pt x="0" y="10"/>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1"/>
            <p:cNvSpPr/>
            <p:nvPr/>
          </p:nvSpPr>
          <p:spPr>
            <a:xfrm>
              <a:off x="11841163" y="5749926"/>
              <a:ext cx="115888" cy="1158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
            <p:cNvSpPr/>
            <p:nvPr/>
          </p:nvSpPr>
          <p:spPr>
            <a:xfrm>
              <a:off x="10682288" y="7832726"/>
              <a:ext cx="114300" cy="115888"/>
            </a:xfrm>
            <a:custGeom>
              <a:avLst/>
              <a:gdLst/>
              <a:ahLst/>
              <a:cxnLst/>
              <a:rect l="l" t="t" r="r" b="b"/>
              <a:pathLst>
                <a:path w="14" h="14" extrusionOk="0">
                  <a:moveTo>
                    <a:pt x="14" y="7"/>
                  </a:moveTo>
                  <a:cubicBezTo>
                    <a:pt x="14" y="11"/>
                    <a:pt x="10" y="14"/>
                    <a:pt x="7" y="14"/>
                  </a:cubicBezTo>
                  <a:cubicBezTo>
                    <a:pt x="3" y="14"/>
                    <a:pt x="0" y="10"/>
                    <a:pt x="0" y="7"/>
                  </a:cubicBezTo>
                  <a:cubicBezTo>
                    <a:pt x="0" y="3"/>
                    <a:pt x="4" y="0"/>
                    <a:pt x="7" y="0"/>
                  </a:cubicBezTo>
                  <a:cubicBezTo>
                    <a:pt x="11" y="0"/>
                    <a:pt x="14" y="3"/>
                    <a:pt x="14"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
            <p:cNvSpPr/>
            <p:nvPr/>
          </p:nvSpPr>
          <p:spPr>
            <a:xfrm>
              <a:off x="11957051" y="7026276"/>
              <a:ext cx="114300" cy="115888"/>
            </a:xfrm>
            <a:custGeom>
              <a:avLst/>
              <a:gdLst/>
              <a:ahLst/>
              <a:cxnLst/>
              <a:rect l="l" t="t" r="r" b="b"/>
              <a:pathLst>
                <a:path w="14" h="14" extrusionOk="0">
                  <a:moveTo>
                    <a:pt x="7" y="0"/>
                  </a:moveTo>
                  <a:cubicBezTo>
                    <a:pt x="10" y="0"/>
                    <a:pt x="13" y="3"/>
                    <a:pt x="14" y="7"/>
                  </a:cubicBezTo>
                  <a:cubicBezTo>
                    <a:pt x="14" y="10"/>
                    <a:pt x="10" y="13"/>
                    <a:pt x="7" y="14"/>
                  </a:cubicBezTo>
                  <a:cubicBezTo>
                    <a:pt x="3" y="14"/>
                    <a:pt x="0" y="10"/>
                    <a:pt x="0" y="7"/>
                  </a:cubicBezTo>
                  <a:cubicBezTo>
                    <a:pt x="0" y="3"/>
                    <a:pt x="3" y="0"/>
                    <a:pt x="7"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
            <p:cNvSpPr/>
            <p:nvPr/>
          </p:nvSpPr>
          <p:spPr>
            <a:xfrm>
              <a:off x="9299576" y="6442076"/>
              <a:ext cx="106363" cy="11430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
            <p:cNvSpPr/>
            <p:nvPr/>
          </p:nvSpPr>
          <p:spPr>
            <a:xfrm>
              <a:off x="11266488" y="7718426"/>
              <a:ext cx="106363" cy="114300"/>
            </a:xfrm>
            <a:custGeom>
              <a:avLst/>
              <a:gdLst/>
              <a:ahLst/>
              <a:cxnLst/>
              <a:rect l="l" t="t" r="r" b="b"/>
              <a:pathLst>
                <a:path w="13" h="14" extrusionOk="0">
                  <a:moveTo>
                    <a:pt x="13" y="7"/>
                  </a:moveTo>
                  <a:cubicBezTo>
                    <a:pt x="13" y="11"/>
                    <a:pt x="10" y="14"/>
                    <a:pt x="6" y="14"/>
                  </a:cubicBezTo>
                  <a:cubicBezTo>
                    <a:pt x="3" y="14"/>
                    <a:pt x="0" y="11"/>
                    <a:pt x="0" y="7"/>
                  </a:cubicBezTo>
                  <a:cubicBezTo>
                    <a:pt x="0" y="4"/>
                    <a:pt x="3" y="1"/>
                    <a:pt x="6" y="0"/>
                  </a:cubicBezTo>
                  <a:cubicBezTo>
                    <a:pt x="10" y="0"/>
                    <a:pt x="13" y="3"/>
                    <a:pt x="13"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
            <p:cNvSpPr/>
            <p:nvPr/>
          </p:nvSpPr>
          <p:spPr>
            <a:xfrm>
              <a:off x="12071351" y="6450013"/>
              <a:ext cx="115888" cy="1063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
            <p:cNvSpPr/>
            <p:nvPr/>
          </p:nvSpPr>
          <p:spPr>
            <a:xfrm>
              <a:off x="10106026" y="7718426"/>
              <a:ext cx="106363" cy="114300"/>
            </a:xfrm>
            <a:custGeom>
              <a:avLst/>
              <a:gdLst/>
              <a:ahLst/>
              <a:cxnLst/>
              <a:rect l="l" t="t" r="r" b="b"/>
              <a:pathLst>
                <a:path w="13" h="14" extrusionOk="0">
                  <a:moveTo>
                    <a:pt x="7" y="14"/>
                  </a:moveTo>
                  <a:cubicBezTo>
                    <a:pt x="3" y="14"/>
                    <a:pt x="0" y="11"/>
                    <a:pt x="0" y="7"/>
                  </a:cubicBezTo>
                  <a:cubicBezTo>
                    <a:pt x="0" y="3"/>
                    <a:pt x="3" y="0"/>
                    <a:pt x="7" y="0"/>
                  </a:cubicBezTo>
                  <a:cubicBezTo>
                    <a:pt x="10" y="0"/>
                    <a:pt x="13" y="3"/>
                    <a:pt x="13" y="7"/>
                  </a:cubicBezTo>
                  <a:cubicBezTo>
                    <a:pt x="13" y="10"/>
                    <a:pt x="10" y="13"/>
                    <a:pt x="7" y="1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
            <p:cNvSpPr/>
            <p:nvPr/>
          </p:nvSpPr>
          <p:spPr>
            <a:xfrm>
              <a:off x="9413876" y="5865813"/>
              <a:ext cx="107950" cy="1063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
            <p:cNvSpPr/>
            <p:nvPr/>
          </p:nvSpPr>
          <p:spPr>
            <a:xfrm>
              <a:off x="11957051" y="5865813"/>
              <a:ext cx="114300" cy="114300"/>
            </a:xfrm>
            <a:custGeom>
              <a:avLst/>
              <a:gdLst/>
              <a:ahLst/>
              <a:cxnLst/>
              <a:rect l="l" t="t" r="r" b="b"/>
              <a:pathLst>
                <a:path w="14" h="14" extrusionOk="0">
                  <a:moveTo>
                    <a:pt x="0" y="7"/>
                  </a:moveTo>
                  <a:cubicBezTo>
                    <a:pt x="0" y="3"/>
                    <a:pt x="3" y="0"/>
                    <a:pt x="7" y="0"/>
                  </a:cubicBezTo>
                  <a:cubicBezTo>
                    <a:pt x="11" y="0"/>
                    <a:pt x="14" y="3"/>
                    <a:pt x="14" y="7"/>
                  </a:cubicBezTo>
                  <a:cubicBezTo>
                    <a:pt x="14" y="11"/>
                    <a:pt x="11" y="14"/>
                    <a:pt x="7" y="14"/>
                  </a:cubicBezTo>
                  <a:cubicBezTo>
                    <a:pt x="4" y="14"/>
                    <a:pt x="1" y="11"/>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
            <p:cNvSpPr/>
            <p:nvPr/>
          </p:nvSpPr>
          <p:spPr>
            <a:xfrm>
              <a:off x="10912476" y="7840663"/>
              <a:ext cx="114300" cy="107950"/>
            </a:xfrm>
            <a:custGeom>
              <a:avLst/>
              <a:gdLst/>
              <a:ahLst/>
              <a:cxnLst/>
              <a:rect l="l" t="t" r="r" b="b"/>
              <a:pathLst>
                <a:path w="14" h="13" extrusionOk="0">
                  <a:moveTo>
                    <a:pt x="7" y="13"/>
                  </a:moveTo>
                  <a:cubicBezTo>
                    <a:pt x="3" y="13"/>
                    <a:pt x="1" y="10"/>
                    <a:pt x="0" y="6"/>
                  </a:cubicBezTo>
                  <a:cubicBezTo>
                    <a:pt x="0" y="3"/>
                    <a:pt x="3" y="0"/>
                    <a:pt x="7" y="0"/>
                  </a:cubicBezTo>
                  <a:cubicBezTo>
                    <a:pt x="11" y="0"/>
                    <a:pt x="14" y="2"/>
                    <a:pt x="14" y="6"/>
                  </a:cubicBezTo>
                  <a:cubicBezTo>
                    <a:pt x="14" y="10"/>
                    <a:pt x="11" y="13"/>
                    <a:pt x="7" y="1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
            <p:cNvSpPr/>
            <p:nvPr/>
          </p:nvSpPr>
          <p:spPr>
            <a:xfrm>
              <a:off x="9405938" y="7026276"/>
              <a:ext cx="115888" cy="106363"/>
            </a:xfrm>
            <a:custGeom>
              <a:avLst/>
              <a:gdLst/>
              <a:ahLst/>
              <a:cxnLst/>
              <a:rect l="l" t="t" r="r" b="b"/>
              <a:pathLst>
                <a:path w="14" h="13" extrusionOk="0">
                  <a:moveTo>
                    <a:pt x="7" y="0"/>
                  </a:moveTo>
                  <a:cubicBezTo>
                    <a:pt x="11" y="0"/>
                    <a:pt x="14" y="3"/>
                    <a:pt x="14" y="6"/>
                  </a:cubicBezTo>
                  <a:cubicBezTo>
                    <a:pt x="14" y="10"/>
                    <a:pt x="11" y="13"/>
                    <a:pt x="7" y="13"/>
                  </a:cubicBezTo>
                  <a:cubicBezTo>
                    <a:pt x="4" y="13"/>
                    <a:pt x="1" y="10"/>
                    <a:pt x="0" y="7"/>
                  </a:cubicBezTo>
                  <a:cubicBezTo>
                    <a:pt x="0" y="3"/>
                    <a:pt x="3" y="0"/>
                    <a:pt x="7"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
            <p:cNvSpPr/>
            <p:nvPr/>
          </p:nvSpPr>
          <p:spPr>
            <a:xfrm>
              <a:off x="10450513" y="7832726"/>
              <a:ext cx="115888" cy="115888"/>
            </a:xfrm>
            <a:custGeom>
              <a:avLst/>
              <a:gdLst/>
              <a:ahLst/>
              <a:cxnLst/>
              <a:rect l="l" t="t" r="r" b="b"/>
              <a:pathLst>
                <a:path w="14" h="14" extrusionOk="0">
                  <a:moveTo>
                    <a:pt x="0" y="7"/>
                  </a:moveTo>
                  <a:cubicBezTo>
                    <a:pt x="0" y="3"/>
                    <a:pt x="3" y="0"/>
                    <a:pt x="7" y="0"/>
                  </a:cubicBezTo>
                  <a:cubicBezTo>
                    <a:pt x="10" y="0"/>
                    <a:pt x="13" y="3"/>
                    <a:pt x="14" y="7"/>
                  </a:cubicBezTo>
                  <a:cubicBezTo>
                    <a:pt x="14" y="10"/>
                    <a:pt x="11" y="14"/>
                    <a:pt x="7" y="14"/>
                  </a:cubicBezTo>
                  <a:cubicBezTo>
                    <a:pt x="3" y="14"/>
                    <a:pt x="0" y="11"/>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
            <p:cNvSpPr/>
            <p:nvPr/>
          </p:nvSpPr>
          <p:spPr>
            <a:xfrm>
              <a:off x="10690226" y="5059363"/>
              <a:ext cx="106363" cy="1063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
            <p:cNvSpPr/>
            <p:nvPr/>
          </p:nvSpPr>
          <p:spPr>
            <a:xfrm>
              <a:off x="12071351" y="6680201"/>
              <a:ext cx="115888" cy="107950"/>
            </a:xfrm>
            <a:custGeom>
              <a:avLst/>
              <a:gdLst/>
              <a:ahLst/>
              <a:cxnLst/>
              <a:rect l="l" t="t" r="r" b="b"/>
              <a:pathLst>
                <a:path w="14" h="13" extrusionOk="0">
                  <a:moveTo>
                    <a:pt x="7" y="0"/>
                  </a:moveTo>
                  <a:cubicBezTo>
                    <a:pt x="11" y="0"/>
                    <a:pt x="14" y="3"/>
                    <a:pt x="14" y="7"/>
                  </a:cubicBezTo>
                  <a:cubicBezTo>
                    <a:pt x="13" y="10"/>
                    <a:pt x="11" y="13"/>
                    <a:pt x="7" y="13"/>
                  </a:cubicBezTo>
                  <a:cubicBezTo>
                    <a:pt x="3" y="13"/>
                    <a:pt x="0" y="10"/>
                    <a:pt x="0" y="6"/>
                  </a:cubicBezTo>
                  <a:cubicBezTo>
                    <a:pt x="0" y="3"/>
                    <a:pt x="3" y="0"/>
                    <a:pt x="7"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
            <p:cNvSpPr/>
            <p:nvPr/>
          </p:nvSpPr>
          <p:spPr>
            <a:xfrm>
              <a:off x="12071351" y="6219826"/>
              <a:ext cx="115888" cy="106363"/>
            </a:xfrm>
            <a:custGeom>
              <a:avLst/>
              <a:gdLst/>
              <a:ahLst/>
              <a:cxnLst/>
              <a:rect l="l" t="t" r="r" b="b"/>
              <a:pathLst>
                <a:path w="14" h="13" extrusionOk="0">
                  <a:moveTo>
                    <a:pt x="14" y="6"/>
                  </a:moveTo>
                  <a:cubicBezTo>
                    <a:pt x="14" y="10"/>
                    <a:pt x="11" y="13"/>
                    <a:pt x="7" y="13"/>
                  </a:cubicBezTo>
                  <a:cubicBezTo>
                    <a:pt x="4" y="13"/>
                    <a:pt x="1" y="10"/>
                    <a:pt x="1" y="6"/>
                  </a:cubicBezTo>
                  <a:cubicBezTo>
                    <a:pt x="0" y="3"/>
                    <a:pt x="3" y="0"/>
                    <a:pt x="7" y="0"/>
                  </a:cubicBezTo>
                  <a:cubicBezTo>
                    <a:pt x="11" y="0"/>
                    <a:pt x="14" y="2"/>
                    <a:pt x="14"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
            <p:cNvSpPr/>
            <p:nvPr/>
          </p:nvSpPr>
          <p:spPr>
            <a:xfrm>
              <a:off x="10106026" y="5173663"/>
              <a:ext cx="114300" cy="107950"/>
            </a:xfrm>
            <a:custGeom>
              <a:avLst/>
              <a:gdLst/>
              <a:ahLst/>
              <a:cxnLst/>
              <a:rect l="l" t="t" r="r" b="b"/>
              <a:pathLst>
                <a:path w="14" h="13" extrusionOk="0">
                  <a:moveTo>
                    <a:pt x="7" y="13"/>
                  </a:moveTo>
                  <a:cubicBezTo>
                    <a:pt x="3" y="13"/>
                    <a:pt x="0" y="10"/>
                    <a:pt x="0" y="6"/>
                  </a:cubicBezTo>
                  <a:cubicBezTo>
                    <a:pt x="0" y="2"/>
                    <a:pt x="3" y="0"/>
                    <a:pt x="7" y="0"/>
                  </a:cubicBezTo>
                  <a:cubicBezTo>
                    <a:pt x="11" y="0"/>
                    <a:pt x="14" y="3"/>
                    <a:pt x="14" y="6"/>
                  </a:cubicBezTo>
                  <a:cubicBezTo>
                    <a:pt x="14" y="10"/>
                    <a:pt x="11" y="13"/>
                    <a:pt x="7" y="1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
            <p:cNvSpPr/>
            <p:nvPr/>
          </p:nvSpPr>
          <p:spPr>
            <a:xfrm>
              <a:off x="10920413" y="5059363"/>
              <a:ext cx="106363" cy="106363"/>
            </a:xfrm>
            <a:custGeom>
              <a:avLst/>
              <a:gdLst/>
              <a:ahLst/>
              <a:cxnLst/>
              <a:rect l="l" t="t" r="r" b="b"/>
              <a:pathLst>
                <a:path w="13" h="13" extrusionOk="0">
                  <a:moveTo>
                    <a:pt x="13" y="6"/>
                  </a:moveTo>
                  <a:cubicBezTo>
                    <a:pt x="13" y="10"/>
                    <a:pt x="10" y="13"/>
                    <a:pt x="7" y="13"/>
                  </a:cubicBezTo>
                  <a:cubicBezTo>
                    <a:pt x="3" y="13"/>
                    <a:pt x="0" y="10"/>
                    <a:pt x="0" y="7"/>
                  </a:cubicBezTo>
                  <a:cubicBezTo>
                    <a:pt x="0" y="3"/>
                    <a:pt x="3" y="0"/>
                    <a:pt x="6" y="0"/>
                  </a:cubicBezTo>
                  <a:cubicBezTo>
                    <a:pt x="10" y="0"/>
                    <a:pt x="13" y="3"/>
                    <a:pt x="1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1"/>
            <p:cNvSpPr/>
            <p:nvPr/>
          </p:nvSpPr>
          <p:spPr>
            <a:xfrm>
              <a:off x="11266488" y="5173663"/>
              <a:ext cx="106363" cy="107950"/>
            </a:xfrm>
            <a:custGeom>
              <a:avLst/>
              <a:gdLst/>
              <a:ahLst/>
              <a:cxnLst/>
              <a:rect l="l" t="t" r="r" b="b"/>
              <a:pathLst>
                <a:path w="13" h="13" extrusionOk="0">
                  <a:moveTo>
                    <a:pt x="0" y="6"/>
                  </a:moveTo>
                  <a:cubicBezTo>
                    <a:pt x="0" y="3"/>
                    <a:pt x="3" y="0"/>
                    <a:pt x="7" y="0"/>
                  </a:cubicBezTo>
                  <a:cubicBezTo>
                    <a:pt x="10" y="0"/>
                    <a:pt x="13" y="3"/>
                    <a:pt x="13" y="7"/>
                  </a:cubicBezTo>
                  <a:cubicBezTo>
                    <a:pt x="13" y="10"/>
                    <a:pt x="10" y="13"/>
                    <a:pt x="7" y="13"/>
                  </a:cubicBezTo>
                  <a:cubicBezTo>
                    <a:pt x="3" y="13"/>
                    <a:pt x="0" y="10"/>
                    <a:pt x="0"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
            <p:cNvSpPr/>
            <p:nvPr/>
          </p:nvSpPr>
          <p:spPr>
            <a:xfrm>
              <a:off x="9299576" y="6211888"/>
              <a:ext cx="106363" cy="114300"/>
            </a:xfrm>
            <a:custGeom>
              <a:avLst/>
              <a:gdLst/>
              <a:ahLst/>
              <a:cxnLst/>
              <a:rect l="l" t="t" r="r" b="b"/>
              <a:pathLst>
                <a:path w="13" h="14" extrusionOk="0">
                  <a:moveTo>
                    <a:pt x="13" y="7"/>
                  </a:moveTo>
                  <a:cubicBezTo>
                    <a:pt x="13" y="11"/>
                    <a:pt x="10" y="14"/>
                    <a:pt x="6" y="14"/>
                  </a:cubicBezTo>
                  <a:cubicBezTo>
                    <a:pt x="3" y="14"/>
                    <a:pt x="0" y="10"/>
                    <a:pt x="0" y="7"/>
                  </a:cubicBezTo>
                  <a:cubicBezTo>
                    <a:pt x="0" y="3"/>
                    <a:pt x="3" y="0"/>
                    <a:pt x="6" y="0"/>
                  </a:cubicBezTo>
                  <a:cubicBezTo>
                    <a:pt x="10" y="0"/>
                    <a:pt x="13" y="3"/>
                    <a:pt x="13"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
            <p:cNvSpPr/>
            <p:nvPr/>
          </p:nvSpPr>
          <p:spPr>
            <a:xfrm>
              <a:off x="9291638" y="6672263"/>
              <a:ext cx="114300" cy="115888"/>
            </a:xfrm>
            <a:custGeom>
              <a:avLst/>
              <a:gdLst/>
              <a:ahLst/>
              <a:cxnLst/>
              <a:rect l="l" t="t" r="r" b="b"/>
              <a:pathLst>
                <a:path w="14" h="14" extrusionOk="0">
                  <a:moveTo>
                    <a:pt x="0" y="7"/>
                  </a:moveTo>
                  <a:cubicBezTo>
                    <a:pt x="0" y="4"/>
                    <a:pt x="3" y="1"/>
                    <a:pt x="7" y="1"/>
                  </a:cubicBezTo>
                  <a:cubicBezTo>
                    <a:pt x="11" y="0"/>
                    <a:pt x="14" y="4"/>
                    <a:pt x="14" y="7"/>
                  </a:cubicBezTo>
                  <a:cubicBezTo>
                    <a:pt x="14" y="11"/>
                    <a:pt x="11" y="14"/>
                    <a:pt x="7" y="14"/>
                  </a:cubicBezTo>
                  <a:cubicBezTo>
                    <a:pt x="3" y="14"/>
                    <a:pt x="0" y="11"/>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
            <p:cNvSpPr/>
            <p:nvPr/>
          </p:nvSpPr>
          <p:spPr>
            <a:xfrm>
              <a:off x="10450513" y="5059363"/>
              <a:ext cx="115888" cy="106363"/>
            </a:xfrm>
            <a:custGeom>
              <a:avLst/>
              <a:gdLst/>
              <a:ahLst/>
              <a:cxnLst/>
              <a:rect l="l" t="t" r="r" b="b"/>
              <a:pathLst>
                <a:path w="14" h="13" extrusionOk="0">
                  <a:moveTo>
                    <a:pt x="14" y="6"/>
                  </a:moveTo>
                  <a:cubicBezTo>
                    <a:pt x="14" y="10"/>
                    <a:pt x="11" y="13"/>
                    <a:pt x="7" y="13"/>
                  </a:cubicBezTo>
                  <a:cubicBezTo>
                    <a:pt x="4" y="13"/>
                    <a:pt x="0" y="10"/>
                    <a:pt x="0" y="6"/>
                  </a:cubicBezTo>
                  <a:cubicBezTo>
                    <a:pt x="1" y="2"/>
                    <a:pt x="4" y="0"/>
                    <a:pt x="7" y="0"/>
                  </a:cubicBezTo>
                  <a:cubicBezTo>
                    <a:pt x="11" y="0"/>
                    <a:pt x="14" y="2"/>
                    <a:pt x="14"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
            <p:cNvSpPr/>
            <p:nvPr/>
          </p:nvSpPr>
          <p:spPr>
            <a:xfrm>
              <a:off x="10220326" y="7832726"/>
              <a:ext cx="107950" cy="115888"/>
            </a:xfrm>
            <a:custGeom>
              <a:avLst/>
              <a:gdLst/>
              <a:ahLst/>
              <a:cxnLst/>
              <a:rect l="l" t="t" r="r" b="b"/>
              <a:pathLst>
                <a:path w="13" h="14" extrusionOk="0">
                  <a:moveTo>
                    <a:pt x="0" y="7"/>
                  </a:moveTo>
                  <a:cubicBezTo>
                    <a:pt x="0" y="3"/>
                    <a:pt x="3" y="1"/>
                    <a:pt x="7" y="1"/>
                  </a:cubicBezTo>
                  <a:cubicBezTo>
                    <a:pt x="10" y="0"/>
                    <a:pt x="13" y="3"/>
                    <a:pt x="13" y="7"/>
                  </a:cubicBezTo>
                  <a:cubicBezTo>
                    <a:pt x="13" y="10"/>
                    <a:pt x="10" y="13"/>
                    <a:pt x="7" y="13"/>
                  </a:cubicBezTo>
                  <a:cubicBezTo>
                    <a:pt x="3" y="14"/>
                    <a:pt x="0" y="11"/>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
            <p:cNvSpPr/>
            <p:nvPr/>
          </p:nvSpPr>
          <p:spPr>
            <a:xfrm>
              <a:off x="12071351" y="6910388"/>
              <a:ext cx="107950" cy="1079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
            <p:cNvSpPr/>
            <p:nvPr/>
          </p:nvSpPr>
          <p:spPr>
            <a:xfrm>
              <a:off x="11150601" y="7840663"/>
              <a:ext cx="106363" cy="1079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
            <p:cNvSpPr/>
            <p:nvPr/>
          </p:nvSpPr>
          <p:spPr>
            <a:xfrm>
              <a:off x="12080876" y="5989638"/>
              <a:ext cx="106363" cy="106363"/>
            </a:xfrm>
            <a:custGeom>
              <a:avLst/>
              <a:gdLst/>
              <a:ahLst/>
              <a:cxnLst/>
              <a:rect l="l" t="t" r="r" b="b"/>
              <a:pathLst>
                <a:path w="13" h="13" extrusionOk="0">
                  <a:moveTo>
                    <a:pt x="13" y="6"/>
                  </a:moveTo>
                  <a:cubicBezTo>
                    <a:pt x="13" y="10"/>
                    <a:pt x="10" y="12"/>
                    <a:pt x="6" y="13"/>
                  </a:cubicBezTo>
                  <a:cubicBezTo>
                    <a:pt x="3" y="13"/>
                    <a:pt x="0" y="10"/>
                    <a:pt x="0" y="6"/>
                  </a:cubicBezTo>
                  <a:cubicBezTo>
                    <a:pt x="0" y="3"/>
                    <a:pt x="3" y="0"/>
                    <a:pt x="6" y="0"/>
                  </a:cubicBezTo>
                  <a:cubicBezTo>
                    <a:pt x="10" y="0"/>
                    <a:pt x="13" y="3"/>
                    <a:pt x="1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
            <p:cNvSpPr/>
            <p:nvPr/>
          </p:nvSpPr>
          <p:spPr>
            <a:xfrm>
              <a:off x="9645651" y="7486651"/>
              <a:ext cx="106363" cy="107950"/>
            </a:xfrm>
            <a:custGeom>
              <a:avLst/>
              <a:gdLst/>
              <a:ahLst/>
              <a:cxnLst/>
              <a:rect l="l" t="t" r="r" b="b"/>
              <a:pathLst>
                <a:path w="13" h="13" extrusionOk="0">
                  <a:moveTo>
                    <a:pt x="6" y="13"/>
                  </a:moveTo>
                  <a:cubicBezTo>
                    <a:pt x="3" y="13"/>
                    <a:pt x="0" y="10"/>
                    <a:pt x="0" y="7"/>
                  </a:cubicBezTo>
                  <a:cubicBezTo>
                    <a:pt x="0" y="3"/>
                    <a:pt x="3" y="0"/>
                    <a:pt x="6" y="0"/>
                  </a:cubicBezTo>
                  <a:cubicBezTo>
                    <a:pt x="10" y="0"/>
                    <a:pt x="13" y="3"/>
                    <a:pt x="13" y="6"/>
                  </a:cubicBezTo>
                  <a:cubicBezTo>
                    <a:pt x="13" y="10"/>
                    <a:pt x="10" y="13"/>
                    <a:pt x="6" y="1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
            <p:cNvSpPr/>
            <p:nvPr/>
          </p:nvSpPr>
          <p:spPr>
            <a:xfrm>
              <a:off x="11150601" y="5059363"/>
              <a:ext cx="106363" cy="106363"/>
            </a:xfrm>
            <a:custGeom>
              <a:avLst/>
              <a:gdLst/>
              <a:ahLst/>
              <a:cxnLst/>
              <a:rect l="l" t="t" r="r" b="b"/>
              <a:pathLst>
                <a:path w="13" h="13" extrusionOk="0">
                  <a:moveTo>
                    <a:pt x="7" y="13"/>
                  </a:moveTo>
                  <a:cubicBezTo>
                    <a:pt x="3" y="13"/>
                    <a:pt x="0" y="10"/>
                    <a:pt x="0" y="7"/>
                  </a:cubicBezTo>
                  <a:cubicBezTo>
                    <a:pt x="0" y="3"/>
                    <a:pt x="3" y="0"/>
                    <a:pt x="6" y="0"/>
                  </a:cubicBezTo>
                  <a:cubicBezTo>
                    <a:pt x="10" y="0"/>
                    <a:pt x="13" y="3"/>
                    <a:pt x="13" y="6"/>
                  </a:cubicBezTo>
                  <a:cubicBezTo>
                    <a:pt x="13" y="10"/>
                    <a:pt x="10" y="13"/>
                    <a:pt x="7" y="1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
            <p:cNvSpPr/>
            <p:nvPr/>
          </p:nvSpPr>
          <p:spPr>
            <a:xfrm>
              <a:off x="11841163" y="7372351"/>
              <a:ext cx="107950" cy="114300"/>
            </a:xfrm>
            <a:custGeom>
              <a:avLst/>
              <a:gdLst/>
              <a:ahLst/>
              <a:cxnLst/>
              <a:rect l="l" t="t" r="r" b="b"/>
              <a:pathLst>
                <a:path w="13" h="14" extrusionOk="0">
                  <a:moveTo>
                    <a:pt x="13" y="7"/>
                  </a:moveTo>
                  <a:cubicBezTo>
                    <a:pt x="13" y="11"/>
                    <a:pt x="10" y="14"/>
                    <a:pt x="7" y="13"/>
                  </a:cubicBezTo>
                  <a:cubicBezTo>
                    <a:pt x="3" y="13"/>
                    <a:pt x="0" y="10"/>
                    <a:pt x="0" y="7"/>
                  </a:cubicBezTo>
                  <a:cubicBezTo>
                    <a:pt x="1" y="3"/>
                    <a:pt x="4" y="0"/>
                    <a:pt x="7" y="1"/>
                  </a:cubicBezTo>
                  <a:cubicBezTo>
                    <a:pt x="11" y="1"/>
                    <a:pt x="13" y="4"/>
                    <a:pt x="13"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1"/>
            <p:cNvSpPr/>
            <p:nvPr/>
          </p:nvSpPr>
          <p:spPr>
            <a:xfrm>
              <a:off x="11610976" y="7610476"/>
              <a:ext cx="107950" cy="1079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
            <p:cNvSpPr/>
            <p:nvPr/>
          </p:nvSpPr>
          <p:spPr>
            <a:xfrm>
              <a:off x="9299576" y="6910388"/>
              <a:ext cx="106363" cy="107950"/>
            </a:xfrm>
            <a:custGeom>
              <a:avLst/>
              <a:gdLst/>
              <a:ahLst/>
              <a:cxnLst/>
              <a:rect l="l" t="t" r="r" b="b"/>
              <a:pathLst>
                <a:path w="13" h="13" extrusionOk="0">
                  <a:moveTo>
                    <a:pt x="6" y="13"/>
                  </a:moveTo>
                  <a:cubicBezTo>
                    <a:pt x="3" y="13"/>
                    <a:pt x="0" y="10"/>
                    <a:pt x="0" y="6"/>
                  </a:cubicBezTo>
                  <a:cubicBezTo>
                    <a:pt x="0" y="3"/>
                    <a:pt x="2" y="0"/>
                    <a:pt x="6" y="0"/>
                  </a:cubicBezTo>
                  <a:cubicBezTo>
                    <a:pt x="10" y="0"/>
                    <a:pt x="13" y="3"/>
                    <a:pt x="13" y="6"/>
                  </a:cubicBezTo>
                  <a:cubicBezTo>
                    <a:pt x="13" y="10"/>
                    <a:pt x="10" y="13"/>
                    <a:pt x="6" y="1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
            <p:cNvSpPr/>
            <p:nvPr/>
          </p:nvSpPr>
          <p:spPr>
            <a:xfrm>
              <a:off x="9299576" y="5980113"/>
              <a:ext cx="106363" cy="1079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
            <p:cNvSpPr/>
            <p:nvPr/>
          </p:nvSpPr>
          <p:spPr>
            <a:xfrm>
              <a:off x="9645651" y="5403851"/>
              <a:ext cx="106363" cy="107950"/>
            </a:xfrm>
            <a:custGeom>
              <a:avLst/>
              <a:gdLst/>
              <a:ahLst/>
              <a:cxnLst/>
              <a:rect l="l" t="t" r="r" b="b"/>
              <a:pathLst>
                <a:path w="13" h="13" extrusionOk="0">
                  <a:moveTo>
                    <a:pt x="13" y="6"/>
                  </a:moveTo>
                  <a:cubicBezTo>
                    <a:pt x="13" y="10"/>
                    <a:pt x="10" y="13"/>
                    <a:pt x="7" y="13"/>
                  </a:cubicBezTo>
                  <a:cubicBezTo>
                    <a:pt x="3" y="13"/>
                    <a:pt x="0" y="10"/>
                    <a:pt x="0" y="7"/>
                  </a:cubicBezTo>
                  <a:cubicBezTo>
                    <a:pt x="0" y="3"/>
                    <a:pt x="3" y="0"/>
                    <a:pt x="7" y="0"/>
                  </a:cubicBezTo>
                  <a:cubicBezTo>
                    <a:pt x="10" y="0"/>
                    <a:pt x="13" y="3"/>
                    <a:pt x="1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
            <p:cNvSpPr/>
            <p:nvPr/>
          </p:nvSpPr>
          <p:spPr>
            <a:xfrm>
              <a:off x="11726863" y="7496176"/>
              <a:ext cx="106363" cy="984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
            <p:cNvSpPr/>
            <p:nvPr/>
          </p:nvSpPr>
          <p:spPr>
            <a:xfrm>
              <a:off x="11849101" y="5519738"/>
              <a:ext cx="100013" cy="106363"/>
            </a:xfrm>
            <a:custGeom>
              <a:avLst/>
              <a:gdLst/>
              <a:ahLst/>
              <a:cxnLst/>
              <a:rect l="l" t="t" r="r" b="b"/>
              <a:pathLst>
                <a:path w="12" h="13" extrusionOk="0">
                  <a:moveTo>
                    <a:pt x="6" y="0"/>
                  </a:moveTo>
                  <a:cubicBezTo>
                    <a:pt x="9" y="0"/>
                    <a:pt x="12" y="3"/>
                    <a:pt x="12" y="7"/>
                  </a:cubicBezTo>
                  <a:cubicBezTo>
                    <a:pt x="12" y="10"/>
                    <a:pt x="9" y="13"/>
                    <a:pt x="6" y="13"/>
                  </a:cubicBezTo>
                  <a:cubicBezTo>
                    <a:pt x="2" y="13"/>
                    <a:pt x="0" y="10"/>
                    <a:pt x="0" y="7"/>
                  </a:cubicBezTo>
                  <a:cubicBezTo>
                    <a:pt x="0" y="3"/>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
            <p:cNvSpPr/>
            <p:nvPr/>
          </p:nvSpPr>
          <p:spPr>
            <a:xfrm>
              <a:off x="11610976" y="5289551"/>
              <a:ext cx="107950" cy="106363"/>
            </a:xfrm>
            <a:custGeom>
              <a:avLst/>
              <a:gdLst/>
              <a:ahLst/>
              <a:cxnLst/>
              <a:rect l="l" t="t" r="r" b="b"/>
              <a:pathLst>
                <a:path w="13" h="13" extrusionOk="0">
                  <a:moveTo>
                    <a:pt x="13" y="6"/>
                  </a:moveTo>
                  <a:cubicBezTo>
                    <a:pt x="13" y="10"/>
                    <a:pt x="11" y="13"/>
                    <a:pt x="7" y="13"/>
                  </a:cubicBezTo>
                  <a:cubicBezTo>
                    <a:pt x="4" y="13"/>
                    <a:pt x="1" y="10"/>
                    <a:pt x="1" y="7"/>
                  </a:cubicBezTo>
                  <a:cubicBezTo>
                    <a:pt x="0" y="3"/>
                    <a:pt x="3" y="0"/>
                    <a:pt x="7" y="0"/>
                  </a:cubicBezTo>
                  <a:cubicBezTo>
                    <a:pt x="10" y="0"/>
                    <a:pt x="13" y="3"/>
                    <a:pt x="1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
            <p:cNvSpPr/>
            <p:nvPr/>
          </p:nvSpPr>
          <p:spPr>
            <a:xfrm>
              <a:off x="11734801" y="5403851"/>
              <a:ext cx="98425" cy="1079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
            <p:cNvSpPr/>
            <p:nvPr/>
          </p:nvSpPr>
          <p:spPr>
            <a:xfrm>
              <a:off x="9529763" y="7372351"/>
              <a:ext cx="106363" cy="106363"/>
            </a:xfrm>
            <a:custGeom>
              <a:avLst/>
              <a:gdLst/>
              <a:ahLst/>
              <a:cxnLst/>
              <a:rect l="l" t="t" r="r" b="b"/>
              <a:pathLst>
                <a:path w="13" h="13" extrusionOk="0">
                  <a:moveTo>
                    <a:pt x="6" y="0"/>
                  </a:moveTo>
                  <a:cubicBezTo>
                    <a:pt x="10" y="0"/>
                    <a:pt x="12" y="3"/>
                    <a:pt x="13" y="6"/>
                  </a:cubicBezTo>
                  <a:cubicBezTo>
                    <a:pt x="13" y="10"/>
                    <a:pt x="10" y="13"/>
                    <a:pt x="7" y="13"/>
                  </a:cubicBezTo>
                  <a:cubicBezTo>
                    <a:pt x="3" y="13"/>
                    <a:pt x="0" y="10"/>
                    <a:pt x="0" y="7"/>
                  </a:cubicBezTo>
                  <a:cubicBezTo>
                    <a:pt x="0" y="3"/>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
            <p:cNvSpPr/>
            <p:nvPr/>
          </p:nvSpPr>
          <p:spPr>
            <a:xfrm>
              <a:off x="10228263" y="5059363"/>
              <a:ext cx="107950" cy="106363"/>
            </a:xfrm>
            <a:custGeom>
              <a:avLst/>
              <a:gdLst/>
              <a:ahLst/>
              <a:cxnLst/>
              <a:rect l="l" t="t" r="r" b="b"/>
              <a:pathLst>
                <a:path w="13" h="13" extrusionOk="0">
                  <a:moveTo>
                    <a:pt x="6" y="0"/>
                  </a:moveTo>
                  <a:cubicBezTo>
                    <a:pt x="9" y="0"/>
                    <a:pt x="12" y="2"/>
                    <a:pt x="12" y="6"/>
                  </a:cubicBezTo>
                  <a:cubicBezTo>
                    <a:pt x="13" y="10"/>
                    <a:pt x="10" y="13"/>
                    <a:pt x="6" y="13"/>
                  </a:cubicBezTo>
                  <a:cubicBezTo>
                    <a:pt x="2" y="13"/>
                    <a:pt x="0" y="10"/>
                    <a:pt x="0" y="6"/>
                  </a:cubicBezTo>
                  <a:cubicBezTo>
                    <a:pt x="0" y="3"/>
                    <a:pt x="2"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
            <p:cNvSpPr/>
            <p:nvPr/>
          </p:nvSpPr>
          <p:spPr>
            <a:xfrm>
              <a:off x="9759951" y="7602538"/>
              <a:ext cx="106363" cy="106363"/>
            </a:xfrm>
            <a:custGeom>
              <a:avLst/>
              <a:gdLst/>
              <a:ahLst/>
              <a:cxnLst/>
              <a:rect l="l" t="t" r="r" b="b"/>
              <a:pathLst>
                <a:path w="13" h="13" extrusionOk="0">
                  <a:moveTo>
                    <a:pt x="6" y="13"/>
                  </a:moveTo>
                  <a:cubicBezTo>
                    <a:pt x="3" y="13"/>
                    <a:pt x="0" y="10"/>
                    <a:pt x="0" y="7"/>
                  </a:cubicBezTo>
                  <a:cubicBezTo>
                    <a:pt x="0" y="3"/>
                    <a:pt x="3" y="0"/>
                    <a:pt x="7" y="0"/>
                  </a:cubicBezTo>
                  <a:cubicBezTo>
                    <a:pt x="10" y="1"/>
                    <a:pt x="13" y="4"/>
                    <a:pt x="13" y="7"/>
                  </a:cubicBezTo>
                  <a:cubicBezTo>
                    <a:pt x="13" y="11"/>
                    <a:pt x="10" y="13"/>
                    <a:pt x="6" y="1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
            <p:cNvSpPr/>
            <p:nvPr/>
          </p:nvSpPr>
          <p:spPr>
            <a:xfrm>
              <a:off x="9759951" y="5289551"/>
              <a:ext cx="106363" cy="1063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
            <p:cNvSpPr/>
            <p:nvPr/>
          </p:nvSpPr>
          <p:spPr>
            <a:xfrm>
              <a:off x="10574338" y="7956551"/>
              <a:ext cx="98425" cy="98425"/>
            </a:xfrm>
            <a:custGeom>
              <a:avLst/>
              <a:gdLst/>
              <a:ahLst/>
              <a:cxnLst/>
              <a:rect l="l" t="t" r="r" b="b"/>
              <a:pathLst>
                <a:path w="12" h="12" extrusionOk="0">
                  <a:moveTo>
                    <a:pt x="0" y="6"/>
                  </a:moveTo>
                  <a:cubicBezTo>
                    <a:pt x="0" y="3"/>
                    <a:pt x="2" y="0"/>
                    <a:pt x="6" y="0"/>
                  </a:cubicBezTo>
                  <a:cubicBezTo>
                    <a:pt x="9" y="0"/>
                    <a:pt x="12" y="3"/>
                    <a:pt x="12" y="6"/>
                  </a:cubicBezTo>
                  <a:cubicBezTo>
                    <a:pt x="12" y="9"/>
                    <a:pt x="9" y="12"/>
                    <a:pt x="6" y="12"/>
                  </a:cubicBezTo>
                  <a:cubicBezTo>
                    <a:pt x="2" y="12"/>
                    <a:pt x="0" y="10"/>
                    <a:pt x="0"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
            <p:cNvSpPr/>
            <p:nvPr/>
          </p:nvSpPr>
          <p:spPr>
            <a:xfrm>
              <a:off x="9529763" y="5519738"/>
              <a:ext cx="106363" cy="106363"/>
            </a:xfrm>
            <a:custGeom>
              <a:avLst/>
              <a:gdLst/>
              <a:ahLst/>
              <a:cxnLst/>
              <a:rect l="l" t="t" r="r" b="b"/>
              <a:pathLst>
                <a:path w="13" h="13" extrusionOk="0">
                  <a:moveTo>
                    <a:pt x="7" y="13"/>
                  </a:moveTo>
                  <a:cubicBezTo>
                    <a:pt x="3" y="13"/>
                    <a:pt x="0" y="10"/>
                    <a:pt x="0" y="7"/>
                  </a:cubicBezTo>
                  <a:cubicBezTo>
                    <a:pt x="0" y="3"/>
                    <a:pt x="3" y="0"/>
                    <a:pt x="7" y="0"/>
                  </a:cubicBezTo>
                  <a:cubicBezTo>
                    <a:pt x="10" y="0"/>
                    <a:pt x="13" y="3"/>
                    <a:pt x="13" y="6"/>
                  </a:cubicBezTo>
                  <a:cubicBezTo>
                    <a:pt x="13" y="10"/>
                    <a:pt x="10" y="13"/>
                    <a:pt x="7" y="1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1"/>
            <p:cNvSpPr/>
            <p:nvPr/>
          </p:nvSpPr>
          <p:spPr>
            <a:xfrm>
              <a:off x="9875838" y="7718426"/>
              <a:ext cx="106363" cy="106363"/>
            </a:xfrm>
            <a:custGeom>
              <a:avLst/>
              <a:gdLst/>
              <a:ahLst/>
              <a:cxnLst/>
              <a:rect l="l" t="t" r="r" b="b"/>
              <a:pathLst>
                <a:path w="13" h="13" extrusionOk="0">
                  <a:moveTo>
                    <a:pt x="0" y="7"/>
                  </a:moveTo>
                  <a:cubicBezTo>
                    <a:pt x="0" y="3"/>
                    <a:pt x="3" y="0"/>
                    <a:pt x="7" y="1"/>
                  </a:cubicBezTo>
                  <a:cubicBezTo>
                    <a:pt x="10" y="1"/>
                    <a:pt x="13" y="4"/>
                    <a:pt x="13" y="7"/>
                  </a:cubicBezTo>
                  <a:cubicBezTo>
                    <a:pt x="13" y="10"/>
                    <a:pt x="10" y="13"/>
                    <a:pt x="6" y="13"/>
                  </a:cubicBezTo>
                  <a:cubicBezTo>
                    <a:pt x="3" y="13"/>
                    <a:pt x="0" y="10"/>
                    <a:pt x="0"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
            <p:cNvSpPr/>
            <p:nvPr/>
          </p:nvSpPr>
          <p:spPr>
            <a:xfrm>
              <a:off x="10804526" y="7956551"/>
              <a:ext cx="98425" cy="106363"/>
            </a:xfrm>
            <a:custGeom>
              <a:avLst/>
              <a:gdLst/>
              <a:ahLst/>
              <a:cxnLst/>
              <a:rect l="l" t="t" r="r" b="b"/>
              <a:pathLst>
                <a:path w="12" h="13" extrusionOk="0">
                  <a:moveTo>
                    <a:pt x="6" y="13"/>
                  </a:moveTo>
                  <a:cubicBezTo>
                    <a:pt x="2" y="13"/>
                    <a:pt x="0" y="10"/>
                    <a:pt x="0" y="6"/>
                  </a:cubicBezTo>
                  <a:cubicBezTo>
                    <a:pt x="0" y="3"/>
                    <a:pt x="3" y="0"/>
                    <a:pt x="6" y="0"/>
                  </a:cubicBezTo>
                  <a:cubicBezTo>
                    <a:pt x="10" y="0"/>
                    <a:pt x="12" y="3"/>
                    <a:pt x="12" y="6"/>
                  </a:cubicBezTo>
                  <a:cubicBezTo>
                    <a:pt x="12" y="10"/>
                    <a:pt x="9" y="13"/>
                    <a:pt x="6" y="1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
            <p:cNvSpPr/>
            <p:nvPr/>
          </p:nvSpPr>
          <p:spPr>
            <a:xfrm>
              <a:off x="11957051" y="7264401"/>
              <a:ext cx="106363" cy="100013"/>
            </a:xfrm>
            <a:custGeom>
              <a:avLst/>
              <a:gdLst/>
              <a:ahLst/>
              <a:cxnLst/>
              <a:rect l="l" t="t" r="r" b="b"/>
              <a:pathLst>
                <a:path w="13" h="12" extrusionOk="0">
                  <a:moveTo>
                    <a:pt x="7" y="12"/>
                  </a:moveTo>
                  <a:cubicBezTo>
                    <a:pt x="3" y="12"/>
                    <a:pt x="1" y="10"/>
                    <a:pt x="1" y="6"/>
                  </a:cubicBezTo>
                  <a:cubicBezTo>
                    <a:pt x="0" y="2"/>
                    <a:pt x="3" y="0"/>
                    <a:pt x="7" y="0"/>
                  </a:cubicBezTo>
                  <a:cubicBezTo>
                    <a:pt x="10" y="0"/>
                    <a:pt x="13" y="2"/>
                    <a:pt x="13" y="6"/>
                  </a:cubicBezTo>
                  <a:cubicBezTo>
                    <a:pt x="13" y="9"/>
                    <a:pt x="10" y="12"/>
                    <a:pt x="7" y="1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
            <p:cNvSpPr/>
            <p:nvPr/>
          </p:nvSpPr>
          <p:spPr>
            <a:xfrm>
              <a:off x="11496676" y="7726363"/>
              <a:ext cx="106363" cy="106363"/>
            </a:xfrm>
            <a:custGeom>
              <a:avLst/>
              <a:gdLst/>
              <a:ahLst/>
              <a:cxnLst/>
              <a:rect l="l" t="t" r="r" b="b"/>
              <a:pathLst>
                <a:path w="13" h="13" extrusionOk="0">
                  <a:moveTo>
                    <a:pt x="6" y="12"/>
                  </a:moveTo>
                  <a:cubicBezTo>
                    <a:pt x="3" y="12"/>
                    <a:pt x="0" y="10"/>
                    <a:pt x="0" y="6"/>
                  </a:cubicBezTo>
                  <a:cubicBezTo>
                    <a:pt x="0" y="3"/>
                    <a:pt x="3" y="0"/>
                    <a:pt x="7" y="0"/>
                  </a:cubicBezTo>
                  <a:cubicBezTo>
                    <a:pt x="10" y="0"/>
                    <a:pt x="13" y="3"/>
                    <a:pt x="13" y="6"/>
                  </a:cubicBezTo>
                  <a:cubicBezTo>
                    <a:pt x="13" y="10"/>
                    <a:pt x="10" y="13"/>
                    <a:pt x="6" y="1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
            <p:cNvSpPr/>
            <p:nvPr/>
          </p:nvSpPr>
          <p:spPr>
            <a:xfrm>
              <a:off x="9413876" y="7256463"/>
              <a:ext cx="107950" cy="107950"/>
            </a:xfrm>
            <a:custGeom>
              <a:avLst/>
              <a:gdLst/>
              <a:ahLst/>
              <a:cxnLst/>
              <a:rect l="l" t="t" r="r" b="b"/>
              <a:pathLst>
                <a:path w="13" h="13" extrusionOk="0">
                  <a:moveTo>
                    <a:pt x="6" y="0"/>
                  </a:moveTo>
                  <a:cubicBezTo>
                    <a:pt x="10" y="0"/>
                    <a:pt x="13" y="3"/>
                    <a:pt x="12" y="7"/>
                  </a:cubicBezTo>
                  <a:cubicBezTo>
                    <a:pt x="12" y="10"/>
                    <a:pt x="9" y="13"/>
                    <a:pt x="6" y="13"/>
                  </a:cubicBezTo>
                  <a:cubicBezTo>
                    <a:pt x="2" y="13"/>
                    <a:pt x="0" y="10"/>
                    <a:pt x="0" y="7"/>
                  </a:cubicBezTo>
                  <a:cubicBezTo>
                    <a:pt x="0" y="3"/>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
            <p:cNvSpPr/>
            <p:nvPr/>
          </p:nvSpPr>
          <p:spPr>
            <a:xfrm>
              <a:off x="12195176" y="6565901"/>
              <a:ext cx="98425" cy="1063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1"/>
            <p:cNvSpPr/>
            <p:nvPr/>
          </p:nvSpPr>
          <p:spPr>
            <a:xfrm>
              <a:off x="12195176" y="6334126"/>
              <a:ext cx="107950" cy="107950"/>
            </a:xfrm>
            <a:custGeom>
              <a:avLst/>
              <a:gdLst/>
              <a:ahLst/>
              <a:cxnLst/>
              <a:rect l="l" t="t" r="r" b="b"/>
              <a:pathLst>
                <a:path w="13" h="13" extrusionOk="0">
                  <a:moveTo>
                    <a:pt x="13" y="6"/>
                  </a:moveTo>
                  <a:cubicBezTo>
                    <a:pt x="12" y="10"/>
                    <a:pt x="10" y="13"/>
                    <a:pt x="6" y="13"/>
                  </a:cubicBezTo>
                  <a:cubicBezTo>
                    <a:pt x="3" y="12"/>
                    <a:pt x="0" y="10"/>
                    <a:pt x="0" y="6"/>
                  </a:cubicBezTo>
                  <a:cubicBezTo>
                    <a:pt x="0" y="3"/>
                    <a:pt x="3" y="0"/>
                    <a:pt x="6" y="0"/>
                  </a:cubicBezTo>
                  <a:cubicBezTo>
                    <a:pt x="10" y="0"/>
                    <a:pt x="13" y="3"/>
                    <a:pt x="1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
            <p:cNvSpPr/>
            <p:nvPr/>
          </p:nvSpPr>
          <p:spPr>
            <a:xfrm>
              <a:off x="11964988" y="5643563"/>
              <a:ext cx="98425" cy="98425"/>
            </a:xfrm>
            <a:custGeom>
              <a:avLst/>
              <a:gdLst/>
              <a:ahLst/>
              <a:cxnLst/>
              <a:rect l="l" t="t" r="r" b="b"/>
              <a:pathLst>
                <a:path w="12" h="12" extrusionOk="0">
                  <a:moveTo>
                    <a:pt x="12" y="6"/>
                  </a:moveTo>
                  <a:cubicBezTo>
                    <a:pt x="12" y="10"/>
                    <a:pt x="10" y="12"/>
                    <a:pt x="6" y="12"/>
                  </a:cubicBezTo>
                  <a:cubicBezTo>
                    <a:pt x="3" y="12"/>
                    <a:pt x="0" y="9"/>
                    <a:pt x="0" y="6"/>
                  </a:cubicBezTo>
                  <a:cubicBezTo>
                    <a:pt x="0" y="2"/>
                    <a:pt x="3" y="0"/>
                    <a:pt x="6" y="0"/>
                  </a:cubicBezTo>
                  <a:cubicBezTo>
                    <a:pt x="10" y="0"/>
                    <a:pt x="12" y="2"/>
                    <a:pt x="1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
            <p:cNvSpPr/>
            <p:nvPr/>
          </p:nvSpPr>
          <p:spPr>
            <a:xfrm>
              <a:off x="9413876" y="5635626"/>
              <a:ext cx="107950" cy="106363"/>
            </a:xfrm>
            <a:custGeom>
              <a:avLst/>
              <a:gdLst/>
              <a:ahLst/>
              <a:cxnLst/>
              <a:rect l="l" t="t" r="r" b="b"/>
              <a:pathLst>
                <a:path w="13" h="13" extrusionOk="0">
                  <a:moveTo>
                    <a:pt x="13" y="7"/>
                  </a:moveTo>
                  <a:cubicBezTo>
                    <a:pt x="13" y="10"/>
                    <a:pt x="10" y="13"/>
                    <a:pt x="6" y="13"/>
                  </a:cubicBezTo>
                  <a:cubicBezTo>
                    <a:pt x="3" y="13"/>
                    <a:pt x="0" y="10"/>
                    <a:pt x="0" y="6"/>
                  </a:cubicBezTo>
                  <a:cubicBezTo>
                    <a:pt x="0" y="3"/>
                    <a:pt x="3" y="0"/>
                    <a:pt x="6" y="0"/>
                  </a:cubicBezTo>
                  <a:cubicBezTo>
                    <a:pt x="10" y="0"/>
                    <a:pt x="13" y="3"/>
                    <a:pt x="13"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1"/>
            <p:cNvSpPr/>
            <p:nvPr/>
          </p:nvSpPr>
          <p:spPr>
            <a:xfrm>
              <a:off x="9183688" y="6334126"/>
              <a:ext cx="107950" cy="100013"/>
            </a:xfrm>
            <a:custGeom>
              <a:avLst/>
              <a:gdLst/>
              <a:ahLst/>
              <a:cxnLst/>
              <a:rect l="l" t="t" r="r" b="b"/>
              <a:pathLst>
                <a:path w="13" h="12" extrusionOk="0">
                  <a:moveTo>
                    <a:pt x="13" y="6"/>
                  </a:moveTo>
                  <a:cubicBezTo>
                    <a:pt x="13" y="9"/>
                    <a:pt x="10" y="12"/>
                    <a:pt x="6" y="12"/>
                  </a:cubicBezTo>
                  <a:cubicBezTo>
                    <a:pt x="3" y="12"/>
                    <a:pt x="0" y="9"/>
                    <a:pt x="0" y="6"/>
                  </a:cubicBezTo>
                  <a:cubicBezTo>
                    <a:pt x="0" y="3"/>
                    <a:pt x="3" y="0"/>
                    <a:pt x="6" y="0"/>
                  </a:cubicBezTo>
                  <a:cubicBezTo>
                    <a:pt x="10" y="0"/>
                    <a:pt x="12" y="2"/>
                    <a:pt x="1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
            <p:cNvSpPr/>
            <p:nvPr/>
          </p:nvSpPr>
          <p:spPr>
            <a:xfrm>
              <a:off x="9183688" y="6565901"/>
              <a:ext cx="107950" cy="98425"/>
            </a:xfrm>
            <a:custGeom>
              <a:avLst/>
              <a:gdLst/>
              <a:ahLst/>
              <a:cxnLst/>
              <a:rect l="l" t="t" r="r" b="b"/>
              <a:pathLst>
                <a:path w="13" h="12" extrusionOk="0">
                  <a:moveTo>
                    <a:pt x="13" y="6"/>
                  </a:moveTo>
                  <a:cubicBezTo>
                    <a:pt x="13" y="10"/>
                    <a:pt x="10" y="12"/>
                    <a:pt x="6" y="12"/>
                  </a:cubicBezTo>
                  <a:cubicBezTo>
                    <a:pt x="3" y="12"/>
                    <a:pt x="0" y="9"/>
                    <a:pt x="0" y="6"/>
                  </a:cubicBezTo>
                  <a:cubicBezTo>
                    <a:pt x="0" y="3"/>
                    <a:pt x="3" y="0"/>
                    <a:pt x="6" y="0"/>
                  </a:cubicBezTo>
                  <a:cubicBezTo>
                    <a:pt x="10" y="0"/>
                    <a:pt x="13" y="3"/>
                    <a:pt x="1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1"/>
            <p:cNvSpPr/>
            <p:nvPr/>
          </p:nvSpPr>
          <p:spPr>
            <a:xfrm>
              <a:off x="10574338" y="4943476"/>
              <a:ext cx="98425" cy="1063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1"/>
            <p:cNvSpPr/>
            <p:nvPr/>
          </p:nvSpPr>
          <p:spPr>
            <a:xfrm>
              <a:off x="11504613" y="5173663"/>
              <a:ext cx="98425" cy="1079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1"/>
            <p:cNvSpPr/>
            <p:nvPr/>
          </p:nvSpPr>
          <p:spPr>
            <a:xfrm>
              <a:off x="10804526" y="4943476"/>
              <a:ext cx="107950" cy="1063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
            <p:cNvSpPr/>
            <p:nvPr/>
          </p:nvSpPr>
          <p:spPr>
            <a:xfrm>
              <a:off x="11034713" y="7956551"/>
              <a:ext cx="107950" cy="106363"/>
            </a:xfrm>
            <a:custGeom>
              <a:avLst/>
              <a:gdLst/>
              <a:ahLst/>
              <a:cxnLst/>
              <a:rect l="l" t="t" r="r" b="b"/>
              <a:pathLst>
                <a:path w="13" h="13" extrusionOk="0">
                  <a:moveTo>
                    <a:pt x="0" y="6"/>
                  </a:moveTo>
                  <a:cubicBezTo>
                    <a:pt x="0" y="3"/>
                    <a:pt x="3" y="0"/>
                    <a:pt x="6" y="0"/>
                  </a:cubicBezTo>
                  <a:cubicBezTo>
                    <a:pt x="10" y="0"/>
                    <a:pt x="13" y="3"/>
                    <a:pt x="12" y="6"/>
                  </a:cubicBezTo>
                  <a:cubicBezTo>
                    <a:pt x="12" y="10"/>
                    <a:pt x="10" y="13"/>
                    <a:pt x="6" y="13"/>
                  </a:cubicBezTo>
                  <a:cubicBezTo>
                    <a:pt x="3" y="13"/>
                    <a:pt x="0" y="10"/>
                    <a:pt x="0"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1"/>
            <p:cNvSpPr/>
            <p:nvPr/>
          </p:nvSpPr>
          <p:spPr>
            <a:xfrm>
              <a:off x="9875838" y="5173663"/>
              <a:ext cx="106363" cy="107950"/>
            </a:xfrm>
            <a:custGeom>
              <a:avLst/>
              <a:gdLst/>
              <a:ahLst/>
              <a:cxnLst/>
              <a:rect l="l" t="t" r="r" b="b"/>
              <a:pathLst>
                <a:path w="13" h="13" extrusionOk="0">
                  <a:moveTo>
                    <a:pt x="13" y="6"/>
                  </a:moveTo>
                  <a:cubicBezTo>
                    <a:pt x="13" y="10"/>
                    <a:pt x="10" y="13"/>
                    <a:pt x="7" y="13"/>
                  </a:cubicBezTo>
                  <a:cubicBezTo>
                    <a:pt x="3" y="13"/>
                    <a:pt x="0" y="10"/>
                    <a:pt x="0" y="6"/>
                  </a:cubicBezTo>
                  <a:cubicBezTo>
                    <a:pt x="1" y="3"/>
                    <a:pt x="3" y="0"/>
                    <a:pt x="7" y="0"/>
                  </a:cubicBezTo>
                  <a:cubicBezTo>
                    <a:pt x="10" y="0"/>
                    <a:pt x="13" y="3"/>
                    <a:pt x="1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1"/>
            <p:cNvSpPr/>
            <p:nvPr/>
          </p:nvSpPr>
          <p:spPr>
            <a:xfrm>
              <a:off x="12195176" y="6796088"/>
              <a:ext cx="98425" cy="106363"/>
            </a:xfrm>
            <a:custGeom>
              <a:avLst/>
              <a:gdLst/>
              <a:ahLst/>
              <a:cxnLst/>
              <a:rect l="l" t="t" r="r" b="b"/>
              <a:pathLst>
                <a:path w="12" h="13" extrusionOk="0">
                  <a:moveTo>
                    <a:pt x="6" y="0"/>
                  </a:moveTo>
                  <a:cubicBezTo>
                    <a:pt x="9" y="0"/>
                    <a:pt x="12" y="3"/>
                    <a:pt x="12" y="6"/>
                  </a:cubicBezTo>
                  <a:cubicBezTo>
                    <a:pt x="12" y="10"/>
                    <a:pt x="10" y="13"/>
                    <a:pt x="6" y="13"/>
                  </a:cubicBezTo>
                  <a:cubicBezTo>
                    <a:pt x="3" y="13"/>
                    <a:pt x="0" y="10"/>
                    <a:pt x="0" y="7"/>
                  </a:cubicBezTo>
                  <a:cubicBezTo>
                    <a:pt x="0" y="3"/>
                    <a:pt x="2"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1"/>
            <p:cNvSpPr/>
            <p:nvPr/>
          </p:nvSpPr>
          <p:spPr>
            <a:xfrm>
              <a:off x="12195176" y="6103938"/>
              <a:ext cx="98425" cy="984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1"/>
            <p:cNvSpPr/>
            <p:nvPr/>
          </p:nvSpPr>
          <p:spPr>
            <a:xfrm>
              <a:off x="9990138" y="7840663"/>
              <a:ext cx="107950" cy="100013"/>
            </a:xfrm>
            <a:custGeom>
              <a:avLst/>
              <a:gdLst/>
              <a:ahLst/>
              <a:cxnLst/>
              <a:rect l="l" t="t" r="r" b="b"/>
              <a:pathLst>
                <a:path w="13" h="12" extrusionOk="0">
                  <a:moveTo>
                    <a:pt x="13" y="6"/>
                  </a:moveTo>
                  <a:cubicBezTo>
                    <a:pt x="13" y="9"/>
                    <a:pt x="10" y="12"/>
                    <a:pt x="7" y="12"/>
                  </a:cubicBezTo>
                  <a:cubicBezTo>
                    <a:pt x="3" y="12"/>
                    <a:pt x="0" y="9"/>
                    <a:pt x="0" y="6"/>
                  </a:cubicBezTo>
                  <a:cubicBezTo>
                    <a:pt x="0" y="3"/>
                    <a:pt x="3" y="0"/>
                    <a:pt x="6" y="0"/>
                  </a:cubicBezTo>
                  <a:cubicBezTo>
                    <a:pt x="10" y="0"/>
                    <a:pt x="13" y="2"/>
                    <a:pt x="1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1"/>
            <p:cNvSpPr/>
            <p:nvPr/>
          </p:nvSpPr>
          <p:spPr>
            <a:xfrm>
              <a:off x="10336213" y="7956551"/>
              <a:ext cx="106363" cy="98425"/>
            </a:xfrm>
            <a:custGeom>
              <a:avLst/>
              <a:gdLst/>
              <a:ahLst/>
              <a:cxnLst/>
              <a:rect l="l" t="t" r="r" b="b"/>
              <a:pathLst>
                <a:path w="13" h="12" extrusionOk="0">
                  <a:moveTo>
                    <a:pt x="1" y="6"/>
                  </a:moveTo>
                  <a:cubicBezTo>
                    <a:pt x="1" y="2"/>
                    <a:pt x="3" y="0"/>
                    <a:pt x="7" y="0"/>
                  </a:cubicBezTo>
                  <a:cubicBezTo>
                    <a:pt x="10" y="0"/>
                    <a:pt x="13" y="3"/>
                    <a:pt x="13" y="6"/>
                  </a:cubicBezTo>
                  <a:cubicBezTo>
                    <a:pt x="13" y="10"/>
                    <a:pt x="10" y="12"/>
                    <a:pt x="6" y="12"/>
                  </a:cubicBezTo>
                  <a:cubicBezTo>
                    <a:pt x="3" y="12"/>
                    <a:pt x="0" y="9"/>
                    <a:pt x="1"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1"/>
            <p:cNvSpPr/>
            <p:nvPr/>
          </p:nvSpPr>
          <p:spPr>
            <a:xfrm>
              <a:off x="9299576" y="7142163"/>
              <a:ext cx="98425" cy="106363"/>
            </a:xfrm>
            <a:custGeom>
              <a:avLst/>
              <a:gdLst/>
              <a:ahLst/>
              <a:cxnLst/>
              <a:rect l="l" t="t" r="r" b="b"/>
              <a:pathLst>
                <a:path w="12" h="13" extrusionOk="0">
                  <a:moveTo>
                    <a:pt x="6" y="13"/>
                  </a:moveTo>
                  <a:cubicBezTo>
                    <a:pt x="3" y="13"/>
                    <a:pt x="0" y="10"/>
                    <a:pt x="0" y="6"/>
                  </a:cubicBezTo>
                  <a:cubicBezTo>
                    <a:pt x="0" y="3"/>
                    <a:pt x="3" y="0"/>
                    <a:pt x="6" y="0"/>
                  </a:cubicBezTo>
                  <a:cubicBezTo>
                    <a:pt x="9" y="0"/>
                    <a:pt x="12" y="3"/>
                    <a:pt x="12" y="7"/>
                  </a:cubicBezTo>
                  <a:cubicBezTo>
                    <a:pt x="12" y="10"/>
                    <a:pt x="9" y="13"/>
                    <a:pt x="6" y="1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
            <p:cNvSpPr/>
            <p:nvPr/>
          </p:nvSpPr>
          <p:spPr>
            <a:xfrm>
              <a:off x="12080876" y="7150101"/>
              <a:ext cx="98425" cy="98425"/>
            </a:xfrm>
            <a:custGeom>
              <a:avLst/>
              <a:gdLst/>
              <a:ahLst/>
              <a:cxnLst/>
              <a:rect l="l" t="t" r="r" b="b"/>
              <a:pathLst>
                <a:path w="12" h="12" extrusionOk="0">
                  <a:moveTo>
                    <a:pt x="12" y="6"/>
                  </a:moveTo>
                  <a:cubicBezTo>
                    <a:pt x="12" y="9"/>
                    <a:pt x="9" y="12"/>
                    <a:pt x="6" y="12"/>
                  </a:cubicBezTo>
                  <a:cubicBezTo>
                    <a:pt x="3" y="12"/>
                    <a:pt x="0" y="9"/>
                    <a:pt x="0" y="6"/>
                  </a:cubicBezTo>
                  <a:cubicBezTo>
                    <a:pt x="0" y="2"/>
                    <a:pt x="2" y="0"/>
                    <a:pt x="6" y="0"/>
                  </a:cubicBezTo>
                  <a:cubicBezTo>
                    <a:pt x="9" y="0"/>
                    <a:pt x="12" y="2"/>
                    <a:pt x="1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1"/>
            <p:cNvSpPr/>
            <p:nvPr/>
          </p:nvSpPr>
          <p:spPr>
            <a:xfrm>
              <a:off x="11034713" y="4943476"/>
              <a:ext cx="107950" cy="106363"/>
            </a:xfrm>
            <a:custGeom>
              <a:avLst/>
              <a:gdLst/>
              <a:ahLst/>
              <a:cxnLst/>
              <a:rect l="l" t="t" r="r" b="b"/>
              <a:pathLst>
                <a:path w="13" h="13" extrusionOk="0">
                  <a:moveTo>
                    <a:pt x="13" y="6"/>
                  </a:moveTo>
                  <a:cubicBezTo>
                    <a:pt x="13" y="10"/>
                    <a:pt x="10" y="13"/>
                    <a:pt x="7" y="13"/>
                  </a:cubicBezTo>
                  <a:cubicBezTo>
                    <a:pt x="3" y="13"/>
                    <a:pt x="0" y="10"/>
                    <a:pt x="0" y="6"/>
                  </a:cubicBezTo>
                  <a:cubicBezTo>
                    <a:pt x="0" y="3"/>
                    <a:pt x="3" y="0"/>
                    <a:pt x="6" y="0"/>
                  </a:cubicBezTo>
                  <a:cubicBezTo>
                    <a:pt x="10" y="0"/>
                    <a:pt x="13" y="3"/>
                    <a:pt x="1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
            <p:cNvSpPr/>
            <p:nvPr/>
          </p:nvSpPr>
          <p:spPr>
            <a:xfrm>
              <a:off x="9299576" y="5749926"/>
              <a:ext cx="106363" cy="107950"/>
            </a:xfrm>
            <a:custGeom>
              <a:avLst/>
              <a:gdLst/>
              <a:ahLst/>
              <a:cxnLst/>
              <a:rect l="l" t="t" r="r" b="b"/>
              <a:pathLst>
                <a:path w="13" h="13" extrusionOk="0">
                  <a:moveTo>
                    <a:pt x="6" y="0"/>
                  </a:moveTo>
                  <a:cubicBezTo>
                    <a:pt x="10" y="0"/>
                    <a:pt x="13" y="3"/>
                    <a:pt x="13" y="7"/>
                  </a:cubicBezTo>
                  <a:cubicBezTo>
                    <a:pt x="12" y="10"/>
                    <a:pt x="10" y="13"/>
                    <a:pt x="6" y="13"/>
                  </a:cubicBezTo>
                  <a:cubicBezTo>
                    <a:pt x="3" y="13"/>
                    <a:pt x="0" y="10"/>
                    <a:pt x="0" y="7"/>
                  </a:cubicBezTo>
                  <a:cubicBezTo>
                    <a:pt x="0" y="3"/>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1"/>
            <p:cNvSpPr/>
            <p:nvPr/>
          </p:nvSpPr>
          <p:spPr>
            <a:xfrm>
              <a:off x="11380788" y="7840663"/>
              <a:ext cx="106363" cy="1000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1"/>
            <p:cNvSpPr/>
            <p:nvPr/>
          </p:nvSpPr>
          <p:spPr>
            <a:xfrm>
              <a:off x="9183688" y="6796088"/>
              <a:ext cx="98425" cy="98425"/>
            </a:xfrm>
            <a:custGeom>
              <a:avLst/>
              <a:gdLst/>
              <a:ahLst/>
              <a:cxnLst/>
              <a:rect l="l" t="t" r="r" b="b"/>
              <a:pathLst>
                <a:path w="12" h="12" extrusionOk="0">
                  <a:moveTo>
                    <a:pt x="6" y="0"/>
                  </a:moveTo>
                  <a:cubicBezTo>
                    <a:pt x="9" y="0"/>
                    <a:pt x="12" y="3"/>
                    <a:pt x="12" y="6"/>
                  </a:cubicBezTo>
                  <a:cubicBezTo>
                    <a:pt x="12" y="10"/>
                    <a:pt x="9" y="12"/>
                    <a:pt x="6" y="12"/>
                  </a:cubicBezTo>
                  <a:cubicBezTo>
                    <a:pt x="3" y="12"/>
                    <a:pt x="0" y="10"/>
                    <a:pt x="0" y="6"/>
                  </a:cubicBezTo>
                  <a:cubicBezTo>
                    <a:pt x="0" y="3"/>
                    <a:pt x="2"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1"/>
            <p:cNvSpPr/>
            <p:nvPr/>
          </p:nvSpPr>
          <p:spPr>
            <a:xfrm>
              <a:off x="9183688" y="6103938"/>
              <a:ext cx="98425" cy="984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1"/>
            <p:cNvSpPr/>
            <p:nvPr/>
          </p:nvSpPr>
          <p:spPr>
            <a:xfrm>
              <a:off x="12080876" y="5757863"/>
              <a:ext cx="98425" cy="100013"/>
            </a:xfrm>
            <a:custGeom>
              <a:avLst/>
              <a:gdLst/>
              <a:ahLst/>
              <a:cxnLst/>
              <a:rect l="l" t="t" r="r" b="b"/>
              <a:pathLst>
                <a:path w="12" h="12" extrusionOk="0">
                  <a:moveTo>
                    <a:pt x="6" y="0"/>
                  </a:moveTo>
                  <a:cubicBezTo>
                    <a:pt x="10" y="0"/>
                    <a:pt x="12" y="3"/>
                    <a:pt x="12" y="6"/>
                  </a:cubicBezTo>
                  <a:cubicBezTo>
                    <a:pt x="12" y="9"/>
                    <a:pt x="10" y="12"/>
                    <a:pt x="6" y="12"/>
                  </a:cubicBezTo>
                  <a:cubicBezTo>
                    <a:pt x="3" y="12"/>
                    <a:pt x="0" y="9"/>
                    <a:pt x="0" y="6"/>
                  </a:cubicBezTo>
                  <a:cubicBezTo>
                    <a:pt x="0" y="2"/>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1"/>
            <p:cNvSpPr/>
            <p:nvPr/>
          </p:nvSpPr>
          <p:spPr>
            <a:xfrm>
              <a:off x="10344151" y="4943476"/>
              <a:ext cx="98425" cy="98425"/>
            </a:xfrm>
            <a:custGeom>
              <a:avLst/>
              <a:gdLst/>
              <a:ahLst/>
              <a:cxnLst/>
              <a:rect l="l" t="t" r="r" b="b"/>
              <a:pathLst>
                <a:path w="12" h="12" extrusionOk="0">
                  <a:moveTo>
                    <a:pt x="6" y="12"/>
                  </a:moveTo>
                  <a:cubicBezTo>
                    <a:pt x="3" y="12"/>
                    <a:pt x="0" y="9"/>
                    <a:pt x="0" y="6"/>
                  </a:cubicBezTo>
                  <a:cubicBezTo>
                    <a:pt x="0" y="3"/>
                    <a:pt x="3" y="0"/>
                    <a:pt x="6" y="0"/>
                  </a:cubicBezTo>
                  <a:cubicBezTo>
                    <a:pt x="10" y="0"/>
                    <a:pt x="12" y="3"/>
                    <a:pt x="12" y="6"/>
                  </a:cubicBezTo>
                  <a:cubicBezTo>
                    <a:pt x="12" y="10"/>
                    <a:pt x="9" y="12"/>
                    <a:pt x="6" y="1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
            <p:cNvSpPr/>
            <p:nvPr/>
          </p:nvSpPr>
          <p:spPr>
            <a:xfrm>
              <a:off x="11388726" y="5059363"/>
              <a:ext cx="98425" cy="1063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
            <p:cNvSpPr/>
            <p:nvPr/>
          </p:nvSpPr>
          <p:spPr>
            <a:xfrm>
              <a:off x="9998076" y="5059363"/>
              <a:ext cx="100013" cy="98425"/>
            </a:xfrm>
            <a:custGeom>
              <a:avLst/>
              <a:gdLst/>
              <a:ahLst/>
              <a:cxnLst/>
              <a:rect l="l" t="t" r="r" b="b"/>
              <a:pathLst>
                <a:path w="12" h="12" extrusionOk="0">
                  <a:moveTo>
                    <a:pt x="6" y="12"/>
                  </a:moveTo>
                  <a:cubicBezTo>
                    <a:pt x="3" y="12"/>
                    <a:pt x="0" y="10"/>
                    <a:pt x="0" y="6"/>
                  </a:cubicBezTo>
                  <a:cubicBezTo>
                    <a:pt x="0" y="3"/>
                    <a:pt x="3" y="0"/>
                    <a:pt x="6" y="0"/>
                  </a:cubicBezTo>
                  <a:cubicBezTo>
                    <a:pt x="9" y="0"/>
                    <a:pt x="12" y="3"/>
                    <a:pt x="12" y="6"/>
                  </a:cubicBezTo>
                  <a:cubicBezTo>
                    <a:pt x="12" y="9"/>
                    <a:pt x="9" y="12"/>
                    <a:pt x="6" y="1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
            <p:cNvSpPr/>
            <p:nvPr/>
          </p:nvSpPr>
          <p:spPr>
            <a:xfrm>
              <a:off x="11266488" y="7956551"/>
              <a:ext cx="98425" cy="984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
            <p:cNvSpPr/>
            <p:nvPr/>
          </p:nvSpPr>
          <p:spPr>
            <a:xfrm>
              <a:off x="10113963" y="7956551"/>
              <a:ext cx="98425" cy="98425"/>
            </a:xfrm>
            <a:custGeom>
              <a:avLst/>
              <a:gdLst/>
              <a:ahLst/>
              <a:cxnLst/>
              <a:rect l="l" t="t" r="r" b="b"/>
              <a:pathLst>
                <a:path w="12" h="12" extrusionOk="0">
                  <a:moveTo>
                    <a:pt x="11" y="6"/>
                  </a:moveTo>
                  <a:cubicBezTo>
                    <a:pt x="11" y="9"/>
                    <a:pt x="9" y="12"/>
                    <a:pt x="5" y="12"/>
                  </a:cubicBezTo>
                  <a:cubicBezTo>
                    <a:pt x="2" y="12"/>
                    <a:pt x="0" y="9"/>
                    <a:pt x="0" y="6"/>
                  </a:cubicBezTo>
                  <a:cubicBezTo>
                    <a:pt x="0" y="3"/>
                    <a:pt x="2" y="0"/>
                    <a:pt x="6" y="0"/>
                  </a:cubicBezTo>
                  <a:cubicBezTo>
                    <a:pt x="9" y="0"/>
                    <a:pt x="12" y="3"/>
                    <a:pt x="11"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
            <p:cNvSpPr/>
            <p:nvPr/>
          </p:nvSpPr>
          <p:spPr>
            <a:xfrm>
              <a:off x="9183688" y="7026276"/>
              <a:ext cx="98425" cy="98425"/>
            </a:xfrm>
            <a:custGeom>
              <a:avLst/>
              <a:gdLst/>
              <a:ahLst/>
              <a:cxnLst/>
              <a:rect l="l" t="t" r="r" b="b"/>
              <a:pathLst>
                <a:path w="12" h="12" extrusionOk="0">
                  <a:moveTo>
                    <a:pt x="6" y="0"/>
                  </a:moveTo>
                  <a:cubicBezTo>
                    <a:pt x="9" y="1"/>
                    <a:pt x="12" y="3"/>
                    <a:pt x="12" y="6"/>
                  </a:cubicBezTo>
                  <a:cubicBezTo>
                    <a:pt x="12" y="10"/>
                    <a:pt x="9" y="12"/>
                    <a:pt x="6" y="12"/>
                  </a:cubicBezTo>
                  <a:cubicBezTo>
                    <a:pt x="3" y="12"/>
                    <a:pt x="0" y="10"/>
                    <a:pt x="0" y="6"/>
                  </a:cubicBezTo>
                  <a:cubicBezTo>
                    <a:pt x="0" y="3"/>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1"/>
            <p:cNvSpPr/>
            <p:nvPr/>
          </p:nvSpPr>
          <p:spPr>
            <a:xfrm>
              <a:off x="9183688" y="5873751"/>
              <a:ext cx="98425" cy="98425"/>
            </a:xfrm>
            <a:custGeom>
              <a:avLst/>
              <a:gdLst/>
              <a:ahLst/>
              <a:cxnLst/>
              <a:rect l="l" t="t" r="r" b="b"/>
              <a:pathLst>
                <a:path w="12" h="12" extrusionOk="0">
                  <a:moveTo>
                    <a:pt x="12" y="6"/>
                  </a:moveTo>
                  <a:cubicBezTo>
                    <a:pt x="12" y="9"/>
                    <a:pt x="10" y="12"/>
                    <a:pt x="6" y="12"/>
                  </a:cubicBezTo>
                  <a:cubicBezTo>
                    <a:pt x="3" y="12"/>
                    <a:pt x="1" y="9"/>
                    <a:pt x="0" y="6"/>
                  </a:cubicBezTo>
                  <a:cubicBezTo>
                    <a:pt x="0" y="3"/>
                    <a:pt x="3" y="0"/>
                    <a:pt x="6" y="0"/>
                  </a:cubicBezTo>
                  <a:cubicBezTo>
                    <a:pt x="9" y="0"/>
                    <a:pt x="12" y="2"/>
                    <a:pt x="1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
            <p:cNvSpPr/>
            <p:nvPr/>
          </p:nvSpPr>
          <p:spPr>
            <a:xfrm>
              <a:off x="12311063" y="6450013"/>
              <a:ext cx="98425" cy="984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1"/>
            <p:cNvSpPr/>
            <p:nvPr/>
          </p:nvSpPr>
          <p:spPr>
            <a:xfrm>
              <a:off x="12195176" y="7034213"/>
              <a:ext cx="98425" cy="98425"/>
            </a:xfrm>
            <a:custGeom>
              <a:avLst/>
              <a:gdLst/>
              <a:ahLst/>
              <a:cxnLst/>
              <a:rect l="l" t="t" r="r" b="b"/>
              <a:pathLst>
                <a:path w="12" h="12" extrusionOk="0">
                  <a:moveTo>
                    <a:pt x="12" y="6"/>
                  </a:moveTo>
                  <a:cubicBezTo>
                    <a:pt x="12" y="9"/>
                    <a:pt x="9" y="12"/>
                    <a:pt x="6" y="12"/>
                  </a:cubicBezTo>
                  <a:cubicBezTo>
                    <a:pt x="3" y="12"/>
                    <a:pt x="0" y="9"/>
                    <a:pt x="0" y="6"/>
                  </a:cubicBezTo>
                  <a:cubicBezTo>
                    <a:pt x="0" y="3"/>
                    <a:pt x="3" y="0"/>
                    <a:pt x="6" y="0"/>
                  </a:cubicBezTo>
                  <a:cubicBezTo>
                    <a:pt x="9" y="0"/>
                    <a:pt x="12" y="2"/>
                    <a:pt x="1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
            <p:cNvSpPr/>
            <p:nvPr/>
          </p:nvSpPr>
          <p:spPr>
            <a:xfrm>
              <a:off x="10690226" y="8070851"/>
              <a:ext cx="98425" cy="1000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
            <p:cNvSpPr/>
            <p:nvPr/>
          </p:nvSpPr>
          <p:spPr>
            <a:xfrm>
              <a:off x="10113963" y="4943476"/>
              <a:ext cx="98425" cy="984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
            <p:cNvSpPr/>
            <p:nvPr/>
          </p:nvSpPr>
          <p:spPr>
            <a:xfrm>
              <a:off x="12195176" y="5873751"/>
              <a:ext cx="98425" cy="984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
            <p:cNvSpPr/>
            <p:nvPr/>
          </p:nvSpPr>
          <p:spPr>
            <a:xfrm>
              <a:off x="12311063" y="6688138"/>
              <a:ext cx="98425" cy="90488"/>
            </a:xfrm>
            <a:custGeom>
              <a:avLst/>
              <a:gdLst/>
              <a:ahLst/>
              <a:cxnLst/>
              <a:rect l="l" t="t" r="r" b="b"/>
              <a:pathLst>
                <a:path w="12" h="11" extrusionOk="0">
                  <a:moveTo>
                    <a:pt x="6" y="0"/>
                  </a:moveTo>
                  <a:cubicBezTo>
                    <a:pt x="9" y="0"/>
                    <a:pt x="12" y="2"/>
                    <a:pt x="12" y="6"/>
                  </a:cubicBezTo>
                  <a:cubicBezTo>
                    <a:pt x="12" y="9"/>
                    <a:pt x="9" y="11"/>
                    <a:pt x="6" y="11"/>
                  </a:cubicBezTo>
                  <a:cubicBezTo>
                    <a:pt x="3" y="11"/>
                    <a:pt x="0" y="9"/>
                    <a:pt x="0" y="5"/>
                  </a:cubicBezTo>
                  <a:cubicBezTo>
                    <a:pt x="0" y="2"/>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
            <p:cNvSpPr/>
            <p:nvPr/>
          </p:nvSpPr>
          <p:spPr>
            <a:xfrm>
              <a:off x="11849101" y="7610476"/>
              <a:ext cx="100013" cy="98425"/>
            </a:xfrm>
            <a:custGeom>
              <a:avLst/>
              <a:gdLst/>
              <a:ahLst/>
              <a:cxnLst/>
              <a:rect l="l" t="t" r="r" b="b"/>
              <a:pathLst>
                <a:path w="12" h="12" extrusionOk="0">
                  <a:moveTo>
                    <a:pt x="12" y="6"/>
                  </a:moveTo>
                  <a:cubicBezTo>
                    <a:pt x="12" y="9"/>
                    <a:pt x="9" y="12"/>
                    <a:pt x="5" y="12"/>
                  </a:cubicBezTo>
                  <a:cubicBezTo>
                    <a:pt x="2" y="12"/>
                    <a:pt x="0" y="9"/>
                    <a:pt x="0" y="6"/>
                  </a:cubicBezTo>
                  <a:cubicBezTo>
                    <a:pt x="0" y="3"/>
                    <a:pt x="3" y="0"/>
                    <a:pt x="6" y="0"/>
                  </a:cubicBezTo>
                  <a:cubicBezTo>
                    <a:pt x="9" y="0"/>
                    <a:pt x="12" y="3"/>
                    <a:pt x="1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
            <p:cNvSpPr/>
            <p:nvPr/>
          </p:nvSpPr>
          <p:spPr>
            <a:xfrm>
              <a:off x="10920413" y="8080376"/>
              <a:ext cx="98425" cy="90488"/>
            </a:xfrm>
            <a:custGeom>
              <a:avLst/>
              <a:gdLst/>
              <a:ahLst/>
              <a:cxnLst/>
              <a:rect l="l" t="t" r="r" b="b"/>
              <a:pathLst>
                <a:path w="12" h="11" extrusionOk="0">
                  <a:moveTo>
                    <a:pt x="6" y="0"/>
                  </a:moveTo>
                  <a:cubicBezTo>
                    <a:pt x="9" y="0"/>
                    <a:pt x="12" y="2"/>
                    <a:pt x="12" y="6"/>
                  </a:cubicBezTo>
                  <a:cubicBezTo>
                    <a:pt x="12" y="9"/>
                    <a:pt x="9" y="11"/>
                    <a:pt x="6" y="11"/>
                  </a:cubicBezTo>
                  <a:cubicBezTo>
                    <a:pt x="3" y="11"/>
                    <a:pt x="0" y="9"/>
                    <a:pt x="0" y="5"/>
                  </a:cubicBezTo>
                  <a:cubicBezTo>
                    <a:pt x="0" y="2"/>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
            <p:cNvSpPr/>
            <p:nvPr/>
          </p:nvSpPr>
          <p:spPr>
            <a:xfrm>
              <a:off x="10690226" y="4827588"/>
              <a:ext cx="98425" cy="100013"/>
            </a:xfrm>
            <a:custGeom>
              <a:avLst/>
              <a:gdLst/>
              <a:ahLst/>
              <a:cxnLst/>
              <a:rect l="l" t="t" r="r" b="b"/>
              <a:pathLst>
                <a:path w="12" h="12" extrusionOk="0">
                  <a:moveTo>
                    <a:pt x="6" y="12"/>
                  </a:moveTo>
                  <a:cubicBezTo>
                    <a:pt x="3" y="12"/>
                    <a:pt x="0" y="10"/>
                    <a:pt x="0" y="6"/>
                  </a:cubicBezTo>
                  <a:cubicBezTo>
                    <a:pt x="0" y="3"/>
                    <a:pt x="3" y="0"/>
                    <a:pt x="6" y="0"/>
                  </a:cubicBezTo>
                  <a:cubicBezTo>
                    <a:pt x="10" y="0"/>
                    <a:pt x="12" y="3"/>
                    <a:pt x="12" y="7"/>
                  </a:cubicBezTo>
                  <a:cubicBezTo>
                    <a:pt x="12" y="10"/>
                    <a:pt x="9" y="12"/>
                    <a:pt x="6" y="1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1"/>
            <p:cNvSpPr/>
            <p:nvPr/>
          </p:nvSpPr>
          <p:spPr>
            <a:xfrm>
              <a:off x="11274426" y="4951413"/>
              <a:ext cx="98425" cy="90488"/>
            </a:xfrm>
            <a:custGeom>
              <a:avLst/>
              <a:gdLst/>
              <a:ahLst/>
              <a:cxnLst/>
              <a:rect l="l" t="t" r="r" b="b"/>
              <a:pathLst>
                <a:path w="12" h="11" extrusionOk="0">
                  <a:moveTo>
                    <a:pt x="12" y="5"/>
                  </a:moveTo>
                  <a:cubicBezTo>
                    <a:pt x="12" y="9"/>
                    <a:pt x="9" y="11"/>
                    <a:pt x="5" y="11"/>
                  </a:cubicBezTo>
                  <a:cubicBezTo>
                    <a:pt x="2" y="11"/>
                    <a:pt x="0" y="8"/>
                    <a:pt x="0" y="5"/>
                  </a:cubicBezTo>
                  <a:cubicBezTo>
                    <a:pt x="0" y="2"/>
                    <a:pt x="2" y="0"/>
                    <a:pt x="6" y="0"/>
                  </a:cubicBezTo>
                  <a:cubicBezTo>
                    <a:pt x="9" y="0"/>
                    <a:pt x="12" y="2"/>
                    <a:pt x="12"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
            <p:cNvSpPr/>
            <p:nvPr/>
          </p:nvSpPr>
          <p:spPr>
            <a:xfrm>
              <a:off x="9069388" y="6450013"/>
              <a:ext cx="98425" cy="984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
            <p:cNvSpPr/>
            <p:nvPr/>
          </p:nvSpPr>
          <p:spPr>
            <a:xfrm>
              <a:off x="9645651" y="7726363"/>
              <a:ext cx="98425" cy="98425"/>
            </a:xfrm>
            <a:custGeom>
              <a:avLst/>
              <a:gdLst/>
              <a:ahLst/>
              <a:cxnLst/>
              <a:rect l="l" t="t" r="r" b="b"/>
              <a:pathLst>
                <a:path w="12" h="12" extrusionOk="0">
                  <a:moveTo>
                    <a:pt x="12" y="6"/>
                  </a:moveTo>
                  <a:cubicBezTo>
                    <a:pt x="12" y="9"/>
                    <a:pt x="10" y="12"/>
                    <a:pt x="7" y="12"/>
                  </a:cubicBezTo>
                  <a:cubicBezTo>
                    <a:pt x="3" y="12"/>
                    <a:pt x="0" y="9"/>
                    <a:pt x="0" y="6"/>
                  </a:cubicBezTo>
                  <a:cubicBezTo>
                    <a:pt x="0" y="3"/>
                    <a:pt x="3" y="0"/>
                    <a:pt x="6" y="0"/>
                  </a:cubicBezTo>
                  <a:cubicBezTo>
                    <a:pt x="9" y="0"/>
                    <a:pt x="12" y="3"/>
                    <a:pt x="1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1"/>
            <p:cNvSpPr/>
            <p:nvPr/>
          </p:nvSpPr>
          <p:spPr>
            <a:xfrm>
              <a:off x="12311063" y="6219826"/>
              <a:ext cx="98425" cy="98425"/>
            </a:xfrm>
            <a:custGeom>
              <a:avLst/>
              <a:gdLst/>
              <a:ahLst/>
              <a:cxnLst/>
              <a:rect l="l" t="t" r="r" b="b"/>
              <a:pathLst>
                <a:path w="12" h="12" extrusionOk="0">
                  <a:moveTo>
                    <a:pt x="6" y="0"/>
                  </a:moveTo>
                  <a:cubicBezTo>
                    <a:pt x="9" y="0"/>
                    <a:pt x="12" y="3"/>
                    <a:pt x="12" y="6"/>
                  </a:cubicBezTo>
                  <a:cubicBezTo>
                    <a:pt x="12" y="9"/>
                    <a:pt x="10" y="12"/>
                    <a:pt x="7" y="12"/>
                  </a:cubicBezTo>
                  <a:cubicBezTo>
                    <a:pt x="3" y="12"/>
                    <a:pt x="1" y="9"/>
                    <a:pt x="0" y="6"/>
                  </a:cubicBezTo>
                  <a:cubicBezTo>
                    <a:pt x="0" y="3"/>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
            <p:cNvSpPr/>
            <p:nvPr/>
          </p:nvSpPr>
          <p:spPr>
            <a:xfrm>
              <a:off x="11849101" y="5297488"/>
              <a:ext cx="100013" cy="98425"/>
            </a:xfrm>
            <a:custGeom>
              <a:avLst/>
              <a:gdLst/>
              <a:ahLst/>
              <a:cxnLst/>
              <a:rect l="l" t="t" r="r" b="b"/>
              <a:pathLst>
                <a:path w="12" h="12" extrusionOk="0">
                  <a:moveTo>
                    <a:pt x="6" y="11"/>
                  </a:moveTo>
                  <a:cubicBezTo>
                    <a:pt x="3" y="11"/>
                    <a:pt x="0" y="9"/>
                    <a:pt x="0" y="6"/>
                  </a:cubicBezTo>
                  <a:cubicBezTo>
                    <a:pt x="0" y="2"/>
                    <a:pt x="3" y="0"/>
                    <a:pt x="6" y="0"/>
                  </a:cubicBezTo>
                  <a:cubicBezTo>
                    <a:pt x="9" y="0"/>
                    <a:pt x="12" y="3"/>
                    <a:pt x="12" y="6"/>
                  </a:cubicBezTo>
                  <a:cubicBezTo>
                    <a:pt x="12" y="9"/>
                    <a:pt x="9" y="12"/>
                    <a:pt x="6" y="1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
            <p:cNvSpPr/>
            <p:nvPr/>
          </p:nvSpPr>
          <p:spPr>
            <a:xfrm>
              <a:off x="9413876" y="7496176"/>
              <a:ext cx="100013" cy="984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
            <p:cNvSpPr/>
            <p:nvPr/>
          </p:nvSpPr>
          <p:spPr>
            <a:xfrm>
              <a:off x="10928351" y="4827588"/>
              <a:ext cx="90488" cy="100013"/>
            </a:xfrm>
            <a:custGeom>
              <a:avLst/>
              <a:gdLst/>
              <a:ahLst/>
              <a:cxnLst/>
              <a:rect l="l" t="t" r="r" b="b"/>
              <a:pathLst>
                <a:path w="11" h="12" extrusionOk="0">
                  <a:moveTo>
                    <a:pt x="11" y="6"/>
                  </a:moveTo>
                  <a:cubicBezTo>
                    <a:pt x="11" y="10"/>
                    <a:pt x="9" y="12"/>
                    <a:pt x="5" y="12"/>
                  </a:cubicBezTo>
                  <a:cubicBezTo>
                    <a:pt x="2" y="12"/>
                    <a:pt x="0" y="10"/>
                    <a:pt x="0" y="6"/>
                  </a:cubicBezTo>
                  <a:cubicBezTo>
                    <a:pt x="0" y="3"/>
                    <a:pt x="2" y="0"/>
                    <a:pt x="6" y="0"/>
                  </a:cubicBezTo>
                  <a:cubicBezTo>
                    <a:pt x="9" y="1"/>
                    <a:pt x="11" y="3"/>
                    <a:pt x="11"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
            <p:cNvSpPr/>
            <p:nvPr/>
          </p:nvSpPr>
          <p:spPr>
            <a:xfrm>
              <a:off x="9529763" y="7610476"/>
              <a:ext cx="98425" cy="984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
            <p:cNvSpPr/>
            <p:nvPr/>
          </p:nvSpPr>
          <p:spPr>
            <a:xfrm>
              <a:off x="10460038" y="8070851"/>
              <a:ext cx="98425" cy="100013"/>
            </a:xfrm>
            <a:custGeom>
              <a:avLst/>
              <a:gdLst/>
              <a:ahLst/>
              <a:cxnLst/>
              <a:rect l="l" t="t" r="r" b="b"/>
              <a:pathLst>
                <a:path w="12" h="12" extrusionOk="0">
                  <a:moveTo>
                    <a:pt x="6" y="0"/>
                  </a:moveTo>
                  <a:cubicBezTo>
                    <a:pt x="9" y="0"/>
                    <a:pt x="12" y="3"/>
                    <a:pt x="12" y="6"/>
                  </a:cubicBezTo>
                  <a:cubicBezTo>
                    <a:pt x="12" y="9"/>
                    <a:pt x="9" y="12"/>
                    <a:pt x="6" y="12"/>
                  </a:cubicBezTo>
                  <a:cubicBezTo>
                    <a:pt x="2" y="12"/>
                    <a:pt x="0" y="9"/>
                    <a:pt x="0" y="6"/>
                  </a:cubicBezTo>
                  <a:cubicBezTo>
                    <a:pt x="0" y="3"/>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
            <p:cNvSpPr/>
            <p:nvPr/>
          </p:nvSpPr>
          <p:spPr>
            <a:xfrm>
              <a:off x="9423401" y="5403851"/>
              <a:ext cx="90488" cy="100013"/>
            </a:xfrm>
            <a:custGeom>
              <a:avLst/>
              <a:gdLst/>
              <a:ahLst/>
              <a:cxnLst/>
              <a:rect l="l" t="t" r="r" b="b"/>
              <a:pathLst>
                <a:path w="11" h="12" extrusionOk="0">
                  <a:moveTo>
                    <a:pt x="5" y="12"/>
                  </a:moveTo>
                  <a:cubicBezTo>
                    <a:pt x="2" y="12"/>
                    <a:pt x="0" y="9"/>
                    <a:pt x="0" y="6"/>
                  </a:cubicBezTo>
                  <a:cubicBezTo>
                    <a:pt x="0" y="3"/>
                    <a:pt x="3" y="0"/>
                    <a:pt x="6" y="1"/>
                  </a:cubicBezTo>
                  <a:cubicBezTo>
                    <a:pt x="9" y="1"/>
                    <a:pt x="11" y="3"/>
                    <a:pt x="11" y="7"/>
                  </a:cubicBezTo>
                  <a:cubicBezTo>
                    <a:pt x="11" y="10"/>
                    <a:pt x="8" y="12"/>
                    <a:pt x="5" y="1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
            <p:cNvSpPr/>
            <p:nvPr/>
          </p:nvSpPr>
          <p:spPr>
            <a:xfrm>
              <a:off x="9653588" y="5173663"/>
              <a:ext cx="90488" cy="98425"/>
            </a:xfrm>
            <a:custGeom>
              <a:avLst/>
              <a:gdLst/>
              <a:ahLst/>
              <a:cxnLst/>
              <a:rect l="l" t="t" r="r" b="b"/>
              <a:pathLst>
                <a:path w="11" h="12" extrusionOk="0">
                  <a:moveTo>
                    <a:pt x="11" y="6"/>
                  </a:moveTo>
                  <a:cubicBezTo>
                    <a:pt x="11" y="9"/>
                    <a:pt x="9" y="12"/>
                    <a:pt x="6" y="12"/>
                  </a:cubicBezTo>
                  <a:cubicBezTo>
                    <a:pt x="3" y="12"/>
                    <a:pt x="0" y="9"/>
                    <a:pt x="0" y="6"/>
                  </a:cubicBezTo>
                  <a:cubicBezTo>
                    <a:pt x="0" y="3"/>
                    <a:pt x="2" y="0"/>
                    <a:pt x="5" y="0"/>
                  </a:cubicBezTo>
                  <a:cubicBezTo>
                    <a:pt x="9" y="0"/>
                    <a:pt x="11" y="3"/>
                    <a:pt x="11"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
            <p:cNvSpPr/>
            <p:nvPr/>
          </p:nvSpPr>
          <p:spPr>
            <a:xfrm>
              <a:off x="10460038" y="4827588"/>
              <a:ext cx="98425" cy="1000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1"/>
            <p:cNvSpPr/>
            <p:nvPr/>
          </p:nvSpPr>
          <p:spPr>
            <a:xfrm>
              <a:off x="11964988" y="7496176"/>
              <a:ext cx="98425" cy="98425"/>
            </a:xfrm>
            <a:custGeom>
              <a:avLst/>
              <a:gdLst/>
              <a:ahLst/>
              <a:cxnLst/>
              <a:rect l="l" t="t" r="r" b="b"/>
              <a:pathLst>
                <a:path w="12" h="12" extrusionOk="0">
                  <a:moveTo>
                    <a:pt x="6" y="0"/>
                  </a:moveTo>
                  <a:cubicBezTo>
                    <a:pt x="9" y="0"/>
                    <a:pt x="11" y="3"/>
                    <a:pt x="12" y="6"/>
                  </a:cubicBezTo>
                  <a:cubicBezTo>
                    <a:pt x="12" y="9"/>
                    <a:pt x="9" y="12"/>
                    <a:pt x="6" y="12"/>
                  </a:cubicBezTo>
                  <a:cubicBezTo>
                    <a:pt x="3" y="12"/>
                    <a:pt x="0" y="9"/>
                    <a:pt x="0" y="6"/>
                  </a:cubicBezTo>
                  <a:cubicBezTo>
                    <a:pt x="0" y="3"/>
                    <a:pt x="2"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
            <p:cNvSpPr/>
            <p:nvPr/>
          </p:nvSpPr>
          <p:spPr>
            <a:xfrm>
              <a:off x="9537701" y="5297488"/>
              <a:ext cx="90488" cy="90488"/>
            </a:xfrm>
            <a:custGeom>
              <a:avLst/>
              <a:gdLst/>
              <a:ahLst/>
              <a:cxnLst/>
              <a:rect l="l" t="t" r="r" b="b"/>
              <a:pathLst>
                <a:path w="11" h="11" extrusionOk="0">
                  <a:moveTo>
                    <a:pt x="6" y="11"/>
                  </a:moveTo>
                  <a:cubicBezTo>
                    <a:pt x="2" y="11"/>
                    <a:pt x="0" y="9"/>
                    <a:pt x="0" y="6"/>
                  </a:cubicBezTo>
                  <a:cubicBezTo>
                    <a:pt x="0" y="2"/>
                    <a:pt x="2" y="0"/>
                    <a:pt x="6" y="0"/>
                  </a:cubicBezTo>
                  <a:cubicBezTo>
                    <a:pt x="9" y="0"/>
                    <a:pt x="11" y="2"/>
                    <a:pt x="11" y="5"/>
                  </a:cubicBezTo>
                  <a:cubicBezTo>
                    <a:pt x="11" y="8"/>
                    <a:pt x="9" y="11"/>
                    <a:pt x="6" y="1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
            <p:cNvSpPr/>
            <p:nvPr/>
          </p:nvSpPr>
          <p:spPr>
            <a:xfrm>
              <a:off x="9069388" y="6680201"/>
              <a:ext cx="98425" cy="98425"/>
            </a:xfrm>
            <a:custGeom>
              <a:avLst/>
              <a:gdLst/>
              <a:ahLst/>
              <a:cxnLst/>
              <a:rect l="l" t="t" r="r" b="b"/>
              <a:pathLst>
                <a:path w="12" h="12" extrusionOk="0">
                  <a:moveTo>
                    <a:pt x="12" y="6"/>
                  </a:moveTo>
                  <a:cubicBezTo>
                    <a:pt x="12" y="10"/>
                    <a:pt x="9" y="12"/>
                    <a:pt x="6" y="12"/>
                  </a:cubicBezTo>
                  <a:cubicBezTo>
                    <a:pt x="3" y="12"/>
                    <a:pt x="0" y="9"/>
                    <a:pt x="0" y="6"/>
                  </a:cubicBezTo>
                  <a:cubicBezTo>
                    <a:pt x="0" y="3"/>
                    <a:pt x="3" y="0"/>
                    <a:pt x="6" y="0"/>
                  </a:cubicBezTo>
                  <a:cubicBezTo>
                    <a:pt x="9" y="1"/>
                    <a:pt x="12" y="3"/>
                    <a:pt x="1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1"/>
            <p:cNvSpPr/>
            <p:nvPr/>
          </p:nvSpPr>
          <p:spPr>
            <a:xfrm>
              <a:off x="11734801" y="5181601"/>
              <a:ext cx="98425" cy="90488"/>
            </a:xfrm>
            <a:custGeom>
              <a:avLst/>
              <a:gdLst/>
              <a:ahLst/>
              <a:cxnLst/>
              <a:rect l="l" t="t" r="r" b="b"/>
              <a:pathLst>
                <a:path w="12" h="11" extrusionOk="0">
                  <a:moveTo>
                    <a:pt x="12" y="5"/>
                  </a:moveTo>
                  <a:cubicBezTo>
                    <a:pt x="12" y="9"/>
                    <a:pt x="9" y="11"/>
                    <a:pt x="6" y="11"/>
                  </a:cubicBezTo>
                  <a:cubicBezTo>
                    <a:pt x="3" y="11"/>
                    <a:pt x="0" y="9"/>
                    <a:pt x="0" y="6"/>
                  </a:cubicBezTo>
                  <a:cubicBezTo>
                    <a:pt x="0" y="2"/>
                    <a:pt x="3" y="0"/>
                    <a:pt x="6" y="0"/>
                  </a:cubicBezTo>
                  <a:cubicBezTo>
                    <a:pt x="9" y="0"/>
                    <a:pt x="12" y="2"/>
                    <a:pt x="12"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1"/>
            <p:cNvSpPr/>
            <p:nvPr/>
          </p:nvSpPr>
          <p:spPr>
            <a:xfrm>
              <a:off x="11734801" y="7726363"/>
              <a:ext cx="98425" cy="98425"/>
            </a:xfrm>
            <a:custGeom>
              <a:avLst/>
              <a:gdLst/>
              <a:ahLst/>
              <a:cxnLst/>
              <a:rect l="l" t="t" r="r" b="b"/>
              <a:pathLst>
                <a:path w="12" h="12" extrusionOk="0">
                  <a:moveTo>
                    <a:pt x="6" y="0"/>
                  </a:moveTo>
                  <a:cubicBezTo>
                    <a:pt x="9" y="0"/>
                    <a:pt x="11" y="3"/>
                    <a:pt x="11" y="6"/>
                  </a:cubicBezTo>
                  <a:cubicBezTo>
                    <a:pt x="12" y="9"/>
                    <a:pt x="9" y="12"/>
                    <a:pt x="6" y="12"/>
                  </a:cubicBezTo>
                  <a:cubicBezTo>
                    <a:pt x="2" y="12"/>
                    <a:pt x="0" y="9"/>
                    <a:pt x="0" y="6"/>
                  </a:cubicBezTo>
                  <a:cubicBezTo>
                    <a:pt x="0" y="3"/>
                    <a:pt x="2"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1"/>
            <p:cNvSpPr/>
            <p:nvPr/>
          </p:nvSpPr>
          <p:spPr>
            <a:xfrm>
              <a:off x="9069388" y="6219826"/>
              <a:ext cx="98425" cy="98425"/>
            </a:xfrm>
            <a:custGeom>
              <a:avLst/>
              <a:gdLst/>
              <a:ahLst/>
              <a:cxnLst/>
              <a:rect l="l" t="t" r="r" b="b"/>
              <a:pathLst>
                <a:path w="12" h="12" extrusionOk="0">
                  <a:moveTo>
                    <a:pt x="12" y="6"/>
                  </a:moveTo>
                  <a:cubicBezTo>
                    <a:pt x="12" y="9"/>
                    <a:pt x="9" y="12"/>
                    <a:pt x="6" y="12"/>
                  </a:cubicBezTo>
                  <a:cubicBezTo>
                    <a:pt x="3" y="12"/>
                    <a:pt x="0" y="9"/>
                    <a:pt x="0" y="6"/>
                  </a:cubicBezTo>
                  <a:cubicBezTo>
                    <a:pt x="0" y="3"/>
                    <a:pt x="3" y="0"/>
                    <a:pt x="7" y="0"/>
                  </a:cubicBezTo>
                  <a:cubicBezTo>
                    <a:pt x="10" y="0"/>
                    <a:pt x="12" y="3"/>
                    <a:pt x="1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1"/>
            <p:cNvSpPr/>
            <p:nvPr/>
          </p:nvSpPr>
          <p:spPr>
            <a:xfrm>
              <a:off x="11964988" y="5413376"/>
              <a:ext cx="98425" cy="98425"/>
            </a:xfrm>
            <a:custGeom>
              <a:avLst/>
              <a:gdLst/>
              <a:ahLst/>
              <a:cxnLst/>
              <a:rect l="l" t="t" r="r" b="b"/>
              <a:pathLst>
                <a:path w="12" h="12" extrusionOk="0">
                  <a:moveTo>
                    <a:pt x="6" y="11"/>
                  </a:moveTo>
                  <a:cubicBezTo>
                    <a:pt x="3" y="11"/>
                    <a:pt x="0" y="8"/>
                    <a:pt x="0" y="5"/>
                  </a:cubicBezTo>
                  <a:cubicBezTo>
                    <a:pt x="1" y="2"/>
                    <a:pt x="3" y="0"/>
                    <a:pt x="6" y="0"/>
                  </a:cubicBezTo>
                  <a:cubicBezTo>
                    <a:pt x="10" y="0"/>
                    <a:pt x="12" y="3"/>
                    <a:pt x="12" y="6"/>
                  </a:cubicBezTo>
                  <a:cubicBezTo>
                    <a:pt x="12" y="9"/>
                    <a:pt x="9" y="12"/>
                    <a:pt x="6" y="1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1"/>
            <p:cNvSpPr/>
            <p:nvPr/>
          </p:nvSpPr>
          <p:spPr>
            <a:xfrm>
              <a:off x="11618913" y="7840663"/>
              <a:ext cx="90488" cy="100013"/>
            </a:xfrm>
            <a:custGeom>
              <a:avLst/>
              <a:gdLst/>
              <a:ahLst/>
              <a:cxnLst/>
              <a:rect l="l" t="t" r="r" b="b"/>
              <a:pathLst>
                <a:path w="11" h="12" extrusionOk="0">
                  <a:moveTo>
                    <a:pt x="11" y="6"/>
                  </a:moveTo>
                  <a:cubicBezTo>
                    <a:pt x="11" y="9"/>
                    <a:pt x="9" y="12"/>
                    <a:pt x="6" y="12"/>
                  </a:cubicBezTo>
                  <a:cubicBezTo>
                    <a:pt x="3" y="12"/>
                    <a:pt x="0" y="9"/>
                    <a:pt x="0" y="6"/>
                  </a:cubicBezTo>
                  <a:cubicBezTo>
                    <a:pt x="0" y="3"/>
                    <a:pt x="2" y="1"/>
                    <a:pt x="5" y="1"/>
                  </a:cubicBezTo>
                  <a:cubicBezTo>
                    <a:pt x="9" y="0"/>
                    <a:pt x="11" y="3"/>
                    <a:pt x="11"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1"/>
            <p:cNvSpPr/>
            <p:nvPr/>
          </p:nvSpPr>
          <p:spPr>
            <a:xfrm>
              <a:off x="9767888" y="7840663"/>
              <a:ext cx="90488" cy="100013"/>
            </a:xfrm>
            <a:custGeom>
              <a:avLst/>
              <a:gdLst/>
              <a:ahLst/>
              <a:cxnLst/>
              <a:rect l="l" t="t" r="r" b="b"/>
              <a:pathLst>
                <a:path w="11" h="12" extrusionOk="0">
                  <a:moveTo>
                    <a:pt x="11" y="6"/>
                  </a:moveTo>
                  <a:cubicBezTo>
                    <a:pt x="11" y="9"/>
                    <a:pt x="9" y="12"/>
                    <a:pt x="5" y="12"/>
                  </a:cubicBezTo>
                  <a:cubicBezTo>
                    <a:pt x="2" y="12"/>
                    <a:pt x="0" y="9"/>
                    <a:pt x="0" y="6"/>
                  </a:cubicBezTo>
                  <a:cubicBezTo>
                    <a:pt x="0" y="3"/>
                    <a:pt x="2" y="0"/>
                    <a:pt x="5" y="0"/>
                  </a:cubicBezTo>
                  <a:cubicBezTo>
                    <a:pt x="8" y="0"/>
                    <a:pt x="11" y="3"/>
                    <a:pt x="11"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1"/>
            <p:cNvSpPr/>
            <p:nvPr/>
          </p:nvSpPr>
          <p:spPr>
            <a:xfrm>
              <a:off x="9299576" y="7380288"/>
              <a:ext cx="98425" cy="90488"/>
            </a:xfrm>
            <a:custGeom>
              <a:avLst/>
              <a:gdLst/>
              <a:ahLst/>
              <a:cxnLst/>
              <a:rect l="l" t="t" r="r" b="b"/>
              <a:pathLst>
                <a:path w="12" h="11" extrusionOk="0">
                  <a:moveTo>
                    <a:pt x="12" y="6"/>
                  </a:moveTo>
                  <a:cubicBezTo>
                    <a:pt x="12" y="9"/>
                    <a:pt x="9" y="11"/>
                    <a:pt x="6" y="11"/>
                  </a:cubicBezTo>
                  <a:cubicBezTo>
                    <a:pt x="3" y="11"/>
                    <a:pt x="0" y="9"/>
                    <a:pt x="0" y="6"/>
                  </a:cubicBezTo>
                  <a:cubicBezTo>
                    <a:pt x="0" y="2"/>
                    <a:pt x="3" y="0"/>
                    <a:pt x="6" y="0"/>
                  </a:cubicBezTo>
                  <a:cubicBezTo>
                    <a:pt x="9" y="0"/>
                    <a:pt x="12" y="3"/>
                    <a:pt x="1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1"/>
            <p:cNvSpPr/>
            <p:nvPr/>
          </p:nvSpPr>
          <p:spPr>
            <a:xfrm>
              <a:off x="12080876" y="7380288"/>
              <a:ext cx="98425" cy="984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1"/>
            <p:cNvSpPr/>
            <p:nvPr/>
          </p:nvSpPr>
          <p:spPr>
            <a:xfrm>
              <a:off x="9767888" y="5059363"/>
              <a:ext cx="90488" cy="98425"/>
            </a:xfrm>
            <a:custGeom>
              <a:avLst/>
              <a:gdLst/>
              <a:ahLst/>
              <a:cxnLst/>
              <a:rect l="l" t="t" r="r" b="b"/>
              <a:pathLst>
                <a:path w="11" h="12" extrusionOk="0">
                  <a:moveTo>
                    <a:pt x="11" y="6"/>
                  </a:moveTo>
                  <a:cubicBezTo>
                    <a:pt x="11" y="9"/>
                    <a:pt x="9" y="12"/>
                    <a:pt x="6" y="12"/>
                  </a:cubicBezTo>
                  <a:cubicBezTo>
                    <a:pt x="2" y="12"/>
                    <a:pt x="0" y="9"/>
                    <a:pt x="0" y="6"/>
                  </a:cubicBezTo>
                  <a:cubicBezTo>
                    <a:pt x="0" y="3"/>
                    <a:pt x="3" y="0"/>
                    <a:pt x="6" y="0"/>
                  </a:cubicBezTo>
                  <a:cubicBezTo>
                    <a:pt x="9" y="0"/>
                    <a:pt x="11" y="3"/>
                    <a:pt x="11"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1"/>
            <p:cNvSpPr/>
            <p:nvPr/>
          </p:nvSpPr>
          <p:spPr>
            <a:xfrm>
              <a:off x="10228263" y="8070851"/>
              <a:ext cx="90488" cy="100013"/>
            </a:xfrm>
            <a:custGeom>
              <a:avLst/>
              <a:gdLst/>
              <a:ahLst/>
              <a:cxnLst/>
              <a:rect l="l" t="t" r="r" b="b"/>
              <a:pathLst>
                <a:path w="11" h="12" extrusionOk="0">
                  <a:moveTo>
                    <a:pt x="11" y="6"/>
                  </a:moveTo>
                  <a:cubicBezTo>
                    <a:pt x="11" y="10"/>
                    <a:pt x="9" y="12"/>
                    <a:pt x="5" y="12"/>
                  </a:cubicBezTo>
                  <a:cubicBezTo>
                    <a:pt x="2" y="12"/>
                    <a:pt x="0" y="9"/>
                    <a:pt x="0" y="6"/>
                  </a:cubicBezTo>
                  <a:cubicBezTo>
                    <a:pt x="0" y="3"/>
                    <a:pt x="3" y="0"/>
                    <a:pt x="6" y="0"/>
                  </a:cubicBezTo>
                  <a:cubicBezTo>
                    <a:pt x="9" y="1"/>
                    <a:pt x="11" y="3"/>
                    <a:pt x="11"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p1"/>
            <p:cNvSpPr/>
            <p:nvPr/>
          </p:nvSpPr>
          <p:spPr>
            <a:xfrm>
              <a:off x="9307513" y="5527676"/>
              <a:ext cx="90488" cy="90488"/>
            </a:xfrm>
            <a:custGeom>
              <a:avLst/>
              <a:gdLst/>
              <a:ahLst/>
              <a:cxnLst/>
              <a:rect l="l" t="t" r="r" b="b"/>
              <a:pathLst>
                <a:path w="11" h="11" extrusionOk="0">
                  <a:moveTo>
                    <a:pt x="5" y="0"/>
                  </a:moveTo>
                  <a:cubicBezTo>
                    <a:pt x="8" y="0"/>
                    <a:pt x="11" y="2"/>
                    <a:pt x="11" y="5"/>
                  </a:cubicBezTo>
                  <a:cubicBezTo>
                    <a:pt x="11" y="9"/>
                    <a:pt x="8" y="11"/>
                    <a:pt x="5" y="11"/>
                  </a:cubicBezTo>
                  <a:cubicBezTo>
                    <a:pt x="2" y="11"/>
                    <a:pt x="0" y="9"/>
                    <a:pt x="0" y="6"/>
                  </a:cubicBezTo>
                  <a:cubicBezTo>
                    <a:pt x="0" y="2"/>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 name="Google Shape;408;p1"/>
            <p:cNvSpPr/>
            <p:nvPr/>
          </p:nvSpPr>
          <p:spPr>
            <a:xfrm>
              <a:off x="12088813" y="5527676"/>
              <a:ext cx="90488" cy="98425"/>
            </a:xfrm>
            <a:custGeom>
              <a:avLst/>
              <a:gdLst/>
              <a:ahLst/>
              <a:cxnLst/>
              <a:rect l="l" t="t" r="r" b="b"/>
              <a:pathLst>
                <a:path w="11" h="12" extrusionOk="0">
                  <a:moveTo>
                    <a:pt x="5" y="0"/>
                  </a:moveTo>
                  <a:cubicBezTo>
                    <a:pt x="8" y="0"/>
                    <a:pt x="11" y="3"/>
                    <a:pt x="11" y="6"/>
                  </a:cubicBezTo>
                  <a:cubicBezTo>
                    <a:pt x="11" y="9"/>
                    <a:pt x="8" y="12"/>
                    <a:pt x="5" y="11"/>
                  </a:cubicBezTo>
                  <a:cubicBezTo>
                    <a:pt x="2" y="11"/>
                    <a:pt x="0" y="9"/>
                    <a:pt x="0" y="6"/>
                  </a:cubicBezTo>
                  <a:cubicBezTo>
                    <a:pt x="0" y="3"/>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 name="Google Shape;409;p1"/>
            <p:cNvSpPr/>
            <p:nvPr/>
          </p:nvSpPr>
          <p:spPr>
            <a:xfrm>
              <a:off x="11618913" y="5067301"/>
              <a:ext cx="100013" cy="90488"/>
            </a:xfrm>
            <a:custGeom>
              <a:avLst/>
              <a:gdLst/>
              <a:ahLst/>
              <a:cxnLst/>
              <a:rect l="l" t="t" r="r" b="b"/>
              <a:pathLst>
                <a:path w="12" h="11" extrusionOk="0">
                  <a:moveTo>
                    <a:pt x="6" y="11"/>
                  </a:moveTo>
                  <a:cubicBezTo>
                    <a:pt x="3" y="11"/>
                    <a:pt x="0" y="9"/>
                    <a:pt x="0" y="5"/>
                  </a:cubicBezTo>
                  <a:cubicBezTo>
                    <a:pt x="0" y="2"/>
                    <a:pt x="3" y="0"/>
                    <a:pt x="6" y="0"/>
                  </a:cubicBezTo>
                  <a:cubicBezTo>
                    <a:pt x="9" y="0"/>
                    <a:pt x="12" y="2"/>
                    <a:pt x="12" y="5"/>
                  </a:cubicBezTo>
                  <a:cubicBezTo>
                    <a:pt x="12" y="8"/>
                    <a:pt x="9" y="11"/>
                    <a:pt x="6" y="1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1"/>
            <p:cNvSpPr/>
            <p:nvPr/>
          </p:nvSpPr>
          <p:spPr>
            <a:xfrm>
              <a:off x="11158538" y="8080376"/>
              <a:ext cx="90488" cy="90488"/>
            </a:xfrm>
            <a:custGeom>
              <a:avLst/>
              <a:gdLst/>
              <a:ahLst/>
              <a:cxnLst/>
              <a:rect l="l" t="t" r="r" b="b"/>
              <a:pathLst>
                <a:path w="11" h="11" extrusionOk="0">
                  <a:moveTo>
                    <a:pt x="11" y="5"/>
                  </a:moveTo>
                  <a:cubicBezTo>
                    <a:pt x="11" y="9"/>
                    <a:pt x="8" y="11"/>
                    <a:pt x="5" y="11"/>
                  </a:cubicBezTo>
                  <a:cubicBezTo>
                    <a:pt x="2" y="11"/>
                    <a:pt x="0" y="8"/>
                    <a:pt x="0" y="5"/>
                  </a:cubicBezTo>
                  <a:cubicBezTo>
                    <a:pt x="0" y="2"/>
                    <a:pt x="2" y="0"/>
                    <a:pt x="5" y="0"/>
                  </a:cubicBezTo>
                  <a:cubicBezTo>
                    <a:pt x="8" y="0"/>
                    <a:pt x="11" y="2"/>
                    <a:pt x="11"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1"/>
            <p:cNvSpPr/>
            <p:nvPr/>
          </p:nvSpPr>
          <p:spPr>
            <a:xfrm>
              <a:off x="12311063" y="6919913"/>
              <a:ext cx="98425" cy="90488"/>
            </a:xfrm>
            <a:custGeom>
              <a:avLst/>
              <a:gdLst/>
              <a:ahLst/>
              <a:cxnLst/>
              <a:rect l="l" t="t" r="r" b="b"/>
              <a:pathLst>
                <a:path w="12" h="11" extrusionOk="0">
                  <a:moveTo>
                    <a:pt x="12" y="6"/>
                  </a:moveTo>
                  <a:cubicBezTo>
                    <a:pt x="12" y="9"/>
                    <a:pt x="9" y="11"/>
                    <a:pt x="6" y="11"/>
                  </a:cubicBezTo>
                  <a:cubicBezTo>
                    <a:pt x="3" y="11"/>
                    <a:pt x="0" y="9"/>
                    <a:pt x="0" y="6"/>
                  </a:cubicBezTo>
                  <a:cubicBezTo>
                    <a:pt x="0" y="3"/>
                    <a:pt x="3" y="0"/>
                    <a:pt x="6" y="0"/>
                  </a:cubicBezTo>
                  <a:cubicBezTo>
                    <a:pt x="9" y="0"/>
                    <a:pt x="12" y="2"/>
                    <a:pt x="1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1"/>
            <p:cNvSpPr/>
            <p:nvPr/>
          </p:nvSpPr>
          <p:spPr>
            <a:xfrm>
              <a:off x="9069388" y="6919913"/>
              <a:ext cx="98425" cy="90488"/>
            </a:xfrm>
            <a:custGeom>
              <a:avLst/>
              <a:gdLst/>
              <a:ahLst/>
              <a:cxnLst/>
              <a:rect l="l" t="t" r="r" b="b"/>
              <a:pathLst>
                <a:path w="12" h="11" extrusionOk="0">
                  <a:moveTo>
                    <a:pt x="6" y="0"/>
                  </a:moveTo>
                  <a:cubicBezTo>
                    <a:pt x="9" y="0"/>
                    <a:pt x="11" y="2"/>
                    <a:pt x="11" y="5"/>
                  </a:cubicBezTo>
                  <a:cubicBezTo>
                    <a:pt x="12" y="8"/>
                    <a:pt x="9" y="11"/>
                    <a:pt x="6" y="11"/>
                  </a:cubicBezTo>
                  <a:cubicBezTo>
                    <a:pt x="3" y="11"/>
                    <a:pt x="0" y="8"/>
                    <a:pt x="0" y="5"/>
                  </a:cubicBezTo>
                  <a:cubicBezTo>
                    <a:pt x="0" y="2"/>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1"/>
            <p:cNvSpPr/>
            <p:nvPr/>
          </p:nvSpPr>
          <p:spPr>
            <a:xfrm>
              <a:off x="9069388" y="5989638"/>
              <a:ext cx="98425" cy="98425"/>
            </a:xfrm>
            <a:custGeom>
              <a:avLst/>
              <a:gdLst/>
              <a:ahLst/>
              <a:cxnLst/>
              <a:rect l="l" t="t" r="r" b="b"/>
              <a:pathLst>
                <a:path w="12" h="12" extrusionOk="0">
                  <a:moveTo>
                    <a:pt x="7" y="0"/>
                  </a:moveTo>
                  <a:cubicBezTo>
                    <a:pt x="10" y="0"/>
                    <a:pt x="12" y="3"/>
                    <a:pt x="12" y="6"/>
                  </a:cubicBezTo>
                  <a:cubicBezTo>
                    <a:pt x="12" y="9"/>
                    <a:pt x="9" y="12"/>
                    <a:pt x="6" y="11"/>
                  </a:cubicBezTo>
                  <a:cubicBezTo>
                    <a:pt x="3" y="11"/>
                    <a:pt x="0" y="8"/>
                    <a:pt x="1" y="5"/>
                  </a:cubicBezTo>
                  <a:cubicBezTo>
                    <a:pt x="1" y="2"/>
                    <a:pt x="4" y="0"/>
                    <a:pt x="7"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1"/>
            <p:cNvSpPr/>
            <p:nvPr/>
          </p:nvSpPr>
          <p:spPr>
            <a:xfrm>
              <a:off x="10228263" y="4827588"/>
              <a:ext cx="100013" cy="100013"/>
            </a:xfrm>
            <a:custGeom>
              <a:avLst/>
              <a:gdLst/>
              <a:ahLst/>
              <a:cxnLst/>
              <a:rect l="l" t="t" r="r" b="b"/>
              <a:pathLst>
                <a:path w="12" h="12" extrusionOk="0">
                  <a:moveTo>
                    <a:pt x="6" y="0"/>
                  </a:moveTo>
                  <a:cubicBezTo>
                    <a:pt x="9" y="0"/>
                    <a:pt x="12" y="3"/>
                    <a:pt x="12" y="6"/>
                  </a:cubicBezTo>
                  <a:cubicBezTo>
                    <a:pt x="12" y="9"/>
                    <a:pt x="9" y="12"/>
                    <a:pt x="6" y="12"/>
                  </a:cubicBezTo>
                  <a:cubicBezTo>
                    <a:pt x="3" y="11"/>
                    <a:pt x="0" y="9"/>
                    <a:pt x="0" y="6"/>
                  </a:cubicBezTo>
                  <a:cubicBezTo>
                    <a:pt x="1" y="3"/>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1"/>
            <p:cNvSpPr/>
            <p:nvPr/>
          </p:nvSpPr>
          <p:spPr>
            <a:xfrm>
              <a:off x="12319001" y="5989638"/>
              <a:ext cx="90488" cy="98425"/>
            </a:xfrm>
            <a:custGeom>
              <a:avLst/>
              <a:gdLst/>
              <a:ahLst/>
              <a:cxnLst/>
              <a:rect l="l" t="t" r="r" b="b"/>
              <a:pathLst>
                <a:path w="11" h="12" extrusionOk="0">
                  <a:moveTo>
                    <a:pt x="11" y="6"/>
                  </a:moveTo>
                  <a:cubicBezTo>
                    <a:pt x="11" y="9"/>
                    <a:pt x="8" y="12"/>
                    <a:pt x="5" y="12"/>
                  </a:cubicBezTo>
                  <a:cubicBezTo>
                    <a:pt x="2" y="12"/>
                    <a:pt x="0" y="9"/>
                    <a:pt x="0" y="6"/>
                  </a:cubicBezTo>
                  <a:cubicBezTo>
                    <a:pt x="0" y="3"/>
                    <a:pt x="2" y="0"/>
                    <a:pt x="5" y="0"/>
                  </a:cubicBezTo>
                  <a:cubicBezTo>
                    <a:pt x="9" y="1"/>
                    <a:pt x="11" y="3"/>
                    <a:pt x="11"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1"/>
            <p:cNvSpPr/>
            <p:nvPr/>
          </p:nvSpPr>
          <p:spPr>
            <a:xfrm>
              <a:off x="11504613" y="7964488"/>
              <a:ext cx="90488" cy="90488"/>
            </a:xfrm>
            <a:custGeom>
              <a:avLst/>
              <a:gdLst/>
              <a:ahLst/>
              <a:cxnLst/>
              <a:rect l="l" t="t" r="r" b="b"/>
              <a:pathLst>
                <a:path w="11" h="11" extrusionOk="0">
                  <a:moveTo>
                    <a:pt x="6" y="0"/>
                  </a:moveTo>
                  <a:cubicBezTo>
                    <a:pt x="9" y="0"/>
                    <a:pt x="11" y="3"/>
                    <a:pt x="11" y="6"/>
                  </a:cubicBezTo>
                  <a:cubicBezTo>
                    <a:pt x="11" y="9"/>
                    <a:pt x="8" y="11"/>
                    <a:pt x="5" y="11"/>
                  </a:cubicBezTo>
                  <a:cubicBezTo>
                    <a:pt x="2" y="11"/>
                    <a:pt x="0" y="8"/>
                    <a:pt x="0" y="5"/>
                  </a:cubicBezTo>
                  <a:cubicBezTo>
                    <a:pt x="0" y="2"/>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
            <p:cNvSpPr/>
            <p:nvPr/>
          </p:nvSpPr>
          <p:spPr>
            <a:xfrm>
              <a:off x="11158538" y="4837113"/>
              <a:ext cx="90488" cy="90488"/>
            </a:xfrm>
            <a:custGeom>
              <a:avLst/>
              <a:gdLst/>
              <a:ahLst/>
              <a:cxnLst/>
              <a:rect l="l" t="t" r="r" b="b"/>
              <a:pathLst>
                <a:path w="11" h="11" extrusionOk="0">
                  <a:moveTo>
                    <a:pt x="6" y="11"/>
                  </a:moveTo>
                  <a:cubicBezTo>
                    <a:pt x="3" y="11"/>
                    <a:pt x="0" y="9"/>
                    <a:pt x="0" y="5"/>
                  </a:cubicBezTo>
                  <a:cubicBezTo>
                    <a:pt x="0" y="2"/>
                    <a:pt x="2" y="0"/>
                    <a:pt x="5" y="0"/>
                  </a:cubicBezTo>
                  <a:cubicBezTo>
                    <a:pt x="9" y="0"/>
                    <a:pt x="11" y="2"/>
                    <a:pt x="11" y="5"/>
                  </a:cubicBezTo>
                  <a:cubicBezTo>
                    <a:pt x="11" y="8"/>
                    <a:pt x="9" y="11"/>
                    <a:pt x="6" y="1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
            <p:cNvSpPr/>
            <p:nvPr/>
          </p:nvSpPr>
          <p:spPr>
            <a:xfrm>
              <a:off x="12195176" y="7264401"/>
              <a:ext cx="98425" cy="100013"/>
            </a:xfrm>
            <a:custGeom>
              <a:avLst/>
              <a:gdLst/>
              <a:ahLst/>
              <a:cxnLst/>
              <a:rect l="l" t="t" r="r" b="b"/>
              <a:pathLst>
                <a:path w="12" h="12" extrusionOk="0">
                  <a:moveTo>
                    <a:pt x="6" y="0"/>
                  </a:moveTo>
                  <a:cubicBezTo>
                    <a:pt x="9" y="0"/>
                    <a:pt x="12" y="3"/>
                    <a:pt x="12" y="6"/>
                  </a:cubicBezTo>
                  <a:cubicBezTo>
                    <a:pt x="11" y="9"/>
                    <a:pt x="9" y="12"/>
                    <a:pt x="6" y="11"/>
                  </a:cubicBezTo>
                  <a:cubicBezTo>
                    <a:pt x="3" y="11"/>
                    <a:pt x="0" y="9"/>
                    <a:pt x="0" y="6"/>
                  </a:cubicBezTo>
                  <a:cubicBezTo>
                    <a:pt x="0" y="3"/>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1"/>
            <p:cNvSpPr/>
            <p:nvPr/>
          </p:nvSpPr>
          <p:spPr>
            <a:xfrm>
              <a:off x="12203113" y="5643563"/>
              <a:ext cx="90488" cy="904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1"/>
            <p:cNvSpPr/>
            <p:nvPr/>
          </p:nvSpPr>
          <p:spPr>
            <a:xfrm>
              <a:off x="9883776" y="7956551"/>
              <a:ext cx="90488" cy="98425"/>
            </a:xfrm>
            <a:custGeom>
              <a:avLst/>
              <a:gdLst/>
              <a:ahLst/>
              <a:cxnLst/>
              <a:rect l="l" t="t" r="r" b="b"/>
              <a:pathLst>
                <a:path w="11" h="12" extrusionOk="0">
                  <a:moveTo>
                    <a:pt x="11" y="6"/>
                  </a:moveTo>
                  <a:cubicBezTo>
                    <a:pt x="11" y="9"/>
                    <a:pt x="8" y="12"/>
                    <a:pt x="5" y="12"/>
                  </a:cubicBezTo>
                  <a:cubicBezTo>
                    <a:pt x="2" y="12"/>
                    <a:pt x="0" y="9"/>
                    <a:pt x="0" y="6"/>
                  </a:cubicBezTo>
                  <a:cubicBezTo>
                    <a:pt x="0" y="3"/>
                    <a:pt x="3" y="0"/>
                    <a:pt x="6" y="0"/>
                  </a:cubicBezTo>
                  <a:cubicBezTo>
                    <a:pt x="9" y="1"/>
                    <a:pt x="11" y="3"/>
                    <a:pt x="11"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1"/>
            <p:cNvSpPr/>
            <p:nvPr/>
          </p:nvSpPr>
          <p:spPr>
            <a:xfrm>
              <a:off x="9183688" y="7264401"/>
              <a:ext cx="98425" cy="90488"/>
            </a:xfrm>
            <a:custGeom>
              <a:avLst/>
              <a:gdLst/>
              <a:ahLst/>
              <a:cxnLst/>
              <a:rect l="l" t="t" r="r" b="b"/>
              <a:pathLst>
                <a:path w="12" h="11" extrusionOk="0">
                  <a:moveTo>
                    <a:pt x="12" y="6"/>
                  </a:moveTo>
                  <a:cubicBezTo>
                    <a:pt x="12" y="9"/>
                    <a:pt x="9" y="11"/>
                    <a:pt x="6" y="11"/>
                  </a:cubicBezTo>
                  <a:cubicBezTo>
                    <a:pt x="3" y="11"/>
                    <a:pt x="0" y="9"/>
                    <a:pt x="0" y="5"/>
                  </a:cubicBezTo>
                  <a:cubicBezTo>
                    <a:pt x="1" y="2"/>
                    <a:pt x="3" y="0"/>
                    <a:pt x="6" y="0"/>
                  </a:cubicBezTo>
                  <a:cubicBezTo>
                    <a:pt x="9" y="0"/>
                    <a:pt x="12" y="3"/>
                    <a:pt x="1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1"/>
            <p:cNvSpPr/>
            <p:nvPr/>
          </p:nvSpPr>
          <p:spPr>
            <a:xfrm>
              <a:off x="9191626" y="5643563"/>
              <a:ext cx="90488" cy="90488"/>
            </a:xfrm>
            <a:custGeom>
              <a:avLst/>
              <a:gdLst/>
              <a:ahLst/>
              <a:cxnLst/>
              <a:rect l="l" t="t" r="r" b="b"/>
              <a:pathLst>
                <a:path w="11" h="11" extrusionOk="0">
                  <a:moveTo>
                    <a:pt x="5" y="0"/>
                  </a:moveTo>
                  <a:cubicBezTo>
                    <a:pt x="8" y="0"/>
                    <a:pt x="11" y="2"/>
                    <a:pt x="11" y="6"/>
                  </a:cubicBezTo>
                  <a:cubicBezTo>
                    <a:pt x="11" y="9"/>
                    <a:pt x="8" y="11"/>
                    <a:pt x="5" y="11"/>
                  </a:cubicBezTo>
                  <a:cubicBezTo>
                    <a:pt x="2" y="11"/>
                    <a:pt x="0" y="9"/>
                    <a:pt x="0" y="6"/>
                  </a:cubicBezTo>
                  <a:cubicBezTo>
                    <a:pt x="0" y="3"/>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1"/>
            <p:cNvSpPr/>
            <p:nvPr/>
          </p:nvSpPr>
          <p:spPr>
            <a:xfrm>
              <a:off x="11504613" y="4951413"/>
              <a:ext cx="90488" cy="904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1"/>
            <p:cNvSpPr/>
            <p:nvPr/>
          </p:nvSpPr>
          <p:spPr>
            <a:xfrm>
              <a:off x="9883776" y="4951413"/>
              <a:ext cx="90488" cy="90488"/>
            </a:xfrm>
            <a:custGeom>
              <a:avLst/>
              <a:gdLst/>
              <a:ahLst/>
              <a:cxnLst/>
              <a:rect l="l" t="t" r="r" b="b"/>
              <a:pathLst>
                <a:path w="11" h="11" extrusionOk="0">
                  <a:moveTo>
                    <a:pt x="6" y="0"/>
                  </a:moveTo>
                  <a:cubicBezTo>
                    <a:pt x="9" y="0"/>
                    <a:pt x="11" y="2"/>
                    <a:pt x="11" y="5"/>
                  </a:cubicBezTo>
                  <a:cubicBezTo>
                    <a:pt x="11" y="8"/>
                    <a:pt x="9" y="11"/>
                    <a:pt x="6" y="11"/>
                  </a:cubicBezTo>
                  <a:cubicBezTo>
                    <a:pt x="3" y="10"/>
                    <a:pt x="0" y="8"/>
                    <a:pt x="0" y="5"/>
                  </a:cubicBezTo>
                  <a:cubicBezTo>
                    <a:pt x="0" y="2"/>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1"/>
            <p:cNvSpPr/>
            <p:nvPr/>
          </p:nvSpPr>
          <p:spPr>
            <a:xfrm>
              <a:off x="10812463" y="8194676"/>
              <a:ext cx="90488" cy="90488"/>
            </a:xfrm>
            <a:custGeom>
              <a:avLst/>
              <a:gdLst/>
              <a:ahLst/>
              <a:cxnLst/>
              <a:rect l="l" t="t" r="r" b="b"/>
              <a:pathLst>
                <a:path w="11" h="11" extrusionOk="0">
                  <a:moveTo>
                    <a:pt x="10" y="6"/>
                  </a:moveTo>
                  <a:cubicBezTo>
                    <a:pt x="10" y="9"/>
                    <a:pt x="8" y="11"/>
                    <a:pt x="5" y="11"/>
                  </a:cubicBezTo>
                  <a:cubicBezTo>
                    <a:pt x="2" y="11"/>
                    <a:pt x="0" y="8"/>
                    <a:pt x="0" y="5"/>
                  </a:cubicBezTo>
                  <a:cubicBezTo>
                    <a:pt x="0" y="2"/>
                    <a:pt x="2" y="0"/>
                    <a:pt x="5" y="0"/>
                  </a:cubicBezTo>
                  <a:cubicBezTo>
                    <a:pt x="8" y="0"/>
                    <a:pt x="11" y="3"/>
                    <a:pt x="10"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1"/>
            <p:cNvSpPr/>
            <p:nvPr/>
          </p:nvSpPr>
          <p:spPr>
            <a:xfrm>
              <a:off x="10574338" y="8194676"/>
              <a:ext cx="90488" cy="904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1"/>
            <p:cNvSpPr/>
            <p:nvPr/>
          </p:nvSpPr>
          <p:spPr>
            <a:xfrm>
              <a:off x="12433301" y="6573838"/>
              <a:ext cx="90488" cy="90488"/>
            </a:xfrm>
            <a:custGeom>
              <a:avLst/>
              <a:gdLst/>
              <a:ahLst/>
              <a:cxnLst/>
              <a:rect l="l" t="t" r="r" b="b"/>
              <a:pathLst>
                <a:path w="11" h="11" extrusionOk="0">
                  <a:moveTo>
                    <a:pt x="5" y="11"/>
                  </a:moveTo>
                  <a:cubicBezTo>
                    <a:pt x="2" y="11"/>
                    <a:pt x="0" y="8"/>
                    <a:pt x="0" y="5"/>
                  </a:cubicBezTo>
                  <a:cubicBezTo>
                    <a:pt x="0" y="2"/>
                    <a:pt x="2" y="0"/>
                    <a:pt x="5" y="0"/>
                  </a:cubicBezTo>
                  <a:cubicBezTo>
                    <a:pt x="8" y="0"/>
                    <a:pt x="11" y="3"/>
                    <a:pt x="10" y="6"/>
                  </a:cubicBezTo>
                  <a:cubicBezTo>
                    <a:pt x="10" y="9"/>
                    <a:pt x="8" y="11"/>
                    <a:pt x="5" y="1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1"/>
            <p:cNvSpPr/>
            <p:nvPr/>
          </p:nvSpPr>
          <p:spPr>
            <a:xfrm>
              <a:off x="12433301" y="6343651"/>
              <a:ext cx="82550" cy="904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1"/>
            <p:cNvSpPr/>
            <p:nvPr/>
          </p:nvSpPr>
          <p:spPr>
            <a:xfrm>
              <a:off x="8961438" y="6573838"/>
              <a:ext cx="90488" cy="90488"/>
            </a:xfrm>
            <a:custGeom>
              <a:avLst/>
              <a:gdLst/>
              <a:ahLst/>
              <a:cxnLst/>
              <a:rect l="l" t="t" r="r" b="b"/>
              <a:pathLst>
                <a:path w="11" h="11" extrusionOk="0">
                  <a:moveTo>
                    <a:pt x="11" y="5"/>
                  </a:moveTo>
                  <a:cubicBezTo>
                    <a:pt x="11" y="8"/>
                    <a:pt x="8" y="10"/>
                    <a:pt x="5" y="11"/>
                  </a:cubicBezTo>
                  <a:cubicBezTo>
                    <a:pt x="2" y="11"/>
                    <a:pt x="0" y="8"/>
                    <a:pt x="0" y="5"/>
                  </a:cubicBezTo>
                  <a:cubicBezTo>
                    <a:pt x="0" y="2"/>
                    <a:pt x="2" y="0"/>
                    <a:pt x="5" y="0"/>
                  </a:cubicBezTo>
                  <a:cubicBezTo>
                    <a:pt x="8" y="0"/>
                    <a:pt x="11" y="2"/>
                    <a:pt x="11"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1"/>
            <p:cNvSpPr/>
            <p:nvPr/>
          </p:nvSpPr>
          <p:spPr>
            <a:xfrm>
              <a:off x="8961438" y="6343651"/>
              <a:ext cx="90488" cy="809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1"/>
            <p:cNvSpPr/>
            <p:nvPr/>
          </p:nvSpPr>
          <p:spPr>
            <a:xfrm>
              <a:off x="10812463" y="4721226"/>
              <a:ext cx="90488" cy="904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1"/>
            <p:cNvSpPr/>
            <p:nvPr/>
          </p:nvSpPr>
          <p:spPr>
            <a:xfrm>
              <a:off x="10582276" y="4721226"/>
              <a:ext cx="90488" cy="90488"/>
            </a:xfrm>
            <a:custGeom>
              <a:avLst/>
              <a:gdLst/>
              <a:ahLst/>
              <a:cxnLst/>
              <a:rect l="l" t="t" r="r" b="b"/>
              <a:pathLst>
                <a:path w="11" h="11" extrusionOk="0">
                  <a:moveTo>
                    <a:pt x="5" y="0"/>
                  </a:moveTo>
                  <a:cubicBezTo>
                    <a:pt x="8" y="0"/>
                    <a:pt x="11" y="2"/>
                    <a:pt x="11" y="5"/>
                  </a:cubicBezTo>
                  <a:cubicBezTo>
                    <a:pt x="11" y="8"/>
                    <a:pt x="8" y="11"/>
                    <a:pt x="5" y="11"/>
                  </a:cubicBezTo>
                  <a:cubicBezTo>
                    <a:pt x="2" y="10"/>
                    <a:pt x="0" y="8"/>
                    <a:pt x="0" y="5"/>
                  </a:cubicBezTo>
                  <a:cubicBezTo>
                    <a:pt x="0" y="2"/>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1"/>
            <p:cNvSpPr/>
            <p:nvPr/>
          </p:nvSpPr>
          <p:spPr>
            <a:xfrm>
              <a:off x="9998076" y="8080376"/>
              <a:ext cx="90488" cy="904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1"/>
            <p:cNvSpPr/>
            <p:nvPr/>
          </p:nvSpPr>
          <p:spPr>
            <a:xfrm>
              <a:off x="11388726" y="8080376"/>
              <a:ext cx="90488" cy="90488"/>
            </a:xfrm>
            <a:custGeom>
              <a:avLst/>
              <a:gdLst/>
              <a:ahLst/>
              <a:cxnLst/>
              <a:rect l="l" t="t" r="r" b="b"/>
              <a:pathLst>
                <a:path w="11" h="11" extrusionOk="0">
                  <a:moveTo>
                    <a:pt x="11" y="5"/>
                  </a:moveTo>
                  <a:cubicBezTo>
                    <a:pt x="11" y="8"/>
                    <a:pt x="8" y="11"/>
                    <a:pt x="5" y="11"/>
                  </a:cubicBezTo>
                  <a:cubicBezTo>
                    <a:pt x="2" y="11"/>
                    <a:pt x="0" y="9"/>
                    <a:pt x="0" y="5"/>
                  </a:cubicBezTo>
                  <a:cubicBezTo>
                    <a:pt x="0" y="2"/>
                    <a:pt x="2" y="0"/>
                    <a:pt x="5" y="0"/>
                  </a:cubicBezTo>
                  <a:cubicBezTo>
                    <a:pt x="8" y="0"/>
                    <a:pt x="11" y="2"/>
                    <a:pt x="11"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
            <p:cNvSpPr/>
            <p:nvPr/>
          </p:nvSpPr>
          <p:spPr>
            <a:xfrm>
              <a:off x="12319001" y="7150101"/>
              <a:ext cx="82550" cy="90488"/>
            </a:xfrm>
            <a:custGeom>
              <a:avLst/>
              <a:gdLst/>
              <a:ahLst/>
              <a:cxnLst/>
              <a:rect l="l" t="t" r="r" b="b"/>
              <a:pathLst>
                <a:path w="10" h="11" extrusionOk="0">
                  <a:moveTo>
                    <a:pt x="10" y="6"/>
                  </a:moveTo>
                  <a:cubicBezTo>
                    <a:pt x="10" y="9"/>
                    <a:pt x="8" y="11"/>
                    <a:pt x="5" y="11"/>
                  </a:cubicBezTo>
                  <a:cubicBezTo>
                    <a:pt x="2" y="11"/>
                    <a:pt x="0" y="9"/>
                    <a:pt x="0" y="6"/>
                  </a:cubicBezTo>
                  <a:cubicBezTo>
                    <a:pt x="0" y="3"/>
                    <a:pt x="2" y="0"/>
                    <a:pt x="5" y="0"/>
                  </a:cubicBezTo>
                  <a:cubicBezTo>
                    <a:pt x="8" y="1"/>
                    <a:pt x="10" y="3"/>
                    <a:pt x="10"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1"/>
            <p:cNvSpPr/>
            <p:nvPr/>
          </p:nvSpPr>
          <p:spPr>
            <a:xfrm>
              <a:off x="10344151" y="8194676"/>
              <a:ext cx="90488" cy="90488"/>
            </a:xfrm>
            <a:custGeom>
              <a:avLst/>
              <a:gdLst/>
              <a:ahLst/>
              <a:cxnLst/>
              <a:rect l="l" t="t" r="r" b="b"/>
              <a:pathLst>
                <a:path w="11" h="11" extrusionOk="0">
                  <a:moveTo>
                    <a:pt x="11" y="5"/>
                  </a:moveTo>
                  <a:cubicBezTo>
                    <a:pt x="11" y="8"/>
                    <a:pt x="9" y="10"/>
                    <a:pt x="6" y="10"/>
                  </a:cubicBezTo>
                  <a:cubicBezTo>
                    <a:pt x="3" y="11"/>
                    <a:pt x="0" y="8"/>
                    <a:pt x="0" y="5"/>
                  </a:cubicBezTo>
                  <a:cubicBezTo>
                    <a:pt x="0" y="2"/>
                    <a:pt x="3" y="0"/>
                    <a:pt x="6" y="0"/>
                  </a:cubicBezTo>
                  <a:cubicBezTo>
                    <a:pt x="9" y="0"/>
                    <a:pt x="11" y="2"/>
                    <a:pt x="11"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
            <p:cNvSpPr/>
            <p:nvPr/>
          </p:nvSpPr>
          <p:spPr>
            <a:xfrm>
              <a:off x="12319001" y="5767388"/>
              <a:ext cx="90488" cy="80963"/>
            </a:xfrm>
            <a:custGeom>
              <a:avLst/>
              <a:gdLst/>
              <a:ahLst/>
              <a:cxnLst/>
              <a:rect l="l" t="t" r="r" b="b"/>
              <a:pathLst>
                <a:path w="11" h="10" extrusionOk="0">
                  <a:moveTo>
                    <a:pt x="5" y="0"/>
                  </a:moveTo>
                  <a:cubicBezTo>
                    <a:pt x="8" y="0"/>
                    <a:pt x="11" y="2"/>
                    <a:pt x="11" y="5"/>
                  </a:cubicBezTo>
                  <a:cubicBezTo>
                    <a:pt x="11" y="8"/>
                    <a:pt x="8" y="10"/>
                    <a:pt x="5" y="10"/>
                  </a:cubicBezTo>
                  <a:cubicBezTo>
                    <a:pt x="2" y="10"/>
                    <a:pt x="0" y="8"/>
                    <a:pt x="0" y="5"/>
                  </a:cubicBezTo>
                  <a:cubicBezTo>
                    <a:pt x="0" y="2"/>
                    <a:pt x="3"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
            <p:cNvSpPr/>
            <p:nvPr/>
          </p:nvSpPr>
          <p:spPr>
            <a:xfrm>
              <a:off x="9077326" y="7150101"/>
              <a:ext cx="82550" cy="90488"/>
            </a:xfrm>
            <a:custGeom>
              <a:avLst/>
              <a:gdLst/>
              <a:ahLst/>
              <a:cxnLst/>
              <a:rect l="l" t="t" r="r" b="b"/>
              <a:pathLst>
                <a:path w="10" h="11" extrusionOk="0">
                  <a:moveTo>
                    <a:pt x="5" y="11"/>
                  </a:moveTo>
                  <a:cubicBezTo>
                    <a:pt x="2" y="11"/>
                    <a:pt x="0" y="8"/>
                    <a:pt x="0" y="5"/>
                  </a:cubicBezTo>
                  <a:cubicBezTo>
                    <a:pt x="0" y="2"/>
                    <a:pt x="2" y="0"/>
                    <a:pt x="5" y="0"/>
                  </a:cubicBezTo>
                  <a:cubicBezTo>
                    <a:pt x="8" y="0"/>
                    <a:pt x="10" y="3"/>
                    <a:pt x="10" y="6"/>
                  </a:cubicBezTo>
                  <a:cubicBezTo>
                    <a:pt x="10" y="9"/>
                    <a:pt x="8" y="11"/>
                    <a:pt x="5" y="1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1"/>
            <p:cNvSpPr/>
            <p:nvPr/>
          </p:nvSpPr>
          <p:spPr>
            <a:xfrm>
              <a:off x="12433301" y="6804026"/>
              <a:ext cx="82550" cy="90488"/>
            </a:xfrm>
            <a:custGeom>
              <a:avLst/>
              <a:gdLst/>
              <a:ahLst/>
              <a:cxnLst/>
              <a:rect l="l" t="t" r="r" b="b"/>
              <a:pathLst>
                <a:path w="10" h="11" extrusionOk="0">
                  <a:moveTo>
                    <a:pt x="10" y="6"/>
                  </a:moveTo>
                  <a:cubicBezTo>
                    <a:pt x="10" y="9"/>
                    <a:pt x="8" y="11"/>
                    <a:pt x="5" y="11"/>
                  </a:cubicBezTo>
                  <a:cubicBezTo>
                    <a:pt x="2" y="11"/>
                    <a:pt x="0" y="8"/>
                    <a:pt x="0" y="6"/>
                  </a:cubicBezTo>
                  <a:cubicBezTo>
                    <a:pt x="0" y="3"/>
                    <a:pt x="2" y="0"/>
                    <a:pt x="5" y="0"/>
                  </a:cubicBezTo>
                  <a:cubicBezTo>
                    <a:pt x="8" y="0"/>
                    <a:pt x="10" y="3"/>
                    <a:pt x="10"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
            <p:cNvSpPr/>
            <p:nvPr/>
          </p:nvSpPr>
          <p:spPr>
            <a:xfrm>
              <a:off x="8953501" y="6804026"/>
              <a:ext cx="90488" cy="90488"/>
            </a:xfrm>
            <a:custGeom>
              <a:avLst/>
              <a:gdLst/>
              <a:ahLst/>
              <a:cxnLst/>
              <a:rect l="l" t="t" r="r" b="b"/>
              <a:pathLst>
                <a:path w="11" h="11" extrusionOk="0">
                  <a:moveTo>
                    <a:pt x="6" y="0"/>
                  </a:moveTo>
                  <a:cubicBezTo>
                    <a:pt x="9" y="0"/>
                    <a:pt x="11" y="3"/>
                    <a:pt x="11" y="6"/>
                  </a:cubicBezTo>
                  <a:cubicBezTo>
                    <a:pt x="11" y="9"/>
                    <a:pt x="8" y="11"/>
                    <a:pt x="5" y="11"/>
                  </a:cubicBezTo>
                  <a:cubicBezTo>
                    <a:pt x="3" y="10"/>
                    <a:pt x="0" y="8"/>
                    <a:pt x="1" y="5"/>
                  </a:cubicBezTo>
                  <a:cubicBezTo>
                    <a:pt x="1" y="2"/>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
            <p:cNvSpPr/>
            <p:nvPr/>
          </p:nvSpPr>
          <p:spPr>
            <a:xfrm>
              <a:off x="11044238" y="8194676"/>
              <a:ext cx="90488" cy="90488"/>
            </a:xfrm>
            <a:custGeom>
              <a:avLst/>
              <a:gdLst/>
              <a:ahLst/>
              <a:cxnLst/>
              <a:rect l="l" t="t" r="r" b="b"/>
              <a:pathLst>
                <a:path w="11" h="11" extrusionOk="0">
                  <a:moveTo>
                    <a:pt x="10" y="5"/>
                  </a:moveTo>
                  <a:cubicBezTo>
                    <a:pt x="11" y="8"/>
                    <a:pt x="8" y="11"/>
                    <a:pt x="5" y="11"/>
                  </a:cubicBezTo>
                  <a:cubicBezTo>
                    <a:pt x="2" y="11"/>
                    <a:pt x="0" y="8"/>
                    <a:pt x="0" y="5"/>
                  </a:cubicBezTo>
                  <a:cubicBezTo>
                    <a:pt x="0" y="3"/>
                    <a:pt x="2" y="0"/>
                    <a:pt x="5" y="0"/>
                  </a:cubicBezTo>
                  <a:cubicBezTo>
                    <a:pt x="8" y="0"/>
                    <a:pt x="10" y="2"/>
                    <a:pt x="1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1"/>
            <p:cNvSpPr/>
            <p:nvPr/>
          </p:nvSpPr>
          <p:spPr>
            <a:xfrm>
              <a:off x="8961438" y="6111876"/>
              <a:ext cx="90488" cy="82550"/>
            </a:xfrm>
            <a:custGeom>
              <a:avLst/>
              <a:gdLst/>
              <a:ahLst/>
              <a:cxnLst/>
              <a:rect l="l" t="t" r="r" b="b"/>
              <a:pathLst>
                <a:path w="11" h="10" extrusionOk="0">
                  <a:moveTo>
                    <a:pt x="10" y="5"/>
                  </a:moveTo>
                  <a:cubicBezTo>
                    <a:pt x="10" y="8"/>
                    <a:pt x="8" y="10"/>
                    <a:pt x="5" y="10"/>
                  </a:cubicBezTo>
                  <a:cubicBezTo>
                    <a:pt x="2" y="10"/>
                    <a:pt x="0" y="8"/>
                    <a:pt x="0" y="5"/>
                  </a:cubicBezTo>
                  <a:cubicBezTo>
                    <a:pt x="0" y="2"/>
                    <a:pt x="2" y="0"/>
                    <a:pt x="5" y="0"/>
                  </a:cubicBezTo>
                  <a:cubicBezTo>
                    <a:pt x="8" y="0"/>
                    <a:pt x="11" y="2"/>
                    <a:pt x="1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1"/>
            <p:cNvSpPr/>
            <p:nvPr/>
          </p:nvSpPr>
          <p:spPr>
            <a:xfrm>
              <a:off x="11388726" y="4837113"/>
              <a:ext cx="90488" cy="904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1"/>
            <p:cNvSpPr/>
            <p:nvPr/>
          </p:nvSpPr>
          <p:spPr>
            <a:xfrm>
              <a:off x="9077326" y="5757863"/>
              <a:ext cx="90488" cy="90488"/>
            </a:xfrm>
            <a:custGeom>
              <a:avLst/>
              <a:gdLst/>
              <a:ahLst/>
              <a:cxnLst/>
              <a:rect l="l" t="t" r="r" b="b"/>
              <a:pathLst>
                <a:path w="11" h="11" extrusionOk="0">
                  <a:moveTo>
                    <a:pt x="5" y="11"/>
                  </a:moveTo>
                  <a:cubicBezTo>
                    <a:pt x="2" y="11"/>
                    <a:pt x="0" y="8"/>
                    <a:pt x="0" y="6"/>
                  </a:cubicBezTo>
                  <a:cubicBezTo>
                    <a:pt x="0" y="3"/>
                    <a:pt x="2" y="0"/>
                    <a:pt x="5" y="0"/>
                  </a:cubicBezTo>
                  <a:cubicBezTo>
                    <a:pt x="8" y="0"/>
                    <a:pt x="10" y="3"/>
                    <a:pt x="10" y="5"/>
                  </a:cubicBezTo>
                  <a:cubicBezTo>
                    <a:pt x="11" y="8"/>
                    <a:pt x="8" y="11"/>
                    <a:pt x="5" y="1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1"/>
            <p:cNvSpPr/>
            <p:nvPr/>
          </p:nvSpPr>
          <p:spPr>
            <a:xfrm>
              <a:off x="10352088" y="4721226"/>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1"/>
            <p:cNvSpPr/>
            <p:nvPr/>
          </p:nvSpPr>
          <p:spPr>
            <a:xfrm>
              <a:off x="9998076" y="4837113"/>
              <a:ext cx="90488" cy="80963"/>
            </a:xfrm>
            <a:custGeom>
              <a:avLst/>
              <a:gdLst/>
              <a:ahLst/>
              <a:cxnLst/>
              <a:rect l="l" t="t" r="r" b="b"/>
              <a:pathLst>
                <a:path w="11" h="10" extrusionOk="0">
                  <a:moveTo>
                    <a:pt x="11" y="5"/>
                  </a:moveTo>
                  <a:cubicBezTo>
                    <a:pt x="11" y="8"/>
                    <a:pt x="9" y="10"/>
                    <a:pt x="6" y="10"/>
                  </a:cubicBezTo>
                  <a:cubicBezTo>
                    <a:pt x="3" y="10"/>
                    <a:pt x="0" y="8"/>
                    <a:pt x="0" y="5"/>
                  </a:cubicBezTo>
                  <a:cubicBezTo>
                    <a:pt x="1" y="2"/>
                    <a:pt x="3" y="0"/>
                    <a:pt x="6" y="0"/>
                  </a:cubicBezTo>
                  <a:cubicBezTo>
                    <a:pt x="9" y="0"/>
                    <a:pt x="11" y="2"/>
                    <a:pt x="11"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1"/>
            <p:cNvSpPr/>
            <p:nvPr/>
          </p:nvSpPr>
          <p:spPr>
            <a:xfrm>
              <a:off x="12433301" y="6111876"/>
              <a:ext cx="90488" cy="82550"/>
            </a:xfrm>
            <a:custGeom>
              <a:avLst/>
              <a:gdLst/>
              <a:ahLst/>
              <a:cxnLst/>
              <a:rect l="l" t="t" r="r" b="b"/>
              <a:pathLst>
                <a:path w="11" h="10" extrusionOk="0">
                  <a:moveTo>
                    <a:pt x="11" y="5"/>
                  </a:moveTo>
                  <a:cubicBezTo>
                    <a:pt x="11" y="8"/>
                    <a:pt x="8" y="10"/>
                    <a:pt x="5" y="10"/>
                  </a:cubicBezTo>
                  <a:cubicBezTo>
                    <a:pt x="3" y="10"/>
                    <a:pt x="0" y="8"/>
                    <a:pt x="0" y="5"/>
                  </a:cubicBezTo>
                  <a:cubicBezTo>
                    <a:pt x="0" y="2"/>
                    <a:pt x="2" y="0"/>
                    <a:pt x="5" y="0"/>
                  </a:cubicBezTo>
                  <a:cubicBezTo>
                    <a:pt x="8" y="0"/>
                    <a:pt x="11" y="2"/>
                    <a:pt x="11"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1"/>
            <p:cNvSpPr/>
            <p:nvPr/>
          </p:nvSpPr>
          <p:spPr>
            <a:xfrm>
              <a:off x="11044238" y="4721226"/>
              <a:ext cx="90488" cy="90488"/>
            </a:xfrm>
            <a:custGeom>
              <a:avLst/>
              <a:gdLst/>
              <a:ahLst/>
              <a:cxnLst/>
              <a:rect l="l" t="t" r="r" b="b"/>
              <a:pathLst>
                <a:path w="11" h="11" extrusionOk="0">
                  <a:moveTo>
                    <a:pt x="6" y="0"/>
                  </a:moveTo>
                  <a:cubicBezTo>
                    <a:pt x="8" y="0"/>
                    <a:pt x="11" y="2"/>
                    <a:pt x="11" y="5"/>
                  </a:cubicBezTo>
                  <a:cubicBezTo>
                    <a:pt x="11" y="8"/>
                    <a:pt x="8" y="11"/>
                    <a:pt x="5" y="10"/>
                  </a:cubicBezTo>
                  <a:cubicBezTo>
                    <a:pt x="2" y="10"/>
                    <a:pt x="0" y="8"/>
                    <a:pt x="0" y="5"/>
                  </a:cubicBezTo>
                  <a:cubicBezTo>
                    <a:pt x="0" y="2"/>
                    <a:pt x="3" y="0"/>
                    <a:pt x="6"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
            <p:cNvSpPr/>
            <p:nvPr/>
          </p:nvSpPr>
          <p:spPr>
            <a:xfrm>
              <a:off x="9423401" y="7734301"/>
              <a:ext cx="80963"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1"/>
            <p:cNvSpPr/>
            <p:nvPr/>
          </p:nvSpPr>
          <p:spPr>
            <a:xfrm>
              <a:off x="11972926" y="7734301"/>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
            <p:cNvSpPr/>
            <p:nvPr/>
          </p:nvSpPr>
          <p:spPr>
            <a:xfrm>
              <a:off x="12088813" y="7618413"/>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
            <p:cNvSpPr/>
            <p:nvPr/>
          </p:nvSpPr>
          <p:spPr>
            <a:xfrm>
              <a:off x="11858626" y="7848601"/>
              <a:ext cx="82550" cy="92075"/>
            </a:xfrm>
            <a:custGeom>
              <a:avLst/>
              <a:gdLst/>
              <a:ahLst/>
              <a:cxnLst/>
              <a:rect l="l" t="t" r="r" b="b"/>
              <a:pathLst>
                <a:path w="10" h="11" extrusionOk="0">
                  <a:moveTo>
                    <a:pt x="10" y="5"/>
                  </a:moveTo>
                  <a:cubicBezTo>
                    <a:pt x="10" y="8"/>
                    <a:pt x="8" y="10"/>
                    <a:pt x="5" y="10"/>
                  </a:cubicBezTo>
                  <a:cubicBezTo>
                    <a:pt x="2" y="11"/>
                    <a:pt x="0" y="8"/>
                    <a:pt x="0" y="5"/>
                  </a:cubicBezTo>
                  <a:cubicBezTo>
                    <a:pt x="0" y="3"/>
                    <a:pt x="2" y="0"/>
                    <a:pt x="5" y="0"/>
                  </a:cubicBezTo>
                  <a:cubicBezTo>
                    <a:pt x="7" y="0"/>
                    <a:pt x="10" y="2"/>
                    <a:pt x="1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1"/>
            <p:cNvSpPr/>
            <p:nvPr/>
          </p:nvSpPr>
          <p:spPr>
            <a:xfrm>
              <a:off x="9537701" y="7848601"/>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1"/>
            <p:cNvSpPr/>
            <p:nvPr/>
          </p:nvSpPr>
          <p:spPr>
            <a:xfrm>
              <a:off x="9307513" y="7618413"/>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1"/>
            <p:cNvSpPr/>
            <p:nvPr/>
          </p:nvSpPr>
          <p:spPr>
            <a:xfrm>
              <a:off x="9423401" y="5181601"/>
              <a:ext cx="90488" cy="82550"/>
            </a:xfrm>
            <a:custGeom>
              <a:avLst/>
              <a:gdLst/>
              <a:ahLst/>
              <a:cxnLst/>
              <a:rect l="l" t="t" r="r" b="b"/>
              <a:pathLst>
                <a:path w="11" h="10" extrusionOk="0">
                  <a:moveTo>
                    <a:pt x="6" y="10"/>
                  </a:moveTo>
                  <a:cubicBezTo>
                    <a:pt x="3" y="10"/>
                    <a:pt x="0" y="8"/>
                    <a:pt x="0" y="5"/>
                  </a:cubicBezTo>
                  <a:cubicBezTo>
                    <a:pt x="0" y="3"/>
                    <a:pt x="3" y="0"/>
                    <a:pt x="5" y="0"/>
                  </a:cubicBezTo>
                  <a:cubicBezTo>
                    <a:pt x="8" y="0"/>
                    <a:pt x="10" y="2"/>
                    <a:pt x="11" y="5"/>
                  </a:cubicBezTo>
                  <a:cubicBezTo>
                    <a:pt x="11" y="8"/>
                    <a:pt x="8" y="10"/>
                    <a:pt x="6"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1"/>
            <p:cNvSpPr/>
            <p:nvPr/>
          </p:nvSpPr>
          <p:spPr>
            <a:xfrm>
              <a:off x="11972926" y="5181601"/>
              <a:ext cx="82550" cy="904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1"/>
            <p:cNvSpPr/>
            <p:nvPr/>
          </p:nvSpPr>
          <p:spPr>
            <a:xfrm>
              <a:off x="11274426" y="8194676"/>
              <a:ext cx="82550" cy="90488"/>
            </a:xfrm>
            <a:custGeom>
              <a:avLst/>
              <a:gdLst/>
              <a:ahLst/>
              <a:cxnLst/>
              <a:rect l="l" t="t" r="r" b="b"/>
              <a:pathLst>
                <a:path w="10" h="11" extrusionOk="0">
                  <a:moveTo>
                    <a:pt x="10" y="6"/>
                  </a:moveTo>
                  <a:cubicBezTo>
                    <a:pt x="10" y="8"/>
                    <a:pt x="8" y="11"/>
                    <a:pt x="5" y="11"/>
                  </a:cubicBezTo>
                  <a:cubicBezTo>
                    <a:pt x="2" y="11"/>
                    <a:pt x="0" y="8"/>
                    <a:pt x="0" y="5"/>
                  </a:cubicBezTo>
                  <a:cubicBezTo>
                    <a:pt x="0" y="3"/>
                    <a:pt x="3" y="0"/>
                    <a:pt x="5" y="0"/>
                  </a:cubicBezTo>
                  <a:cubicBezTo>
                    <a:pt x="8" y="0"/>
                    <a:pt x="10" y="3"/>
                    <a:pt x="10"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1"/>
            <p:cNvSpPr/>
            <p:nvPr/>
          </p:nvSpPr>
          <p:spPr>
            <a:xfrm>
              <a:off x="9537701" y="5067301"/>
              <a:ext cx="90488" cy="82550"/>
            </a:xfrm>
            <a:custGeom>
              <a:avLst/>
              <a:gdLst/>
              <a:ahLst/>
              <a:cxnLst/>
              <a:rect l="l" t="t" r="r" b="b"/>
              <a:pathLst>
                <a:path w="11" h="10" extrusionOk="0">
                  <a:moveTo>
                    <a:pt x="11" y="5"/>
                  </a:moveTo>
                  <a:cubicBezTo>
                    <a:pt x="11" y="8"/>
                    <a:pt x="8" y="10"/>
                    <a:pt x="6" y="10"/>
                  </a:cubicBezTo>
                  <a:cubicBezTo>
                    <a:pt x="3" y="10"/>
                    <a:pt x="1" y="8"/>
                    <a:pt x="0" y="5"/>
                  </a:cubicBezTo>
                  <a:cubicBezTo>
                    <a:pt x="0" y="3"/>
                    <a:pt x="2" y="0"/>
                    <a:pt x="5" y="0"/>
                  </a:cubicBezTo>
                  <a:cubicBezTo>
                    <a:pt x="8" y="0"/>
                    <a:pt x="11" y="2"/>
                    <a:pt x="11"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1"/>
            <p:cNvSpPr/>
            <p:nvPr/>
          </p:nvSpPr>
          <p:spPr>
            <a:xfrm>
              <a:off x="9307513" y="5297488"/>
              <a:ext cx="90488" cy="82550"/>
            </a:xfrm>
            <a:custGeom>
              <a:avLst/>
              <a:gdLst/>
              <a:ahLst/>
              <a:cxnLst/>
              <a:rect l="l" t="t" r="r" b="b"/>
              <a:pathLst>
                <a:path w="11" h="10" extrusionOk="0">
                  <a:moveTo>
                    <a:pt x="10" y="5"/>
                  </a:moveTo>
                  <a:cubicBezTo>
                    <a:pt x="10" y="8"/>
                    <a:pt x="8" y="10"/>
                    <a:pt x="5" y="10"/>
                  </a:cubicBezTo>
                  <a:cubicBezTo>
                    <a:pt x="2" y="10"/>
                    <a:pt x="0" y="8"/>
                    <a:pt x="0" y="5"/>
                  </a:cubicBezTo>
                  <a:cubicBezTo>
                    <a:pt x="0" y="2"/>
                    <a:pt x="3" y="0"/>
                    <a:pt x="5" y="0"/>
                  </a:cubicBezTo>
                  <a:cubicBezTo>
                    <a:pt x="8" y="0"/>
                    <a:pt x="11" y="3"/>
                    <a:pt x="1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1"/>
            <p:cNvSpPr/>
            <p:nvPr/>
          </p:nvSpPr>
          <p:spPr>
            <a:xfrm>
              <a:off x="10121901" y="8194676"/>
              <a:ext cx="82550" cy="82550"/>
            </a:xfrm>
            <a:custGeom>
              <a:avLst/>
              <a:gdLst/>
              <a:ahLst/>
              <a:cxnLst/>
              <a:rect l="l" t="t" r="r" b="b"/>
              <a:pathLst>
                <a:path w="10" h="10" extrusionOk="0">
                  <a:moveTo>
                    <a:pt x="5" y="0"/>
                  </a:moveTo>
                  <a:cubicBezTo>
                    <a:pt x="7" y="0"/>
                    <a:pt x="10" y="3"/>
                    <a:pt x="10" y="5"/>
                  </a:cubicBezTo>
                  <a:cubicBezTo>
                    <a:pt x="10" y="8"/>
                    <a:pt x="7" y="10"/>
                    <a:pt x="4" y="10"/>
                  </a:cubicBezTo>
                  <a:cubicBezTo>
                    <a:pt x="2" y="10"/>
                    <a:pt x="0" y="8"/>
                    <a:pt x="0" y="5"/>
                  </a:cubicBezTo>
                  <a:cubicBezTo>
                    <a:pt x="0" y="2"/>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1"/>
            <p:cNvSpPr/>
            <p:nvPr/>
          </p:nvSpPr>
          <p:spPr>
            <a:xfrm>
              <a:off x="11858626" y="5067301"/>
              <a:ext cx="82550" cy="90488"/>
            </a:xfrm>
            <a:custGeom>
              <a:avLst/>
              <a:gdLst/>
              <a:ahLst/>
              <a:cxnLst/>
              <a:rect l="l" t="t" r="r" b="b"/>
              <a:pathLst>
                <a:path w="10" h="11" extrusionOk="0">
                  <a:moveTo>
                    <a:pt x="5" y="0"/>
                  </a:moveTo>
                  <a:cubicBezTo>
                    <a:pt x="8" y="0"/>
                    <a:pt x="10" y="3"/>
                    <a:pt x="10" y="5"/>
                  </a:cubicBezTo>
                  <a:cubicBezTo>
                    <a:pt x="10" y="8"/>
                    <a:pt x="8" y="11"/>
                    <a:pt x="5" y="11"/>
                  </a:cubicBezTo>
                  <a:cubicBezTo>
                    <a:pt x="2" y="11"/>
                    <a:pt x="0" y="8"/>
                    <a:pt x="0" y="6"/>
                  </a:cubicBezTo>
                  <a:cubicBezTo>
                    <a:pt x="0" y="3"/>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1"/>
            <p:cNvSpPr/>
            <p:nvPr/>
          </p:nvSpPr>
          <p:spPr>
            <a:xfrm>
              <a:off x="12088813" y="5297488"/>
              <a:ext cx="82550" cy="90488"/>
            </a:xfrm>
            <a:custGeom>
              <a:avLst/>
              <a:gdLst/>
              <a:ahLst/>
              <a:cxnLst/>
              <a:rect l="l" t="t" r="r" b="b"/>
              <a:pathLst>
                <a:path w="10" h="11" extrusionOk="0">
                  <a:moveTo>
                    <a:pt x="10" y="5"/>
                  </a:moveTo>
                  <a:cubicBezTo>
                    <a:pt x="10" y="8"/>
                    <a:pt x="8" y="11"/>
                    <a:pt x="5" y="11"/>
                  </a:cubicBezTo>
                  <a:cubicBezTo>
                    <a:pt x="3" y="11"/>
                    <a:pt x="0" y="9"/>
                    <a:pt x="0" y="6"/>
                  </a:cubicBezTo>
                  <a:cubicBezTo>
                    <a:pt x="0" y="3"/>
                    <a:pt x="2" y="1"/>
                    <a:pt x="5" y="0"/>
                  </a:cubicBezTo>
                  <a:cubicBezTo>
                    <a:pt x="8" y="0"/>
                    <a:pt x="10" y="3"/>
                    <a:pt x="1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1"/>
            <p:cNvSpPr/>
            <p:nvPr/>
          </p:nvSpPr>
          <p:spPr>
            <a:xfrm>
              <a:off x="9653588" y="7964488"/>
              <a:ext cx="82550" cy="82550"/>
            </a:xfrm>
            <a:custGeom>
              <a:avLst/>
              <a:gdLst/>
              <a:ahLst/>
              <a:cxnLst/>
              <a:rect l="l" t="t" r="r" b="b"/>
              <a:pathLst>
                <a:path w="10" h="10" extrusionOk="0">
                  <a:moveTo>
                    <a:pt x="5" y="0"/>
                  </a:moveTo>
                  <a:cubicBezTo>
                    <a:pt x="8" y="0"/>
                    <a:pt x="10" y="2"/>
                    <a:pt x="10" y="5"/>
                  </a:cubicBezTo>
                  <a:cubicBezTo>
                    <a:pt x="10" y="8"/>
                    <a:pt x="8" y="10"/>
                    <a:pt x="5" y="10"/>
                  </a:cubicBezTo>
                  <a:cubicBezTo>
                    <a:pt x="3" y="10"/>
                    <a:pt x="0" y="8"/>
                    <a:pt x="0" y="5"/>
                  </a:cubicBezTo>
                  <a:cubicBezTo>
                    <a:pt x="0" y="2"/>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1"/>
            <p:cNvSpPr/>
            <p:nvPr/>
          </p:nvSpPr>
          <p:spPr>
            <a:xfrm>
              <a:off x="11742738" y="7964488"/>
              <a:ext cx="82550" cy="82550"/>
            </a:xfrm>
            <a:custGeom>
              <a:avLst/>
              <a:gdLst/>
              <a:ahLst/>
              <a:cxnLst/>
              <a:rect l="l" t="t" r="r" b="b"/>
              <a:pathLst>
                <a:path w="10" h="10" extrusionOk="0">
                  <a:moveTo>
                    <a:pt x="5" y="10"/>
                  </a:moveTo>
                  <a:cubicBezTo>
                    <a:pt x="2" y="10"/>
                    <a:pt x="0" y="8"/>
                    <a:pt x="0" y="5"/>
                  </a:cubicBezTo>
                  <a:cubicBezTo>
                    <a:pt x="0" y="2"/>
                    <a:pt x="2" y="0"/>
                    <a:pt x="5" y="0"/>
                  </a:cubicBezTo>
                  <a:cubicBezTo>
                    <a:pt x="7" y="0"/>
                    <a:pt x="10" y="3"/>
                    <a:pt x="10" y="5"/>
                  </a:cubicBezTo>
                  <a:cubicBezTo>
                    <a:pt x="10" y="8"/>
                    <a:pt x="7" y="10"/>
                    <a:pt x="5"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1"/>
            <p:cNvSpPr/>
            <p:nvPr/>
          </p:nvSpPr>
          <p:spPr>
            <a:xfrm>
              <a:off x="8961438" y="5881688"/>
              <a:ext cx="82550" cy="82550"/>
            </a:xfrm>
            <a:custGeom>
              <a:avLst/>
              <a:gdLst/>
              <a:ahLst/>
              <a:cxnLst/>
              <a:rect l="l" t="t" r="r" b="b"/>
              <a:pathLst>
                <a:path w="10" h="10" extrusionOk="0">
                  <a:moveTo>
                    <a:pt x="5" y="10"/>
                  </a:moveTo>
                  <a:cubicBezTo>
                    <a:pt x="2" y="10"/>
                    <a:pt x="0" y="7"/>
                    <a:pt x="0" y="4"/>
                  </a:cubicBezTo>
                  <a:cubicBezTo>
                    <a:pt x="0" y="2"/>
                    <a:pt x="3" y="0"/>
                    <a:pt x="5" y="0"/>
                  </a:cubicBezTo>
                  <a:cubicBezTo>
                    <a:pt x="8" y="0"/>
                    <a:pt x="10" y="2"/>
                    <a:pt x="10" y="5"/>
                  </a:cubicBezTo>
                  <a:cubicBezTo>
                    <a:pt x="10" y="8"/>
                    <a:pt x="8" y="10"/>
                    <a:pt x="5"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1"/>
            <p:cNvSpPr/>
            <p:nvPr/>
          </p:nvSpPr>
          <p:spPr>
            <a:xfrm>
              <a:off x="12433301" y="7042151"/>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1"/>
            <p:cNvSpPr/>
            <p:nvPr/>
          </p:nvSpPr>
          <p:spPr>
            <a:xfrm>
              <a:off x="12203113" y="7504113"/>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1"/>
            <p:cNvSpPr/>
            <p:nvPr/>
          </p:nvSpPr>
          <p:spPr>
            <a:xfrm>
              <a:off x="8961438" y="7034213"/>
              <a:ext cx="82550" cy="90488"/>
            </a:xfrm>
            <a:custGeom>
              <a:avLst/>
              <a:gdLst/>
              <a:ahLst/>
              <a:cxnLst/>
              <a:rect l="l" t="t" r="r" b="b"/>
              <a:pathLst>
                <a:path w="10" h="11" extrusionOk="0">
                  <a:moveTo>
                    <a:pt x="5" y="10"/>
                  </a:moveTo>
                  <a:cubicBezTo>
                    <a:pt x="2" y="11"/>
                    <a:pt x="0" y="8"/>
                    <a:pt x="0" y="6"/>
                  </a:cubicBezTo>
                  <a:cubicBezTo>
                    <a:pt x="0" y="3"/>
                    <a:pt x="2" y="0"/>
                    <a:pt x="5" y="0"/>
                  </a:cubicBezTo>
                  <a:cubicBezTo>
                    <a:pt x="8" y="0"/>
                    <a:pt x="10" y="3"/>
                    <a:pt x="10" y="5"/>
                  </a:cubicBezTo>
                  <a:cubicBezTo>
                    <a:pt x="10" y="8"/>
                    <a:pt x="8" y="10"/>
                    <a:pt x="5"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1"/>
            <p:cNvSpPr/>
            <p:nvPr/>
          </p:nvSpPr>
          <p:spPr>
            <a:xfrm>
              <a:off x="12433301" y="5881688"/>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1"/>
            <p:cNvSpPr/>
            <p:nvPr/>
          </p:nvSpPr>
          <p:spPr>
            <a:xfrm>
              <a:off x="9191626" y="7504113"/>
              <a:ext cx="82550" cy="82550"/>
            </a:xfrm>
            <a:custGeom>
              <a:avLst/>
              <a:gdLst/>
              <a:ahLst/>
              <a:cxnLst/>
              <a:rect l="l" t="t" r="r" b="b"/>
              <a:pathLst>
                <a:path w="10" h="10" extrusionOk="0">
                  <a:moveTo>
                    <a:pt x="10" y="5"/>
                  </a:moveTo>
                  <a:cubicBezTo>
                    <a:pt x="10" y="7"/>
                    <a:pt x="8" y="10"/>
                    <a:pt x="5" y="10"/>
                  </a:cubicBezTo>
                  <a:cubicBezTo>
                    <a:pt x="2" y="10"/>
                    <a:pt x="0" y="8"/>
                    <a:pt x="0" y="5"/>
                  </a:cubicBezTo>
                  <a:cubicBezTo>
                    <a:pt x="0" y="2"/>
                    <a:pt x="2" y="0"/>
                    <a:pt x="5" y="0"/>
                  </a:cubicBezTo>
                  <a:cubicBezTo>
                    <a:pt x="8" y="0"/>
                    <a:pt x="10" y="2"/>
                    <a:pt x="1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1"/>
            <p:cNvSpPr/>
            <p:nvPr/>
          </p:nvSpPr>
          <p:spPr>
            <a:xfrm>
              <a:off x="10121901" y="4721226"/>
              <a:ext cx="82550" cy="82550"/>
            </a:xfrm>
            <a:custGeom>
              <a:avLst/>
              <a:gdLst/>
              <a:ahLst/>
              <a:cxnLst/>
              <a:rect l="l" t="t" r="r" b="b"/>
              <a:pathLst>
                <a:path w="10" h="10" extrusionOk="0">
                  <a:moveTo>
                    <a:pt x="5" y="10"/>
                  </a:moveTo>
                  <a:cubicBezTo>
                    <a:pt x="2" y="10"/>
                    <a:pt x="0" y="8"/>
                    <a:pt x="0" y="5"/>
                  </a:cubicBezTo>
                  <a:cubicBezTo>
                    <a:pt x="0" y="3"/>
                    <a:pt x="2" y="0"/>
                    <a:pt x="5" y="0"/>
                  </a:cubicBezTo>
                  <a:cubicBezTo>
                    <a:pt x="7" y="0"/>
                    <a:pt x="10" y="2"/>
                    <a:pt x="10" y="5"/>
                  </a:cubicBezTo>
                  <a:cubicBezTo>
                    <a:pt x="10" y="8"/>
                    <a:pt x="8" y="10"/>
                    <a:pt x="5"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1"/>
            <p:cNvSpPr/>
            <p:nvPr/>
          </p:nvSpPr>
          <p:spPr>
            <a:xfrm>
              <a:off x="9661526" y="4951413"/>
              <a:ext cx="82550" cy="82550"/>
            </a:xfrm>
            <a:custGeom>
              <a:avLst/>
              <a:gdLst/>
              <a:ahLst/>
              <a:cxnLst/>
              <a:rect l="l" t="t" r="r" b="b"/>
              <a:pathLst>
                <a:path w="10" h="10" extrusionOk="0">
                  <a:moveTo>
                    <a:pt x="5" y="10"/>
                  </a:moveTo>
                  <a:cubicBezTo>
                    <a:pt x="2" y="10"/>
                    <a:pt x="0" y="8"/>
                    <a:pt x="0" y="5"/>
                  </a:cubicBezTo>
                  <a:cubicBezTo>
                    <a:pt x="0" y="2"/>
                    <a:pt x="2" y="0"/>
                    <a:pt x="5" y="0"/>
                  </a:cubicBezTo>
                  <a:cubicBezTo>
                    <a:pt x="8" y="0"/>
                    <a:pt x="10" y="2"/>
                    <a:pt x="10" y="5"/>
                  </a:cubicBezTo>
                  <a:cubicBezTo>
                    <a:pt x="9" y="8"/>
                    <a:pt x="7" y="10"/>
                    <a:pt x="5"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1"/>
            <p:cNvSpPr/>
            <p:nvPr/>
          </p:nvSpPr>
          <p:spPr>
            <a:xfrm>
              <a:off x="9191626" y="5413376"/>
              <a:ext cx="82550" cy="8096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1"/>
            <p:cNvSpPr/>
            <p:nvPr/>
          </p:nvSpPr>
          <p:spPr>
            <a:xfrm>
              <a:off x="11282363" y="4721226"/>
              <a:ext cx="82550" cy="82550"/>
            </a:xfrm>
            <a:custGeom>
              <a:avLst/>
              <a:gdLst/>
              <a:ahLst/>
              <a:cxnLst/>
              <a:rect l="l" t="t" r="r" b="b"/>
              <a:pathLst>
                <a:path w="10" h="10" extrusionOk="0">
                  <a:moveTo>
                    <a:pt x="10" y="5"/>
                  </a:moveTo>
                  <a:cubicBezTo>
                    <a:pt x="10" y="8"/>
                    <a:pt x="7" y="10"/>
                    <a:pt x="5" y="10"/>
                  </a:cubicBezTo>
                  <a:cubicBezTo>
                    <a:pt x="2" y="10"/>
                    <a:pt x="0" y="8"/>
                    <a:pt x="0" y="5"/>
                  </a:cubicBezTo>
                  <a:cubicBezTo>
                    <a:pt x="0" y="2"/>
                    <a:pt x="2" y="0"/>
                    <a:pt x="5" y="0"/>
                  </a:cubicBezTo>
                  <a:cubicBezTo>
                    <a:pt x="8" y="0"/>
                    <a:pt x="10" y="3"/>
                    <a:pt x="1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1"/>
            <p:cNvSpPr/>
            <p:nvPr/>
          </p:nvSpPr>
          <p:spPr>
            <a:xfrm>
              <a:off x="11742738" y="4951413"/>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1"/>
            <p:cNvSpPr/>
            <p:nvPr/>
          </p:nvSpPr>
          <p:spPr>
            <a:xfrm>
              <a:off x="12203113" y="5421313"/>
              <a:ext cx="82550" cy="82550"/>
            </a:xfrm>
            <a:custGeom>
              <a:avLst/>
              <a:gdLst/>
              <a:ahLst/>
              <a:cxnLst/>
              <a:rect l="l" t="t" r="r" b="b"/>
              <a:pathLst>
                <a:path w="10" h="10" extrusionOk="0">
                  <a:moveTo>
                    <a:pt x="5" y="10"/>
                  </a:moveTo>
                  <a:cubicBezTo>
                    <a:pt x="2" y="10"/>
                    <a:pt x="0" y="7"/>
                    <a:pt x="0" y="5"/>
                  </a:cubicBezTo>
                  <a:cubicBezTo>
                    <a:pt x="0" y="2"/>
                    <a:pt x="3" y="0"/>
                    <a:pt x="5" y="0"/>
                  </a:cubicBezTo>
                  <a:cubicBezTo>
                    <a:pt x="8" y="0"/>
                    <a:pt x="10" y="2"/>
                    <a:pt x="10" y="5"/>
                  </a:cubicBezTo>
                  <a:cubicBezTo>
                    <a:pt x="10" y="8"/>
                    <a:pt x="8" y="10"/>
                    <a:pt x="5"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1"/>
            <p:cNvSpPr/>
            <p:nvPr/>
          </p:nvSpPr>
          <p:spPr>
            <a:xfrm>
              <a:off x="10698163" y="8310563"/>
              <a:ext cx="82550" cy="82550"/>
            </a:xfrm>
            <a:custGeom>
              <a:avLst/>
              <a:gdLst/>
              <a:ahLst/>
              <a:cxnLst/>
              <a:rect l="l" t="t" r="r" b="b"/>
              <a:pathLst>
                <a:path w="10" h="10" extrusionOk="0">
                  <a:moveTo>
                    <a:pt x="5" y="0"/>
                  </a:moveTo>
                  <a:cubicBezTo>
                    <a:pt x="8" y="0"/>
                    <a:pt x="10" y="2"/>
                    <a:pt x="10" y="5"/>
                  </a:cubicBezTo>
                  <a:cubicBezTo>
                    <a:pt x="10" y="8"/>
                    <a:pt x="8" y="10"/>
                    <a:pt x="5" y="10"/>
                  </a:cubicBezTo>
                  <a:cubicBezTo>
                    <a:pt x="2" y="10"/>
                    <a:pt x="0" y="8"/>
                    <a:pt x="0" y="5"/>
                  </a:cubicBezTo>
                  <a:cubicBezTo>
                    <a:pt x="0" y="3"/>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1"/>
            <p:cNvSpPr/>
            <p:nvPr/>
          </p:nvSpPr>
          <p:spPr>
            <a:xfrm>
              <a:off x="8847138" y="6457951"/>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1"/>
            <p:cNvSpPr/>
            <p:nvPr/>
          </p:nvSpPr>
          <p:spPr>
            <a:xfrm>
              <a:off x="12549188" y="6457951"/>
              <a:ext cx="82550" cy="82550"/>
            </a:xfrm>
            <a:custGeom>
              <a:avLst/>
              <a:gdLst/>
              <a:ahLst/>
              <a:cxnLst/>
              <a:rect l="l" t="t" r="r" b="b"/>
              <a:pathLst>
                <a:path w="10" h="10" extrusionOk="0">
                  <a:moveTo>
                    <a:pt x="5" y="10"/>
                  </a:moveTo>
                  <a:cubicBezTo>
                    <a:pt x="2" y="10"/>
                    <a:pt x="0" y="8"/>
                    <a:pt x="0" y="5"/>
                  </a:cubicBezTo>
                  <a:cubicBezTo>
                    <a:pt x="0" y="3"/>
                    <a:pt x="3" y="0"/>
                    <a:pt x="5" y="0"/>
                  </a:cubicBezTo>
                  <a:cubicBezTo>
                    <a:pt x="8" y="1"/>
                    <a:pt x="10" y="3"/>
                    <a:pt x="10" y="5"/>
                  </a:cubicBezTo>
                  <a:cubicBezTo>
                    <a:pt x="10" y="8"/>
                    <a:pt x="8" y="10"/>
                    <a:pt x="5"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1"/>
            <p:cNvSpPr/>
            <p:nvPr/>
          </p:nvSpPr>
          <p:spPr>
            <a:xfrm>
              <a:off x="10467976" y="8310563"/>
              <a:ext cx="82550" cy="82550"/>
            </a:xfrm>
            <a:custGeom>
              <a:avLst/>
              <a:gdLst/>
              <a:ahLst/>
              <a:cxnLst/>
              <a:rect l="l" t="t" r="r" b="b"/>
              <a:pathLst>
                <a:path w="10" h="10" extrusionOk="0">
                  <a:moveTo>
                    <a:pt x="10" y="5"/>
                  </a:moveTo>
                  <a:cubicBezTo>
                    <a:pt x="10" y="8"/>
                    <a:pt x="8" y="10"/>
                    <a:pt x="5" y="10"/>
                  </a:cubicBezTo>
                  <a:cubicBezTo>
                    <a:pt x="2" y="10"/>
                    <a:pt x="0" y="8"/>
                    <a:pt x="0" y="5"/>
                  </a:cubicBezTo>
                  <a:cubicBezTo>
                    <a:pt x="0" y="3"/>
                    <a:pt x="2" y="0"/>
                    <a:pt x="5" y="0"/>
                  </a:cubicBezTo>
                  <a:cubicBezTo>
                    <a:pt x="7" y="0"/>
                    <a:pt x="10" y="2"/>
                    <a:pt x="1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1"/>
            <p:cNvSpPr/>
            <p:nvPr/>
          </p:nvSpPr>
          <p:spPr>
            <a:xfrm>
              <a:off x="9767888" y="8080376"/>
              <a:ext cx="82550" cy="82550"/>
            </a:xfrm>
            <a:custGeom>
              <a:avLst/>
              <a:gdLst/>
              <a:ahLst/>
              <a:cxnLst/>
              <a:rect l="l" t="t" r="r" b="b"/>
              <a:pathLst>
                <a:path w="10" h="10" extrusionOk="0">
                  <a:moveTo>
                    <a:pt x="5" y="10"/>
                  </a:moveTo>
                  <a:cubicBezTo>
                    <a:pt x="3" y="10"/>
                    <a:pt x="0" y="8"/>
                    <a:pt x="0" y="5"/>
                  </a:cubicBezTo>
                  <a:cubicBezTo>
                    <a:pt x="1" y="2"/>
                    <a:pt x="3" y="0"/>
                    <a:pt x="5" y="0"/>
                  </a:cubicBezTo>
                  <a:cubicBezTo>
                    <a:pt x="8" y="0"/>
                    <a:pt x="10" y="2"/>
                    <a:pt x="10" y="5"/>
                  </a:cubicBezTo>
                  <a:cubicBezTo>
                    <a:pt x="10" y="8"/>
                    <a:pt x="8" y="10"/>
                    <a:pt x="5" y="1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1"/>
            <p:cNvSpPr/>
            <p:nvPr/>
          </p:nvSpPr>
          <p:spPr>
            <a:xfrm>
              <a:off x="9077326" y="7388226"/>
              <a:ext cx="82550" cy="82550"/>
            </a:xfrm>
            <a:custGeom>
              <a:avLst/>
              <a:gdLst/>
              <a:ahLst/>
              <a:cxnLst/>
              <a:rect l="l" t="t" r="r" b="b"/>
              <a:pathLst>
                <a:path w="10" h="10" extrusionOk="0">
                  <a:moveTo>
                    <a:pt x="5" y="0"/>
                  </a:moveTo>
                  <a:cubicBezTo>
                    <a:pt x="7" y="0"/>
                    <a:pt x="10" y="2"/>
                    <a:pt x="10" y="5"/>
                  </a:cubicBezTo>
                  <a:cubicBezTo>
                    <a:pt x="10" y="7"/>
                    <a:pt x="8" y="9"/>
                    <a:pt x="5" y="10"/>
                  </a:cubicBezTo>
                  <a:cubicBezTo>
                    <a:pt x="3" y="10"/>
                    <a:pt x="0" y="8"/>
                    <a:pt x="0" y="5"/>
                  </a:cubicBezTo>
                  <a:cubicBezTo>
                    <a:pt x="0" y="2"/>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1"/>
            <p:cNvSpPr/>
            <p:nvPr/>
          </p:nvSpPr>
          <p:spPr>
            <a:xfrm>
              <a:off x="9775826" y="4837113"/>
              <a:ext cx="82550" cy="80963"/>
            </a:xfrm>
            <a:custGeom>
              <a:avLst/>
              <a:gdLst/>
              <a:ahLst/>
              <a:cxnLst/>
              <a:rect l="l" t="t" r="r" b="b"/>
              <a:pathLst>
                <a:path w="10" h="10" extrusionOk="0">
                  <a:moveTo>
                    <a:pt x="9" y="5"/>
                  </a:moveTo>
                  <a:cubicBezTo>
                    <a:pt x="9" y="8"/>
                    <a:pt x="7" y="10"/>
                    <a:pt x="5" y="10"/>
                  </a:cubicBezTo>
                  <a:cubicBezTo>
                    <a:pt x="2" y="10"/>
                    <a:pt x="0" y="8"/>
                    <a:pt x="0" y="5"/>
                  </a:cubicBezTo>
                  <a:cubicBezTo>
                    <a:pt x="0" y="2"/>
                    <a:pt x="2" y="0"/>
                    <a:pt x="5" y="0"/>
                  </a:cubicBezTo>
                  <a:cubicBezTo>
                    <a:pt x="7" y="0"/>
                    <a:pt x="10" y="2"/>
                    <a:pt x="9"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1"/>
            <p:cNvSpPr/>
            <p:nvPr/>
          </p:nvSpPr>
          <p:spPr>
            <a:xfrm>
              <a:off x="12319001" y="7388226"/>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1"/>
            <p:cNvSpPr/>
            <p:nvPr/>
          </p:nvSpPr>
          <p:spPr>
            <a:xfrm>
              <a:off x="9077326" y="5535613"/>
              <a:ext cx="82550" cy="74613"/>
            </a:xfrm>
            <a:custGeom>
              <a:avLst/>
              <a:gdLst/>
              <a:ahLst/>
              <a:cxnLst/>
              <a:rect l="l" t="t" r="r" b="b"/>
              <a:pathLst>
                <a:path w="10" h="9" extrusionOk="0">
                  <a:moveTo>
                    <a:pt x="5" y="0"/>
                  </a:moveTo>
                  <a:cubicBezTo>
                    <a:pt x="8" y="0"/>
                    <a:pt x="10" y="2"/>
                    <a:pt x="10" y="4"/>
                  </a:cubicBezTo>
                  <a:cubicBezTo>
                    <a:pt x="10" y="7"/>
                    <a:pt x="8" y="9"/>
                    <a:pt x="5" y="9"/>
                  </a:cubicBezTo>
                  <a:cubicBezTo>
                    <a:pt x="3" y="9"/>
                    <a:pt x="1" y="7"/>
                    <a:pt x="0" y="5"/>
                  </a:cubicBezTo>
                  <a:cubicBezTo>
                    <a:pt x="0" y="2"/>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1"/>
            <p:cNvSpPr/>
            <p:nvPr/>
          </p:nvSpPr>
          <p:spPr>
            <a:xfrm>
              <a:off x="8847138" y="6688138"/>
              <a:ext cx="82550" cy="825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1"/>
            <p:cNvSpPr/>
            <p:nvPr/>
          </p:nvSpPr>
          <p:spPr>
            <a:xfrm>
              <a:off x="10928351" y="8318501"/>
              <a:ext cx="82550" cy="74613"/>
            </a:xfrm>
            <a:custGeom>
              <a:avLst/>
              <a:gdLst/>
              <a:ahLst/>
              <a:cxnLst/>
              <a:rect l="l" t="t" r="r" b="b"/>
              <a:pathLst>
                <a:path w="10" h="9" extrusionOk="0">
                  <a:moveTo>
                    <a:pt x="5" y="9"/>
                  </a:moveTo>
                  <a:cubicBezTo>
                    <a:pt x="2" y="9"/>
                    <a:pt x="0" y="7"/>
                    <a:pt x="0" y="4"/>
                  </a:cubicBezTo>
                  <a:cubicBezTo>
                    <a:pt x="0" y="2"/>
                    <a:pt x="3" y="0"/>
                    <a:pt x="5" y="0"/>
                  </a:cubicBezTo>
                  <a:cubicBezTo>
                    <a:pt x="8" y="0"/>
                    <a:pt x="10" y="2"/>
                    <a:pt x="10" y="4"/>
                  </a:cubicBezTo>
                  <a:cubicBezTo>
                    <a:pt x="10" y="7"/>
                    <a:pt x="8" y="9"/>
                    <a:pt x="5"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1"/>
            <p:cNvSpPr/>
            <p:nvPr/>
          </p:nvSpPr>
          <p:spPr>
            <a:xfrm>
              <a:off x="10467976" y="4605338"/>
              <a:ext cx="82550" cy="82550"/>
            </a:xfrm>
            <a:custGeom>
              <a:avLst/>
              <a:gdLst/>
              <a:ahLst/>
              <a:cxnLst/>
              <a:rect l="l" t="t" r="r" b="b"/>
              <a:pathLst>
                <a:path w="10" h="10" extrusionOk="0">
                  <a:moveTo>
                    <a:pt x="5" y="0"/>
                  </a:moveTo>
                  <a:cubicBezTo>
                    <a:pt x="8" y="0"/>
                    <a:pt x="10" y="2"/>
                    <a:pt x="10" y="5"/>
                  </a:cubicBezTo>
                  <a:cubicBezTo>
                    <a:pt x="10" y="8"/>
                    <a:pt x="8" y="10"/>
                    <a:pt x="5" y="10"/>
                  </a:cubicBezTo>
                  <a:cubicBezTo>
                    <a:pt x="2" y="10"/>
                    <a:pt x="0" y="7"/>
                    <a:pt x="0" y="5"/>
                  </a:cubicBezTo>
                  <a:cubicBezTo>
                    <a:pt x="0" y="2"/>
                    <a:pt x="3"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1"/>
            <p:cNvSpPr/>
            <p:nvPr/>
          </p:nvSpPr>
          <p:spPr>
            <a:xfrm>
              <a:off x="10698163" y="4605338"/>
              <a:ext cx="82550" cy="82550"/>
            </a:xfrm>
            <a:custGeom>
              <a:avLst/>
              <a:gdLst/>
              <a:ahLst/>
              <a:cxnLst/>
              <a:rect l="l" t="t" r="r" b="b"/>
              <a:pathLst>
                <a:path w="10" h="10" extrusionOk="0">
                  <a:moveTo>
                    <a:pt x="5" y="0"/>
                  </a:moveTo>
                  <a:cubicBezTo>
                    <a:pt x="8" y="0"/>
                    <a:pt x="10" y="3"/>
                    <a:pt x="10" y="5"/>
                  </a:cubicBezTo>
                  <a:cubicBezTo>
                    <a:pt x="10" y="8"/>
                    <a:pt x="8" y="10"/>
                    <a:pt x="5" y="10"/>
                  </a:cubicBezTo>
                  <a:cubicBezTo>
                    <a:pt x="2" y="10"/>
                    <a:pt x="0" y="8"/>
                    <a:pt x="0" y="5"/>
                  </a:cubicBezTo>
                  <a:cubicBezTo>
                    <a:pt x="0" y="2"/>
                    <a:pt x="3"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1"/>
            <p:cNvSpPr/>
            <p:nvPr/>
          </p:nvSpPr>
          <p:spPr>
            <a:xfrm>
              <a:off x="8847138" y="6227763"/>
              <a:ext cx="82550" cy="82550"/>
            </a:xfrm>
            <a:custGeom>
              <a:avLst/>
              <a:gdLst/>
              <a:ahLst/>
              <a:cxnLst/>
              <a:rect l="l" t="t" r="r" b="b"/>
              <a:pathLst>
                <a:path w="10" h="10" extrusionOk="0">
                  <a:moveTo>
                    <a:pt x="5" y="0"/>
                  </a:moveTo>
                  <a:cubicBezTo>
                    <a:pt x="8" y="0"/>
                    <a:pt x="10" y="2"/>
                    <a:pt x="10" y="5"/>
                  </a:cubicBezTo>
                  <a:cubicBezTo>
                    <a:pt x="10" y="7"/>
                    <a:pt x="8" y="10"/>
                    <a:pt x="5" y="10"/>
                  </a:cubicBezTo>
                  <a:cubicBezTo>
                    <a:pt x="3" y="10"/>
                    <a:pt x="0" y="8"/>
                    <a:pt x="0" y="5"/>
                  </a:cubicBezTo>
                  <a:cubicBezTo>
                    <a:pt x="0" y="2"/>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1"/>
            <p:cNvSpPr/>
            <p:nvPr/>
          </p:nvSpPr>
          <p:spPr>
            <a:xfrm>
              <a:off x="11628438" y="8088313"/>
              <a:ext cx="73025" cy="74613"/>
            </a:xfrm>
            <a:custGeom>
              <a:avLst/>
              <a:gdLst/>
              <a:ahLst/>
              <a:cxnLst/>
              <a:rect l="l" t="t" r="r" b="b"/>
              <a:pathLst>
                <a:path w="9" h="9" extrusionOk="0">
                  <a:moveTo>
                    <a:pt x="9" y="4"/>
                  </a:moveTo>
                  <a:cubicBezTo>
                    <a:pt x="9" y="7"/>
                    <a:pt x="7" y="9"/>
                    <a:pt x="5" y="9"/>
                  </a:cubicBezTo>
                  <a:cubicBezTo>
                    <a:pt x="2" y="9"/>
                    <a:pt x="0" y="7"/>
                    <a:pt x="0" y="4"/>
                  </a:cubicBezTo>
                  <a:cubicBezTo>
                    <a:pt x="0" y="2"/>
                    <a:pt x="2" y="0"/>
                    <a:pt x="4" y="0"/>
                  </a:cubicBezTo>
                  <a:cubicBezTo>
                    <a:pt x="7" y="0"/>
                    <a:pt x="9" y="2"/>
                    <a:pt x="9"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1"/>
            <p:cNvSpPr/>
            <p:nvPr/>
          </p:nvSpPr>
          <p:spPr>
            <a:xfrm>
              <a:off x="12549188" y="6697663"/>
              <a:ext cx="82550" cy="730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1"/>
            <p:cNvSpPr/>
            <p:nvPr/>
          </p:nvSpPr>
          <p:spPr>
            <a:xfrm>
              <a:off x="12319001" y="5535613"/>
              <a:ext cx="82550" cy="82550"/>
            </a:xfrm>
            <a:custGeom>
              <a:avLst/>
              <a:gdLst/>
              <a:ahLst/>
              <a:cxnLst/>
              <a:rect l="l" t="t" r="r" b="b"/>
              <a:pathLst>
                <a:path w="10" h="10" extrusionOk="0">
                  <a:moveTo>
                    <a:pt x="10" y="5"/>
                  </a:moveTo>
                  <a:cubicBezTo>
                    <a:pt x="10" y="8"/>
                    <a:pt x="8" y="10"/>
                    <a:pt x="5" y="10"/>
                  </a:cubicBezTo>
                  <a:cubicBezTo>
                    <a:pt x="2" y="9"/>
                    <a:pt x="0" y="7"/>
                    <a:pt x="0" y="5"/>
                  </a:cubicBezTo>
                  <a:cubicBezTo>
                    <a:pt x="1" y="2"/>
                    <a:pt x="3" y="0"/>
                    <a:pt x="6" y="0"/>
                  </a:cubicBezTo>
                  <a:cubicBezTo>
                    <a:pt x="8" y="0"/>
                    <a:pt x="10" y="2"/>
                    <a:pt x="1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1"/>
            <p:cNvSpPr/>
            <p:nvPr/>
          </p:nvSpPr>
          <p:spPr>
            <a:xfrm>
              <a:off x="11628438" y="4837113"/>
              <a:ext cx="80963" cy="80963"/>
            </a:xfrm>
            <a:custGeom>
              <a:avLst/>
              <a:gdLst/>
              <a:ahLst/>
              <a:cxnLst/>
              <a:rect l="l" t="t" r="r" b="b"/>
              <a:pathLst>
                <a:path w="10" h="10" extrusionOk="0">
                  <a:moveTo>
                    <a:pt x="10" y="5"/>
                  </a:moveTo>
                  <a:cubicBezTo>
                    <a:pt x="10" y="8"/>
                    <a:pt x="8" y="10"/>
                    <a:pt x="5" y="10"/>
                  </a:cubicBezTo>
                  <a:cubicBezTo>
                    <a:pt x="2" y="10"/>
                    <a:pt x="0" y="8"/>
                    <a:pt x="0" y="5"/>
                  </a:cubicBezTo>
                  <a:cubicBezTo>
                    <a:pt x="0" y="3"/>
                    <a:pt x="2" y="1"/>
                    <a:pt x="5" y="1"/>
                  </a:cubicBezTo>
                  <a:cubicBezTo>
                    <a:pt x="7" y="0"/>
                    <a:pt x="10" y="2"/>
                    <a:pt x="1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1"/>
            <p:cNvSpPr/>
            <p:nvPr/>
          </p:nvSpPr>
          <p:spPr>
            <a:xfrm>
              <a:off x="12557126" y="6227763"/>
              <a:ext cx="74613" cy="82550"/>
            </a:xfrm>
            <a:custGeom>
              <a:avLst/>
              <a:gdLst/>
              <a:ahLst/>
              <a:cxnLst/>
              <a:rect l="l" t="t" r="r" b="b"/>
              <a:pathLst>
                <a:path w="9" h="10" extrusionOk="0">
                  <a:moveTo>
                    <a:pt x="4" y="0"/>
                  </a:moveTo>
                  <a:cubicBezTo>
                    <a:pt x="7" y="0"/>
                    <a:pt x="9" y="3"/>
                    <a:pt x="9" y="5"/>
                  </a:cubicBezTo>
                  <a:cubicBezTo>
                    <a:pt x="9" y="8"/>
                    <a:pt x="7" y="10"/>
                    <a:pt x="5" y="10"/>
                  </a:cubicBezTo>
                  <a:cubicBezTo>
                    <a:pt x="2" y="10"/>
                    <a:pt x="0" y="8"/>
                    <a:pt x="0" y="5"/>
                  </a:cubicBezTo>
                  <a:cubicBezTo>
                    <a:pt x="0" y="3"/>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1"/>
            <p:cNvSpPr/>
            <p:nvPr/>
          </p:nvSpPr>
          <p:spPr>
            <a:xfrm>
              <a:off x="10936288" y="4605338"/>
              <a:ext cx="74613" cy="82550"/>
            </a:xfrm>
            <a:custGeom>
              <a:avLst/>
              <a:gdLst/>
              <a:ahLst/>
              <a:cxnLst/>
              <a:rect l="l" t="t" r="r" b="b"/>
              <a:pathLst>
                <a:path w="9" h="10" extrusionOk="0">
                  <a:moveTo>
                    <a:pt x="9" y="5"/>
                  </a:moveTo>
                  <a:cubicBezTo>
                    <a:pt x="9" y="8"/>
                    <a:pt x="7" y="10"/>
                    <a:pt x="4" y="10"/>
                  </a:cubicBezTo>
                  <a:cubicBezTo>
                    <a:pt x="2" y="10"/>
                    <a:pt x="0" y="8"/>
                    <a:pt x="0" y="5"/>
                  </a:cubicBezTo>
                  <a:cubicBezTo>
                    <a:pt x="0" y="2"/>
                    <a:pt x="2" y="0"/>
                    <a:pt x="5" y="0"/>
                  </a:cubicBezTo>
                  <a:cubicBezTo>
                    <a:pt x="7" y="0"/>
                    <a:pt x="9" y="3"/>
                    <a:pt x="9"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1"/>
            <p:cNvSpPr/>
            <p:nvPr/>
          </p:nvSpPr>
          <p:spPr>
            <a:xfrm>
              <a:off x="12549188" y="6927850"/>
              <a:ext cx="82550" cy="73025"/>
            </a:xfrm>
            <a:custGeom>
              <a:avLst/>
              <a:gdLst/>
              <a:ahLst/>
              <a:cxnLst/>
              <a:rect l="l" t="t" r="r" b="b"/>
              <a:pathLst>
                <a:path w="10" h="9" extrusionOk="0">
                  <a:moveTo>
                    <a:pt x="5" y="9"/>
                  </a:moveTo>
                  <a:cubicBezTo>
                    <a:pt x="2" y="9"/>
                    <a:pt x="0" y="7"/>
                    <a:pt x="1" y="4"/>
                  </a:cubicBezTo>
                  <a:cubicBezTo>
                    <a:pt x="1" y="2"/>
                    <a:pt x="3" y="0"/>
                    <a:pt x="5" y="0"/>
                  </a:cubicBezTo>
                  <a:cubicBezTo>
                    <a:pt x="8" y="0"/>
                    <a:pt x="10" y="2"/>
                    <a:pt x="10" y="5"/>
                  </a:cubicBezTo>
                  <a:cubicBezTo>
                    <a:pt x="10" y="7"/>
                    <a:pt x="8" y="9"/>
                    <a:pt x="5"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1"/>
            <p:cNvSpPr/>
            <p:nvPr/>
          </p:nvSpPr>
          <p:spPr>
            <a:xfrm>
              <a:off x="11166476" y="8318500"/>
              <a:ext cx="74613" cy="74613"/>
            </a:xfrm>
            <a:custGeom>
              <a:avLst/>
              <a:gdLst/>
              <a:ahLst/>
              <a:cxnLst/>
              <a:rect l="l" t="t" r="r" b="b"/>
              <a:pathLst>
                <a:path w="9" h="9" extrusionOk="0">
                  <a:moveTo>
                    <a:pt x="9" y="5"/>
                  </a:moveTo>
                  <a:cubicBezTo>
                    <a:pt x="9" y="7"/>
                    <a:pt x="7" y="9"/>
                    <a:pt x="4" y="9"/>
                  </a:cubicBezTo>
                  <a:cubicBezTo>
                    <a:pt x="2" y="9"/>
                    <a:pt x="0" y="7"/>
                    <a:pt x="0" y="4"/>
                  </a:cubicBezTo>
                  <a:cubicBezTo>
                    <a:pt x="0" y="2"/>
                    <a:pt x="2" y="0"/>
                    <a:pt x="4" y="0"/>
                  </a:cubicBezTo>
                  <a:cubicBezTo>
                    <a:pt x="7" y="0"/>
                    <a:pt x="9" y="2"/>
                    <a:pt x="9"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1"/>
            <p:cNvSpPr/>
            <p:nvPr/>
          </p:nvSpPr>
          <p:spPr>
            <a:xfrm>
              <a:off x="9891713" y="8194675"/>
              <a:ext cx="74613" cy="82550"/>
            </a:xfrm>
            <a:custGeom>
              <a:avLst/>
              <a:gdLst/>
              <a:ahLst/>
              <a:cxnLst/>
              <a:rect l="l" t="t" r="r" b="b"/>
              <a:pathLst>
                <a:path w="9" h="10" extrusionOk="0">
                  <a:moveTo>
                    <a:pt x="9" y="5"/>
                  </a:moveTo>
                  <a:cubicBezTo>
                    <a:pt x="9" y="8"/>
                    <a:pt x="7" y="10"/>
                    <a:pt x="4" y="10"/>
                  </a:cubicBezTo>
                  <a:cubicBezTo>
                    <a:pt x="2" y="10"/>
                    <a:pt x="0" y="8"/>
                    <a:pt x="0" y="5"/>
                  </a:cubicBezTo>
                  <a:cubicBezTo>
                    <a:pt x="0" y="3"/>
                    <a:pt x="2" y="1"/>
                    <a:pt x="4" y="0"/>
                  </a:cubicBezTo>
                  <a:cubicBezTo>
                    <a:pt x="7" y="0"/>
                    <a:pt x="9" y="3"/>
                    <a:pt x="9"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1"/>
            <p:cNvSpPr/>
            <p:nvPr/>
          </p:nvSpPr>
          <p:spPr>
            <a:xfrm>
              <a:off x="8961438" y="7272338"/>
              <a:ext cx="74613" cy="74613"/>
            </a:xfrm>
            <a:custGeom>
              <a:avLst/>
              <a:gdLst/>
              <a:ahLst/>
              <a:cxnLst/>
              <a:rect l="l" t="t" r="r" b="b"/>
              <a:pathLst>
                <a:path w="9" h="9" extrusionOk="0">
                  <a:moveTo>
                    <a:pt x="9" y="4"/>
                  </a:moveTo>
                  <a:cubicBezTo>
                    <a:pt x="9" y="7"/>
                    <a:pt x="7" y="9"/>
                    <a:pt x="5" y="9"/>
                  </a:cubicBezTo>
                  <a:cubicBezTo>
                    <a:pt x="2" y="9"/>
                    <a:pt x="0" y="7"/>
                    <a:pt x="0" y="5"/>
                  </a:cubicBezTo>
                  <a:cubicBezTo>
                    <a:pt x="0" y="2"/>
                    <a:pt x="2" y="0"/>
                    <a:pt x="5" y="0"/>
                  </a:cubicBezTo>
                  <a:cubicBezTo>
                    <a:pt x="7" y="0"/>
                    <a:pt x="9" y="2"/>
                    <a:pt x="9"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1"/>
            <p:cNvSpPr/>
            <p:nvPr/>
          </p:nvSpPr>
          <p:spPr>
            <a:xfrm>
              <a:off x="12557126" y="5997575"/>
              <a:ext cx="74613" cy="82550"/>
            </a:xfrm>
            <a:custGeom>
              <a:avLst/>
              <a:gdLst/>
              <a:ahLst/>
              <a:cxnLst/>
              <a:rect l="l" t="t" r="r" b="b"/>
              <a:pathLst>
                <a:path w="9" h="10" extrusionOk="0">
                  <a:moveTo>
                    <a:pt x="5" y="0"/>
                  </a:moveTo>
                  <a:cubicBezTo>
                    <a:pt x="7" y="0"/>
                    <a:pt x="9" y="3"/>
                    <a:pt x="9" y="5"/>
                  </a:cubicBezTo>
                  <a:cubicBezTo>
                    <a:pt x="9" y="8"/>
                    <a:pt x="7" y="10"/>
                    <a:pt x="4" y="10"/>
                  </a:cubicBezTo>
                  <a:cubicBezTo>
                    <a:pt x="2" y="10"/>
                    <a:pt x="0" y="8"/>
                    <a:pt x="0" y="5"/>
                  </a:cubicBezTo>
                  <a:cubicBezTo>
                    <a:pt x="0" y="3"/>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1"/>
            <p:cNvSpPr/>
            <p:nvPr/>
          </p:nvSpPr>
          <p:spPr>
            <a:xfrm>
              <a:off x="11166476" y="4605338"/>
              <a:ext cx="74613" cy="82550"/>
            </a:xfrm>
            <a:custGeom>
              <a:avLst/>
              <a:gdLst/>
              <a:ahLst/>
              <a:cxnLst/>
              <a:rect l="l" t="t" r="r" b="b"/>
              <a:pathLst>
                <a:path w="9" h="10" extrusionOk="0">
                  <a:moveTo>
                    <a:pt x="4" y="0"/>
                  </a:moveTo>
                  <a:cubicBezTo>
                    <a:pt x="7" y="0"/>
                    <a:pt x="9" y="2"/>
                    <a:pt x="9" y="5"/>
                  </a:cubicBezTo>
                  <a:cubicBezTo>
                    <a:pt x="9" y="8"/>
                    <a:pt x="7" y="10"/>
                    <a:pt x="5" y="10"/>
                  </a:cubicBezTo>
                  <a:cubicBezTo>
                    <a:pt x="2" y="10"/>
                    <a:pt x="0" y="8"/>
                    <a:pt x="0" y="5"/>
                  </a:cubicBezTo>
                  <a:cubicBezTo>
                    <a:pt x="0" y="3"/>
                    <a:pt x="2" y="1"/>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1"/>
            <p:cNvSpPr/>
            <p:nvPr/>
          </p:nvSpPr>
          <p:spPr>
            <a:xfrm>
              <a:off x="8970963" y="5651500"/>
              <a:ext cx="73025" cy="74613"/>
            </a:xfrm>
            <a:custGeom>
              <a:avLst/>
              <a:gdLst/>
              <a:ahLst/>
              <a:cxnLst/>
              <a:rect l="l" t="t" r="r" b="b"/>
              <a:pathLst>
                <a:path w="9" h="9" extrusionOk="0">
                  <a:moveTo>
                    <a:pt x="9" y="4"/>
                  </a:moveTo>
                  <a:cubicBezTo>
                    <a:pt x="9" y="7"/>
                    <a:pt x="7" y="9"/>
                    <a:pt x="4" y="9"/>
                  </a:cubicBezTo>
                  <a:cubicBezTo>
                    <a:pt x="2" y="9"/>
                    <a:pt x="0" y="7"/>
                    <a:pt x="0" y="5"/>
                  </a:cubicBezTo>
                  <a:cubicBezTo>
                    <a:pt x="0" y="2"/>
                    <a:pt x="1" y="0"/>
                    <a:pt x="4" y="0"/>
                  </a:cubicBezTo>
                  <a:cubicBezTo>
                    <a:pt x="6" y="0"/>
                    <a:pt x="9" y="2"/>
                    <a:pt x="9"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1"/>
            <p:cNvSpPr/>
            <p:nvPr/>
          </p:nvSpPr>
          <p:spPr>
            <a:xfrm>
              <a:off x="11512551" y="8202613"/>
              <a:ext cx="74613" cy="74613"/>
            </a:xfrm>
            <a:custGeom>
              <a:avLst/>
              <a:gdLst/>
              <a:ahLst/>
              <a:cxnLst/>
              <a:rect l="l" t="t" r="r" b="b"/>
              <a:pathLst>
                <a:path w="9" h="9" extrusionOk="0">
                  <a:moveTo>
                    <a:pt x="4" y="0"/>
                  </a:moveTo>
                  <a:cubicBezTo>
                    <a:pt x="7" y="0"/>
                    <a:pt x="9" y="2"/>
                    <a:pt x="9" y="4"/>
                  </a:cubicBezTo>
                  <a:cubicBezTo>
                    <a:pt x="9" y="7"/>
                    <a:pt x="7" y="9"/>
                    <a:pt x="5" y="9"/>
                  </a:cubicBezTo>
                  <a:cubicBezTo>
                    <a:pt x="2" y="9"/>
                    <a:pt x="0" y="7"/>
                    <a:pt x="0" y="4"/>
                  </a:cubicBezTo>
                  <a:cubicBezTo>
                    <a:pt x="0"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1"/>
            <p:cNvSpPr/>
            <p:nvPr/>
          </p:nvSpPr>
          <p:spPr>
            <a:xfrm>
              <a:off x="10237788" y="8318500"/>
              <a:ext cx="73025" cy="74613"/>
            </a:xfrm>
            <a:custGeom>
              <a:avLst/>
              <a:gdLst/>
              <a:ahLst/>
              <a:cxnLst/>
              <a:rect l="l" t="t" r="r" b="b"/>
              <a:pathLst>
                <a:path w="9" h="9" extrusionOk="0">
                  <a:moveTo>
                    <a:pt x="9" y="4"/>
                  </a:moveTo>
                  <a:cubicBezTo>
                    <a:pt x="9" y="7"/>
                    <a:pt x="7" y="9"/>
                    <a:pt x="4" y="9"/>
                  </a:cubicBezTo>
                  <a:cubicBezTo>
                    <a:pt x="2" y="9"/>
                    <a:pt x="0" y="7"/>
                    <a:pt x="0" y="4"/>
                  </a:cubicBezTo>
                  <a:cubicBezTo>
                    <a:pt x="0" y="1"/>
                    <a:pt x="2" y="0"/>
                    <a:pt x="5" y="0"/>
                  </a:cubicBezTo>
                  <a:cubicBezTo>
                    <a:pt x="7" y="0"/>
                    <a:pt x="9" y="2"/>
                    <a:pt x="9"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1"/>
            <p:cNvSpPr/>
            <p:nvPr/>
          </p:nvSpPr>
          <p:spPr>
            <a:xfrm>
              <a:off x="8847138" y="6927850"/>
              <a:ext cx="82550" cy="73025"/>
            </a:xfrm>
            <a:custGeom>
              <a:avLst/>
              <a:gdLst/>
              <a:ahLst/>
              <a:cxnLst/>
              <a:rect l="l" t="t" r="r" b="b"/>
              <a:pathLst>
                <a:path w="10" h="9" extrusionOk="0">
                  <a:moveTo>
                    <a:pt x="5" y="9"/>
                  </a:moveTo>
                  <a:cubicBezTo>
                    <a:pt x="2" y="9"/>
                    <a:pt x="0" y="7"/>
                    <a:pt x="0" y="5"/>
                  </a:cubicBezTo>
                  <a:cubicBezTo>
                    <a:pt x="0" y="2"/>
                    <a:pt x="2" y="0"/>
                    <a:pt x="5" y="0"/>
                  </a:cubicBezTo>
                  <a:cubicBezTo>
                    <a:pt x="7" y="0"/>
                    <a:pt x="9" y="2"/>
                    <a:pt x="9" y="4"/>
                  </a:cubicBezTo>
                  <a:cubicBezTo>
                    <a:pt x="10" y="7"/>
                    <a:pt x="7" y="9"/>
                    <a:pt x="5"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1"/>
            <p:cNvSpPr/>
            <p:nvPr/>
          </p:nvSpPr>
          <p:spPr>
            <a:xfrm>
              <a:off x="10237788" y="4605338"/>
              <a:ext cx="80963" cy="82550"/>
            </a:xfrm>
            <a:custGeom>
              <a:avLst/>
              <a:gdLst/>
              <a:ahLst/>
              <a:cxnLst/>
              <a:rect l="l" t="t" r="r" b="b"/>
              <a:pathLst>
                <a:path w="10" h="10" extrusionOk="0">
                  <a:moveTo>
                    <a:pt x="0" y="5"/>
                  </a:moveTo>
                  <a:cubicBezTo>
                    <a:pt x="0" y="2"/>
                    <a:pt x="3" y="0"/>
                    <a:pt x="5" y="0"/>
                  </a:cubicBezTo>
                  <a:cubicBezTo>
                    <a:pt x="8" y="1"/>
                    <a:pt x="10" y="3"/>
                    <a:pt x="10" y="5"/>
                  </a:cubicBezTo>
                  <a:cubicBezTo>
                    <a:pt x="9" y="8"/>
                    <a:pt x="7" y="10"/>
                    <a:pt x="5" y="9"/>
                  </a:cubicBezTo>
                  <a:cubicBezTo>
                    <a:pt x="2" y="9"/>
                    <a:pt x="0" y="7"/>
                    <a:pt x="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1"/>
            <p:cNvSpPr/>
            <p:nvPr/>
          </p:nvSpPr>
          <p:spPr>
            <a:xfrm>
              <a:off x="9891713" y="4721225"/>
              <a:ext cx="74613" cy="82550"/>
            </a:xfrm>
            <a:custGeom>
              <a:avLst/>
              <a:gdLst/>
              <a:ahLst/>
              <a:cxnLst/>
              <a:rect l="l" t="t" r="r" b="b"/>
              <a:pathLst>
                <a:path w="9" h="10" extrusionOk="0">
                  <a:moveTo>
                    <a:pt x="9" y="5"/>
                  </a:moveTo>
                  <a:cubicBezTo>
                    <a:pt x="9" y="7"/>
                    <a:pt x="7" y="9"/>
                    <a:pt x="5" y="10"/>
                  </a:cubicBezTo>
                  <a:cubicBezTo>
                    <a:pt x="2" y="10"/>
                    <a:pt x="0" y="8"/>
                    <a:pt x="0" y="5"/>
                  </a:cubicBezTo>
                  <a:cubicBezTo>
                    <a:pt x="0" y="3"/>
                    <a:pt x="2" y="0"/>
                    <a:pt x="5" y="0"/>
                  </a:cubicBezTo>
                  <a:cubicBezTo>
                    <a:pt x="7" y="0"/>
                    <a:pt x="9" y="2"/>
                    <a:pt x="9"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1"/>
            <p:cNvSpPr/>
            <p:nvPr/>
          </p:nvSpPr>
          <p:spPr>
            <a:xfrm>
              <a:off x="8847138" y="5997575"/>
              <a:ext cx="82550" cy="730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1"/>
            <p:cNvSpPr/>
            <p:nvPr/>
          </p:nvSpPr>
          <p:spPr>
            <a:xfrm>
              <a:off x="12442826" y="5651500"/>
              <a:ext cx="73025" cy="746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1"/>
            <p:cNvSpPr/>
            <p:nvPr/>
          </p:nvSpPr>
          <p:spPr>
            <a:xfrm>
              <a:off x="12433301" y="7272338"/>
              <a:ext cx="82550" cy="82550"/>
            </a:xfrm>
            <a:custGeom>
              <a:avLst/>
              <a:gdLst/>
              <a:ahLst/>
              <a:cxnLst/>
              <a:rect l="l" t="t" r="r" b="b"/>
              <a:pathLst>
                <a:path w="10" h="10" extrusionOk="0">
                  <a:moveTo>
                    <a:pt x="10" y="5"/>
                  </a:moveTo>
                  <a:cubicBezTo>
                    <a:pt x="10" y="8"/>
                    <a:pt x="8" y="9"/>
                    <a:pt x="5" y="10"/>
                  </a:cubicBezTo>
                  <a:cubicBezTo>
                    <a:pt x="3" y="10"/>
                    <a:pt x="0" y="7"/>
                    <a:pt x="0" y="5"/>
                  </a:cubicBezTo>
                  <a:cubicBezTo>
                    <a:pt x="0" y="2"/>
                    <a:pt x="3" y="0"/>
                    <a:pt x="5" y="0"/>
                  </a:cubicBezTo>
                  <a:cubicBezTo>
                    <a:pt x="8" y="0"/>
                    <a:pt x="10" y="2"/>
                    <a:pt x="10"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1"/>
            <p:cNvSpPr/>
            <p:nvPr/>
          </p:nvSpPr>
          <p:spPr>
            <a:xfrm>
              <a:off x="11512551" y="4729163"/>
              <a:ext cx="74613" cy="746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1"/>
            <p:cNvSpPr/>
            <p:nvPr/>
          </p:nvSpPr>
          <p:spPr>
            <a:xfrm>
              <a:off x="12088813" y="7858125"/>
              <a:ext cx="73025" cy="730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1"/>
            <p:cNvSpPr/>
            <p:nvPr/>
          </p:nvSpPr>
          <p:spPr>
            <a:xfrm>
              <a:off x="10582276" y="8434388"/>
              <a:ext cx="74613" cy="73025"/>
            </a:xfrm>
            <a:custGeom>
              <a:avLst/>
              <a:gdLst/>
              <a:ahLst/>
              <a:cxnLst/>
              <a:rect l="l" t="t" r="r" b="b"/>
              <a:pathLst>
                <a:path w="9" h="9" extrusionOk="0">
                  <a:moveTo>
                    <a:pt x="5" y="0"/>
                  </a:moveTo>
                  <a:cubicBezTo>
                    <a:pt x="7" y="0"/>
                    <a:pt x="9" y="2"/>
                    <a:pt x="9" y="4"/>
                  </a:cubicBezTo>
                  <a:cubicBezTo>
                    <a:pt x="9" y="7"/>
                    <a:pt x="7" y="9"/>
                    <a:pt x="5" y="9"/>
                  </a:cubicBezTo>
                  <a:cubicBezTo>
                    <a:pt x="2" y="9"/>
                    <a:pt x="0" y="7"/>
                    <a:pt x="1" y="4"/>
                  </a:cubicBezTo>
                  <a:cubicBezTo>
                    <a:pt x="1" y="2"/>
                    <a:pt x="3"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1"/>
            <p:cNvSpPr/>
            <p:nvPr/>
          </p:nvSpPr>
          <p:spPr>
            <a:xfrm>
              <a:off x="9431338" y="7972425"/>
              <a:ext cx="73025" cy="66675"/>
            </a:xfrm>
            <a:custGeom>
              <a:avLst/>
              <a:gdLst/>
              <a:ahLst/>
              <a:cxnLst/>
              <a:rect l="l" t="t" r="r" b="b"/>
              <a:pathLst>
                <a:path w="9" h="8" extrusionOk="0">
                  <a:moveTo>
                    <a:pt x="9" y="4"/>
                  </a:moveTo>
                  <a:cubicBezTo>
                    <a:pt x="9" y="7"/>
                    <a:pt x="6" y="8"/>
                    <a:pt x="4" y="8"/>
                  </a:cubicBezTo>
                  <a:cubicBezTo>
                    <a:pt x="2" y="8"/>
                    <a:pt x="0" y="6"/>
                    <a:pt x="0" y="4"/>
                  </a:cubicBezTo>
                  <a:cubicBezTo>
                    <a:pt x="0" y="1"/>
                    <a:pt x="2" y="0"/>
                    <a:pt x="4" y="0"/>
                  </a:cubicBezTo>
                  <a:cubicBezTo>
                    <a:pt x="7" y="0"/>
                    <a:pt x="9" y="2"/>
                    <a:pt x="9"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
            <p:cNvSpPr/>
            <p:nvPr/>
          </p:nvSpPr>
          <p:spPr>
            <a:xfrm>
              <a:off x="9315451" y="7858125"/>
              <a:ext cx="66675" cy="650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 name="Google Shape;517;p1"/>
            <p:cNvSpPr/>
            <p:nvPr/>
          </p:nvSpPr>
          <p:spPr>
            <a:xfrm>
              <a:off x="11972926" y="7972425"/>
              <a:ext cx="74613" cy="74613"/>
            </a:xfrm>
            <a:custGeom>
              <a:avLst/>
              <a:gdLst/>
              <a:ahLst/>
              <a:cxnLst/>
              <a:rect l="l" t="t" r="r" b="b"/>
              <a:pathLst>
                <a:path w="9" h="9" extrusionOk="0">
                  <a:moveTo>
                    <a:pt x="5" y="9"/>
                  </a:moveTo>
                  <a:cubicBezTo>
                    <a:pt x="2" y="9"/>
                    <a:pt x="1" y="7"/>
                    <a:pt x="0" y="5"/>
                  </a:cubicBezTo>
                  <a:cubicBezTo>
                    <a:pt x="0" y="2"/>
                    <a:pt x="2" y="0"/>
                    <a:pt x="5" y="0"/>
                  </a:cubicBezTo>
                  <a:cubicBezTo>
                    <a:pt x="7" y="0"/>
                    <a:pt x="9" y="2"/>
                    <a:pt x="9" y="4"/>
                  </a:cubicBezTo>
                  <a:cubicBezTo>
                    <a:pt x="9" y="7"/>
                    <a:pt x="7" y="9"/>
                    <a:pt x="5"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1"/>
            <p:cNvSpPr/>
            <p:nvPr/>
          </p:nvSpPr>
          <p:spPr>
            <a:xfrm>
              <a:off x="12203113" y="7742238"/>
              <a:ext cx="74613" cy="74613"/>
            </a:xfrm>
            <a:custGeom>
              <a:avLst/>
              <a:gdLst/>
              <a:ahLst/>
              <a:cxnLst/>
              <a:rect l="l" t="t" r="r" b="b"/>
              <a:pathLst>
                <a:path w="9" h="9" extrusionOk="0">
                  <a:moveTo>
                    <a:pt x="9" y="4"/>
                  </a:moveTo>
                  <a:cubicBezTo>
                    <a:pt x="9" y="6"/>
                    <a:pt x="8" y="8"/>
                    <a:pt x="5" y="9"/>
                  </a:cubicBezTo>
                  <a:cubicBezTo>
                    <a:pt x="3" y="9"/>
                    <a:pt x="1" y="7"/>
                    <a:pt x="1" y="4"/>
                  </a:cubicBezTo>
                  <a:cubicBezTo>
                    <a:pt x="0" y="2"/>
                    <a:pt x="2" y="0"/>
                    <a:pt x="5" y="0"/>
                  </a:cubicBezTo>
                  <a:cubicBezTo>
                    <a:pt x="7" y="0"/>
                    <a:pt x="9" y="2"/>
                    <a:pt x="9"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1"/>
            <p:cNvSpPr/>
            <p:nvPr/>
          </p:nvSpPr>
          <p:spPr>
            <a:xfrm>
              <a:off x="10821988" y="8434388"/>
              <a:ext cx="73025" cy="73025"/>
            </a:xfrm>
            <a:custGeom>
              <a:avLst/>
              <a:gdLst/>
              <a:ahLst/>
              <a:cxnLst/>
              <a:rect l="l" t="t" r="r" b="b"/>
              <a:pathLst>
                <a:path w="9" h="9" extrusionOk="0">
                  <a:moveTo>
                    <a:pt x="8" y="5"/>
                  </a:moveTo>
                  <a:cubicBezTo>
                    <a:pt x="9" y="7"/>
                    <a:pt x="7" y="9"/>
                    <a:pt x="4" y="9"/>
                  </a:cubicBezTo>
                  <a:cubicBezTo>
                    <a:pt x="2" y="9"/>
                    <a:pt x="0" y="7"/>
                    <a:pt x="0" y="5"/>
                  </a:cubicBezTo>
                  <a:cubicBezTo>
                    <a:pt x="0" y="2"/>
                    <a:pt x="1" y="0"/>
                    <a:pt x="4" y="0"/>
                  </a:cubicBezTo>
                  <a:cubicBezTo>
                    <a:pt x="6" y="0"/>
                    <a:pt x="8" y="2"/>
                    <a:pt x="8"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1"/>
            <p:cNvSpPr/>
            <p:nvPr/>
          </p:nvSpPr>
          <p:spPr>
            <a:xfrm>
              <a:off x="9315451" y="5075238"/>
              <a:ext cx="74613" cy="74613"/>
            </a:xfrm>
            <a:custGeom>
              <a:avLst/>
              <a:gdLst/>
              <a:ahLst/>
              <a:cxnLst/>
              <a:rect l="l" t="t" r="r" b="b"/>
              <a:pathLst>
                <a:path w="9" h="9" extrusionOk="0">
                  <a:moveTo>
                    <a:pt x="5" y="0"/>
                  </a:moveTo>
                  <a:cubicBezTo>
                    <a:pt x="7" y="0"/>
                    <a:pt x="9" y="2"/>
                    <a:pt x="9" y="4"/>
                  </a:cubicBezTo>
                  <a:cubicBezTo>
                    <a:pt x="9" y="7"/>
                    <a:pt x="7" y="9"/>
                    <a:pt x="4" y="9"/>
                  </a:cubicBezTo>
                  <a:cubicBezTo>
                    <a:pt x="2" y="8"/>
                    <a:pt x="0" y="6"/>
                    <a:pt x="0" y="4"/>
                  </a:cubicBezTo>
                  <a:cubicBezTo>
                    <a:pt x="0" y="2"/>
                    <a:pt x="2" y="0"/>
                    <a:pt x="5"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1"/>
            <p:cNvSpPr/>
            <p:nvPr/>
          </p:nvSpPr>
          <p:spPr>
            <a:xfrm>
              <a:off x="10007601" y="8318500"/>
              <a:ext cx="73025" cy="74613"/>
            </a:xfrm>
            <a:custGeom>
              <a:avLst/>
              <a:gdLst/>
              <a:ahLst/>
              <a:cxnLst/>
              <a:rect l="l" t="t" r="r" b="b"/>
              <a:pathLst>
                <a:path w="9" h="9" extrusionOk="0">
                  <a:moveTo>
                    <a:pt x="9" y="4"/>
                  </a:moveTo>
                  <a:cubicBezTo>
                    <a:pt x="9" y="7"/>
                    <a:pt x="7" y="9"/>
                    <a:pt x="4" y="9"/>
                  </a:cubicBezTo>
                  <a:cubicBezTo>
                    <a:pt x="2" y="8"/>
                    <a:pt x="0" y="6"/>
                    <a:pt x="0" y="4"/>
                  </a:cubicBezTo>
                  <a:cubicBezTo>
                    <a:pt x="0" y="2"/>
                    <a:pt x="2" y="0"/>
                    <a:pt x="5" y="0"/>
                  </a:cubicBezTo>
                  <a:cubicBezTo>
                    <a:pt x="7" y="0"/>
                    <a:pt x="9" y="2"/>
                    <a:pt x="9"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1"/>
            <p:cNvSpPr/>
            <p:nvPr/>
          </p:nvSpPr>
          <p:spPr>
            <a:xfrm>
              <a:off x="8847138" y="7158038"/>
              <a:ext cx="73025" cy="74613"/>
            </a:xfrm>
            <a:custGeom>
              <a:avLst/>
              <a:gdLst/>
              <a:ahLst/>
              <a:cxnLst/>
              <a:rect l="l" t="t" r="r" b="b"/>
              <a:pathLst>
                <a:path w="9" h="9" extrusionOk="0">
                  <a:moveTo>
                    <a:pt x="9" y="5"/>
                  </a:moveTo>
                  <a:cubicBezTo>
                    <a:pt x="9" y="7"/>
                    <a:pt x="7" y="9"/>
                    <a:pt x="5" y="9"/>
                  </a:cubicBezTo>
                  <a:cubicBezTo>
                    <a:pt x="2" y="9"/>
                    <a:pt x="0" y="7"/>
                    <a:pt x="0" y="4"/>
                  </a:cubicBezTo>
                  <a:cubicBezTo>
                    <a:pt x="0" y="2"/>
                    <a:pt x="3" y="0"/>
                    <a:pt x="5" y="0"/>
                  </a:cubicBezTo>
                  <a:cubicBezTo>
                    <a:pt x="7" y="0"/>
                    <a:pt x="9" y="2"/>
                    <a:pt x="9"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1"/>
            <p:cNvSpPr/>
            <p:nvPr/>
          </p:nvSpPr>
          <p:spPr>
            <a:xfrm>
              <a:off x="12673013" y="6581775"/>
              <a:ext cx="73025" cy="74613"/>
            </a:xfrm>
            <a:custGeom>
              <a:avLst/>
              <a:gdLst/>
              <a:ahLst/>
              <a:cxnLst/>
              <a:rect l="l" t="t" r="r" b="b"/>
              <a:pathLst>
                <a:path w="9" h="9" extrusionOk="0">
                  <a:moveTo>
                    <a:pt x="4" y="0"/>
                  </a:moveTo>
                  <a:cubicBezTo>
                    <a:pt x="7" y="0"/>
                    <a:pt x="9" y="2"/>
                    <a:pt x="9" y="5"/>
                  </a:cubicBezTo>
                  <a:cubicBezTo>
                    <a:pt x="9" y="7"/>
                    <a:pt x="7" y="9"/>
                    <a:pt x="4" y="9"/>
                  </a:cubicBezTo>
                  <a:cubicBezTo>
                    <a:pt x="2" y="9"/>
                    <a:pt x="0" y="7"/>
                    <a:pt x="0" y="4"/>
                  </a:cubicBezTo>
                  <a:cubicBezTo>
                    <a:pt x="0"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1"/>
            <p:cNvSpPr/>
            <p:nvPr/>
          </p:nvSpPr>
          <p:spPr>
            <a:xfrm>
              <a:off x="12673013" y="6351588"/>
              <a:ext cx="73025" cy="7302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1"/>
            <p:cNvSpPr/>
            <p:nvPr/>
          </p:nvSpPr>
          <p:spPr>
            <a:xfrm>
              <a:off x="12212638" y="5191125"/>
              <a:ext cx="73025" cy="73025"/>
            </a:xfrm>
            <a:custGeom>
              <a:avLst/>
              <a:gdLst/>
              <a:ahLst/>
              <a:cxnLst/>
              <a:rect l="l" t="t" r="r" b="b"/>
              <a:pathLst>
                <a:path w="9" h="9" extrusionOk="0">
                  <a:moveTo>
                    <a:pt x="4" y="0"/>
                  </a:moveTo>
                  <a:cubicBezTo>
                    <a:pt x="7" y="0"/>
                    <a:pt x="9" y="2"/>
                    <a:pt x="9" y="5"/>
                  </a:cubicBezTo>
                  <a:cubicBezTo>
                    <a:pt x="9" y="7"/>
                    <a:pt x="7" y="9"/>
                    <a:pt x="4" y="9"/>
                  </a:cubicBezTo>
                  <a:cubicBezTo>
                    <a:pt x="2" y="9"/>
                    <a:pt x="0" y="7"/>
                    <a:pt x="0" y="4"/>
                  </a:cubicBezTo>
                  <a:cubicBezTo>
                    <a:pt x="0"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1"/>
            <p:cNvSpPr/>
            <p:nvPr/>
          </p:nvSpPr>
          <p:spPr>
            <a:xfrm>
              <a:off x="11396663" y="8318500"/>
              <a:ext cx="74613" cy="746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1"/>
            <p:cNvSpPr/>
            <p:nvPr/>
          </p:nvSpPr>
          <p:spPr>
            <a:xfrm>
              <a:off x="12557126" y="7158038"/>
              <a:ext cx="74613" cy="74613"/>
            </a:xfrm>
            <a:custGeom>
              <a:avLst/>
              <a:gdLst/>
              <a:ahLst/>
              <a:cxnLst/>
              <a:rect l="l" t="t" r="r" b="b"/>
              <a:pathLst>
                <a:path w="9" h="9" extrusionOk="0">
                  <a:moveTo>
                    <a:pt x="4" y="1"/>
                  </a:moveTo>
                  <a:cubicBezTo>
                    <a:pt x="7" y="1"/>
                    <a:pt x="9" y="2"/>
                    <a:pt x="8" y="5"/>
                  </a:cubicBezTo>
                  <a:cubicBezTo>
                    <a:pt x="8" y="7"/>
                    <a:pt x="6" y="9"/>
                    <a:pt x="4" y="9"/>
                  </a:cubicBezTo>
                  <a:cubicBezTo>
                    <a:pt x="2" y="9"/>
                    <a:pt x="0" y="7"/>
                    <a:pt x="0" y="5"/>
                  </a:cubicBezTo>
                  <a:cubicBezTo>
                    <a:pt x="0" y="2"/>
                    <a:pt x="2" y="0"/>
                    <a:pt x="4"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1"/>
            <p:cNvSpPr/>
            <p:nvPr/>
          </p:nvSpPr>
          <p:spPr>
            <a:xfrm>
              <a:off x="8739188" y="6581775"/>
              <a:ext cx="66675" cy="74613"/>
            </a:xfrm>
            <a:custGeom>
              <a:avLst/>
              <a:gdLst/>
              <a:ahLst/>
              <a:cxnLst/>
              <a:rect l="l" t="t" r="r" b="b"/>
              <a:pathLst>
                <a:path w="8" h="9" extrusionOk="0">
                  <a:moveTo>
                    <a:pt x="8" y="4"/>
                  </a:moveTo>
                  <a:cubicBezTo>
                    <a:pt x="8" y="7"/>
                    <a:pt x="6" y="9"/>
                    <a:pt x="4" y="8"/>
                  </a:cubicBezTo>
                  <a:cubicBezTo>
                    <a:pt x="2" y="8"/>
                    <a:pt x="0" y="6"/>
                    <a:pt x="0" y="4"/>
                  </a:cubicBezTo>
                  <a:cubicBezTo>
                    <a:pt x="0" y="2"/>
                    <a:pt x="2" y="0"/>
                    <a:pt x="4" y="0"/>
                  </a:cubicBezTo>
                  <a:cubicBezTo>
                    <a:pt x="7" y="0"/>
                    <a:pt x="8" y="2"/>
                    <a:pt x="8"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1"/>
            <p:cNvSpPr/>
            <p:nvPr/>
          </p:nvSpPr>
          <p:spPr>
            <a:xfrm>
              <a:off x="8731251" y="6343650"/>
              <a:ext cx="82550" cy="80963"/>
            </a:xfrm>
            <a:custGeom>
              <a:avLst/>
              <a:gdLst/>
              <a:ahLst/>
              <a:cxnLst/>
              <a:rect l="l" t="t" r="r" b="b"/>
              <a:pathLst>
                <a:path w="10" h="10" extrusionOk="0">
                  <a:moveTo>
                    <a:pt x="9" y="5"/>
                  </a:moveTo>
                  <a:cubicBezTo>
                    <a:pt x="9" y="8"/>
                    <a:pt x="7" y="10"/>
                    <a:pt x="5" y="9"/>
                  </a:cubicBezTo>
                  <a:cubicBezTo>
                    <a:pt x="2" y="9"/>
                    <a:pt x="0" y="7"/>
                    <a:pt x="1" y="5"/>
                  </a:cubicBezTo>
                  <a:cubicBezTo>
                    <a:pt x="1" y="2"/>
                    <a:pt x="3" y="0"/>
                    <a:pt x="5" y="1"/>
                  </a:cubicBezTo>
                  <a:cubicBezTo>
                    <a:pt x="8" y="1"/>
                    <a:pt x="10" y="3"/>
                    <a:pt x="9"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1"/>
            <p:cNvSpPr/>
            <p:nvPr/>
          </p:nvSpPr>
          <p:spPr>
            <a:xfrm>
              <a:off x="9201151" y="7734300"/>
              <a:ext cx="65088" cy="74613"/>
            </a:xfrm>
            <a:custGeom>
              <a:avLst/>
              <a:gdLst/>
              <a:ahLst/>
              <a:cxnLst/>
              <a:rect l="l" t="t" r="r" b="b"/>
              <a:pathLst>
                <a:path w="8" h="9" extrusionOk="0">
                  <a:moveTo>
                    <a:pt x="4" y="9"/>
                  </a:moveTo>
                  <a:cubicBezTo>
                    <a:pt x="1" y="9"/>
                    <a:pt x="0" y="7"/>
                    <a:pt x="0" y="5"/>
                  </a:cubicBezTo>
                  <a:cubicBezTo>
                    <a:pt x="0" y="2"/>
                    <a:pt x="2" y="0"/>
                    <a:pt x="4" y="1"/>
                  </a:cubicBezTo>
                  <a:cubicBezTo>
                    <a:pt x="7" y="1"/>
                    <a:pt x="8" y="3"/>
                    <a:pt x="8" y="5"/>
                  </a:cubicBezTo>
                  <a:cubicBezTo>
                    <a:pt x="8" y="7"/>
                    <a:pt x="6" y="9"/>
                    <a:pt x="4"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1"/>
            <p:cNvSpPr/>
            <p:nvPr/>
          </p:nvSpPr>
          <p:spPr>
            <a:xfrm>
              <a:off x="12096751" y="5075238"/>
              <a:ext cx="74613" cy="74613"/>
            </a:xfrm>
            <a:custGeom>
              <a:avLst/>
              <a:gdLst/>
              <a:ahLst/>
              <a:cxnLst/>
              <a:rect l="l" t="t" r="r" b="b"/>
              <a:pathLst>
                <a:path w="9" h="9" extrusionOk="0">
                  <a:moveTo>
                    <a:pt x="4" y="0"/>
                  </a:moveTo>
                  <a:cubicBezTo>
                    <a:pt x="7" y="0"/>
                    <a:pt x="9" y="2"/>
                    <a:pt x="9" y="4"/>
                  </a:cubicBezTo>
                  <a:cubicBezTo>
                    <a:pt x="9" y="7"/>
                    <a:pt x="7" y="9"/>
                    <a:pt x="4" y="9"/>
                  </a:cubicBezTo>
                  <a:cubicBezTo>
                    <a:pt x="2" y="9"/>
                    <a:pt x="0" y="7"/>
                    <a:pt x="0" y="5"/>
                  </a:cubicBezTo>
                  <a:cubicBezTo>
                    <a:pt x="0"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1"/>
            <p:cNvSpPr/>
            <p:nvPr/>
          </p:nvSpPr>
          <p:spPr>
            <a:xfrm>
              <a:off x="10821988" y="4498975"/>
              <a:ext cx="73025" cy="74613"/>
            </a:xfrm>
            <a:custGeom>
              <a:avLst/>
              <a:gdLst/>
              <a:ahLst/>
              <a:cxnLst/>
              <a:rect l="l" t="t" r="r" b="b"/>
              <a:pathLst>
                <a:path w="9" h="9" extrusionOk="0">
                  <a:moveTo>
                    <a:pt x="9" y="4"/>
                  </a:moveTo>
                  <a:cubicBezTo>
                    <a:pt x="9" y="7"/>
                    <a:pt x="7" y="9"/>
                    <a:pt x="4" y="8"/>
                  </a:cubicBezTo>
                  <a:cubicBezTo>
                    <a:pt x="2" y="8"/>
                    <a:pt x="0" y="6"/>
                    <a:pt x="0" y="4"/>
                  </a:cubicBezTo>
                  <a:cubicBezTo>
                    <a:pt x="0" y="2"/>
                    <a:pt x="2" y="0"/>
                    <a:pt x="4" y="0"/>
                  </a:cubicBezTo>
                  <a:cubicBezTo>
                    <a:pt x="7" y="0"/>
                    <a:pt x="9" y="2"/>
                    <a:pt x="9"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 name="Google Shape;533;p1"/>
            <p:cNvSpPr/>
            <p:nvPr/>
          </p:nvSpPr>
          <p:spPr>
            <a:xfrm>
              <a:off x="8855076" y="5767388"/>
              <a:ext cx="74613" cy="73025"/>
            </a:xfrm>
            <a:custGeom>
              <a:avLst/>
              <a:gdLst/>
              <a:ahLst/>
              <a:cxnLst/>
              <a:rect l="l" t="t" r="r" b="b"/>
              <a:pathLst>
                <a:path w="9" h="9" extrusionOk="0">
                  <a:moveTo>
                    <a:pt x="4" y="9"/>
                  </a:moveTo>
                  <a:cubicBezTo>
                    <a:pt x="2" y="9"/>
                    <a:pt x="0" y="7"/>
                    <a:pt x="0" y="5"/>
                  </a:cubicBezTo>
                  <a:cubicBezTo>
                    <a:pt x="0" y="2"/>
                    <a:pt x="2" y="0"/>
                    <a:pt x="4" y="0"/>
                  </a:cubicBezTo>
                  <a:cubicBezTo>
                    <a:pt x="6" y="0"/>
                    <a:pt x="8" y="2"/>
                    <a:pt x="8" y="4"/>
                  </a:cubicBezTo>
                  <a:cubicBezTo>
                    <a:pt x="9" y="7"/>
                    <a:pt x="7" y="9"/>
                    <a:pt x="4"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 name="Google Shape;534;p1"/>
            <p:cNvSpPr/>
            <p:nvPr/>
          </p:nvSpPr>
          <p:spPr>
            <a:xfrm>
              <a:off x="11980863" y="4959350"/>
              <a:ext cx="66675" cy="74613"/>
            </a:xfrm>
            <a:custGeom>
              <a:avLst/>
              <a:gdLst/>
              <a:ahLst/>
              <a:cxnLst/>
              <a:rect l="l" t="t" r="r" b="b"/>
              <a:pathLst>
                <a:path w="8" h="9" extrusionOk="0">
                  <a:moveTo>
                    <a:pt x="4" y="0"/>
                  </a:moveTo>
                  <a:cubicBezTo>
                    <a:pt x="6" y="0"/>
                    <a:pt x="8" y="2"/>
                    <a:pt x="8" y="4"/>
                  </a:cubicBezTo>
                  <a:cubicBezTo>
                    <a:pt x="8" y="7"/>
                    <a:pt x="7" y="9"/>
                    <a:pt x="4" y="9"/>
                  </a:cubicBezTo>
                  <a:cubicBezTo>
                    <a:pt x="2" y="9"/>
                    <a:pt x="0" y="7"/>
                    <a:pt x="0" y="5"/>
                  </a:cubicBezTo>
                  <a:cubicBezTo>
                    <a:pt x="0"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1"/>
            <p:cNvSpPr/>
            <p:nvPr/>
          </p:nvSpPr>
          <p:spPr>
            <a:xfrm>
              <a:off x="10591801" y="4498975"/>
              <a:ext cx="73025" cy="65088"/>
            </a:xfrm>
            <a:custGeom>
              <a:avLst/>
              <a:gdLst/>
              <a:ahLst/>
              <a:cxnLst/>
              <a:rect l="l" t="t" r="r" b="b"/>
              <a:pathLst>
                <a:path w="9" h="8" extrusionOk="0">
                  <a:moveTo>
                    <a:pt x="4" y="0"/>
                  </a:moveTo>
                  <a:cubicBezTo>
                    <a:pt x="7" y="0"/>
                    <a:pt x="9" y="2"/>
                    <a:pt x="8" y="4"/>
                  </a:cubicBezTo>
                  <a:cubicBezTo>
                    <a:pt x="8" y="6"/>
                    <a:pt x="7" y="8"/>
                    <a:pt x="4" y="8"/>
                  </a:cubicBezTo>
                  <a:cubicBezTo>
                    <a:pt x="2" y="8"/>
                    <a:pt x="0" y="7"/>
                    <a:pt x="0" y="4"/>
                  </a:cubicBezTo>
                  <a:cubicBezTo>
                    <a:pt x="0"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1"/>
            <p:cNvSpPr/>
            <p:nvPr/>
          </p:nvSpPr>
          <p:spPr>
            <a:xfrm>
              <a:off x="10015538" y="4605338"/>
              <a:ext cx="65088" cy="74613"/>
            </a:xfrm>
            <a:custGeom>
              <a:avLst/>
              <a:gdLst/>
              <a:ahLst/>
              <a:cxnLst/>
              <a:rect l="l" t="t" r="r" b="b"/>
              <a:pathLst>
                <a:path w="8" h="9" extrusionOk="0">
                  <a:moveTo>
                    <a:pt x="4" y="1"/>
                  </a:moveTo>
                  <a:cubicBezTo>
                    <a:pt x="6" y="1"/>
                    <a:pt x="8" y="3"/>
                    <a:pt x="8" y="5"/>
                  </a:cubicBezTo>
                  <a:cubicBezTo>
                    <a:pt x="8" y="7"/>
                    <a:pt x="6" y="9"/>
                    <a:pt x="4" y="9"/>
                  </a:cubicBezTo>
                  <a:cubicBezTo>
                    <a:pt x="1" y="9"/>
                    <a:pt x="0" y="7"/>
                    <a:pt x="0" y="5"/>
                  </a:cubicBezTo>
                  <a:cubicBezTo>
                    <a:pt x="0" y="2"/>
                    <a:pt x="2" y="0"/>
                    <a:pt x="4"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1"/>
            <p:cNvSpPr/>
            <p:nvPr/>
          </p:nvSpPr>
          <p:spPr>
            <a:xfrm>
              <a:off x="9085263" y="7618413"/>
              <a:ext cx="66675" cy="74613"/>
            </a:xfrm>
            <a:custGeom>
              <a:avLst/>
              <a:gdLst/>
              <a:ahLst/>
              <a:cxnLst/>
              <a:rect l="l" t="t" r="r" b="b"/>
              <a:pathLst>
                <a:path w="8" h="9" extrusionOk="0">
                  <a:moveTo>
                    <a:pt x="4" y="9"/>
                  </a:moveTo>
                  <a:cubicBezTo>
                    <a:pt x="2" y="9"/>
                    <a:pt x="0" y="7"/>
                    <a:pt x="0" y="5"/>
                  </a:cubicBezTo>
                  <a:cubicBezTo>
                    <a:pt x="0" y="2"/>
                    <a:pt x="2" y="0"/>
                    <a:pt x="4" y="0"/>
                  </a:cubicBezTo>
                  <a:cubicBezTo>
                    <a:pt x="6" y="1"/>
                    <a:pt x="8" y="2"/>
                    <a:pt x="8" y="5"/>
                  </a:cubicBezTo>
                  <a:cubicBezTo>
                    <a:pt x="8" y="7"/>
                    <a:pt x="6" y="9"/>
                    <a:pt x="4"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1"/>
            <p:cNvSpPr/>
            <p:nvPr/>
          </p:nvSpPr>
          <p:spPr>
            <a:xfrm>
              <a:off x="9545638" y="8088313"/>
              <a:ext cx="74613" cy="65088"/>
            </a:xfrm>
            <a:custGeom>
              <a:avLst/>
              <a:gdLst/>
              <a:ahLst/>
              <a:cxnLst/>
              <a:rect l="l" t="t" r="r" b="b"/>
              <a:pathLst>
                <a:path w="9" h="8" extrusionOk="0">
                  <a:moveTo>
                    <a:pt x="4" y="0"/>
                  </a:moveTo>
                  <a:cubicBezTo>
                    <a:pt x="7" y="0"/>
                    <a:pt x="9" y="2"/>
                    <a:pt x="8" y="4"/>
                  </a:cubicBezTo>
                  <a:cubicBezTo>
                    <a:pt x="8" y="7"/>
                    <a:pt x="7" y="8"/>
                    <a:pt x="4" y="8"/>
                  </a:cubicBezTo>
                  <a:cubicBezTo>
                    <a:pt x="2" y="8"/>
                    <a:pt x="0" y="6"/>
                    <a:pt x="0" y="4"/>
                  </a:cubicBezTo>
                  <a:cubicBezTo>
                    <a:pt x="0"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1"/>
            <p:cNvSpPr/>
            <p:nvPr/>
          </p:nvSpPr>
          <p:spPr>
            <a:xfrm>
              <a:off x="9085263" y="5305425"/>
              <a:ext cx="74613" cy="74613"/>
            </a:xfrm>
            <a:custGeom>
              <a:avLst/>
              <a:gdLst/>
              <a:ahLst/>
              <a:cxnLst/>
              <a:rect l="l" t="t" r="r" b="b"/>
              <a:pathLst>
                <a:path w="9" h="9" extrusionOk="0">
                  <a:moveTo>
                    <a:pt x="4" y="9"/>
                  </a:moveTo>
                  <a:cubicBezTo>
                    <a:pt x="2" y="9"/>
                    <a:pt x="0" y="7"/>
                    <a:pt x="0" y="5"/>
                  </a:cubicBezTo>
                  <a:cubicBezTo>
                    <a:pt x="0" y="2"/>
                    <a:pt x="2" y="0"/>
                    <a:pt x="4" y="0"/>
                  </a:cubicBezTo>
                  <a:cubicBezTo>
                    <a:pt x="6" y="0"/>
                    <a:pt x="8" y="2"/>
                    <a:pt x="8" y="4"/>
                  </a:cubicBezTo>
                  <a:cubicBezTo>
                    <a:pt x="9" y="6"/>
                    <a:pt x="7" y="8"/>
                    <a:pt x="4"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1"/>
            <p:cNvSpPr/>
            <p:nvPr/>
          </p:nvSpPr>
          <p:spPr>
            <a:xfrm>
              <a:off x="9201151" y="5191125"/>
              <a:ext cx="73025" cy="65088"/>
            </a:xfrm>
            <a:custGeom>
              <a:avLst/>
              <a:gdLst/>
              <a:ahLst/>
              <a:cxnLst/>
              <a:rect l="l" t="t" r="r" b="b"/>
              <a:pathLst>
                <a:path w="9" h="8" extrusionOk="0">
                  <a:moveTo>
                    <a:pt x="4" y="8"/>
                  </a:moveTo>
                  <a:cubicBezTo>
                    <a:pt x="2" y="8"/>
                    <a:pt x="0" y="6"/>
                    <a:pt x="0" y="4"/>
                  </a:cubicBezTo>
                  <a:cubicBezTo>
                    <a:pt x="0" y="2"/>
                    <a:pt x="2" y="0"/>
                    <a:pt x="4" y="0"/>
                  </a:cubicBezTo>
                  <a:cubicBezTo>
                    <a:pt x="7" y="0"/>
                    <a:pt x="9" y="2"/>
                    <a:pt x="9" y="4"/>
                  </a:cubicBezTo>
                  <a:cubicBezTo>
                    <a:pt x="9" y="7"/>
                    <a:pt x="7" y="8"/>
                    <a:pt x="4"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1"/>
            <p:cNvSpPr/>
            <p:nvPr/>
          </p:nvSpPr>
          <p:spPr>
            <a:xfrm>
              <a:off x="11052176" y="8434388"/>
              <a:ext cx="65088" cy="73025"/>
            </a:xfrm>
            <a:custGeom>
              <a:avLst/>
              <a:gdLst/>
              <a:ahLst/>
              <a:cxnLst/>
              <a:rect l="l" t="t" r="r" b="b"/>
              <a:pathLst>
                <a:path w="8" h="9" extrusionOk="0">
                  <a:moveTo>
                    <a:pt x="8" y="5"/>
                  </a:moveTo>
                  <a:cubicBezTo>
                    <a:pt x="8" y="7"/>
                    <a:pt x="6" y="9"/>
                    <a:pt x="4" y="9"/>
                  </a:cubicBezTo>
                  <a:cubicBezTo>
                    <a:pt x="2" y="9"/>
                    <a:pt x="0" y="7"/>
                    <a:pt x="0" y="5"/>
                  </a:cubicBezTo>
                  <a:cubicBezTo>
                    <a:pt x="0" y="2"/>
                    <a:pt x="2" y="0"/>
                    <a:pt x="4" y="0"/>
                  </a:cubicBezTo>
                  <a:cubicBezTo>
                    <a:pt x="7" y="0"/>
                    <a:pt x="8" y="2"/>
                    <a:pt x="8"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1"/>
            <p:cNvSpPr/>
            <p:nvPr/>
          </p:nvSpPr>
          <p:spPr>
            <a:xfrm>
              <a:off x="12557126" y="5775325"/>
              <a:ext cx="74613" cy="65088"/>
            </a:xfrm>
            <a:custGeom>
              <a:avLst/>
              <a:gdLst/>
              <a:ahLst/>
              <a:cxnLst/>
              <a:rect l="l" t="t" r="r" b="b"/>
              <a:pathLst>
                <a:path w="9" h="8" extrusionOk="0">
                  <a:moveTo>
                    <a:pt x="5" y="8"/>
                  </a:moveTo>
                  <a:cubicBezTo>
                    <a:pt x="2" y="8"/>
                    <a:pt x="0" y="6"/>
                    <a:pt x="0" y="4"/>
                  </a:cubicBezTo>
                  <a:cubicBezTo>
                    <a:pt x="0" y="2"/>
                    <a:pt x="2" y="0"/>
                    <a:pt x="4" y="0"/>
                  </a:cubicBezTo>
                  <a:cubicBezTo>
                    <a:pt x="7" y="0"/>
                    <a:pt x="9" y="1"/>
                    <a:pt x="9" y="4"/>
                  </a:cubicBezTo>
                  <a:cubicBezTo>
                    <a:pt x="9" y="6"/>
                    <a:pt x="7" y="8"/>
                    <a:pt x="5"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1"/>
            <p:cNvSpPr/>
            <p:nvPr/>
          </p:nvSpPr>
          <p:spPr>
            <a:xfrm>
              <a:off x="12673013" y="6811963"/>
              <a:ext cx="73025" cy="74613"/>
            </a:xfrm>
            <a:custGeom>
              <a:avLst/>
              <a:gdLst/>
              <a:ahLst/>
              <a:cxnLst/>
              <a:rect l="l" t="t" r="r" b="b"/>
              <a:pathLst>
                <a:path w="9" h="9" extrusionOk="0">
                  <a:moveTo>
                    <a:pt x="9" y="5"/>
                  </a:moveTo>
                  <a:cubicBezTo>
                    <a:pt x="9" y="7"/>
                    <a:pt x="7" y="9"/>
                    <a:pt x="4" y="9"/>
                  </a:cubicBezTo>
                  <a:cubicBezTo>
                    <a:pt x="2" y="9"/>
                    <a:pt x="0" y="7"/>
                    <a:pt x="0" y="5"/>
                  </a:cubicBezTo>
                  <a:cubicBezTo>
                    <a:pt x="0" y="2"/>
                    <a:pt x="2" y="0"/>
                    <a:pt x="4" y="0"/>
                  </a:cubicBezTo>
                  <a:cubicBezTo>
                    <a:pt x="7" y="0"/>
                    <a:pt x="8" y="2"/>
                    <a:pt x="9"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1"/>
            <p:cNvSpPr/>
            <p:nvPr/>
          </p:nvSpPr>
          <p:spPr>
            <a:xfrm>
              <a:off x="9431338" y="4959350"/>
              <a:ext cx="73025" cy="66675"/>
            </a:xfrm>
            <a:custGeom>
              <a:avLst/>
              <a:gdLst/>
              <a:ahLst/>
              <a:cxnLst/>
              <a:rect l="l" t="t" r="r" b="b"/>
              <a:pathLst>
                <a:path w="9" h="8" extrusionOk="0">
                  <a:moveTo>
                    <a:pt x="4" y="8"/>
                  </a:moveTo>
                  <a:cubicBezTo>
                    <a:pt x="2" y="8"/>
                    <a:pt x="0" y="6"/>
                    <a:pt x="0" y="4"/>
                  </a:cubicBezTo>
                  <a:cubicBezTo>
                    <a:pt x="0" y="2"/>
                    <a:pt x="2" y="0"/>
                    <a:pt x="5" y="0"/>
                  </a:cubicBezTo>
                  <a:cubicBezTo>
                    <a:pt x="7" y="0"/>
                    <a:pt x="9" y="2"/>
                    <a:pt x="9" y="4"/>
                  </a:cubicBezTo>
                  <a:cubicBezTo>
                    <a:pt x="9" y="6"/>
                    <a:pt x="7" y="8"/>
                    <a:pt x="4"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1"/>
            <p:cNvSpPr/>
            <p:nvPr/>
          </p:nvSpPr>
          <p:spPr>
            <a:xfrm>
              <a:off x="11858626" y="8088313"/>
              <a:ext cx="73025" cy="746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1"/>
            <p:cNvSpPr/>
            <p:nvPr/>
          </p:nvSpPr>
          <p:spPr>
            <a:xfrm>
              <a:off x="12326938" y="7626350"/>
              <a:ext cx="66675" cy="666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1"/>
            <p:cNvSpPr/>
            <p:nvPr/>
          </p:nvSpPr>
          <p:spPr>
            <a:xfrm>
              <a:off x="11396663" y="4614863"/>
              <a:ext cx="74613" cy="65088"/>
            </a:xfrm>
            <a:custGeom>
              <a:avLst/>
              <a:gdLst/>
              <a:ahLst/>
              <a:cxnLst/>
              <a:rect l="l" t="t" r="r" b="b"/>
              <a:pathLst>
                <a:path w="9" h="8" extrusionOk="0">
                  <a:moveTo>
                    <a:pt x="9" y="4"/>
                  </a:moveTo>
                  <a:cubicBezTo>
                    <a:pt x="9" y="7"/>
                    <a:pt x="7" y="8"/>
                    <a:pt x="5" y="8"/>
                  </a:cubicBezTo>
                  <a:cubicBezTo>
                    <a:pt x="2" y="8"/>
                    <a:pt x="0" y="6"/>
                    <a:pt x="0" y="4"/>
                  </a:cubicBezTo>
                  <a:cubicBezTo>
                    <a:pt x="1" y="2"/>
                    <a:pt x="2" y="0"/>
                    <a:pt x="5" y="0"/>
                  </a:cubicBezTo>
                  <a:cubicBezTo>
                    <a:pt x="7" y="0"/>
                    <a:pt x="9" y="2"/>
                    <a:pt x="9"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1"/>
            <p:cNvSpPr/>
            <p:nvPr/>
          </p:nvSpPr>
          <p:spPr>
            <a:xfrm>
              <a:off x="10352088" y="8434388"/>
              <a:ext cx="74613" cy="73025"/>
            </a:xfrm>
            <a:custGeom>
              <a:avLst/>
              <a:gdLst/>
              <a:ahLst/>
              <a:cxnLst/>
              <a:rect l="l" t="t" r="r" b="b"/>
              <a:pathLst>
                <a:path w="9" h="9" extrusionOk="0">
                  <a:moveTo>
                    <a:pt x="5" y="9"/>
                  </a:moveTo>
                  <a:cubicBezTo>
                    <a:pt x="2" y="9"/>
                    <a:pt x="1" y="7"/>
                    <a:pt x="1" y="4"/>
                  </a:cubicBezTo>
                  <a:cubicBezTo>
                    <a:pt x="0" y="2"/>
                    <a:pt x="2" y="0"/>
                    <a:pt x="5" y="0"/>
                  </a:cubicBezTo>
                  <a:cubicBezTo>
                    <a:pt x="7" y="0"/>
                    <a:pt x="9" y="2"/>
                    <a:pt x="9" y="4"/>
                  </a:cubicBezTo>
                  <a:cubicBezTo>
                    <a:pt x="9" y="7"/>
                    <a:pt x="7" y="9"/>
                    <a:pt x="5" y="9"/>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1"/>
            <p:cNvSpPr/>
            <p:nvPr/>
          </p:nvSpPr>
          <p:spPr>
            <a:xfrm>
              <a:off x="11866563" y="4845050"/>
              <a:ext cx="65088" cy="73025"/>
            </a:xfrm>
            <a:custGeom>
              <a:avLst/>
              <a:gdLst/>
              <a:ahLst/>
              <a:cxnLst/>
              <a:rect l="l" t="t" r="r" b="b"/>
              <a:pathLst>
                <a:path w="8" h="9" extrusionOk="0">
                  <a:moveTo>
                    <a:pt x="8" y="4"/>
                  </a:moveTo>
                  <a:cubicBezTo>
                    <a:pt x="8" y="6"/>
                    <a:pt x="7" y="8"/>
                    <a:pt x="4" y="8"/>
                  </a:cubicBezTo>
                  <a:cubicBezTo>
                    <a:pt x="2" y="9"/>
                    <a:pt x="0" y="7"/>
                    <a:pt x="0" y="5"/>
                  </a:cubicBezTo>
                  <a:cubicBezTo>
                    <a:pt x="0" y="2"/>
                    <a:pt x="1" y="0"/>
                    <a:pt x="4" y="0"/>
                  </a:cubicBezTo>
                  <a:cubicBezTo>
                    <a:pt x="6" y="0"/>
                    <a:pt x="8" y="2"/>
                    <a:pt x="8"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1"/>
            <p:cNvSpPr/>
            <p:nvPr/>
          </p:nvSpPr>
          <p:spPr>
            <a:xfrm>
              <a:off x="9545638" y="4845050"/>
              <a:ext cx="74613" cy="650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1"/>
            <p:cNvSpPr/>
            <p:nvPr/>
          </p:nvSpPr>
          <p:spPr>
            <a:xfrm>
              <a:off x="12326938" y="5305425"/>
              <a:ext cx="74613" cy="74613"/>
            </a:xfrm>
            <a:custGeom>
              <a:avLst/>
              <a:gdLst/>
              <a:ahLst/>
              <a:cxnLst/>
              <a:rect l="l" t="t" r="r" b="b"/>
              <a:pathLst>
                <a:path w="9" h="9" extrusionOk="0">
                  <a:moveTo>
                    <a:pt x="4" y="0"/>
                  </a:moveTo>
                  <a:cubicBezTo>
                    <a:pt x="7" y="0"/>
                    <a:pt x="8" y="2"/>
                    <a:pt x="9" y="4"/>
                  </a:cubicBezTo>
                  <a:cubicBezTo>
                    <a:pt x="9" y="7"/>
                    <a:pt x="7" y="9"/>
                    <a:pt x="5" y="9"/>
                  </a:cubicBezTo>
                  <a:cubicBezTo>
                    <a:pt x="2" y="9"/>
                    <a:pt x="0" y="7"/>
                    <a:pt x="0" y="5"/>
                  </a:cubicBezTo>
                  <a:cubicBezTo>
                    <a:pt x="0"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1"/>
            <p:cNvSpPr/>
            <p:nvPr/>
          </p:nvSpPr>
          <p:spPr>
            <a:xfrm>
              <a:off x="11052176" y="4498975"/>
              <a:ext cx="73025" cy="650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1"/>
            <p:cNvSpPr/>
            <p:nvPr/>
          </p:nvSpPr>
          <p:spPr>
            <a:xfrm>
              <a:off x="12673013" y="6121400"/>
              <a:ext cx="73025" cy="65088"/>
            </a:xfrm>
            <a:custGeom>
              <a:avLst/>
              <a:gdLst/>
              <a:ahLst/>
              <a:cxnLst/>
              <a:rect l="l" t="t" r="r" b="b"/>
              <a:pathLst>
                <a:path w="9" h="8" extrusionOk="0">
                  <a:moveTo>
                    <a:pt x="9" y="4"/>
                  </a:moveTo>
                  <a:cubicBezTo>
                    <a:pt x="9" y="7"/>
                    <a:pt x="7" y="8"/>
                    <a:pt x="4" y="8"/>
                  </a:cubicBezTo>
                  <a:cubicBezTo>
                    <a:pt x="2" y="8"/>
                    <a:pt x="0" y="6"/>
                    <a:pt x="0" y="4"/>
                  </a:cubicBezTo>
                  <a:cubicBezTo>
                    <a:pt x="1" y="1"/>
                    <a:pt x="3" y="0"/>
                    <a:pt x="5" y="0"/>
                  </a:cubicBezTo>
                  <a:cubicBezTo>
                    <a:pt x="7" y="0"/>
                    <a:pt x="9" y="2"/>
                    <a:pt x="9"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1"/>
            <p:cNvSpPr/>
            <p:nvPr/>
          </p:nvSpPr>
          <p:spPr>
            <a:xfrm>
              <a:off x="8731251" y="6811963"/>
              <a:ext cx="74613" cy="66675"/>
            </a:xfrm>
            <a:custGeom>
              <a:avLst/>
              <a:gdLst/>
              <a:ahLst/>
              <a:cxnLst/>
              <a:rect l="l" t="t" r="r" b="b"/>
              <a:pathLst>
                <a:path w="9" h="8" extrusionOk="0">
                  <a:moveTo>
                    <a:pt x="5" y="8"/>
                  </a:moveTo>
                  <a:cubicBezTo>
                    <a:pt x="2" y="8"/>
                    <a:pt x="1" y="7"/>
                    <a:pt x="0" y="4"/>
                  </a:cubicBezTo>
                  <a:cubicBezTo>
                    <a:pt x="0" y="2"/>
                    <a:pt x="2" y="0"/>
                    <a:pt x="5" y="0"/>
                  </a:cubicBezTo>
                  <a:cubicBezTo>
                    <a:pt x="7" y="0"/>
                    <a:pt x="9" y="2"/>
                    <a:pt x="9" y="4"/>
                  </a:cubicBezTo>
                  <a:cubicBezTo>
                    <a:pt x="9" y="6"/>
                    <a:pt x="7" y="8"/>
                    <a:pt x="5"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1"/>
            <p:cNvSpPr/>
            <p:nvPr/>
          </p:nvSpPr>
          <p:spPr>
            <a:xfrm>
              <a:off x="10360026" y="4498975"/>
              <a:ext cx="66675" cy="65088"/>
            </a:xfrm>
            <a:custGeom>
              <a:avLst/>
              <a:gdLst/>
              <a:ahLst/>
              <a:cxnLst/>
              <a:rect l="l" t="t" r="r" b="b"/>
              <a:pathLst>
                <a:path w="8" h="8" extrusionOk="0">
                  <a:moveTo>
                    <a:pt x="4" y="0"/>
                  </a:moveTo>
                  <a:cubicBezTo>
                    <a:pt x="7" y="0"/>
                    <a:pt x="8" y="2"/>
                    <a:pt x="8" y="4"/>
                  </a:cubicBezTo>
                  <a:cubicBezTo>
                    <a:pt x="8" y="6"/>
                    <a:pt x="6" y="8"/>
                    <a:pt x="4" y="8"/>
                  </a:cubicBezTo>
                  <a:cubicBezTo>
                    <a:pt x="2" y="8"/>
                    <a:pt x="0" y="6"/>
                    <a:pt x="0" y="4"/>
                  </a:cubicBezTo>
                  <a:cubicBezTo>
                    <a:pt x="0" y="1"/>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1"/>
            <p:cNvSpPr/>
            <p:nvPr/>
          </p:nvSpPr>
          <p:spPr>
            <a:xfrm>
              <a:off x="8739188" y="6121400"/>
              <a:ext cx="66675" cy="65088"/>
            </a:xfrm>
            <a:custGeom>
              <a:avLst/>
              <a:gdLst/>
              <a:ahLst/>
              <a:cxnLst/>
              <a:rect l="l" t="t" r="r" b="b"/>
              <a:pathLst>
                <a:path w="8" h="8" extrusionOk="0">
                  <a:moveTo>
                    <a:pt x="8" y="4"/>
                  </a:moveTo>
                  <a:cubicBezTo>
                    <a:pt x="8" y="6"/>
                    <a:pt x="6" y="8"/>
                    <a:pt x="4" y="8"/>
                  </a:cubicBezTo>
                  <a:cubicBezTo>
                    <a:pt x="2" y="8"/>
                    <a:pt x="0" y="6"/>
                    <a:pt x="0" y="4"/>
                  </a:cubicBezTo>
                  <a:cubicBezTo>
                    <a:pt x="0" y="2"/>
                    <a:pt x="2" y="0"/>
                    <a:pt x="4" y="0"/>
                  </a:cubicBezTo>
                  <a:cubicBezTo>
                    <a:pt x="6" y="0"/>
                    <a:pt x="8" y="1"/>
                    <a:pt x="8"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1"/>
            <p:cNvSpPr/>
            <p:nvPr/>
          </p:nvSpPr>
          <p:spPr>
            <a:xfrm>
              <a:off x="9661526" y="8202613"/>
              <a:ext cx="65088" cy="66675"/>
            </a:xfrm>
            <a:custGeom>
              <a:avLst/>
              <a:gdLst/>
              <a:ahLst/>
              <a:cxnLst/>
              <a:rect l="l" t="t" r="r" b="b"/>
              <a:pathLst>
                <a:path w="8" h="8" extrusionOk="0">
                  <a:moveTo>
                    <a:pt x="8" y="4"/>
                  </a:moveTo>
                  <a:cubicBezTo>
                    <a:pt x="8" y="7"/>
                    <a:pt x="6" y="8"/>
                    <a:pt x="4" y="8"/>
                  </a:cubicBezTo>
                  <a:cubicBezTo>
                    <a:pt x="2" y="8"/>
                    <a:pt x="0" y="6"/>
                    <a:pt x="0" y="4"/>
                  </a:cubicBezTo>
                  <a:cubicBezTo>
                    <a:pt x="0" y="2"/>
                    <a:pt x="2" y="0"/>
                    <a:pt x="4" y="0"/>
                  </a:cubicBezTo>
                  <a:cubicBezTo>
                    <a:pt x="7" y="0"/>
                    <a:pt x="8" y="2"/>
                    <a:pt x="8"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1"/>
            <p:cNvSpPr/>
            <p:nvPr/>
          </p:nvSpPr>
          <p:spPr>
            <a:xfrm>
              <a:off x="11742738" y="8202613"/>
              <a:ext cx="74613" cy="74613"/>
            </a:xfrm>
            <a:custGeom>
              <a:avLst/>
              <a:gdLst/>
              <a:ahLst/>
              <a:cxnLst/>
              <a:rect l="l" t="t" r="r" b="b"/>
              <a:pathLst>
                <a:path w="9" h="9" extrusionOk="0">
                  <a:moveTo>
                    <a:pt x="9" y="4"/>
                  </a:moveTo>
                  <a:cubicBezTo>
                    <a:pt x="9" y="7"/>
                    <a:pt x="7" y="9"/>
                    <a:pt x="5" y="9"/>
                  </a:cubicBezTo>
                  <a:cubicBezTo>
                    <a:pt x="2" y="9"/>
                    <a:pt x="0" y="7"/>
                    <a:pt x="1" y="4"/>
                  </a:cubicBezTo>
                  <a:cubicBezTo>
                    <a:pt x="1" y="2"/>
                    <a:pt x="2" y="1"/>
                    <a:pt x="4" y="0"/>
                  </a:cubicBezTo>
                  <a:cubicBezTo>
                    <a:pt x="7" y="0"/>
                    <a:pt x="9" y="2"/>
                    <a:pt x="9"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1"/>
            <p:cNvSpPr/>
            <p:nvPr/>
          </p:nvSpPr>
          <p:spPr>
            <a:xfrm>
              <a:off x="12442826" y="7512050"/>
              <a:ext cx="65088" cy="650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1"/>
            <p:cNvSpPr/>
            <p:nvPr/>
          </p:nvSpPr>
          <p:spPr>
            <a:xfrm>
              <a:off x="8970963" y="7512050"/>
              <a:ext cx="65088" cy="65088"/>
            </a:xfrm>
            <a:custGeom>
              <a:avLst/>
              <a:gdLst/>
              <a:ahLst/>
              <a:cxnLst/>
              <a:rect l="l" t="t" r="r" b="b"/>
              <a:pathLst>
                <a:path w="8" h="8" extrusionOk="0">
                  <a:moveTo>
                    <a:pt x="8" y="4"/>
                  </a:moveTo>
                  <a:cubicBezTo>
                    <a:pt x="8" y="6"/>
                    <a:pt x="6" y="8"/>
                    <a:pt x="4" y="8"/>
                  </a:cubicBezTo>
                  <a:cubicBezTo>
                    <a:pt x="2" y="8"/>
                    <a:pt x="0" y="6"/>
                    <a:pt x="0" y="4"/>
                  </a:cubicBezTo>
                  <a:cubicBezTo>
                    <a:pt x="0" y="1"/>
                    <a:pt x="2" y="0"/>
                    <a:pt x="4" y="0"/>
                  </a:cubicBezTo>
                  <a:cubicBezTo>
                    <a:pt x="6" y="0"/>
                    <a:pt x="8" y="2"/>
                    <a:pt x="8"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1"/>
            <p:cNvSpPr/>
            <p:nvPr/>
          </p:nvSpPr>
          <p:spPr>
            <a:xfrm>
              <a:off x="12442826" y="5429250"/>
              <a:ext cx="73025" cy="65088"/>
            </a:xfrm>
            <a:custGeom>
              <a:avLst/>
              <a:gdLst/>
              <a:ahLst/>
              <a:cxnLst/>
              <a:rect l="l" t="t" r="r" b="b"/>
              <a:pathLst>
                <a:path w="9" h="8" extrusionOk="0">
                  <a:moveTo>
                    <a:pt x="4" y="8"/>
                  </a:moveTo>
                  <a:cubicBezTo>
                    <a:pt x="2" y="8"/>
                    <a:pt x="0" y="6"/>
                    <a:pt x="0" y="4"/>
                  </a:cubicBezTo>
                  <a:cubicBezTo>
                    <a:pt x="0" y="1"/>
                    <a:pt x="2" y="0"/>
                    <a:pt x="4" y="0"/>
                  </a:cubicBezTo>
                  <a:cubicBezTo>
                    <a:pt x="7" y="0"/>
                    <a:pt x="8" y="1"/>
                    <a:pt x="9" y="4"/>
                  </a:cubicBezTo>
                  <a:cubicBezTo>
                    <a:pt x="9" y="6"/>
                    <a:pt x="7" y="8"/>
                    <a:pt x="4"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1"/>
            <p:cNvSpPr/>
            <p:nvPr/>
          </p:nvSpPr>
          <p:spPr>
            <a:xfrm>
              <a:off x="11750676" y="4729163"/>
              <a:ext cx="66675" cy="666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1"/>
            <p:cNvSpPr/>
            <p:nvPr/>
          </p:nvSpPr>
          <p:spPr>
            <a:xfrm>
              <a:off x="8970963" y="5421313"/>
              <a:ext cx="65088" cy="65088"/>
            </a:xfrm>
            <a:custGeom>
              <a:avLst/>
              <a:gdLst/>
              <a:ahLst/>
              <a:cxnLst/>
              <a:rect l="l" t="t" r="r" b="b"/>
              <a:pathLst>
                <a:path w="8" h="8" extrusionOk="0">
                  <a:moveTo>
                    <a:pt x="4" y="0"/>
                  </a:moveTo>
                  <a:cubicBezTo>
                    <a:pt x="6" y="0"/>
                    <a:pt x="8" y="2"/>
                    <a:pt x="8" y="4"/>
                  </a:cubicBezTo>
                  <a:cubicBezTo>
                    <a:pt x="8" y="7"/>
                    <a:pt x="6" y="8"/>
                    <a:pt x="4" y="8"/>
                  </a:cubicBezTo>
                  <a:cubicBezTo>
                    <a:pt x="2" y="8"/>
                    <a:pt x="0" y="7"/>
                    <a:pt x="0" y="5"/>
                  </a:cubicBezTo>
                  <a:cubicBezTo>
                    <a:pt x="0"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1"/>
            <p:cNvSpPr/>
            <p:nvPr/>
          </p:nvSpPr>
          <p:spPr>
            <a:xfrm>
              <a:off x="9669463" y="4729163"/>
              <a:ext cx="66675" cy="666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1"/>
            <p:cNvSpPr/>
            <p:nvPr/>
          </p:nvSpPr>
          <p:spPr>
            <a:xfrm>
              <a:off x="10129838" y="8434388"/>
              <a:ext cx="66675" cy="65088"/>
            </a:xfrm>
            <a:custGeom>
              <a:avLst/>
              <a:gdLst/>
              <a:ahLst/>
              <a:cxnLst/>
              <a:rect l="l" t="t" r="r" b="b"/>
              <a:pathLst>
                <a:path w="8" h="8" extrusionOk="0">
                  <a:moveTo>
                    <a:pt x="8" y="4"/>
                  </a:moveTo>
                  <a:cubicBezTo>
                    <a:pt x="7" y="7"/>
                    <a:pt x="6" y="8"/>
                    <a:pt x="4" y="8"/>
                  </a:cubicBezTo>
                  <a:cubicBezTo>
                    <a:pt x="1" y="8"/>
                    <a:pt x="0" y="6"/>
                    <a:pt x="0" y="4"/>
                  </a:cubicBezTo>
                  <a:cubicBezTo>
                    <a:pt x="0" y="2"/>
                    <a:pt x="2" y="0"/>
                    <a:pt x="4" y="0"/>
                  </a:cubicBezTo>
                  <a:cubicBezTo>
                    <a:pt x="6" y="0"/>
                    <a:pt x="8" y="2"/>
                    <a:pt x="8"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1"/>
            <p:cNvSpPr/>
            <p:nvPr/>
          </p:nvSpPr>
          <p:spPr>
            <a:xfrm>
              <a:off x="8739188" y="7042150"/>
              <a:ext cx="66675" cy="66675"/>
            </a:xfrm>
            <a:custGeom>
              <a:avLst/>
              <a:gdLst/>
              <a:ahLst/>
              <a:cxnLst/>
              <a:rect l="l" t="t" r="r" b="b"/>
              <a:pathLst>
                <a:path w="8" h="8" extrusionOk="0">
                  <a:moveTo>
                    <a:pt x="8" y="4"/>
                  </a:moveTo>
                  <a:cubicBezTo>
                    <a:pt x="8" y="6"/>
                    <a:pt x="6" y="8"/>
                    <a:pt x="4" y="8"/>
                  </a:cubicBezTo>
                  <a:cubicBezTo>
                    <a:pt x="2" y="8"/>
                    <a:pt x="0" y="7"/>
                    <a:pt x="0" y="5"/>
                  </a:cubicBezTo>
                  <a:cubicBezTo>
                    <a:pt x="0" y="2"/>
                    <a:pt x="1" y="1"/>
                    <a:pt x="4" y="0"/>
                  </a:cubicBezTo>
                  <a:cubicBezTo>
                    <a:pt x="6" y="0"/>
                    <a:pt x="8" y="2"/>
                    <a:pt x="8"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1"/>
            <p:cNvSpPr/>
            <p:nvPr/>
          </p:nvSpPr>
          <p:spPr>
            <a:xfrm>
              <a:off x="8739188" y="5889625"/>
              <a:ext cx="66675" cy="66675"/>
            </a:xfrm>
            <a:custGeom>
              <a:avLst/>
              <a:gdLst/>
              <a:ahLst/>
              <a:cxnLst/>
              <a:rect l="l" t="t" r="r" b="b"/>
              <a:pathLst>
                <a:path w="8" h="8" extrusionOk="0">
                  <a:moveTo>
                    <a:pt x="8" y="4"/>
                  </a:moveTo>
                  <a:cubicBezTo>
                    <a:pt x="8" y="6"/>
                    <a:pt x="6" y="8"/>
                    <a:pt x="4" y="8"/>
                  </a:cubicBezTo>
                  <a:cubicBezTo>
                    <a:pt x="2" y="8"/>
                    <a:pt x="0" y="6"/>
                    <a:pt x="0" y="4"/>
                  </a:cubicBezTo>
                  <a:cubicBezTo>
                    <a:pt x="0" y="1"/>
                    <a:pt x="2" y="0"/>
                    <a:pt x="4" y="0"/>
                  </a:cubicBezTo>
                  <a:cubicBezTo>
                    <a:pt x="6" y="0"/>
                    <a:pt x="8" y="2"/>
                    <a:pt x="8"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1"/>
            <p:cNvSpPr/>
            <p:nvPr/>
          </p:nvSpPr>
          <p:spPr>
            <a:xfrm>
              <a:off x="11282363" y="8442325"/>
              <a:ext cx="65088" cy="65088"/>
            </a:xfrm>
            <a:custGeom>
              <a:avLst/>
              <a:gdLst/>
              <a:ahLst/>
              <a:cxnLst/>
              <a:rect l="l" t="t" r="r" b="b"/>
              <a:pathLst>
                <a:path w="8" h="8" extrusionOk="0">
                  <a:moveTo>
                    <a:pt x="0" y="3"/>
                  </a:moveTo>
                  <a:cubicBezTo>
                    <a:pt x="1" y="1"/>
                    <a:pt x="2" y="0"/>
                    <a:pt x="5" y="0"/>
                  </a:cubicBezTo>
                  <a:cubicBezTo>
                    <a:pt x="7" y="0"/>
                    <a:pt x="8" y="2"/>
                    <a:pt x="8" y="4"/>
                  </a:cubicBezTo>
                  <a:cubicBezTo>
                    <a:pt x="8" y="6"/>
                    <a:pt x="6" y="8"/>
                    <a:pt x="4" y="8"/>
                  </a:cubicBezTo>
                  <a:cubicBezTo>
                    <a:pt x="2" y="7"/>
                    <a:pt x="0" y="6"/>
                    <a:pt x="0"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1"/>
            <p:cNvSpPr/>
            <p:nvPr/>
          </p:nvSpPr>
          <p:spPr>
            <a:xfrm>
              <a:off x="12673013" y="7050088"/>
              <a:ext cx="65088" cy="66675"/>
            </a:xfrm>
            <a:custGeom>
              <a:avLst/>
              <a:gdLst/>
              <a:ahLst/>
              <a:cxnLst/>
              <a:rect l="l" t="t" r="r" b="b"/>
              <a:pathLst>
                <a:path w="8" h="8" extrusionOk="0">
                  <a:moveTo>
                    <a:pt x="4" y="0"/>
                  </a:moveTo>
                  <a:cubicBezTo>
                    <a:pt x="7" y="0"/>
                    <a:pt x="8" y="2"/>
                    <a:pt x="8" y="4"/>
                  </a:cubicBezTo>
                  <a:cubicBezTo>
                    <a:pt x="8" y="6"/>
                    <a:pt x="6" y="8"/>
                    <a:pt x="4" y="8"/>
                  </a:cubicBezTo>
                  <a:cubicBezTo>
                    <a:pt x="2" y="8"/>
                    <a:pt x="0" y="6"/>
                    <a:pt x="0" y="4"/>
                  </a:cubicBezTo>
                  <a:cubicBezTo>
                    <a:pt x="0"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1"/>
            <p:cNvSpPr/>
            <p:nvPr/>
          </p:nvSpPr>
          <p:spPr>
            <a:xfrm>
              <a:off x="10129838" y="4498975"/>
              <a:ext cx="66675" cy="65088"/>
            </a:xfrm>
            <a:custGeom>
              <a:avLst/>
              <a:gdLst/>
              <a:ahLst/>
              <a:cxnLst/>
              <a:rect l="l" t="t" r="r" b="b"/>
              <a:pathLst>
                <a:path w="8" h="8" extrusionOk="0">
                  <a:moveTo>
                    <a:pt x="8" y="4"/>
                  </a:moveTo>
                  <a:cubicBezTo>
                    <a:pt x="8" y="6"/>
                    <a:pt x="6" y="8"/>
                    <a:pt x="4" y="8"/>
                  </a:cubicBezTo>
                  <a:cubicBezTo>
                    <a:pt x="2" y="8"/>
                    <a:pt x="0" y="6"/>
                    <a:pt x="0" y="3"/>
                  </a:cubicBezTo>
                  <a:cubicBezTo>
                    <a:pt x="0" y="1"/>
                    <a:pt x="2" y="0"/>
                    <a:pt x="4" y="0"/>
                  </a:cubicBezTo>
                  <a:cubicBezTo>
                    <a:pt x="6" y="0"/>
                    <a:pt x="8" y="2"/>
                    <a:pt x="8"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1"/>
            <p:cNvSpPr/>
            <p:nvPr/>
          </p:nvSpPr>
          <p:spPr>
            <a:xfrm>
              <a:off x="12680951" y="5889625"/>
              <a:ext cx="65088" cy="66675"/>
            </a:xfrm>
            <a:custGeom>
              <a:avLst/>
              <a:gdLst/>
              <a:ahLst/>
              <a:cxnLst/>
              <a:rect l="l" t="t" r="r" b="b"/>
              <a:pathLst>
                <a:path w="8" h="8" extrusionOk="0">
                  <a:moveTo>
                    <a:pt x="3" y="8"/>
                  </a:moveTo>
                  <a:cubicBezTo>
                    <a:pt x="1" y="8"/>
                    <a:pt x="0" y="6"/>
                    <a:pt x="0" y="4"/>
                  </a:cubicBezTo>
                  <a:cubicBezTo>
                    <a:pt x="0" y="2"/>
                    <a:pt x="1" y="0"/>
                    <a:pt x="4" y="0"/>
                  </a:cubicBezTo>
                  <a:cubicBezTo>
                    <a:pt x="6" y="0"/>
                    <a:pt x="8" y="2"/>
                    <a:pt x="8" y="4"/>
                  </a:cubicBezTo>
                  <a:cubicBezTo>
                    <a:pt x="7" y="6"/>
                    <a:pt x="6" y="8"/>
                    <a:pt x="3"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1"/>
            <p:cNvSpPr/>
            <p:nvPr/>
          </p:nvSpPr>
          <p:spPr>
            <a:xfrm>
              <a:off x="11636376" y="8326438"/>
              <a:ext cx="57150" cy="66675"/>
            </a:xfrm>
            <a:custGeom>
              <a:avLst/>
              <a:gdLst/>
              <a:ahLst/>
              <a:cxnLst/>
              <a:rect l="l" t="t" r="r" b="b"/>
              <a:pathLst>
                <a:path w="7" h="8" extrusionOk="0">
                  <a:moveTo>
                    <a:pt x="7" y="4"/>
                  </a:moveTo>
                  <a:cubicBezTo>
                    <a:pt x="7" y="6"/>
                    <a:pt x="6" y="7"/>
                    <a:pt x="4" y="7"/>
                  </a:cubicBezTo>
                  <a:cubicBezTo>
                    <a:pt x="2" y="8"/>
                    <a:pt x="0" y="6"/>
                    <a:pt x="0" y="4"/>
                  </a:cubicBezTo>
                  <a:cubicBezTo>
                    <a:pt x="0" y="1"/>
                    <a:pt x="2" y="0"/>
                    <a:pt x="4" y="0"/>
                  </a:cubicBezTo>
                  <a:cubicBezTo>
                    <a:pt x="6" y="0"/>
                    <a:pt x="7" y="2"/>
                    <a:pt x="7"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1"/>
            <p:cNvSpPr/>
            <p:nvPr/>
          </p:nvSpPr>
          <p:spPr>
            <a:xfrm>
              <a:off x="11290301" y="4498975"/>
              <a:ext cx="66675" cy="65088"/>
            </a:xfrm>
            <a:custGeom>
              <a:avLst/>
              <a:gdLst/>
              <a:ahLst/>
              <a:cxnLst/>
              <a:rect l="l" t="t" r="r" b="b"/>
              <a:pathLst>
                <a:path w="8" h="8" extrusionOk="0">
                  <a:moveTo>
                    <a:pt x="8" y="4"/>
                  </a:moveTo>
                  <a:cubicBezTo>
                    <a:pt x="8" y="6"/>
                    <a:pt x="6" y="8"/>
                    <a:pt x="4" y="8"/>
                  </a:cubicBezTo>
                  <a:cubicBezTo>
                    <a:pt x="2" y="8"/>
                    <a:pt x="0" y="6"/>
                    <a:pt x="0" y="4"/>
                  </a:cubicBezTo>
                  <a:cubicBezTo>
                    <a:pt x="0" y="2"/>
                    <a:pt x="2" y="0"/>
                    <a:pt x="4" y="0"/>
                  </a:cubicBezTo>
                  <a:cubicBezTo>
                    <a:pt x="6" y="0"/>
                    <a:pt x="7" y="2"/>
                    <a:pt x="8"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1"/>
            <p:cNvSpPr/>
            <p:nvPr/>
          </p:nvSpPr>
          <p:spPr>
            <a:xfrm>
              <a:off x="9775826" y="8318500"/>
              <a:ext cx="66675" cy="66675"/>
            </a:xfrm>
            <a:custGeom>
              <a:avLst/>
              <a:gdLst/>
              <a:ahLst/>
              <a:cxnLst/>
              <a:rect l="l" t="t" r="r" b="b"/>
              <a:pathLst>
                <a:path w="8" h="8" extrusionOk="0">
                  <a:moveTo>
                    <a:pt x="8" y="4"/>
                  </a:moveTo>
                  <a:cubicBezTo>
                    <a:pt x="8" y="6"/>
                    <a:pt x="7" y="8"/>
                    <a:pt x="5" y="8"/>
                  </a:cubicBezTo>
                  <a:cubicBezTo>
                    <a:pt x="2" y="8"/>
                    <a:pt x="1" y="7"/>
                    <a:pt x="0" y="4"/>
                  </a:cubicBezTo>
                  <a:cubicBezTo>
                    <a:pt x="0" y="2"/>
                    <a:pt x="2" y="0"/>
                    <a:pt x="4" y="0"/>
                  </a:cubicBezTo>
                  <a:cubicBezTo>
                    <a:pt x="7" y="0"/>
                    <a:pt x="8" y="2"/>
                    <a:pt x="8"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1"/>
            <p:cNvSpPr/>
            <p:nvPr/>
          </p:nvSpPr>
          <p:spPr>
            <a:xfrm>
              <a:off x="12565063" y="5545138"/>
              <a:ext cx="58738" cy="65088"/>
            </a:xfrm>
            <a:custGeom>
              <a:avLst/>
              <a:gdLst/>
              <a:ahLst/>
              <a:cxnLst/>
              <a:rect l="l" t="t" r="r" b="b"/>
              <a:pathLst>
                <a:path w="7" h="8" extrusionOk="0">
                  <a:moveTo>
                    <a:pt x="0" y="4"/>
                  </a:moveTo>
                  <a:cubicBezTo>
                    <a:pt x="0" y="2"/>
                    <a:pt x="1" y="0"/>
                    <a:pt x="3" y="0"/>
                  </a:cubicBezTo>
                  <a:cubicBezTo>
                    <a:pt x="5" y="0"/>
                    <a:pt x="7" y="2"/>
                    <a:pt x="7" y="4"/>
                  </a:cubicBezTo>
                  <a:cubicBezTo>
                    <a:pt x="7" y="6"/>
                    <a:pt x="6" y="8"/>
                    <a:pt x="3" y="8"/>
                  </a:cubicBezTo>
                  <a:cubicBezTo>
                    <a:pt x="1" y="8"/>
                    <a:pt x="0" y="6"/>
                    <a:pt x="0"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1"/>
            <p:cNvSpPr/>
            <p:nvPr/>
          </p:nvSpPr>
          <p:spPr>
            <a:xfrm>
              <a:off x="12557126" y="7396163"/>
              <a:ext cx="66675" cy="666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1"/>
            <p:cNvSpPr/>
            <p:nvPr/>
          </p:nvSpPr>
          <p:spPr>
            <a:xfrm>
              <a:off x="8855076" y="7396163"/>
              <a:ext cx="65088" cy="66675"/>
            </a:xfrm>
            <a:custGeom>
              <a:avLst/>
              <a:gdLst/>
              <a:ahLst/>
              <a:cxnLst/>
              <a:rect l="l" t="t" r="r" b="b"/>
              <a:pathLst>
                <a:path w="8" h="8" extrusionOk="0">
                  <a:moveTo>
                    <a:pt x="4" y="7"/>
                  </a:moveTo>
                  <a:cubicBezTo>
                    <a:pt x="2" y="7"/>
                    <a:pt x="0" y="6"/>
                    <a:pt x="0" y="4"/>
                  </a:cubicBezTo>
                  <a:cubicBezTo>
                    <a:pt x="0" y="1"/>
                    <a:pt x="2" y="0"/>
                    <a:pt x="4" y="0"/>
                  </a:cubicBezTo>
                  <a:cubicBezTo>
                    <a:pt x="6" y="0"/>
                    <a:pt x="8" y="2"/>
                    <a:pt x="8" y="4"/>
                  </a:cubicBezTo>
                  <a:cubicBezTo>
                    <a:pt x="7" y="6"/>
                    <a:pt x="6" y="8"/>
                    <a:pt x="4"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1"/>
            <p:cNvSpPr/>
            <p:nvPr/>
          </p:nvSpPr>
          <p:spPr>
            <a:xfrm>
              <a:off x="8855076" y="5545138"/>
              <a:ext cx="65088" cy="57150"/>
            </a:xfrm>
            <a:custGeom>
              <a:avLst/>
              <a:gdLst/>
              <a:ahLst/>
              <a:cxnLst/>
              <a:rect l="l" t="t" r="r" b="b"/>
              <a:pathLst>
                <a:path w="8" h="7" extrusionOk="0">
                  <a:moveTo>
                    <a:pt x="4" y="7"/>
                  </a:moveTo>
                  <a:cubicBezTo>
                    <a:pt x="2" y="7"/>
                    <a:pt x="0" y="6"/>
                    <a:pt x="0" y="3"/>
                  </a:cubicBezTo>
                  <a:cubicBezTo>
                    <a:pt x="0" y="1"/>
                    <a:pt x="2" y="0"/>
                    <a:pt x="4" y="0"/>
                  </a:cubicBezTo>
                  <a:cubicBezTo>
                    <a:pt x="6" y="0"/>
                    <a:pt x="8" y="2"/>
                    <a:pt x="8" y="4"/>
                  </a:cubicBezTo>
                  <a:cubicBezTo>
                    <a:pt x="8" y="6"/>
                    <a:pt x="6" y="7"/>
                    <a:pt x="4"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1"/>
            <p:cNvSpPr/>
            <p:nvPr/>
          </p:nvSpPr>
          <p:spPr>
            <a:xfrm>
              <a:off x="10706101" y="8556625"/>
              <a:ext cx="66675" cy="587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1"/>
            <p:cNvSpPr/>
            <p:nvPr/>
          </p:nvSpPr>
          <p:spPr>
            <a:xfrm>
              <a:off x="9785351" y="4614863"/>
              <a:ext cx="57150" cy="650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1"/>
            <p:cNvSpPr/>
            <p:nvPr/>
          </p:nvSpPr>
          <p:spPr>
            <a:xfrm>
              <a:off x="8624888" y="6465888"/>
              <a:ext cx="65088" cy="666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1"/>
            <p:cNvSpPr/>
            <p:nvPr/>
          </p:nvSpPr>
          <p:spPr>
            <a:xfrm>
              <a:off x="10475913" y="8556625"/>
              <a:ext cx="65088" cy="58738"/>
            </a:xfrm>
            <a:custGeom>
              <a:avLst/>
              <a:gdLst/>
              <a:ahLst/>
              <a:cxnLst/>
              <a:rect l="l" t="t" r="r" b="b"/>
              <a:pathLst>
                <a:path w="8" h="7" extrusionOk="0">
                  <a:moveTo>
                    <a:pt x="8" y="3"/>
                  </a:moveTo>
                  <a:cubicBezTo>
                    <a:pt x="8" y="5"/>
                    <a:pt x="6" y="7"/>
                    <a:pt x="4" y="7"/>
                  </a:cubicBezTo>
                  <a:cubicBezTo>
                    <a:pt x="2" y="7"/>
                    <a:pt x="0" y="5"/>
                    <a:pt x="0" y="3"/>
                  </a:cubicBezTo>
                  <a:cubicBezTo>
                    <a:pt x="0" y="1"/>
                    <a:pt x="2" y="0"/>
                    <a:pt x="4" y="0"/>
                  </a:cubicBezTo>
                  <a:cubicBezTo>
                    <a:pt x="6" y="0"/>
                    <a:pt x="7" y="1"/>
                    <a:pt x="8"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1"/>
            <p:cNvSpPr/>
            <p:nvPr/>
          </p:nvSpPr>
          <p:spPr>
            <a:xfrm>
              <a:off x="11636376" y="4614863"/>
              <a:ext cx="65088" cy="6508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1"/>
            <p:cNvSpPr/>
            <p:nvPr/>
          </p:nvSpPr>
          <p:spPr>
            <a:xfrm>
              <a:off x="12796838" y="6473825"/>
              <a:ext cx="57150" cy="58738"/>
            </a:xfrm>
            <a:custGeom>
              <a:avLst/>
              <a:gdLst/>
              <a:ahLst/>
              <a:cxnLst/>
              <a:rect l="l" t="t" r="r" b="b"/>
              <a:pathLst>
                <a:path w="7" h="7" extrusionOk="0">
                  <a:moveTo>
                    <a:pt x="3" y="0"/>
                  </a:moveTo>
                  <a:cubicBezTo>
                    <a:pt x="5" y="0"/>
                    <a:pt x="7" y="1"/>
                    <a:pt x="7" y="3"/>
                  </a:cubicBezTo>
                  <a:cubicBezTo>
                    <a:pt x="7" y="6"/>
                    <a:pt x="5" y="7"/>
                    <a:pt x="3" y="7"/>
                  </a:cubicBezTo>
                  <a:cubicBezTo>
                    <a:pt x="1" y="7"/>
                    <a:pt x="0" y="5"/>
                    <a:pt x="0" y="3"/>
                  </a:cubicBezTo>
                  <a:cubicBezTo>
                    <a:pt x="0" y="1"/>
                    <a:pt x="1"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1"/>
            <p:cNvSpPr/>
            <p:nvPr/>
          </p:nvSpPr>
          <p:spPr>
            <a:xfrm>
              <a:off x="8624888" y="6697663"/>
              <a:ext cx="57150" cy="65088"/>
            </a:xfrm>
            <a:custGeom>
              <a:avLst/>
              <a:gdLst/>
              <a:ahLst/>
              <a:cxnLst/>
              <a:rect l="l" t="t" r="r" b="b"/>
              <a:pathLst>
                <a:path w="7" h="8" extrusionOk="0">
                  <a:moveTo>
                    <a:pt x="7" y="4"/>
                  </a:moveTo>
                  <a:cubicBezTo>
                    <a:pt x="7" y="6"/>
                    <a:pt x="6" y="8"/>
                    <a:pt x="4" y="8"/>
                  </a:cubicBezTo>
                  <a:cubicBezTo>
                    <a:pt x="2" y="8"/>
                    <a:pt x="0" y="6"/>
                    <a:pt x="0" y="4"/>
                  </a:cubicBezTo>
                  <a:cubicBezTo>
                    <a:pt x="0" y="2"/>
                    <a:pt x="2" y="1"/>
                    <a:pt x="4" y="1"/>
                  </a:cubicBezTo>
                  <a:cubicBezTo>
                    <a:pt x="6" y="0"/>
                    <a:pt x="7" y="2"/>
                    <a:pt x="7"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1"/>
            <p:cNvSpPr/>
            <p:nvPr/>
          </p:nvSpPr>
          <p:spPr>
            <a:xfrm>
              <a:off x="8624888" y="6235700"/>
              <a:ext cx="65088" cy="666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1"/>
            <p:cNvSpPr/>
            <p:nvPr/>
          </p:nvSpPr>
          <p:spPr>
            <a:xfrm>
              <a:off x="10714038" y="4383088"/>
              <a:ext cx="58738" cy="666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1"/>
            <p:cNvSpPr/>
            <p:nvPr/>
          </p:nvSpPr>
          <p:spPr>
            <a:xfrm>
              <a:off x="12796838" y="6705600"/>
              <a:ext cx="57150" cy="57150"/>
            </a:xfrm>
            <a:custGeom>
              <a:avLst/>
              <a:gdLst/>
              <a:ahLst/>
              <a:cxnLst/>
              <a:rect l="l" t="t" r="r" b="b"/>
              <a:pathLst>
                <a:path w="7" h="7" extrusionOk="0">
                  <a:moveTo>
                    <a:pt x="3" y="7"/>
                  </a:moveTo>
                  <a:cubicBezTo>
                    <a:pt x="1" y="7"/>
                    <a:pt x="0" y="5"/>
                    <a:pt x="0" y="3"/>
                  </a:cubicBezTo>
                  <a:cubicBezTo>
                    <a:pt x="0" y="2"/>
                    <a:pt x="1" y="0"/>
                    <a:pt x="3" y="0"/>
                  </a:cubicBezTo>
                  <a:cubicBezTo>
                    <a:pt x="5" y="0"/>
                    <a:pt x="7" y="1"/>
                    <a:pt x="7" y="4"/>
                  </a:cubicBezTo>
                  <a:cubicBezTo>
                    <a:pt x="7" y="6"/>
                    <a:pt x="5" y="7"/>
                    <a:pt x="3"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1"/>
            <p:cNvSpPr/>
            <p:nvPr/>
          </p:nvSpPr>
          <p:spPr>
            <a:xfrm>
              <a:off x="10936288" y="8556625"/>
              <a:ext cx="66675" cy="587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1"/>
            <p:cNvSpPr/>
            <p:nvPr/>
          </p:nvSpPr>
          <p:spPr>
            <a:xfrm>
              <a:off x="12796838" y="6243638"/>
              <a:ext cx="57150" cy="58738"/>
            </a:xfrm>
            <a:custGeom>
              <a:avLst/>
              <a:gdLst/>
              <a:ahLst/>
              <a:cxnLst/>
              <a:rect l="l" t="t" r="r" b="b"/>
              <a:pathLst>
                <a:path w="7" h="7" extrusionOk="0">
                  <a:moveTo>
                    <a:pt x="4" y="7"/>
                  </a:moveTo>
                  <a:cubicBezTo>
                    <a:pt x="2" y="7"/>
                    <a:pt x="0" y="5"/>
                    <a:pt x="0" y="3"/>
                  </a:cubicBezTo>
                  <a:cubicBezTo>
                    <a:pt x="0" y="1"/>
                    <a:pt x="1" y="0"/>
                    <a:pt x="4" y="0"/>
                  </a:cubicBezTo>
                  <a:cubicBezTo>
                    <a:pt x="6" y="0"/>
                    <a:pt x="7" y="1"/>
                    <a:pt x="7" y="3"/>
                  </a:cubicBezTo>
                  <a:cubicBezTo>
                    <a:pt x="7" y="5"/>
                    <a:pt x="6" y="7"/>
                    <a:pt x="4"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1"/>
            <p:cNvSpPr/>
            <p:nvPr/>
          </p:nvSpPr>
          <p:spPr>
            <a:xfrm>
              <a:off x="10475913" y="4383088"/>
              <a:ext cx="65088" cy="58738"/>
            </a:xfrm>
            <a:custGeom>
              <a:avLst/>
              <a:gdLst/>
              <a:ahLst/>
              <a:cxnLst/>
              <a:rect l="l" t="t" r="r" b="b"/>
              <a:pathLst>
                <a:path w="8" h="7" extrusionOk="0">
                  <a:moveTo>
                    <a:pt x="4" y="0"/>
                  </a:moveTo>
                  <a:cubicBezTo>
                    <a:pt x="6" y="0"/>
                    <a:pt x="8" y="2"/>
                    <a:pt x="8" y="4"/>
                  </a:cubicBezTo>
                  <a:cubicBezTo>
                    <a:pt x="8" y="6"/>
                    <a:pt x="6" y="7"/>
                    <a:pt x="4" y="7"/>
                  </a:cubicBezTo>
                  <a:cubicBezTo>
                    <a:pt x="2" y="7"/>
                    <a:pt x="0" y="5"/>
                    <a:pt x="1" y="3"/>
                  </a:cubicBezTo>
                  <a:cubicBezTo>
                    <a:pt x="1"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1"/>
            <p:cNvSpPr/>
            <p:nvPr/>
          </p:nvSpPr>
          <p:spPr>
            <a:xfrm>
              <a:off x="10944226" y="4383088"/>
              <a:ext cx="58738" cy="66675"/>
            </a:xfrm>
            <a:custGeom>
              <a:avLst/>
              <a:gdLst/>
              <a:ahLst/>
              <a:cxnLst/>
              <a:rect l="l" t="t" r="r" b="b"/>
              <a:pathLst>
                <a:path w="7" h="8" extrusionOk="0">
                  <a:moveTo>
                    <a:pt x="3" y="8"/>
                  </a:moveTo>
                  <a:cubicBezTo>
                    <a:pt x="1" y="8"/>
                    <a:pt x="0" y="6"/>
                    <a:pt x="0" y="4"/>
                  </a:cubicBezTo>
                  <a:cubicBezTo>
                    <a:pt x="0" y="2"/>
                    <a:pt x="2" y="0"/>
                    <a:pt x="4" y="0"/>
                  </a:cubicBezTo>
                  <a:cubicBezTo>
                    <a:pt x="6" y="1"/>
                    <a:pt x="7" y="2"/>
                    <a:pt x="7" y="4"/>
                  </a:cubicBezTo>
                  <a:cubicBezTo>
                    <a:pt x="7" y="6"/>
                    <a:pt x="5" y="8"/>
                    <a:pt x="3" y="8"/>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1"/>
            <p:cNvSpPr/>
            <p:nvPr/>
          </p:nvSpPr>
          <p:spPr>
            <a:xfrm>
              <a:off x="9899651" y="8442325"/>
              <a:ext cx="57150" cy="571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1"/>
            <p:cNvSpPr/>
            <p:nvPr/>
          </p:nvSpPr>
          <p:spPr>
            <a:xfrm>
              <a:off x="11520488" y="8442325"/>
              <a:ext cx="57150" cy="57150"/>
            </a:xfrm>
            <a:custGeom>
              <a:avLst/>
              <a:gdLst/>
              <a:ahLst/>
              <a:cxnLst/>
              <a:rect l="l" t="t" r="r" b="b"/>
              <a:pathLst>
                <a:path w="7" h="7" extrusionOk="0">
                  <a:moveTo>
                    <a:pt x="7" y="4"/>
                  </a:moveTo>
                  <a:cubicBezTo>
                    <a:pt x="7" y="6"/>
                    <a:pt x="5" y="7"/>
                    <a:pt x="3" y="7"/>
                  </a:cubicBezTo>
                  <a:cubicBezTo>
                    <a:pt x="2" y="7"/>
                    <a:pt x="0" y="5"/>
                    <a:pt x="0" y="4"/>
                  </a:cubicBezTo>
                  <a:cubicBezTo>
                    <a:pt x="0" y="2"/>
                    <a:pt x="2" y="0"/>
                    <a:pt x="4" y="0"/>
                  </a:cubicBezTo>
                  <a:cubicBezTo>
                    <a:pt x="5" y="0"/>
                    <a:pt x="7" y="2"/>
                    <a:pt x="7"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1"/>
            <p:cNvSpPr/>
            <p:nvPr/>
          </p:nvSpPr>
          <p:spPr>
            <a:xfrm>
              <a:off x="10245726" y="8556625"/>
              <a:ext cx="57150" cy="58738"/>
            </a:xfrm>
            <a:custGeom>
              <a:avLst/>
              <a:gdLst/>
              <a:ahLst/>
              <a:cxnLst/>
              <a:rect l="l" t="t" r="r" b="b"/>
              <a:pathLst>
                <a:path w="7" h="7" extrusionOk="0">
                  <a:moveTo>
                    <a:pt x="0" y="3"/>
                  </a:moveTo>
                  <a:cubicBezTo>
                    <a:pt x="0" y="1"/>
                    <a:pt x="2" y="0"/>
                    <a:pt x="4" y="0"/>
                  </a:cubicBezTo>
                  <a:cubicBezTo>
                    <a:pt x="6" y="0"/>
                    <a:pt x="7" y="2"/>
                    <a:pt x="7" y="4"/>
                  </a:cubicBezTo>
                  <a:cubicBezTo>
                    <a:pt x="7" y="5"/>
                    <a:pt x="5" y="7"/>
                    <a:pt x="4" y="7"/>
                  </a:cubicBezTo>
                  <a:cubicBezTo>
                    <a:pt x="2" y="7"/>
                    <a:pt x="0" y="5"/>
                    <a:pt x="0"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1"/>
            <p:cNvSpPr/>
            <p:nvPr/>
          </p:nvSpPr>
          <p:spPr>
            <a:xfrm>
              <a:off x="12212638" y="7980363"/>
              <a:ext cx="57150" cy="58738"/>
            </a:xfrm>
            <a:custGeom>
              <a:avLst/>
              <a:gdLst/>
              <a:ahLst/>
              <a:cxnLst/>
              <a:rect l="l" t="t" r="r" b="b"/>
              <a:pathLst>
                <a:path w="7" h="7" extrusionOk="0">
                  <a:moveTo>
                    <a:pt x="7" y="3"/>
                  </a:moveTo>
                  <a:cubicBezTo>
                    <a:pt x="7" y="5"/>
                    <a:pt x="6" y="7"/>
                    <a:pt x="4" y="7"/>
                  </a:cubicBezTo>
                  <a:cubicBezTo>
                    <a:pt x="2" y="7"/>
                    <a:pt x="0" y="5"/>
                    <a:pt x="0" y="3"/>
                  </a:cubicBezTo>
                  <a:cubicBezTo>
                    <a:pt x="0" y="2"/>
                    <a:pt x="2" y="0"/>
                    <a:pt x="4" y="0"/>
                  </a:cubicBezTo>
                  <a:cubicBezTo>
                    <a:pt x="6" y="0"/>
                    <a:pt x="7" y="1"/>
                    <a:pt x="7"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1"/>
            <p:cNvSpPr/>
            <p:nvPr/>
          </p:nvSpPr>
          <p:spPr>
            <a:xfrm>
              <a:off x="12680951" y="7281863"/>
              <a:ext cx="57150" cy="571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1"/>
            <p:cNvSpPr/>
            <p:nvPr/>
          </p:nvSpPr>
          <p:spPr>
            <a:xfrm>
              <a:off x="8739188" y="7281863"/>
              <a:ext cx="58738" cy="57150"/>
            </a:xfrm>
            <a:custGeom>
              <a:avLst/>
              <a:gdLst/>
              <a:ahLst/>
              <a:cxnLst/>
              <a:rect l="l" t="t" r="r" b="b"/>
              <a:pathLst>
                <a:path w="7" h="7" extrusionOk="0">
                  <a:moveTo>
                    <a:pt x="7" y="4"/>
                  </a:moveTo>
                  <a:cubicBezTo>
                    <a:pt x="7" y="6"/>
                    <a:pt x="6" y="7"/>
                    <a:pt x="4" y="7"/>
                  </a:cubicBezTo>
                  <a:cubicBezTo>
                    <a:pt x="2" y="7"/>
                    <a:pt x="0" y="5"/>
                    <a:pt x="0" y="3"/>
                  </a:cubicBezTo>
                  <a:cubicBezTo>
                    <a:pt x="0" y="1"/>
                    <a:pt x="2" y="0"/>
                    <a:pt x="4" y="0"/>
                  </a:cubicBezTo>
                  <a:cubicBezTo>
                    <a:pt x="6" y="0"/>
                    <a:pt x="7" y="2"/>
                    <a:pt x="7"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
            <p:cNvSpPr/>
            <p:nvPr/>
          </p:nvSpPr>
          <p:spPr>
            <a:xfrm>
              <a:off x="11176001" y="8556625"/>
              <a:ext cx="57150" cy="587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1"/>
            <p:cNvSpPr/>
            <p:nvPr/>
          </p:nvSpPr>
          <p:spPr>
            <a:xfrm>
              <a:off x="12334876" y="7866063"/>
              <a:ext cx="58738" cy="571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1"/>
            <p:cNvSpPr/>
            <p:nvPr/>
          </p:nvSpPr>
          <p:spPr>
            <a:xfrm>
              <a:off x="12096751" y="8096250"/>
              <a:ext cx="57150" cy="57150"/>
            </a:xfrm>
            <a:custGeom>
              <a:avLst/>
              <a:gdLst/>
              <a:ahLst/>
              <a:cxnLst/>
              <a:rect l="l" t="t" r="r" b="b"/>
              <a:pathLst>
                <a:path w="7" h="7" extrusionOk="0">
                  <a:moveTo>
                    <a:pt x="4" y="7"/>
                  </a:moveTo>
                  <a:cubicBezTo>
                    <a:pt x="2" y="7"/>
                    <a:pt x="1" y="6"/>
                    <a:pt x="0" y="4"/>
                  </a:cubicBezTo>
                  <a:cubicBezTo>
                    <a:pt x="0" y="2"/>
                    <a:pt x="2" y="0"/>
                    <a:pt x="4" y="0"/>
                  </a:cubicBezTo>
                  <a:cubicBezTo>
                    <a:pt x="6" y="0"/>
                    <a:pt x="7" y="2"/>
                    <a:pt x="7" y="4"/>
                  </a:cubicBezTo>
                  <a:cubicBezTo>
                    <a:pt x="7" y="5"/>
                    <a:pt x="6" y="7"/>
                    <a:pt x="4"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1"/>
            <p:cNvSpPr/>
            <p:nvPr/>
          </p:nvSpPr>
          <p:spPr>
            <a:xfrm>
              <a:off x="9323388" y="8096250"/>
              <a:ext cx="58738" cy="571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1"/>
            <p:cNvSpPr/>
            <p:nvPr/>
          </p:nvSpPr>
          <p:spPr>
            <a:xfrm>
              <a:off x="9201151" y="7972425"/>
              <a:ext cx="57150" cy="58738"/>
            </a:xfrm>
            <a:custGeom>
              <a:avLst/>
              <a:gdLst/>
              <a:ahLst/>
              <a:cxnLst/>
              <a:rect l="l" t="t" r="r" b="b"/>
              <a:pathLst>
                <a:path w="7" h="7" extrusionOk="0">
                  <a:moveTo>
                    <a:pt x="7" y="4"/>
                  </a:moveTo>
                  <a:cubicBezTo>
                    <a:pt x="7" y="6"/>
                    <a:pt x="6" y="7"/>
                    <a:pt x="4" y="7"/>
                  </a:cubicBezTo>
                  <a:cubicBezTo>
                    <a:pt x="2" y="7"/>
                    <a:pt x="0" y="6"/>
                    <a:pt x="0" y="4"/>
                  </a:cubicBezTo>
                  <a:cubicBezTo>
                    <a:pt x="1" y="2"/>
                    <a:pt x="2" y="0"/>
                    <a:pt x="4" y="1"/>
                  </a:cubicBezTo>
                  <a:cubicBezTo>
                    <a:pt x="6" y="1"/>
                    <a:pt x="7" y="2"/>
                    <a:pt x="7"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1"/>
            <p:cNvSpPr/>
            <p:nvPr/>
          </p:nvSpPr>
          <p:spPr>
            <a:xfrm>
              <a:off x="9085263" y="7858125"/>
              <a:ext cx="57150" cy="65088"/>
            </a:xfrm>
            <a:custGeom>
              <a:avLst/>
              <a:gdLst/>
              <a:ahLst/>
              <a:cxnLst/>
              <a:rect l="l" t="t" r="r" b="b"/>
              <a:pathLst>
                <a:path w="7" h="8" extrusionOk="0">
                  <a:moveTo>
                    <a:pt x="1" y="4"/>
                  </a:moveTo>
                  <a:cubicBezTo>
                    <a:pt x="1" y="2"/>
                    <a:pt x="2" y="1"/>
                    <a:pt x="4" y="1"/>
                  </a:cubicBezTo>
                  <a:cubicBezTo>
                    <a:pt x="6" y="0"/>
                    <a:pt x="7" y="2"/>
                    <a:pt x="7" y="4"/>
                  </a:cubicBezTo>
                  <a:cubicBezTo>
                    <a:pt x="7" y="6"/>
                    <a:pt x="6" y="7"/>
                    <a:pt x="4" y="7"/>
                  </a:cubicBezTo>
                  <a:cubicBezTo>
                    <a:pt x="2" y="8"/>
                    <a:pt x="0" y="6"/>
                    <a:pt x="1"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1"/>
            <p:cNvSpPr/>
            <p:nvPr/>
          </p:nvSpPr>
          <p:spPr>
            <a:xfrm>
              <a:off x="12796838" y="6935788"/>
              <a:ext cx="57150" cy="57150"/>
            </a:xfrm>
            <a:custGeom>
              <a:avLst/>
              <a:gdLst/>
              <a:ahLst/>
              <a:cxnLst/>
              <a:rect l="l" t="t" r="r" b="b"/>
              <a:pathLst>
                <a:path w="7" h="7" extrusionOk="0">
                  <a:moveTo>
                    <a:pt x="3" y="7"/>
                  </a:moveTo>
                  <a:cubicBezTo>
                    <a:pt x="2" y="7"/>
                    <a:pt x="0" y="6"/>
                    <a:pt x="0" y="4"/>
                  </a:cubicBezTo>
                  <a:cubicBezTo>
                    <a:pt x="0" y="2"/>
                    <a:pt x="1" y="0"/>
                    <a:pt x="3" y="0"/>
                  </a:cubicBezTo>
                  <a:cubicBezTo>
                    <a:pt x="5" y="0"/>
                    <a:pt x="7" y="2"/>
                    <a:pt x="7" y="4"/>
                  </a:cubicBezTo>
                  <a:cubicBezTo>
                    <a:pt x="7" y="6"/>
                    <a:pt x="5" y="7"/>
                    <a:pt x="3"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1"/>
            <p:cNvSpPr/>
            <p:nvPr/>
          </p:nvSpPr>
          <p:spPr>
            <a:xfrm>
              <a:off x="9899651" y="4498975"/>
              <a:ext cx="57150" cy="571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1"/>
            <p:cNvSpPr/>
            <p:nvPr/>
          </p:nvSpPr>
          <p:spPr>
            <a:xfrm>
              <a:off x="8748713" y="5659438"/>
              <a:ext cx="57150" cy="57150"/>
            </a:xfrm>
            <a:custGeom>
              <a:avLst/>
              <a:gdLst/>
              <a:ahLst/>
              <a:cxnLst/>
              <a:rect l="l" t="t" r="r" b="b"/>
              <a:pathLst>
                <a:path w="7" h="7" extrusionOk="0">
                  <a:moveTo>
                    <a:pt x="0" y="4"/>
                  </a:moveTo>
                  <a:cubicBezTo>
                    <a:pt x="0" y="2"/>
                    <a:pt x="1" y="0"/>
                    <a:pt x="3" y="0"/>
                  </a:cubicBezTo>
                  <a:cubicBezTo>
                    <a:pt x="5" y="0"/>
                    <a:pt x="7" y="2"/>
                    <a:pt x="6" y="4"/>
                  </a:cubicBezTo>
                  <a:cubicBezTo>
                    <a:pt x="6" y="5"/>
                    <a:pt x="5" y="7"/>
                    <a:pt x="3" y="7"/>
                  </a:cubicBezTo>
                  <a:cubicBezTo>
                    <a:pt x="1" y="7"/>
                    <a:pt x="0" y="5"/>
                    <a:pt x="0"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1"/>
            <p:cNvSpPr/>
            <p:nvPr/>
          </p:nvSpPr>
          <p:spPr>
            <a:xfrm>
              <a:off x="11176001" y="4392613"/>
              <a:ext cx="57150" cy="49213"/>
            </a:xfrm>
            <a:custGeom>
              <a:avLst/>
              <a:gdLst/>
              <a:ahLst/>
              <a:cxnLst/>
              <a:rect l="l" t="t" r="r" b="b"/>
              <a:pathLst>
                <a:path w="7" h="6" extrusionOk="0">
                  <a:moveTo>
                    <a:pt x="7" y="3"/>
                  </a:moveTo>
                  <a:cubicBezTo>
                    <a:pt x="7" y="5"/>
                    <a:pt x="5" y="6"/>
                    <a:pt x="4" y="6"/>
                  </a:cubicBezTo>
                  <a:cubicBezTo>
                    <a:pt x="2" y="6"/>
                    <a:pt x="0" y="5"/>
                    <a:pt x="0" y="3"/>
                  </a:cubicBezTo>
                  <a:cubicBezTo>
                    <a:pt x="0" y="1"/>
                    <a:pt x="2" y="0"/>
                    <a:pt x="4" y="0"/>
                  </a:cubicBezTo>
                  <a:cubicBezTo>
                    <a:pt x="6" y="0"/>
                    <a:pt x="7" y="1"/>
                    <a:pt x="7"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1"/>
            <p:cNvSpPr/>
            <p:nvPr/>
          </p:nvSpPr>
          <p:spPr>
            <a:xfrm>
              <a:off x="9209088" y="4968875"/>
              <a:ext cx="57150" cy="492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1"/>
            <p:cNvSpPr/>
            <p:nvPr/>
          </p:nvSpPr>
          <p:spPr>
            <a:xfrm>
              <a:off x="12334876" y="5083175"/>
              <a:ext cx="58738" cy="57150"/>
            </a:xfrm>
            <a:custGeom>
              <a:avLst/>
              <a:gdLst/>
              <a:ahLst/>
              <a:cxnLst/>
              <a:rect l="l" t="t" r="r" b="b"/>
              <a:pathLst>
                <a:path w="7" h="7" extrusionOk="0">
                  <a:moveTo>
                    <a:pt x="7" y="3"/>
                  </a:moveTo>
                  <a:cubicBezTo>
                    <a:pt x="7" y="5"/>
                    <a:pt x="5" y="7"/>
                    <a:pt x="4" y="7"/>
                  </a:cubicBezTo>
                  <a:cubicBezTo>
                    <a:pt x="2" y="7"/>
                    <a:pt x="0" y="5"/>
                    <a:pt x="0" y="3"/>
                  </a:cubicBezTo>
                  <a:cubicBezTo>
                    <a:pt x="0" y="2"/>
                    <a:pt x="2" y="0"/>
                    <a:pt x="3" y="0"/>
                  </a:cubicBezTo>
                  <a:cubicBezTo>
                    <a:pt x="5" y="0"/>
                    <a:pt x="7" y="1"/>
                    <a:pt x="7"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1"/>
            <p:cNvSpPr/>
            <p:nvPr/>
          </p:nvSpPr>
          <p:spPr>
            <a:xfrm>
              <a:off x="12796838" y="6013450"/>
              <a:ext cx="57150" cy="57150"/>
            </a:xfrm>
            <a:custGeom>
              <a:avLst/>
              <a:gdLst/>
              <a:ahLst/>
              <a:cxnLst/>
              <a:rect l="l" t="t" r="r" b="b"/>
              <a:pathLst>
                <a:path w="7" h="7" extrusionOk="0">
                  <a:moveTo>
                    <a:pt x="7" y="3"/>
                  </a:moveTo>
                  <a:cubicBezTo>
                    <a:pt x="7" y="5"/>
                    <a:pt x="5" y="7"/>
                    <a:pt x="4" y="6"/>
                  </a:cubicBezTo>
                  <a:cubicBezTo>
                    <a:pt x="2" y="6"/>
                    <a:pt x="0" y="5"/>
                    <a:pt x="0" y="3"/>
                  </a:cubicBezTo>
                  <a:cubicBezTo>
                    <a:pt x="0" y="1"/>
                    <a:pt x="2" y="0"/>
                    <a:pt x="4" y="0"/>
                  </a:cubicBezTo>
                  <a:cubicBezTo>
                    <a:pt x="6" y="0"/>
                    <a:pt x="7" y="1"/>
                    <a:pt x="7"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1"/>
            <p:cNvSpPr/>
            <p:nvPr/>
          </p:nvSpPr>
          <p:spPr>
            <a:xfrm>
              <a:off x="12104688" y="4852988"/>
              <a:ext cx="57150" cy="57150"/>
            </a:xfrm>
            <a:custGeom>
              <a:avLst/>
              <a:gdLst/>
              <a:ahLst/>
              <a:cxnLst/>
              <a:rect l="l" t="t" r="r" b="b"/>
              <a:pathLst>
                <a:path w="7" h="7" extrusionOk="0">
                  <a:moveTo>
                    <a:pt x="7" y="3"/>
                  </a:moveTo>
                  <a:cubicBezTo>
                    <a:pt x="6" y="5"/>
                    <a:pt x="5" y="7"/>
                    <a:pt x="3" y="7"/>
                  </a:cubicBezTo>
                  <a:cubicBezTo>
                    <a:pt x="1" y="7"/>
                    <a:pt x="0" y="5"/>
                    <a:pt x="0" y="3"/>
                  </a:cubicBezTo>
                  <a:cubicBezTo>
                    <a:pt x="0" y="1"/>
                    <a:pt x="2" y="0"/>
                    <a:pt x="3" y="0"/>
                  </a:cubicBezTo>
                  <a:cubicBezTo>
                    <a:pt x="5" y="0"/>
                    <a:pt x="7" y="2"/>
                    <a:pt x="7"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3" name="Google Shape;613;p1"/>
            <p:cNvSpPr/>
            <p:nvPr/>
          </p:nvSpPr>
          <p:spPr>
            <a:xfrm>
              <a:off x="8624888" y="6005513"/>
              <a:ext cx="57150" cy="57150"/>
            </a:xfrm>
            <a:custGeom>
              <a:avLst/>
              <a:gdLst/>
              <a:ahLst/>
              <a:cxnLst/>
              <a:rect l="l" t="t" r="r" b="b"/>
              <a:pathLst>
                <a:path w="7" h="7" extrusionOk="0">
                  <a:moveTo>
                    <a:pt x="7" y="4"/>
                  </a:moveTo>
                  <a:cubicBezTo>
                    <a:pt x="7" y="6"/>
                    <a:pt x="6" y="7"/>
                    <a:pt x="4" y="7"/>
                  </a:cubicBezTo>
                  <a:cubicBezTo>
                    <a:pt x="2" y="7"/>
                    <a:pt x="0" y="6"/>
                    <a:pt x="0" y="4"/>
                  </a:cubicBezTo>
                  <a:cubicBezTo>
                    <a:pt x="1" y="2"/>
                    <a:pt x="2" y="0"/>
                    <a:pt x="4" y="0"/>
                  </a:cubicBezTo>
                  <a:cubicBezTo>
                    <a:pt x="6" y="0"/>
                    <a:pt x="7" y="2"/>
                    <a:pt x="7"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1"/>
            <p:cNvSpPr/>
            <p:nvPr/>
          </p:nvSpPr>
          <p:spPr>
            <a:xfrm>
              <a:off x="11520488" y="4506913"/>
              <a:ext cx="57150" cy="57150"/>
            </a:xfrm>
            <a:custGeom>
              <a:avLst/>
              <a:gdLst/>
              <a:ahLst/>
              <a:cxnLst/>
              <a:rect l="l" t="t" r="r" b="b"/>
              <a:pathLst>
                <a:path w="7" h="7" extrusionOk="0">
                  <a:moveTo>
                    <a:pt x="0" y="3"/>
                  </a:moveTo>
                  <a:cubicBezTo>
                    <a:pt x="0" y="1"/>
                    <a:pt x="2" y="0"/>
                    <a:pt x="4" y="0"/>
                  </a:cubicBezTo>
                  <a:cubicBezTo>
                    <a:pt x="6" y="0"/>
                    <a:pt x="7" y="1"/>
                    <a:pt x="7" y="3"/>
                  </a:cubicBezTo>
                  <a:cubicBezTo>
                    <a:pt x="7" y="5"/>
                    <a:pt x="6" y="6"/>
                    <a:pt x="4" y="6"/>
                  </a:cubicBezTo>
                  <a:cubicBezTo>
                    <a:pt x="2" y="7"/>
                    <a:pt x="1" y="5"/>
                    <a:pt x="0"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1"/>
            <p:cNvSpPr/>
            <p:nvPr/>
          </p:nvSpPr>
          <p:spPr>
            <a:xfrm>
              <a:off x="9093201" y="5083175"/>
              <a:ext cx="58738" cy="571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
            <p:cNvSpPr/>
            <p:nvPr/>
          </p:nvSpPr>
          <p:spPr>
            <a:xfrm>
              <a:off x="12220576" y="4968875"/>
              <a:ext cx="57150" cy="571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
            <p:cNvSpPr/>
            <p:nvPr/>
          </p:nvSpPr>
          <p:spPr>
            <a:xfrm>
              <a:off x="9323388" y="4852988"/>
              <a:ext cx="58738" cy="49213"/>
            </a:xfrm>
            <a:custGeom>
              <a:avLst/>
              <a:gdLst/>
              <a:ahLst/>
              <a:cxnLst/>
              <a:rect l="l" t="t" r="r" b="b"/>
              <a:pathLst>
                <a:path w="7" h="6" extrusionOk="0">
                  <a:moveTo>
                    <a:pt x="7" y="3"/>
                  </a:moveTo>
                  <a:cubicBezTo>
                    <a:pt x="7" y="5"/>
                    <a:pt x="5" y="6"/>
                    <a:pt x="3" y="6"/>
                  </a:cubicBezTo>
                  <a:cubicBezTo>
                    <a:pt x="1" y="6"/>
                    <a:pt x="0" y="5"/>
                    <a:pt x="0" y="3"/>
                  </a:cubicBezTo>
                  <a:cubicBezTo>
                    <a:pt x="0" y="1"/>
                    <a:pt x="2" y="0"/>
                    <a:pt x="3" y="0"/>
                  </a:cubicBezTo>
                  <a:cubicBezTo>
                    <a:pt x="5" y="0"/>
                    <a:pt x="7" y="1"/>
                    <a:pt x="7"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1"/>
            <p:cNvSpPr/>
            <p:nvPr/>
          </p:nvSpPr>
          <p:spPr>
            <a:xfrm>
              <a:off x="12680951" y="5659438"/>
              <a:ext cx="57150" cy="57150"/>
            </a:xfrm>
            <a:custGeom>
              <a:avLst/>
              <a:gdLst/>
              <a:ahLst/>
              <a:cxnLst/>
              <a:rect l="l" t="t" r="r" b="b"/>
              <a:pathLst>
                <a:path w="7" h="7" extrusionOk="0">
                  <a:moveTo>
                    <a:pt x="3" y="0"/>
                  </a:moveTo>
                  <a:cubicBezTo>
                    <a:pt x="5" y="0"/>
                    <a:pt x="7" y="2"/>
                    <a:pt x="7" y="4"/>
                  </a:cubicBezTo>
                  <a:cubicBezTo>
                    <a:pt x="7" y="6"/>
                    <a:pt x="5" y="7"/>
                    <a:pt x="4" y="7"/>
                  </a:cubicBezTo>
                  <a:cubicBezTo>
                    <a:pt x="2" y="7"/>
                    <a:pt x="0" y="6"/>
                    <a:pt x="0" y="4"/>
                  </a:cubicBezTo>
                  <a:cubicBezTo>
                    <a:pt x="0" y="2"/>
                    <a:pt x="2" y="1"/>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1"/>
            <p:cNvSpPr/>
            <p:nvPr/>
          </p:nvSpPr>
          <p:spPr>
            <a:xfrm>
              <a:off x="8624888" y="6935788"/>
              <a:ext cx="57150" cy="571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1"/>
            <p:cNvSpPr/>
            <p:nvPr/>
          </p:nvSpPr>
          <p:spPr>
            <a:xfrm>
              <a:off x="8970963" y="7742238"/>
              <a:ext cx="57150" cy="57150"/>
            </a:xfrm>
            <a:custGeom>
              <a:avLst/>
              <a:gdLst/>
              <a:ahLst/>
              <a:cxnLst/>
              <a:rect l="l" t="t" r="r" b="b"/>
              <a:pathLst>
                <a:path w="7" h="7" extrusionOk="0">
                  <a:moveTo>
                    <a:pt x="7" y="4"/>
                  </a:moveTo>
                  <a:cubicBezTo>
                    <a:pt x="7" y="6"/>
                    <a:pt x="6" y="7"/>
                    <a:pt x="4" y="7"/>
                  </a:cubicBezTo>
                  <a:cubicBezTo>
                    <a:pt x="2" y="7"/>
                    <a:pt x="1" y="6"/>
                    <a:pt x="0" y="4"/>
                  </a:cubicBezTo>
                  <a:cubicBezTo>
                    <a:pt x="0" y="2"/>
                    <a:pt x="2" y="1"/>
                    <a:pt x="4" y="1"/>
                  </a:cubicBezTo>
                  <a:cubicBezTo>
                    <a:pt x="5" y="0"/>
                    <a:pt x="7" y="2"/>
                    <a:pt x="7"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1"/>
            <p:cNvSpPr/>
            <p:nvPr/>
          </p:nvSpPr>
          <p:spPr>
            <a:xfrm>
              <a:off x="9439276" y="8212138"/>
              <a:ext cx="57150" cy="57150"/>
            </a:xfrm>
            <a:custGeom>
              <a:avLst/>
              <a:gdLst/>
              <a:ahLst/>
              <a:cxnLst/>
              <a:rect l="l" t="t" r="r" b="b"/>
              <a:pathLst>
                <a:path w="7" h="7" extrusionOk="0">
                  <a:moveTo>
                    <a:pt x="6" y="3"/>
                  </a:moveTo>
                  <a:cubicBezTo>
                    <a:pt x="7" y="5"/>
                    <a:pt x="5" y="6"/>
                    <a:pt x="3" y="7"/>
                  </a:cubicBezTo>
                  <a:cubicBezTo>
                    <a:pt x="1" y="7"/>
                    <a:pt x="0" y="5"/>
                    <a:pt x="0" y="3"/>
                  </a:cubicBezTo>
                  <a:cubicBezTo>
                    <a:pt x="0" y="2"/>
                    <a:pt x="1" y="0"/>
                    <a:pt x="3" y="0"/>
                  </a:cubicBezTo>
                  <a:cubicBezTo>
                    <a:pt x="5" y="0"/>
                    <a:pt x="6" y="1"/>
                    <a:pt x="6"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1"/>
            <p:cNvSpPr/>
            <p:nvPr/>
          </p:nvSpPr>
          <p:spPr>
            <a:xfrm>
              <a:off x="9439276" y="4737100"/>
              <a:ext cx="57150" cy="49213"/>
            </a:xfrm>
            <a:custGeom>
              <a:avLst/>
              <a:gdLst/>
              <a:ahLst/>
              <a:cxnLst/>
              <a:rect l="l" t="t" r="r" b="b"/>
              <a:pathLst>
                <a:path w="7" h="6" extrusionOk="0">
                  <a:moveTo>
                    <a:pt x="7" y="3"/>
                  </a:moveTo>
                  <a:cubicBezTo>
                    <a:pt x="7" y="5"/>
                    <a:pt x="5" y="6"/>
                    <a:pt x="3" y="6"/>
                  </a:cubicBezTo>
                  <a:cubicBezTo>
                    <a:pt x="2" y="6"/>
                    <a:pt x="0" y="5"/>
                    <a:pt x="0" y="3"/>
                  </a:cubicBezTo>
                  <a:cubicBezTo>
                    <a:pt x="0" y="1"/>
                    <a:pt x="2" y="0"/>
                    <a:pt x="4" y="0"/>
                  </a:cubicBezTo>
                  <a:cubicBezTo>
                    <a:pt x="5" y="0"/>
                    <a:pt x="7" y="1"/>
                    <a:pt x="7"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1"/>
            <p:cNvSpPr/>
            <p:nvPr/>
          </p:nvSpPr>
          <p:spPr>
            <a:xfrm>
              <a:off x="8978901" y="5199063"/>
              <a:ext cx="57150" cy="57150"/>
            </a:xfrm>
            <a:custGeom>
              <a:avLst/>
              <a:gdLst/>
              <a:ahLst/>
              <a:cxnLst/>
              <a:rect l="l" t="t" r="r" b="b"/>
              <a:pathLst>
                <a:path w="7" h="7" extrusionOk="0">
                  <a:moveTo>
                    <a:pt x="6" y="4"/>
                  </a:moveTo>
                  <a:cubicBezTo>
                    <a:pt x="6" y="5"/>
                    <a:pt x="5" y="7"/>
                    <a:pt x="3" y="7"/>
                  </a:cubicBezTo>
                  <a:cubicBezTo>
                    <a:pt x="1" y="6"/>
                    <a:pt x="0" y="5"/>
                    <a:pt x="0" y="3"/>
                  </a:cubicBezTo>
                  <a:cubicBezTo>
                    <a:pt x="0" y="1"/>
                    <a:pt x="2" y="0"/>
                    <a:pt x="3" y="0"/>
                  </a:cubicBezTo>
                  <a:cubicBezTo>
                    <a:pt x="5" y="0"/>
                    <a:pt x="7" y="2"/>
                    <a:pt x="6"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1"/>
            <p:cNvSpPr/>
            <p:nvPr/>
          </p:nvSpPr>
          <p:spPr>
            <a:xfrm>
              <a:off x="11980863" y="8212138"/>
              <a:ext cx="58738" cy="57150"/>
            </a:xfrm>
            <a:custGeom>
              <a:avLst/>
              <a:gdLst/>
              <a:ahLst/>
              <a:cxnLst/>
              <a:rect l="l" t="t" r="r" b="b"/>
              <a:pathLst>
                <a:path w="7" h="7" extrusionOk="0">
                  <a:moveTo>
                    <a:pt x="4" y="0"/>
                  </a:moveTo>
                  <a:cubicBezTo>
                    <a:pt x="6" y="0"/>
                    <a:pt x="7" y="2"/>
                    <a:pt x="7" y="4"/>
                  </a:cubicBezTo>
                  <a:cubicBezTo>
                    <a:pt x="7" y="5"/>
                    <a:pt x="6" y="7"/>
                    <a:pt x="4" y="7"/>
                  </a:cubicBezTo>
                  <a:cubicBezTo>
                    <a:pt x="2" y="7"/>
                    <a:pt x="0" y="5"/>
                    <a:pt x="0" y="3"/>
                  </a:cubicBezTo>
                  <a:cubicBezTo>
                    <a:pt x="0" y="2"/>
                    <a:pt x="2" y="0"/>
                    <a:pt x="4"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1"/>
            <p:cNvSpPr/>
            <p:nvPr/>
          </p:nvSpPr>
          <p:spPr>
            <a:xfrm>
              <a:off x="12450763" y="7750175"/>
              <a:ext cx="49213" cy="492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1"/>
            <p:cNvSpPr/>
            <p:nvPr/>
          </p:nvSpPr>
          <p:spPr>
            <a:xfrm>
              <a:off x="10253663" y="4383088"/>
              <a:ext cx="49213" cy="58738"/>
            </a:xfrm>
            <a:custGeom>
              <a:avLst/>
              <a:gdLst/>
              <a:ahLst/>
              <a:cxnLst/>
              <a:rect l="l" t="t" r="r" b="b"/>
              <a:pathLst>
                <a:path w="6" h="7" extrusionOk="0">
                  <a:moveTo>
                    <a:pt x="3" y="0"/>
                  </a:moveTo>
                  <a:cubicBezTo>
                    <a:pt x="5" y="0"/>
                    <a:pt x="6" y="2"/>
                    <a:pt x="6" y="4"/>
                  </a:cubicBezTo>
                  <a:cubicBezTo>
                    <a:pt x="6" y="6"/>
                    <a:pt x="5" y="7"/>
                    <a:pt x="3" y="7"/>
                  </a:cubicBezTo>
                  <a:cubicBezTo>
                    <a:pt x="1" y="7"/>
                    <a:pt x="0" y="5"/>
                    <a:pt x="0" y="4"/>
                  </a:cubicBezTo>
                  <a:cubicBezTo>
                    <a:pt x="0" y="2"/>
                    <a:pt x="1"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1"/>
            <p:cNvSpPr/>
            <p:nvPr/>
          </p:nvSpPr>
          <p:spPr>
            <a:xfrm>
              <a:off x="11990388" y="4737100"/>
              <a:ext cx="49213" cy="58738"/>
            </a:xfrm>
            <a:custGeom>
              <a:avLst/>
              <a:gdLst/>
              <a:ahLst/>
              <a:cxnLst/>
              <a:rect l="l" t="t" r="r" b="b"/>
              <a:pathLst>
                <a:path w="6" h="7" extrusionOk="0">
                  <a:moveTo>
                    <a:pt x="3" y="6"/>
                  </a:moveTo>
                  <a:cubicBezTo>
                    <a:pt x="1" y="6"/>
                    <a:pt x="0" y="5"/>
                    <a:pt x="0" y="3"/>
                  </a:cubicBezTo>
                  <a:cubicBezTo>
                    <a:pt x="0" y="1"/>
                    <a:pt x="1" y="0"/>
                    <a:pt x="3" y="0"/>
                  </a:cubicBezTo>
                  <a:cubicBezTo>
                    <a:pt x="5" y="0"/>
                    <a:pt x="6" y="2"/>
                    <a:pt x="6" y="4"/>
                  </a:cubicBezTo>
                  <a:cubicBezTo>
                    <a:pt x="6" y="5"/>
                    <a:pt x="5" y="7"/>
                    <a:pt x="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1"/>
            <p:cNvSpPr/>
            <p:nvPr/>
          </p:nvSpPr>
          <p:spPr>
            <a:xfrm>
              <a:off x="12450763" y="5199063"/>
              <a:ext cx="57150" cy="57150"/>
            </a:xfrm>
            <a:custGeom>
              <a:avLst/>
              <a:gdLst/>
              <a:ahLst/>
              <a:cxnLst/>
              <a:rect l="l" t="t" r="r" b="b"/>
              <a:pathLst>
                <a:path w="7" h="7" extrusionOk="0">
                  <a:moveTo>
                    <a:pt x="3" y="7"/>
                  </a:moveTo>
                  <a:cubicBezTo>
                    <a:pt x="2" y="7"/>
                    <a:pt x="0" y="5"/>
                    <a:pt x="0" y="4"/>
                  </a:cubicBezTo>
                  <a:cubicBezTo>
                    <a:pt x="0" y="2"/>
                    <a:pt x="2" y="0"/>
                    <a:pt x="4" y="0"/>
                  </a:cubicBezTo>
                  <a:cubicBezTo>
                    <a:pt x="5" y="0"/>
                    <a:pt x="7" y="2"/>
                    <a:pt x="7" y="4"/>
                  </a:cubicBezTo>
                  <a:cubicBezTo>
                    <a:pt x="7" y="6"/>
                    <a:pt x="5" y="7"/>
                    <a:pt x="3" y="7"/>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1"/>
            <p:cNvSpPr/>
            <p:nvPr/>
          </p:nvSpPr>
          <p:spPr>
            <a:xfrm>
              <a:off x="9553576" y="8326438"/>
              <a:ext cx="50800" cy="49213"/>
            </a:xfrm>
            <a:custGeom>
              <a:avLst/>
              <a:gdLst/>
              <a:ahLst/>
              <a:cxnLst/>
              <a:rect l="l" t="t" r="r" b="b"/>
              <a:pathLst>
                <a:path w="6" h="6" extrusionOk="0">
                  <a:moveTo>
                    <a:pt x="3" y="6"/>
                  </a:moveTo>
                  <a:cubicBezTo>
                    <a:pt x="1" y="6"/>
                    <a:pt x="0" y="5"/>
                    <a:pt x="0" y="3"/>
                  </a:cubicBezTo>
                  <a:cubicBezTo>
                    <a:pt x="0" y="1"/>
                    <a:pt x="2" y="0"/>
                    <a:pt x="3" y="0"/>
                  </a:cubicBezTo>
                  <a:cubicBezTo>
                    <a:pt x="5" y="0"/>
                    <a:pt x="6" y="2"/>
                    <a:pt x="6" y="3"/>
                  </a:cubicBezTo>
                  <a:cubicBezTo>
                    <a:pt x="6" y="5"/>
                    <a:pt x="5" y="6"/>
                    <a:pt x="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
            <p:cNvSpPr/>
            <p:nvPr/>
          </p:nvSpPr>
          <p:spPr>
            <a:xfrm>
              <a:off x="8863013" y="7635875"/>
              <a:ext cx="49213" cy="49213"/>
            </a:xfrm>
            <a:custGeom>
              <a:avLst/>
              <a:gdLst/>
              <a:ahLst/>
              <a:cxnLst/>
              <a:rect l="l" t="t" r="r" b="b"/>
              <a:pathLst>
                <a:path w="6" h="6" extrusionOk="0">
                  <a:moveTo>
                    <a:pt x="6" y="3"/>
                  </a:moveTo>
                  <a:cubicBezTo>
                    <a:pt x="6" y="5"/>
                    <a:pt x="4" y="6"/>
                    <a:pt x="3" y="6"/>
                  </a:cubicBezTo>
                  <a:cubicBezTo>
                    <a:pt x="1" y="6"/>
                    <a:pt x="0" y="4"/>
                    <a:pt x="0" y="3"/>
                  </a:cubicBezTo>
                  <a:cubicBezTo>
                    <a:pt x="0" y="1"/>
                    <a:pt x="1" y="0"/>
                    <a:pt x="3" y="0"/>
                  </a:cubicBezTo>
                  <a:cubicBezTo>
                    <a:pt x="4" y="0"/>
                    <a:pt x="6" y="1"/>
                    <a:pt x="6"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
            <p:cNvSpPr/>
            <p:nvPr/>
          </p:nvSpPr>
          <p:spPr>
            <a:xfrm>
              <a:off x="12565063" y="7635875"/>
              <a:ext cx="49213" cy="492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
            <p:cNvSpPr/>
            <p:nvPr/>
          </p:nvSpPr>
          <p:spPr>
            <a:xfrm>
              <a:off x="11866563" y="8326438"/>
              <a:ext cx="57150" cy="58738"/>
            </a:xfrm>
            <a:custGeom>
              <a:avLst/>
              <a:gdLst/>
              <a:ahLst/>
              <a:cxnLst/>
              <a:rect l="l" t="t" r="r" b="b"/>
              <a:pathLst>
                <a:path w="7" h="7" extrusionOk="0">
                  <a:moveTo>
                    <a:pt x="7" y="4"/>
                  </a:moveTo>
                  <a:cubicBezTo>
                    <a:pt x="7" y="5"/>
                    <a:pt x="5" y="7"/>
                    <a:pt x="4" y="7"/>
                  </a:cubicBezTo>
                  <a:cubicBezTo>
                    <a:pt x="2" y="7"/>
                    <a:pt x="0" y="5"/>
                    <a:pt x="1" y="3"/>
                  </a:cubicBezTo>
                  <a:cubicBezTo>
                    <a:pt x="1" y="2"/>
                    <a:pt x="2" y="1"/>
                    <a:pt x="4" y="1"/>
                  </a:cubicBezTo>
                  <a:cubicBezTo>
                    <a:pt x="5" y="0"/>
                    <a:pt x="7" y="2"/>
                    <a:pt x="7"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
            <p:cNvSpPr/>
            <p:nvPr/>
          </p:nvSpPr>
          <p:spPr>
            <a:xfrm>
              <a:off x="9553576" y="4622800"/>
              <a:ext cx="58738" cy="49213"/>
            </a:xfrm>
            <a:custGeom>
              <a:avLst/>
              <a:gdLst/>
              <a:ahLst/>
              <a:cxnLst/>
              <a:rect l="l" t="t" r="r" b="b"/>
              <a:pathLst>
                <a:path w="7" h="6" extrusionOk="0">
                  <a:moveTo>
                    <a:pt x="7" y="3"/>
                  </a:moveTo>
                  <a:cubicBezTo>
                    <a:pt x="7" y="5"/>
                    <a:pt x="5" y="6"/>
                    <a:pt x="4" y="6"/>
                  </a:cubicBezTo>
                  <a:cubicBezTo>
                    <a:pt x="2" y="6"/>
                    <a:pt x="0" y="4"/>
                    <a:pt x="1" y="3"/>
                  </a:cubicBezTo>
                  <a:cubicBezTo>
                    <a:pt x="1" y="1"/>
                    <a:pt x="2" y="0"/>
                    <a:pt x="4" y="0"/>
                  </a:cubicBezTo>
                  <a:cubicBezTo>
                    <a:pt x="5" y="0"/>
                    <a:pt x="7" y="1"/>
                    <a:pt x="7"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1"/>
            <p:cNvSpPr/>
            <p:nvPr/>
          </p:nvSpPr>
          <p:spPr>
            <a:xfrm>
              <a:off x="8863013" y="5313363"/>
              <a:ext cx="49213" cy="49213"/>
            </a:xfrm>
            <a:custGeom>
              <a:avLst/>
              <a:gdLst/>
              <a:ahLst/>
              <a:cxnLst/>
              <a:rect l="l" t="t" r="r" b="b"/>
              <a:pathLst>
                <a:path w="6" h="6" extrusionOk="0">
                  <a:moveTo>
                    <a:pt x="3" y="6"/>
                  </a:moveTo>
                  <a:cubicBezTo>
                    <a:pt x="2" y="6"/>
                    <a:pt x="0" y="5"/>
                    <a:pt x="0" y="3"/>
                  </a:cubicBezTo>
                  <a:cubicBezTo>
                    <a:pt x="0" y="2"/>
                    <a:pt x="1" y="0"/>
                    <a:pt x="3" y="0"/>
                  </a:cubicBezTo>
                  <a:cubicBezTo>
                    <a:pt x="5" y="0"/>
                    <a:pt x="6" y="2"/>
                    <a:pt x="6" y="3"/>
                  </a:cubicBezTo>
                  <a:cubicBezTo>
                    <a:pt x="6" y="5"/>
                    <a:pt x="5" y="6"/>
                    <a:pt x="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1"/>
            <p:cNvSpPr/>
            <p:nvPr/>
          </p:nvSpPr>
          <p:spPr>
            <a:xfrm>
              <a:off x="10015538" y="8556625"/>
              <a:ext cx="57150" cy="50800"/>
            </a:xfrm>
            <a:custGeom>
              <a:avLst/>
              <a:gdLst/>
              <a:ahLst/>
              <a:cxnLst/>
              <a:rect l="l" t="t" r="r" b="b"/>
              <a:pathLst>
                <a:path w="7" h="6" extrusionOk="0">
                  <a:moveTo>
                    <a:pt x="3" y="6"/>
                  </a:moveTo>
                  <a:cubicBezTo>
                    <a:pt x="2" y="6"/>
                    <a:pt x="0" y="5"/>
                    <a:pt x="0" y="3"/>
                  </a:cubicBezTo>
                  <a:cubicBezTo>
                    <a:pt x="0" y="2"/>
                    <a:pt x="2" y="0"/>
                    <a:pt x="4" y="0"/>
                  </a:cubicBezTo>
                  <a:cubicBezTo>
                    <a:pt x="5" y="0"/>
                    <a:pt x="7" y="2"/>
                    <a:pt x="7" y="4"/>
                  </a:cubicBezTo>
                  <a:cubicBezTo>
                    <a:pt x="6" y="5"/>
                    <a:pt x="5" y="6"/>
                    <a:pt x="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1"/>
            <p:cNvSpPr/>
            <p:nvPr/>
          </p:nvSpPr>
          <p:spPr>
            <a:xfrm>
              <a:off x="8632826" y="7165975"/>
              <a:ext cx="49213" cy="57150"/>
            </a:xfrm>
            <a:custGeom>
              <a:avLst/>
              <a:gdLst/>
              <a:ahLst/>
              <a:cxnLst/>
              <a:rect l="l" t="t" r="r" b="b"/>
              <a:pathLst>
                <a:path w="6" h="7" extrusionOk="0">
                  <a:moveTo>
                    <a:pt x="6" y="4"/>
                  </a:moveTo>
                  <a:cubicBezTo>
                    <a:pt x="6" y="5"/>
                    <a:pt x="4" y="7"/>
                    <a:pt x="3" y="7"/>
                  </a:cubicBezTo>
                  <a:cubicBezTo>
                    <a:pt x="1" y="7"/>
                    <a:pt x="0" y="5"/>
                    <a:pt x="0" y="4"/>
                  </a:cubicBezTo>
                  <a:cubicBezTo>
                    <a:pt x="0" y="2"/>
                    <a:pt x="1" y="0"/>
                    <a:pt x="3" y="0"/>
                  </a:cubicBezTo>
                  <a:cubicBezTo>
                    <a:pt x="4" y="1"/>
                    <a:pt x="6" y="2"/>
                    <a:pt x="6"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1"/>
            <p:cNvSpPr/>
            <p:nvPr/>
          </p:nvSpPr>
          <p:spPr>
            <a:xfrm>
              <a:off x="12796838" y="7173913"/>
              <a:ext cx="49213" cy="49213"/>
            </a:xfrm>
            <a:custGeom>
              <a:avLst/>
              <a:gdLst/>
              <a:ahLst/>
              <a:cxnLst/>
              <a:rect l="l" t="t" r="r" b="b"/>
              <a:pathLst>
                <a:path w="6" h="6" extrusionOk="0">
                  <a:moveTo>
                    <a:pt x="3" y="6"/>
                  </a:moveTo>
                  <a:cubicBezTo>
                    <a:pt x="2" y="6"/>
                    <a:pt x="0" y="4"/>
                    <a:pt x="0" y="3"/>
                  </a:cubicBezTo>
                  <a:cubicBezTo>
                    <a:pt x="0" y="1"/>
                    <a:pt x="2" y="0"/>
                    <a:pt x="4" y="0"/>
                  </a:cubicBezTo>
                  <a:cubicBezTo>
                    <a:pt x="5" y="0"/>
                    <a:pt x="6" y="1"/>
                    <a:pt x="6" y="3"/>
                  </a:cubicBezTo>
                  <a:cubicBezTo>
                    <a:pt x="6" y="5"/>
                    <a:pt x="5" y="6"/>
                    <a:pt x="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1"/>
            <p:cNvSpPr/>
            <p:nvPr/>
          </p:nvSpPr>
          <p:spPr>
            <a:xfrm>
              <a:off x="12565063" y="5322888"/>
              <a:ext cx="58738" cy="49213"/>
            </a:xfrm>
            <a:custGeom>
              <a:avLst/>
              <a:gdLst/>
              <a:ahLst/>
              <a:cxnLst/>
              <a:rect l="l" t="t" r="r" b="b"/>
              <a:pathLst>
                <a:path w="7" h="6" extrusionOk="0">
                  <a:moveTo>
                    <a:pt x="7" y="3"/>
                  </a:moveTo>
                  <a:cubicBezTo>
                    <a:pt x="6" y="4"/>
                    <a:pt x="5" y="6"/>
                    <a:pt x="3" y="6"/>
                  </a:cubicBezTo>
                  <a:cubicBezTo>
                    <a:pt x="2" y="6"/>
                    <a:pt x="0" y="4"/>
                    <a:pt x="1" y="2"/>
                  </a:cubicBezTo>
                  <a:cubicBezTo>
                    <a:pt x="1" y="1"/>
                    <a:pt x="2" y="0"/>
                    <a:pt x="4" y="0"/>
                  </a:cubicBezTo>
                  <a:cubicBezTo>
                    <a:pt x="5" y="0"/>
                    <a:pt x="7" y="1"/>
                    <a:pt x="7"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
            <p:cNvSpPr/>
            <p:nvPr/>
          </p:nvSpPr>
          <p:spPr>
            <a:xfrm>
              <a:off x="11874501" y="4622800"/>
              <a:ext cx="49213" cy="49213"/>
            </a:xfrm>
            <a:custGeom>
              <a:avLst/>
              <a:gdLst/>
              <a:ahLst/>
              <a:cxnLst/>
              <a:rect l="l" t="t" r="r" b="b"/>
              <a:pathLst>
                <a:path w="6" h="6" extrusionOk="0">
                  <a:moveTo>
                    <a:pt x="6" y="3"/>
                  </a:moveTo>
                  <a:cubicBezTo>
                    <a:pt x="6" y="5"/>
                    <a:pt x="5" y="6"/>
                    <a:pt x="3" y="6"/>
                  </a:cubicBezTo>
                  <a:cubicBezTo>
                    <a:pt x="1" y="6"/>
                    <a:pt x="0" y="5"/>
                    <a:pt x="0" y="3"/>
                  </a:cubicBezTo>
                  <a:cubicBezTo>
                    <a:pt x="0" y="1"/>
                    <a:pt x="1" y="0"/>
                    <a:pt x="3" y="0"/>
                  </a:cubicBezTo>
                  <a:cubicBezTo>
                    <a:pt x="5" y="0"/>
                    <a:pt x="6" y="2"/>
                    <a:pt x="6"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
            <p:cNvSpPr/>
            <p:nvPr/>
          </p:nvSpPr>
          <p:spPr>
            <a:xfrm>
              <a:off x="10829926" y="8680450"/>
              <a:ext cx="49213" cy="49213"/>
            </a:xfrm>
            <a:custGeom>
              <a:avLst/>
              <a:gdLst/>
              <a:ahLst/>
              <a:cxnLst/>
              <a:rect l="l" t="t" r="r" b="b"/>
              <a:pathLst>
                <a:path w="6" h="6" extrusionOk="0">
                  <a:moveTo>
                    <a:pt x="6" y="3"/>
                  </a:moveTo>
                  <a:cubicBezTo>
                    <a:pt x="6" y="4"/>
                    <a:pt x="5" y="6"/>
                    <a:pt x="3" y="6"/>
                  </a:cubicBezTo>
                  <a:cubicBezTo>
                    <a:pt x="1" y="6"/>
                    <a:pt x="0" y="4"/>
                    <a:pt x="0" y="3"/>
                  </a:cubicBezTo>
                  <a:cubicBezTo>
                    <a:pt x="0" y="1"/>
                    <a:pt x="2" y="0"/>
                    <a:pt x="3" y="0"/>
                  </a:cubicBezTo>
                  <a:cubicBezTo>
                    <a:pt x="5" y="0"/>
                    <a:pt x="6" y="1"/>
                    <a:pt x="6"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
            <p:cNvSpPr/>
            <p:nvPr/>
          </p:nvSpPr>
          <p:spPr>
            <a:xfrm>
              <a:off x="11406188" y="8566150"/>
              <a:ext cx="49213" cy="49213"/>
            </a:xfrm>
            <a:custGeom>
              <a:avLst/>
              <a:gdLst/>
              <a:ahLst/>
              <a:cxnLst/>
              <a:rect l="l" t="t" r="r" b="b"/>
              <a:pathLst>
                <a:path w="6" h="6" extrusionOk="0">
                  <a:moveTo>
                    <a:pt x="6" y="3"/>
                  </a:moveTo>
                  <a:cubicBezTo>
                    <a:pt x="6" y="4"/>
                    <a:pt x="5" y="6"/>
                    <a:pt x="3" y="6"/>
                  </a:cubicBezTo>
                  <a:cubicBezTo>
                    <a:pt x="2" y="6"/>
                    <a:pt x="0" y="4"/>
                    <a:pt x="0" y="3"/>
                  </a:cubicBezTo>
                  <a:cubicBezTo>
                    <a:pt x="0" y="1"/>
                    <a:pt x="2" y="0"/>
                    <a:pt x="4" y="0"/>
                  </a:cubicBezTo>
                  <a:cubicBezTo>
                    <a:pt x="5" y="0"/>
                    <a:pt x="6" y="1"/>
                    <a:pt x="6"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1"/>
            <p:cNvSpPr/>
            <p:nvPr/>
          </p:nvSpPr>
          <p:spPr>
            <a:xfrm>
              <a:off x="10599738" y="8672513"/>
              <a:ext cx="49213" cy="49213"/>
            </a:xfrm>
            <a:custGeom>
              <a:avLst/>
              <a:gdLst/>
              <a:ahLst/>
              <a:cxnLst/>
              <a:rect l="l" t="t" r="r" b="b"/>
              <a:pathLst>
                <a:path w="6" h="6" extrusionOk="0">
                  <a:moveTo>
                    <a:pt x="3" y="1"/>
                  </a:moveTo>
                  <a:cubicBezTo>
                    <a:pt x="4" y="0"/>
                    <a:pt x="6" y="2"/>
                    <a:pt x="6" y="3"/>
                  </a:cubicBezTo>
                  <a:cubicBezTo>
                    <a:pt x="6" y="5"/>
                    <a:pt x="5" y="6"/>
                    <a:pt x="3" y="6"/>
                  </a:cubicBezTo>
                  <a:cubicBezTo>
                    <a:pt x="1" y="6"/>
                    <a:pt x="0" y="5"/>
                    <a:pt x="0" y="4"/>
                  </a:cubicBezTo>
                  <a:cubicBezTo>
                    <a:pt x="0" y="2"/>
                    <a:pt x="1" y="1"/>
                    <a:pt x="3"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1"/>
            <p:cNvSpPr/>
            <p:nvPr/>
          </p:nvSpPr>
          <p:spPr>
            <a:xfrm>
              <a:off x="12911138" y="6589713"/>
              <a:ext cx="49213" cy="49213"/>
            </a:xfrm>
            <a:custGeom>
              <a:avLst/>
              <a:gdLst/>
              <a:ahLst/>
              <a:cxnLst/>
              <a:rect l="l" t="t" r="r" b="b"/>
              <a:pathLst>
                <a:path w="6" h="6" extrusionOk="0">
                  <a:moveTo>
                    <a:pt x="3" y="0"/>
                  </a:moveTo>
                  <a:cubicBezTo>
                    <a:pt x="5" y="0"/>
                    <a:pt x="6" y="2"/>
                    <a:pt x="6" y="3"/>
                  </a:cubicBezTo>
                  <a:cubicBezTo>
                    <a:pt x="6" y="5"/>
                    <a:pt x="5" y="6"/>
                    <a:pt x="3" y="6"/>
                  </a:cubicBezTo>
                  <a:cubicBezTo>
                    <a:pt x="2" y="6"/>
                    <a:pt x="1" y="5"/>
                    <a:pt x="0" y="4"/>
                  </a:cubicBezTo>
                  <a:cubicBezTo>
                    <a:pt x="0" y="2"/>
                    <a:pt x="2" y="1"/>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1"/>
            <p:cNvSpPr/>
            <p:nvPr/>
          </p:nvSpPr>
          <p:spPr>
            <a:xfrm>
              <a:off x="10023476" y="4392613"/>
              <a:ext cx="49213" cy="49213"/>
            </a:xfrm>
            <a:custGeom>
              <a:avLst/>
              <a:gdLst/>
              <a:ahLst/>
              <a:cxnLst/>
              <a:rect l="l" t="t" r="r" b="b"/>
              <a:pathLst>
                <a:path w="6" h="6" extrusionOk="0">
                  <a:moveTo>
                    <a:pt x="3" y="6"/>
                  </a:moveTo>
                  <a:cubicBezTo>
                    <a:pt x="1" y="6"/>
                    <a:pt x="0" y="4"/>
                    <a:pt x="0" y="3"/>
                  </a:cubicBezTo>
                  <a:cubicBezTo>
                    <a:pt x="0" y="1"/>
                    <a:pt x="1" y="0"/>
                    <a:pt x="3" y="0"/>
                  </a:cubicBezTo>
                  <a:cubicBezTo>
                    <a:pt x="5" y="0"/>
                    <a:pt x="6" y="1"/>
                    <a:pt x="6" y="3"/>
                  </a:cubicBezTo>
                  <a:cubicBezTo>
                    <a:pt x="6" y="4"/>
                    <a:pt x="4" y="6"/>
                    <a:pt x="3"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1"/>
            <p:cNvSpPr/>
            <p:nvPr/>
          </p:nvSpPr>
          <p:spPr>
            <a:xfrm>
              <a:off x="8632826" y="5783263"/>
              <a:ext cx="49213" cy="49213"/>
            </a:xfrm>
            <a:custGeom>
              <a:avLst/>
              <a:gdLst/>
              <a:ahLst/>
              <a:cxnLst/>
              <a:rect l="l" t="t" r="r" b="b"/>
              <a:pathLst>
                <a:path w="6" h="6" extrusionOk="0">
                  <a:moveTo>
                    <a:pt x="6" y="3"/>
                  </a:moveTo>
                  <a:cubicBezTo>
                    <a:pt x="6" y="4"/>
                    <a:pt x="4" y="6"/>
                    <a:pt x="3" y="6"/>
                  </a:cubicBezTo>
                  <a:cubicBezTo>
                    <a:pt x="1" y="6"/>
                    <a:pt x="0" y="4"/>
                    <a:pt x="0" y="3"/>
                  </a:cubicBezTo>
                  <a:cubicBezTo>
                    <a:pt x="0" y="1"/>
                    <a:pt x="1" y="0"/>
                    <a:pt x="3" y="0"/>
                  </a:cubicBezTo>
                  <a:cubicBezTo>
                    <a:pt x="5" y="0"/>
                    <a:pt x="6" y="1"/>
                    <a:pt x="6"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1"/>
            <p:cNvSpPr/>
            <p:nvPr/>
          </p:nvSpPr>
          <p:spPr>
            <a:xfrm>
              <a:off x="12911138" y="6359525"/>
              <a:ext cx="49213" cy="492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1"/>
            <p:cNvSpPr/>
            <p:nvPr/>
          </p:nvSpPr>
          <p:spPr>
            <a:xfrm>
              <a:off x="8516938" y="6589713"/>
              <a:ext cx="50800" cy="49213"/>
            </a:xfrm>
            <a:custGeom>
              <a:avLst/>
              <a:gdLst/>
              <a:ahLst/>
              <a:cxnLst/>
              <a:rect l="l" t="t" r="r" b="b"/>
              <a:pathLst>
                <a:path w="6" h="6" extrusionOk="0">
                  <a:moveTo>
                    <a:pt x="3" y="0"/>
                  </a:moveTo>
                  <a:cubicBezTo>
                    <a:pt x="5" y="0"/>
                    <a:pt x="6" y="2"/>
                    <a:pt x="6" y="3"/>
                  </a:cubicBezTo>
                  <a:cubicBezTo>
                    <a:pt x="6" y="5"/>
                    <a:pt x="4" y="6"/>
                    <a:pt x="3" y="6"/>
                  </a:cubicBezTo>
                  <a:cubicBezTo>
                    <a:pt x="1" y="6"/>
                    <a:pt x="0" y="5"/>
                    <a:pt x="0" y="3"/>
                  </a:cubicBezTo>
                  <a:cubicBezTo>
                    <a:pt x="0" y="1"/>
                    <a:pt x="1"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1"/>
            <p:cNvSpPr/>
            <p:nvPr/>
          </p:nvSpPr>
          <p:spPr>
            <a:xfrm>
              <a:off x="12804776" y="5783263"/>
              <a:ext cx="49213" cy="49213"/>
            </a:xfrm>
            <a:custGeom>
              <a:avLst/>
              <a:gdLst/>
              <a:ahLst/>
              <a:cxnLst/>
              <a:rect l="l" t="t" r="r" b="b"/>
              <a:pathLst>
                <a:path w="6" h="6" extrusionOk="0">
                  <a:moveTo>
                    <a:pt x="3" y="0"/>
                  </a:moveTo>
                  <a:cubicBezTo>
                    <a:pt x="4" y="0"/>
                    <a:pt x="6" y="1"/>
                    <a:pt x="6" y="3"/>
                  </a:cubicBezTo>
                  <a:cubicBezTo>
                    <a:pt x="5" y="5"/>
                    <a:pt x="4" y="6"/>
                    <a:pt x="3" y="6"/>
                  </a:cubicBezTo>
                  <a:cubicBezTo>
                    <a:pt x="1" y="6"/>
                    <a:pt x="0" y="5"/>
                    <a:pt x="0" y="3"/>
                  </a:cubicBezTo>
                  <a:cubicBezTo>
                    <a:pt x="0" y="1"/>
                    <a:pt x="1"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1"/>
            <p:cNvSpPr/>
            <p:nvPr/>
          </p:nvSpPr>
          <p:spPr>
            <a:xfrm>
              <a:off x="11414126" y="4392613"/>
              <a:ext cx="49213" cy="49213"/>
            </a:xfrm>
            <a:custGeom>
              <a:avLst/>
              <a:gdLst/>
              <a:ahLst/>
              <a:cxnLst/>
              <a:rect l="l" t="t" r="r" b="b"/>
              <a:pathLst>
                <a:path w="6" h="6" extrusionOk="0">
                  <a:moveTo>
                    <a:pt x="3" y="0"/>
                  </a:moveTo>
                  <a:cubicBezTo>
                    <a:pt x="4" y="0"/>
                    <a:pt x="6" y="1"/>
                    <a:pt x="6" y="3"/>
                  </a:cubicBezTo>
                  <a:cubicBezTo>
                    <a:pt x="6" y="5"/>
                    <a:pt x="5" y="6"/>
                    <a:pt x="3" y="6"/>
                  </a:cubicBezTo>
                  <a:cubicBezTo>
                    <a:pt x="1" y="6"/>
                    <a:pt x="0" y="5"/>
                    <a:pt x="0" y="3"/>
                  </a:cubicBezTo>
                  <a:cubicBezTo>
                    <a:pt x="0" y="2"/>
                    <a:pt x="1"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1"/>
            <p:cNvSpPr/>
            <p:nvPr/>
          </p:nvSpPr>
          <p:spPr>
            <a:xfrm>
              <a:off x="8516938" y="6359525"/>
              <a:ext cx="50800" cy="49213"/>
            </a:xfrm>
            <a:custGeom>
              <a:avLst/>
              <a:gdLst/>
              <a:ahLst/>
              <a:cxnLst/>
              <a:rect l="l" t="t" r="r" b="b"/>
              <a:pathLst>
                <a:path w="6" h="6" extrusionOk="0">
                  <a:moveTo>
                    <a:pt x="6" y="3"/>
                  </a:moveTo>
                  <a:cubicBezTo>
                    <a:pt x="6" y="5"/>
                    <a:pt x="4" y="6"/>
                    <a:pt x="3" y="6"/>
                  </a:cubicBezTo>
                  <a:cubicBezTo>
                    <a:pt x="1" y="6"/>
                    <a:pt x="0" y="4"/>
                    <a:pt x="0" y="3"/>
                  </a:cubicBezTo>
                  <a:cubicBezTo>
                    <a:pt x="0" y="1"/>
                    <a:pt x="1" y="0"/>
                    <a:pt x="3" y="0"/>
                  </a:cubicBezTo>
                  <a:cubicBezTo>
                    <a:pt x="5" y="0"/>
                    <a:pt x="6" y="1"/>
                    <a:pt x="6"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1"/>
            <p:cNvSpPr/>
            <p:nvPr/>
          </p:nvSpPr>
          <p:spPr>
            <a:xfrm>
              <a:off x="10599738" y="4276725"/>
              <a:ext cx="49213" cy="49213"/>
            </a:xfrm>
            <a:custGeom>
              <a:avLst/>
              <a:gdLst/>
              <a:ahLst/>
              <a:cxnLst/>
              <a:rect l="l" t="t" r="r" b="b"/>
              <a:pathLst>
                <a:path w="6" h="6" extrusionOk="0">
                  <a:moveTo>
                    <a:pt x="3" y="0"/>
                  </a:moveTo>
                  <a:cubicBezTo>
                    <a:pt x="5" y="0"/>
                    <a:pt x="6" y="1"/>
                    <a:pt x="6" y="3"/>
                  </a:cubicBezTo>
                  <a:cubicBezTo>
                    <a:pt x="6" y="4"/>
                    <a:pt x="5" y="6"/>
                    <a:pt x="3" y="6"/>
                  </a:cubicBezTo>
                  <a:cubicBezTo>
                    <a:pt x="2" y="6"/>
                    <a:pt x="0" y="5"/>
                    <a:pt x="0" y="3"/>
                  </a:cubicBezTo>
                  <a:cubicBezTo>
                    <a:pt x="0" y="1"/>
                    <a:pt x="2"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1"/>
            <p:cNvSpPr/>
            <p:nvPr/>
          </p:nvSpPr>
          <p:spPr>
            <a:xfrm>
              <a:off x="10829926" y="4276725"/>
              <a:ext cx="49213" cy="49213"/>
            </a:xfrm>
            <a:custGeom>
              <a:avLst/>
              <a:gdLst/>
              <a:ahLst/>
              <a:cxnLst/>
              <a:rect l="l" t="t" r="r" b="b"/>
              <a:pathLst>
                <a:path w="6" h="6" extrusionOk="0">
                  <a:moveTo>
                    <a:pt x="6" y="3"/>
                  </a:moveTo>
                  <a:cubicBezTo>
                    <a:pt x="6" y="4"/>
                    <a:pt x="5" y="6"/>
                    <a:pt x="3" y="6"/>
                  </a:cubicBezTo>
                  <a:cubicBezTo>
                    <a:pt x="2" y="6"/>
                    <a:pt x="1" y="5"/>
                    <a:pt x="1" y="3"/>
                  </a:cubicBezTo>
                  <a:cubicBezTo>
                    <a:pt x="0" y="2"/>
                    <a:pt x="2" y="0"/>
                    <a:pt x="3" y="0"/>
                  </a:cubicBezTo>
                  <a:cubicBezTo>
                    <a:pt x="5" y="0"/>
                    <a:pt x="6" y="1"/>
                    <a:pt x="6"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
            <p:cNvSpPr/>
            <p:nvPr/>
          </p:nvSpPr>
          <p:spPr>
            <a:xfrm>
              <a:off x="11758613" y="8450263"/>
              <a:ext cx="41275" cy="49213"/>
            </a:xfrm>
            <a:custGeom>
              <a:avLst/>
              <a:gdLst/>
              <a:ahLst/>
              <a:cxnLst/>
              <a:rect l="l" t="t" r="r" b="b"/>
              <a:pathLst>
                <a:path w="5" h="6" extrusionOk="0">
                  <a:moveTo>
                    <a:pt x="5" y="3"/>
                  </a:moveTo>
                  <a:cubicBezTo>
                    <a:pt x="5" y="4"/>
                    <a:pt x="4" y="5"/>
                    <a:pt x="3" y="6"/>
                  </a:cubicBezTo>
                  <a:cubicBezTo>
                    <a:pt x="1" y="6"/>
                    <a:pt x="0" y="4"/>
                    <a:pt x="0" y="3"/>
                  </a:cubicBezTo>
                  <a:cubicBezTo>
                    <a:pt x="0" y="1"/>
                    <a:pt x="1" y="0"/>
                    <a:pt x="3" y="0"/>
                  </a:cubicBezTo>
                  <a:cubicBezTo>
                    <a:pt x="4" y="0"/>
                    <a:pt x="5" y="1"/>
                    <a:pt x="5"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
            <p:cNvSpPr/>
            <p:nvPr/>
          </p:nvSpPr>
          <p:spPr>
            <a:xfrm>
              <a:off x="11060113" y="8680450"/>
              <a:ext cx="49213" cy="492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
            <p:cNvSpPr/>
            <p:nvPr/>
          </p:nvSpPr>
          <p:spPr>
            <a:xfrm>
              <a:off x="10369551" y="8680450"/>
              <a:ext cx="49213" cy="41275"/>
            </a:xfrm>
            <a:custGeom>
              <a:avLst/>
              <a:gdLst/>
              <a:ahLst/>
              <a:cxnLst/>
              <a:rect l="l" t="t" r="r" b="b"/>
              <a:pathLst>
                <a:path w="6" h="5" extrusionOk="0">
                  <a:moveTo>
                    <a:pt x="6" y="2"/>
                  </a:moveTo>
                  <a:cubicBezTo>
                    <a:pt x="6" y="4"/>
                    <a:pt x="5" y="5"/>
                    <a:pt x="3" y="5"/>
                  </a:cubicBezTo>
                  <a:cubicBezTo>
                    <a:pt x="1" y="5"/>
                    <a:pt x="0" y="4"/>
                    <a:pt x="0" y="2"/>
                  </a:cubicBezTo>
                  <a:cubicBezTo>
                    <a:pt x="0" y="1"/>
                    <a:pt x="1" y="0"/>
                    <a:pt x="3" y="0"/>
                  </a:cubicBezTo>
                  <a:cubicBezTo>
                    <a:pt x="4" y="0"/>
                    <a:pt x="5" y="1"/>
                    <a:pt x="6"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1"/>
            <p:cNvSpPr/>
            <p:nvPr/>
          </p:nvSpPr>
          <p:spPr>
            <a:xfrm>
              <a:off x="9669463" y="8442325"/>
              <a:ext cx="49213" cy="49213"/>
            </a:xfrm>
            <a:custGeom>
              <a:avLst/>
              <a:gdLst/>
              <a:ahLst/>
              <a:cxnLst/>
              <a:rect l="l" t="t" r="r" b="b"/>
              <a:pathLst>
                <a:path w="6" h="6" extrusionOk="0">
                  <a:moveTo>
                    <a:pt x="6" y="3"/>
                  </a:moveTo>
                  <a:cubicBezTo>
                    <a:pt x="6" y="5"/>
                    <a:pt x="5" y="6"/>
                    <a:pt x="3" y="6"/>
                  </a:cubicBezTo>
                  <a:cubicBezTo>
                    <a:pt x="2" y="6"/>
                    <a:pt x="0" y="5"/>
                    <a:pt x="0" y="3"/>
                  </a:cubicBezTo>
                  <a:cubicBezTo>
                    <a:pt x="0" y="2"/>
                    <a:pt x="2" y="0"/>
                    <a:pt x="3" y="1"/>
                  </a:cubicBezTo>
                  <a:cubicBezTo>
                    <a:pt x="5" y="1"/>
                    <a:pt x="6" y="2"/>
                    <a:pt x="6"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7" name="Google Shape;657;p1"/>
            <p:cNvSpPr/>
            <p:nvPr/>
          </p:nvSpPr>
          <p:spPr>
            <a:xfrm>
              <a:off x="8516938" y="6819900"/>
              <a:ext cx="41275" cy="49213"/>
            </a:xfrm>
            <a:custGeom>
              <a:avLst/>
              <a:gdLst/>
              <a:ahLst/>
              <a:cxnLst/>
              <a:rect l="l" t="t" r="r" b="b"/>
              <a:pathLst>
                <a:path w="5" h="6" extrusionOk="0">
                  <a:moveTo>
                    <a:pt x="2" y="6"/>
                  </a:moveTo>
                  <a:cubicBezTo>
                    <a:pt x="1" y="6"/>
                    <a:pt x="0" y="5"/>
                    <a:pt x="0" y="3"/>
                  </a:cubicBezTo>
                  <a:cubicBezTo>
                    <a:pt x="0" y="2"/>
                    <a:pt x="1" y="0"/>
                    <a:pt x="3" y="0"/>
                  </a:cubicBezTo>
                  <a:cubicBezTo>
                    <a:pt x="4" y="1"/>
                    <a:pt x="5" y="2"/>
                    <a:pt x="5" y="3"/>
                  </a:cubicBezTo>
                  <a:cubicBezTo>
                    <a:pt x="5" y="5"/>
                    <a:pt x="4" y="6"/>
                    <a:pt x="2" y="6"/>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1"/>
            <p:cNvSpPr/>
            <p:nvPr/>
          </p:nvSpPr>
          <p:spPr>
            <a:xfrm>
              <a:off x="8516938" y="6129338"/>
              <a:ext cx="50800" cy="492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9" name="Google Shape;659;p1"/>
            <p:cNvSpPr/>
            <p:nvPr/>
          </p:nvSpPr>
          <p:spPr>
            <a:xfrm>
              <a:off x="8748713" y="7519988"/>
              <a:ext cx="41275" cy="49213"/>
            </a:xfrm>
            <a:custGeom>
              <a:avLst/>
              <a:gdLst/>
              <a:ahLst/>
              <a:cxnLst/>
              <a:rect l="l" t="t" r="r" b="b"/>
              <a:pathLst>
                <a:path w="5" h="6" extrusionOk="0">
                  <a:moveTo>
                    <a:pt x="3" y="0"/>
                  </a:moveTo>
                  <a:cubicBezTo>
                    <a:pt x="4" y="0"/>
                    <a:pt x="5" y="1"/>
                    <a:pt x="5" y="3"/>
                  </a:cubicBezTo>
                  <a:cubicBezTo>
                    <a:pt x="5" y="4"/>
                    <a:pt x="4" y="5"/>
                    <a:pt x="3" y="5"/>
                  </a:cubicBezTo>
                  <a:cubicBezTo>
                    <a:pt x="1" y="6"/>
                    <a:pt x="0" y="4"/>
                    <a:pt x="0" y="3"/>
                  </a:cubicBezTo>
                  <a:cubicBezTo>
                    <a:pt x="0" y="1"/>
                    <a:pt x="1"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1"/>
            <p:cNvSpPr/>
            <p:nvPr/>
          </p:nvSpPr>
          <p:spPr>
            <a:xfrm>
              <a:off x="12680951" y="7519988"/>
              <a:ext cx="49213" cy="49213"/>
            </a:xfrm>
            <a:custGeom>
              <a:avLst/>
              <a:gdLst/>
              <a:ahLst/>
              <a:cxnLst/>
              <a:rect l="l" t="t" r="r" b="b"/>
              <a:pathLst>
                <a:path w="6" h="6" extrusionOk="0">
                  <a:moveTo>
                    <a:pt x="3" y="0"/>
                  </a:moveTo>
                  <a:cubicBezTo>
                    <a:pt x="5" y="0"/>
                    <a:pt x="6" y="1"/>
                    <a:pt x="6" y="3"/>
                  </a:cubicBezTo>
                  <a:cubicBezTo>
                    <a:pt x="6" y="4"/>
                    <a:pt x="5" y="6"/>
                    <a:pt x="3" y="6"/>
                  </a:cubicBezTo>
                  <a:cubicBezTo>
                    <a:pt x="2" y="6"/>
                    <a:pt x="1" y="5"/>
                    <a:pt x="0" y="3"/>
                  </a:cubicBezTo>
                  <a:cubicBezTo>
                    <a:pt x="0" y="2"/>
                    <a:pt x="2"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1" name="Google Shape;661;p1"/>
            <p:cNvSpPr/>
            <p:nvPr/>
          </p:nvSpPr>
          <p:spPr>
            <a:xfrm>
              <a:off x="12919076" y="6129338"/>
              <a:ext cx="49213" cy="49213"/>
            </a:xfrm>
            <a:custGeom>
              <a:avLst/>
              <a:gdLst/>
              <a:ahLst/>
              <a:cxnLst/>
              <a:rect l="l" t="t" r="r" b="b"/>
              <a:pathLst>
                <a:path w="6" h="6" extrusionOk="0">
                  <a:moveTo>
                    <a:pt x="3" y="0"/>
                  </a:moveTo>
                  <a:cubicBezTo>
                    <a:pt x="4" y="0"/>
                    <a:pt x="5" y="2"/>
                    <a:pt x="6" y="3"/>
                  </a:cubicBezTo>
                  <a:cubicBezTo>
                    <a:pt x="6" y="4"/>
                    <a:pt x="4" y="6"/>
                    <a:pt x="3" y="6"/>
                  </a:cubicBezTo>
                  <a:cubicBezTo>
                    <a:pt x="1" y="6"/>
                    <a:pt x="0" y="5"/>
                    <a:pt x="0" y="3"/>
                  </a:cubicBezTo>
                  <a:cubicBezTo>
                    <a:pt x="0" y="2"/>
                    <a:pt x="1"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2" name="Google Shape;662;p1"/>
            <p:cNvSpPr/>
            <p:nvPr/>
          </p:nvSpPr>
          <p:spPr>
            <a:xfrm>
              <a:off x="12919076" y="6827838"/>
              <a:ext cx="41275" cy="41275"/>
            </a:xfrm>
            <a:custGeom>
              <a:avLst/>
              <a:gdLst/>
              <a:ahLst/>
              <a:cxnLst/>
              <a:rect l="l" t="t" r="r" b="b"/>
              <a:pathLst>
                <a:path w="5" h="5" extrusionOk="0">
                  <a:moveTo>
                    <a:pt x="2" y="0"/>
                  </a:moveTo>
                  <a:cubicBezTo>
                    <a:pt x="4" y="0"/>
                    <a:pt x="5" y="1"/>
                    <a:pt x="5" y="2"/>
                  </a:cubicBezTo>
                  <a:cubicBezTo>
                    <a:pt x="5" y="4"/>
                    <a:pt x="4" y="5"/>
                    <a:pt x="3" y="5"/>
                  </a:cubicBezTo>
                  <a:cubicBezTo>
                    <a:pt x="1" y="5"/>
                    <a:pt x="0" y="4"/>
                    <a:pt x="0" y="3"/>
                  </a:cubicBezTo>
                  <a:cubicBezTo>
                    <a:pt x="0" y="1"/>
                    <a:pt x="1" y="0"/>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1"/>
            <p:cNvSpPr/>
            <p:nvPr/>
          </p:nvSpPr>
          <p:spPr>
            <a:xfrm>
              <a:off x="8748713" y="5437188"/>
              <a:ext cx="49213" cy="41275"/>
            </a:xfrm>
            <a:custGeom>
              <a:avLst/>
              <a:gdLst/>
              <a:ahLst/>
              <a:cxnLst/>
              <a:rect l="l" t="t" r="r" b="b"/>
              <a:pathLst>
                <a:path w="6" h="5" extrusionOk="0">
                  <a:moveTo>
                    <a:pt x="3" y="5"/>
                  </a:moveTo>
                  <a:cubicBezTo>
                    <a:pt x="2" y="5"/>
                    <a:pt x="0" y="4"/>
                    <a:pt x="0" y="3"/>
                  </a:cubicBezTo>
                  <a:cubicBezTo>
                    <a:pt x="0" y="1"/>
                    <a:pt x="1" y="0"/>
                    <a:pt x="3" y="0"/>
                  </a:cubicBezTo>
                  <a:cubicBezTo>
                    <a:pt x="4" y="0"/>
                    <a:pt x="6" y="1"/>
                    <a:pt x="6" y="2"/>
                  </a:cubicBezTo>
                  <a:cubicBezTo>
                    <a:pt x="6" y="4"/>
                    <a:pt x="4" y="5"/>
                    <a:pt x="3"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1"/>
            <p:cNvSpPr/>
            <p:nvPr/>
          </p:nvSpPr>
          <p:spPr>
            <a:xfrm>
              <a:off x="9677401" y="4506913"/>
              <a:ext cx="41275" cy="412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1"/>
            <p:cNvSpPr/>
            <p:nvPr/>
          </p:nvSpPr>
          <p:spPr>
            <a:xfrm>
              <a:off x="10369551" y="4276725"/>
              <a:ext cx="49213" cy="412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1"/>
            <p:cNvSpPr/>
            <p:nvPr/>
          </p:nvSpPr>
          <p:spPr>
            <a:xfrm>
              <a:off x="12688888" y="5437188"/>
              <a:ext cx="41275" cy="412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
            <p:cNvSpPr/>
            <p:nvPr/>
          </p:nvSpPr>
          <p:spPr>
            <a:xfrm>
              <a:off x="11068051" y="4276725"/>
              <a:ext cx="41275" cy="49213"/>
            </a:xfrm>
            <a:custGeom>
              <a:avLst/>
              <a:gdLst/>
              <a:ahLst/>
              <a:cxnLst/>
              <a:rect l="l" t="t" r="r" b="b"/>
              <a:pathLst>
                <a:path w="5" h="6" extrusionOk="0">
                  <a:moveTo>
                    <a:pt x="5" y="3"/>
                  </a:moveTo>
                  <a:cubicBezTo>
                    <a:pt x="5" y="4"/>
                    <a:pt x="4" y="6"/>
                    <a:pt x="2" y="6"/>
                  </a:cubicBezTo>
                  <a:cubicBezTo>
                    <a:pt x="1" y="5"/>
                    <a:pt x="0" y="4"/>
                    <a:pt x="0" y="3"/>
                  </a:cubicBezTo>
                  <a:cubicBezTo>
                    <a:pt x="0" y="1"/>
                    <a:pt x="1" y="0"/>
                    <a:pt x="3" y="0"/>
                  </a:cubicBezTo>
                  <a:cubicBezTo>
                    <a:pt x="4" y="0"/>
                    <a:pt x="5" y="2"/>
                    <a:pt x="5"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1"/>
            <p:cNvSpPr/>
            <p:nvPr/>
          </p:nvSpPr>
          <p:spPr>
            <a:xfrm>
              <a:off x="11758613" y="4506913"/>
              <a:ext cx="50800" cy="49213"/>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1"/>
            <p:cNvSpPr/>
            <p:nvPr/>
          </p:nvSpPr>
          <p:spPr>
            <a:xfrm>
              <a:off x="9793288" y="8566150"/>
              <a:ext cx="41275" cy="41275"/>
            </a:xfrm>
            <a:custGeom>
              <a:avLst/>
              <a:gdLst/>
              <a:ahLst/>
              <a:cxnLst/>
              <a:rect l="l" t="t" r="r" b="b"/>
              <a:pathLst>
                <a:path w="5" h="5" extrusionOk="0">
                  <a:moveTo>
                    <a:pt x="5" y="2"/>
                  </a:moveTo>
                  <a:cubicBezTo>
                    <a:pt x="5" y="4"/>
                    <a:pt x="4" y="5"/>
                    <a:pt x="2" y="5"/>
                  </a:cubicBezTo>
                  <a:cubicBezTo>
                    <a:pt x="1" y="5"/>
                    <a:pt x="0" y="4"/>
                    <a:pt x="0" y="3"/>
                  </a:cubicBezTo>
                  <a:cubicBezTo>
                    <a:pt x="0" y="1"/>
                    <a:pt x="1" y="0"/>
                    <a:pt x="2" y="0"/>
                  </a:cubicBezTo>
                  <a:cubicBezTo>
                    <a:pt x="3" y="0"/>
                    <a:pt x="5" y="1"/>
                    <a:pt x="5"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1"/>
            <p:cNvSpPr/>
            <p:nvPr/>
          </p:nvSpPr>
          <p:spPr>
            <a:xfrm>
              <a:off x="12919076" y="7059613"/>
              <a:ext cx="41275" cy="41275"/>
            </a:xfrm>
            <a:custGeom>
              <a:avLst/>
              <a:gdLst/>
              <a:ahLst/>
              <a:cxnLst/>
              <a:rect l="l" t="t" r="r" b="b"/>
              <a:pathLst>
                <a:path w="5" h="5" extrusionOk="0">
                  <a:moveTo>
                    <a:pt x="3" y="5"/>
                  </a:moveTo>
                  <a:cubicBezTo>
                    <a:pt x="1" y="5"/>
                    <a:pt x="0" y="4"/>
                    <a:pt x="0" y="3"/>
                  </a:cubicBezTo>
                  <a:cubicBezTo>
                    <a:pt x="0" y="2"/>
                    <a:pt x="1" y="0"/>
                    <a:pt x="2" y="0"/>
                  </a:cubicBezTo>
                  <a:cubicBezTo>
                    <a:pt x="3" y="0"/>
                    <a:pt x="5" y="1"/>
                    <a:pt x="5" y="3"/>
                  </a:cubicBezTo>
                  <a:cubicBezTo>
                    <a:pt x="5" y="4"/>
                    <a:pt x="4" y="5"/>
                    <a:pt x="3"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1"/>
            <p:cNvSpPr/>
            <p:nvPr/>
          </p:nvSpPr>
          <p:spPr>
            <a:xfrm>
              <a:off x="11298238" y="8680450"/>
              <a:ext cx="41275" cy="412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
            <p:cNvSpPr/>
            <p:nvPr/>
          </p:nvSpPr>
          <p:spPr>
            <a:xfrm>
              <a:off x="11644313" y="8566150"/>
              <a:ext cx="41275" cy="41275"/>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1"/>
            <p:cNvSpPr/>
            <p:nvPr/>
          </p:nvSpPr>
          <p:spPr>
            <a:xfrm>
              <a:off x="10137776" y="8680450"/>
              <a:ext cx="41275" cy="41275"/>
            </a:xfrm>
            <a:custGeom>
              <a:avLst/>
              <a:gdLst/>
              <a:ahLst/>
              <a:cxnLst/>
              <a:rect l="l" t="t" r="r" b="b"/>
              <a:pathLst>
                <a:path w="5" h="5" extrusionOk="0">
                  <a:moveTo>
                    <a:pt x="5" y="3"/>
                  </a:moveTo>
                  <a:cubicBezTo>
                    <a:pt x="5" y="4"/>
                    <a:pt x="4" y="5"/>
                    <a:pt x="3" y="5"/>
                  </a:cubicBezTo>
                  <a:cubicBezTo>
                    <a:pt x="1" y="5"/>
                    <a:pt x="0" y="4"/>
                    <a:pt x="0" y="2"/>
                  </a:cubicBezTo>
                  <a:cubicBezTo>
                    <a:pt x="0" y="1"/>
                    <a:pt x="1" y="0"/>
                    <a:pt x="3" y="0"/>
                  </a:cubicBezTo>
                  <a:cubicBezTo>
                    <a:pt x="4" y="0"/>
                    <a:pt x="5" y="1"/>
                    <a:pt x="5"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
            <p:cNvSpPr/>
            <p:nvPr/>
          </p:nvSpPr>
          <p:spPr>
            <a:xfrm>
              <a:off x="8516938" y="7059613"/>
              <a:ext cx="41275" cy="41275"/>
            </a:xfrm>
            <a:custGeom>
              <a:avLst/>
              <a:gdLst/>
              <a:ahLst/>
              <a:cxnLst/>
              <a:rect l="l" t="t" r="r" b="b"/>
              <a:pathLst>
                <a:path w="5" h="5" extrusionOk="0">
                  <a:moveTo>
                    <a:pt x="2" y="5"/>
                  </a:moveTo>
                  <a:cubicBezTo>
                    <a:pt x="1" y="5"/>
                    <a:pt x="0" y="4"/>
                    <a:pt x="0" y="2"/>
                  </a:cubicBezTo>
                  <a:cubicBezTo>
                    <a:pt x="0" y="1"/>
                    <a:pt x="1" y="0"/>
                    <a:pt x="3" y="0"/>
                  </a:cubicBezTo>
                  <a:cubicBezTo>
                    <a:pt x="4" y="0"/>
                    <a:pt x="5" y="1"/>
                    <a:pt x="5" y="3"/>
                  </a:cubicBezTo>
                  <a:cubicBezTo>
                    <a:pt x="5" y="4"/>
                    <a:pt x="4" y="5"/>
                    <a:pt x="2"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1"/>
            <p:cNvSpPr/>
            <p:nvPr/>
          </p:nvSpPr>
          <p:spPr>
            <a:xfrm>
              <a:off x="12919076" y="5907088"/>
              <a:ext cx="41275" cy="31750"/>
            </a:xfrm>
            <a:custGeom>
              <a:avLst/>
              <a:gdLst/>
              <a:ahLst/>
              <a:cxnLst/>
              <a:rect l="l" t="t" r="r" b="b"/>
              <a:pathLst>
                <a:path w="5" h="4" extrusionOk="0">
                  <a:moveTo>
                    <a:pt x="5" y="2"/>
                  </a:moveTo>
                  <a:cubicBezTo>
                    <a:pt x="5" y="3"/>
                    <a:pt x="4" y="4"/>
                    <a:pt x="3" y="4"/>
                  </a:cubicBezTo>
                  <a:cubicBezTo>
                    <a:pt x="1" y="4"/>
                    <a:pt x="0" y="3"/>
                    <a:pt x="0" y="2"/>
                  </a:cubicBezTo>
                  <a:cubicBezTo>
                    <a:pt x="1" y="1"/>
                    <a:pt x="1" y="0"/>
                    <a:pt x="3" y="0"/>
                  </a:cubicBezTo>
                  <a:cubicBezTo>
                    <a:pt x="4" y="0"/>
                    <a:pt x="5" y="1"/>
                    <a:pt x="5"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1"/>
            <p:cNvSpPr/>
            <p:nvPr/>
          </p:nvSpPr>
          <p:spPr>
            <a:xfrm>
              <a:off x="8640763" y="5553075"/>
              <a:ext cx="33338" cy="41275"/>
            </a:xfrm>
            <a:custGeom>
              <a:avLst/>
              <a:gdLst/>
              <a:ahLst/>
              <a:cxnLst/>
              <a:rect l="l" t="t" r="r" b="b"/>
              <a:pathLst>
                <a:path w="4" h="5" extrusionOk="0">
                  <a:moveTo>
                    <a:pt x="4" y="3"/>
                  </a:moveTo>
                  <a:cubicBezTo>
                    <a:pt x="4" y="4"/>
                    <a:pt x="3" y="5"/>
                    <a:pt x="2" y="5"/>
                  </a:cubicBezTo>
                  <a:cubicBezTo>
                    <a:pt x="1" y="5"/>
                    <a:pt x="0" y="4"/>
                    <a:pt x="0" y="2"/>
                  </a:cubicBezTo>
                  <a:cubicBezTo>
                    <a:pt x="0" y="1"/>
                    <a:pt x="1" y="0"/>
                    <a:pt x="2" y="0"/>
                  </a:cubicBezTo>
                  <a:cubicBezTo>
                    <a:pt x="3" y="0"/>
                    <a:pt x="4" y="1"/>
                    <a:pt x="4"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1"/>
            <p:cNvSpPr/>
            <p:nvPr/>
          </p:nvSpPr>
          <p:spPr>
            <a:xfrm>
              <a:off x="11298238" y="4284663"/>
              <a:ext cx="41275" cy="33338"/>
            </a:xfrm>
            <a:custGeom>
              <a:avLst/>
              <a:gdLst/>
              <a:ahLst/>
              <a:cxnLst/>
              <a:rect l="l" t="t" r="r" b="b"/>
              <a:pathLst>
                <a:path w="5" h="4" extrusionOk="0">
                  <a:moveTo>
                    <a:pt x="3" y="0"/>
                  </a:moveTo>
                  <a:cubicBezTo>
                    <a:pt x="4" y="0"/>
                    <a:pt x="5" y="1"/>
                    <a:pt x="5" y="2"/>
                  </a:cubicBezTo>
                  <a:cubicBezTo>
                    <a:pt x="5" y="3"/>
                    <a:pt x="4" y="4"/>
                    <a:pt x="3" y="4"/>
                  </a:cubicBezTo>
                  <a:cubicBezTo>
                    <a:pt x="1" y="4"/>
                    <a:pt x="0" y="3"/>
                    <a:pt x="0" y="2"/>
                  </a:cubicBezTo>
                  <a:cubicBezTo>
                    <a:pt x="0" y="1"/>
                    <a:pt x="2"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1"/>
            <p:cNvSpPr/>
            <p:nvPr/>
          </p:nvSpPr>
          <p:spPr>
            <a:xfrm>
              <a:off x="8632826" y="7404100"/>
              <a:ext cx="41275" cy="41275"/>
            </a:xfrm>
            <a:custGeom>
              <a:avLst/>
              <a:gdLst/>
              <a:ahLst/>
              <a:cxnLst/>
              <a:rect l="l" t="t" r="r" b="b"/>
              <a:pathLst>
                <a:path w="5" h="5" extrusionOk="0">
                  <a:moveTo>
                    <a:pt x="5" y="3"/>
                  </a:moveTo>
                  <a:cubicBezTo>
                    <a:pt x="5" y="4"/>
                    <a:pt x="4" y="5"/>
                    <a:pt x="2" y="5"/>
                  </a:cubicBezTo>
                  <a:cubicBezTo>
                    <a:pt x="1" y="5"/>
                    <a:pt x="0" y="4"/>
                    <a:pt x="0" y="3"/>
                  </a:cubicBezTo>
                  <a:cubicBezTo>
                    <a:pt x="0" y="1"/>
                    <a:pt x="1" y="0"/>
                    <a:pt x="3" y="0"/>
                  </a:cubicBezTo>
                  <a:cubicBezTo>
                    <a:pt x="4" y="0"/>
                    <a:pt x="5" y="1"/>
                    <a:pt x="5"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1"/>
            <p:cNvSpPr/>
            <p:nvPr/>
          </p:nvSpPr>
          <p:spPr>
            <a:xfrm>
              <a:off x="9217026" y="8220075"/>
              <a:ext cx="33338" cy="33338"/>
            </a:xfrm>
            <a:custGeom>
              <a:avLst/>
              <a:gdLst/>
              <a:ahLst/>
              <a:cxnLst/>
              <a:rect l="l" t="t" r="r" b="b"/>
              <a:pathLst>
                <a:path w="4" h="4" extrusionOk="0">
                  <a:moveTo>
                    <a:pt x="2" y="0"/>
                  </a:moveTo>
                  <a:cubicBezTo>
                    <a:pt x="3" y="0"/>
                    <a:pt x="4" y="1"/>
                    <a:pt x="4" y="2"/>
                  </a:cubicBezTo>
                  <a:cubicBezTo>
                    <a:pt x="4" y="4"/>
                    <a:pt x="3" y="4"/>
                    <a:pt x="2" y="4"/>
                  </a:cubicBezTo>
                  <a:cubicBezTo>
                    <a:pt x="1" y="4"/>
                    <a:pt x="0" y="3"/>
                    <a:pt x="0" y="2"/>
                  </a:cubicBezTo>
                  <a:cubicBezTo>
                    <a:pt x="0" y="1"/>
                    <a:pt x="1" y="0"/>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1"/>
            <p:cNvSpPr/>
            <p:nvPr/>
          </p:nvSpPr>
          <p:spPr>
            <a:xfrm>
              <a:off x="12804776" y="5561013"/>
              <a:ext cx="41275" cy="33338"/>
            </a:xfrm>
            <a:custGeom>
              <a:avLst/>
              <a:gdLst/>
              <a:ahLst/>
              <a:cxnLst/>
              <a:rect l="l" t="t" r="r" b="b"/>
              <a:pathLst>
                <a:path w="5" h="4" extrusionOk="0">
                  <a:moveTo>
                    <a:pt x="3" y="0"/>
                  </a:moveTo>
                  <a:cubicBezTo>
                    <a:pt x="4" y="0"/>
                    <a:pt x="5" y="0"/>
                    <a:pt x="5" y="2"/>
                  </a:cubicBezTo>
                  <a:cubicBezTo>
                    <a:pt x="5" y="3"/>
                    <a:pt x="4" y="4"/>
                    <a:pt x="3" y="4"/>
                  </a:cubicBezTo>
                  <a:cubicBezTo>
                    <a:pt x="1" y="4"/>
                    <a:pt x="0" y="3"/>
                    <a:pt x="0" y="2"/>
                  </a:cubicBezTo>
                  <a:cubicBezTo>
                    <a:pt x="0" y="1"/>
                    <a:pt x="1"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1"/>
            <p:cNvSpPr/>
            <p:nvPr/>
          </p:nvSpPr>
          <p:spPr>
            <a:xfrm>
              <a:off x="12804776" y="7413625"/>
              <a:ext cx="41275" cy="31750"/>
            </a:xfrm>
            <a:custGeom>
              <a:avLst/>
              <a:gdLst/>
              <a:ahLst/>
              <a:cxnLst/>
              <a:rect l="l" t="t" r="r" b="b"/>
              <a:pathLst>
                <a:path w="5" h="4" extrusionOk="0">
                  <a:moveTo>
                    <a:pt x="5" y="2"/>
                  </a:moveTo>
                  <a:cubicBezTo>
                    <a:pt x="5" y="3"/>
                    <a:pt x="3" y="4"/>
                    <a:pt x="2" y="4"/>
                  </a:cubicBezTo>
                  <a:cubicBezTo>
                    <a:pt x="1" y="4"/>
                    <a:pt x="0" y="3"/>
                    <a:pt x="0" y="2"/>
                  </a:cubicBezTo>
                  <a:cubicBezTo>
                    <a:pt x="0" y="1"/>
                    <a:pt x="1" y="0"/>
                    <a:pt x="2" y="0"/>
                  </a:cubicBezTo>
                  <a:cubicBezTo>
                    <a:pt x="4" y="0"/>
                    <a:pt x="5" y="1"/>
                    <a:pt x="5"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2" name="Google Shape;682;p1"/>
            <p:cNvSpPr/>
            <p:nvPr/>
          </p:nvSpPr>
          <p:spPr>
            <a:xfrm>
              <a:off x="8526463" y="5899150"/>
              <a:ext cx="31750" cy="39688"/>
            </a:xfrm>
            <a:custGeom>
              <a:avLst/>
              <a:gdLst/>
              <a:ahLst/>
              <a:cxnLst/>
              <a:rect l="l" t="t" r="r" b="b"/>
              <a:pathLst>
                <a:path w="4" h="5" extrusionOk="0">
                  <a:moveTo>
                    <a:pt x="4" y="3"/>
                  </a:moveTo>
                  <a:cubicBezTo>
                    <a:pt x="4" y="4"/>
                    <a:pt x="3" y="5"/>
                    <a:pt x="2" y="5"/>
                  </a:cubicBezTo>
                  <a:cubicBezTo>
                    <a:pt x="0" y="5"/>
                    <a:pt x="0" y="4"/>
                    <a:pt x="0" y="3"/>
                  </a:cubicBezTo>
                  <a:cubicBezTo>
                    <a:pt x="0" y="1"/>
                    <a:pt x="1" y="0"/>
                    <a:pt x="2" y="0"/>
                  </a:cubicBezTo>
                  <a:cubicBezTo>
                    <a:pt x="3" y="0"/>
                    <a:pt x="4" y="2"/>
                    <a:pt x="4"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3" name="Google Shape;683;p1"/>
            <p:cNvSpPr/>
            <p:nvPr/>
          </p:nvSpPr>
          <p:spPr>
            <a:xfrm>
              <a:off x="10147301" y="4276725"/>
              <a:ext cx="31750" cy="41275"/>
            </a:xfrm>
            <a:custGeom>
              <a:avLst/>
              <a:gdLst/>
              <a:ahLst/>
              <a:cxnLst/>
              <a:rect l="l" t="t" r="r" b="b"/>
              <a:pathLst>
                <a:path w="4" h="5" extrusionOk="0">
                  <a:moveTo>
                    <a:pt x="4" y="3"/>
                  </a:moveTo>
                  <a:cubicBezTo>
                    <a:pt x="4" y="4"/>
                    <a:pt x="3" y="5"/>
                    <a:pt x="2" y="5"/>
                  </a:cubicBezTo>
                  <a:cubicBezTo>
                    <a:pt x="0" y="5"/>
                    <a:pt x="0" y="4"/>
                    <a:pt x="0" y="3"/>
                  </a:cubicBezTo>
                  <a:cubicBezTo>
                    <a:pt x="0" y="1"/>
                    <a:pt x="1" y="0"/>
                    <a:pt x="2" y="0"/>
                  </a:cubicBezTo>
                  <a:cubicBezTo>
                    <a:pt x="3" y="0"/>
                    <a:pt x="4" y="1"/>
                    <a:pt x="4"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4" name="Google Shape;684;p1"/>
            <p:cNvSpPr/>
            <p:nvPr/>
          </p:nvSpPr>
          <p:spPr>
            <a:xfrm>
              <a:off x="8986838" y="7989888"/>
              <a:ext cx="33338" cy="317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1"/>
            <p:cNvSpPr/>
            <p:nvPr/>
          </p:nvSpPr>
          <p:spPr>
            <a:xfrm>
              <a:off x="12342813" y="8104188"/>
              <a:ext cx="33338" cy="41275"/>
            </a:xfrm>
            <a:custGeom>
              <a:avLst/>
              <a:gdLst/>
              <a:ahLst/>
              <a:cxnLst/>
              <a:rect l="l" t="t" r="r" b="b"/>
              <a:pathLst>
                <a:path w="4" h="5" extrusionOk="0">
                  <a:moveTo>
                    <a:pt x="2" y="5"/>
                  </a:moveTo>
                  <a:cubicBezTo>
                    <a:pt x="1" y="5"/>
                    <a:pt x="0" y="4"/>
                    <a:pt x="0" y="3"/>
                  </a:cubicBezTo>
                  <a:cubicBezTo>
                    <a:pt x="0" y="1"/>
                    <a:pt x="1" y="0"/>
                    <a:pt x="2" y="0"/>
                  </a:cubicBezTo>
                  <a:cubicBezTo>
                    <a:pt x="3" y="0"/>
                    <a:pt x="4" y="1"/>
                    <a:pt x="4" y="2"/>
                  </a:cubicBezTo>
                  <a:cubicBezTo>
                    <a:pt x="4" y="4"/>
                    <a:pt x="3" y="5"/>
                    <a:pt x="2"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1"/>
            <p:cNvSpPr/>
            <p:nvPr/>
          </p:nvSpPr>
          <p:spPr>
            <a:xfrm>
              <a:off x="11652251" y="4400550"/>
              <a:ext cx="33338" cy="317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1"/>
            <p:cNvSpPr/>
            <p:nvPr/>
          </p:nvSpPr>
          <p:spPr>
            <a:xfrm>
              <a:off x="12342813" y="4860925"/>
              <a:ext cx="33338" cy="41275"/>
            </a:xfrm>
            <a:custGeom>
              <a:avLst/>
              <a:gdLst/>
              <a:ahLst/>
              <a:cxnLst/>
              <a:rect l="l" t="t" r="r" b="b"/>
              <a:pathLst>
                <a:path w="4" h="5" extrusionOk="0">
                  <a:moveTo>
                    <a:pt x="2" y="0"/>
                  </a:moveTo>
                  <a:cubicBezTo>
                    <a:pt x="4" y="0"/>
                    <a:pt x="4" y="1"/>
                    <a:pt x="4" y="2"/>
                  </a:cubicBezTo>
                  <a:cubicBezTo>
                    <a:pt x="4" y="4"/>
                    <a:pt x="3" y="5"/>
                    <a:pt x="2" y="4"/>
                  </a:cubicBezTo>
                  <a:cubicBezTo>
                    <a:pt x="1" y="4"/>
                    <a:pt x="0" y="3"/>
                    <a:pt x="0" y="2"/>
                  </a:cubicBezTo>
                  <a:cubicBezTo>
                    <a:pt x="0" y="1"/>
                    <a:pt x="1" y="0"/>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1"/>
            <p:cNvSpPr/>
            <p:nvPr/>
          </p:nvSpPr>
          <p:spPr>
            <a:xfrm>
              <a:off x="12228513" y="8220075"/>
              <a:ext cx="33338" cy="41275"/>
            </a:xfrm>
            <a:custGeom>
              <a:avLst/>
              <a:gdLst/>
              <a:ahLst/>
              <a:cxnLst/>
              <a:rect l="l" t="t" r="r" b="b"/>
              <a:pathLst>
                <a:path w="4" h="5" extrusionOk="0">
                  <a:moveTo>
                    <a:pt x="4" y="3"/>
                  </a:moveTo>
                  <a:cubicBezTo>
                    <a:pt x="4" y="4"/>
                    <a:pt x="3" y="5"/>
                    <a:pt x="2" y="5"/>
                  </a:cubicBezTo>
                  <a:cubicBezTo>
                    <a:pt x="1" y="5"/>
                    <a:pt x="0" y="3"/>
                    <a:pt x="0" y="2"/>
                  </a:cubicBezTo>
                  <a:cubicBezTo>
                    <a:pt x="0" y="1"/>
                    <a:pt x="1" y="0"/>
                    <a:pt x="2" y="0"/>
                  </a:cubicBezTo>
                  <a:cubicBezTo>
                    <a:pt x="3" y="0"/>
                    <a:pt x="4" y="1"/>
                    <a:pt x="4"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1"/>
            <p:cNvSpPr/>
            <p:nvPr/>
          </p:nvSpPr>
          <p:spPr>
            <a:xfrm>
              <a:off x="9793288" y="4400550"/>
              <a:ext cx="41275" cy="31750"/>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1"/>
            <p:cNvSpPr/>
            <p:nvPr/>
          </p:nvSpPr>
          <p:spPr>
            <a:xfrm>
              <a:off x="9101138" y="8104188"/>
              <a:ext cx="33338" cy="33338"/>
            </a:xfrm>
            <a:prstGeom prst="ellipse">
              <a:avLst/>
            </a:pr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1"/>
            <p:cNvSpPr/>
            <p:nvPr/>
          </p:nvSpPr>
          <p:spPr>
            <a:xfrm>
              <a:off x="12458700" y="7989888"/>
              <a:ext cx="33338" cy="41275"/>
            </a:xfrm>
            <a:custGeom>
              <a:avLst/>
              <a:gdLst/>
              <a:ahLst/>
              <a:cxnLst/>
              <a:rect l="l" t="t" r="r" b="b"/>
              <a:pathLst>
                <a:path w="4" h="5" extrusionOk="0">
                  <a:moveTo>
                    <a:pt x="2" y="0"/>
                  </a:moveTo>
                  <a:cubicBezTo>
                    <a:pt x="3" y="0"/>
                    <a:pt x="4" y="1"/>
                    <a:pt x="4" y="2"/>
                  </a:cubicBezTo>
                  <a:cubicBezTo>
                    <a:pt x="4" y="4"/>
                    <a:pt x="3" y="5"/>
                    <a:pt x="2" y="5"/>
                  </a:cubicBezTo>
                  <a:cubicBezTo>
                    <a:pt x="1" y="4"/>
                    <a:pt x="0" y="3"/>
                    <a:pt x="0" y="2"/>
                  </a:cubicBezTo>
                  <a:cubicBezTo>
                    <a:pt x="0" y="1"/>
                    <a:pt x="1" y="0"/>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Google Shape;692;p1"/>
            <p:cNvSpPr/>
            <p:nvPr/>
          </p:nvSpPr>
          <p:spPr>
            <a:xfrm>
              <a:off x="9101138" y="4860925"/>
              <a:ext cx="41275" cy="33338"/>
            </a:xfrm>
            <a:custGeom>
              <a:avLst/>
              <a:gdLst/>
              <a:ahLst/>
              <a:cxnLst/>
              <a:rect l="l" t="t" r="r" b="b"/>
              <a:pathLst>
                <a:path w="5" h="4" extrusionOk="0">
                  <a:moveTo>
                    <a:pt x="5" y="2"/>
                  </a:moveTo>
                  <a:cubicBezTo>
                    <a:pt x="4" y="3"/>
                    <a:pt x="3" y="4"/>
                    <a:pt x="2" y="4"/>
                  </a:cubicBezTo>
                  <a:cubicBezTo>
                    <a:pt x="1" y="4"/>
                    <a:pt x="0" y="3"/>
                    <a:pt x="0" y="2"/>
                  </a:cubicBezTo>
                  <a:cubicBezTo>
                    <a:pt x="0" y="1"/>
                    <a:pt x="1" y="0"/>
                    <a:pt x="2" y="0"/>
                  </a:cubicBezTo>
                  <a:cubicBezTo>
                    <a:pt x="3" y="0"/>
                    <a:pt x="4" y="1"/>
                    <a:pt x="5"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Google Shape;693;p1"/>
            <p:cNvSpPr/>
            <p:nvPr/>
          </p:nvSpPr>
          <p:spPr>
            <a:xfrm>
              <a:off x="8986838" y="4976813"/>
              <a:ext cx="33338" cy="31750"/>
            </a:xfrm>
            <a:custGeom>
              <a:avLst/>
              <a:gdLst/>
              <a:ahLst/>
              <a:cxnLst/>
              <a:rect l="l" t="t" r="r" b="b"/>
              <a:pathLst>
                <a:path w="4" h="4" extrusionOk="0">
                  <a:moveTo>
                    <a:pt x="4" y="3"/>
                  </a:moveTo>
                  <a:cubicBezTo>
                    <a:pt x="4" y="3"/>
                    <a:pt x="3" y="4"/>
                    <a:pt x="2" y="4"/>
                  </a:cubicBezTo>
                  <a:cubicBezTo>
                    <a:pt x="1" y="4"/>
                    <a:pt x="0" y="3"/>
                    <a:pt x="0" y="2"/>
                  </a:cubicBezTo>
                  <a:cubicBezTo>
                    <a:pt x="0" y="1"/>
                    <a:pt x="1" y="0"/>
                    <a:pt x="2" y="0"/>
                  </a:cubicBezTo>
                  <a:cubicBezTo>
                    <a:pt x="3" y="0"/>
                    <a:pt x="4" y="1"/>
                    <a:pt x="4"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4" name="Google Shape;694;p1"/>
            <p:cNvSpPr/>
            <p:nvPr/>
          </p:nvSpPr>
          <p:spPr>
            <a:xfrm>
              <a:off x="12228513" y="4746625"/>
              <a:ext cx="41275" cy="31750"/>
            </a:xfrm>
            <a:custGeom>
              <a:avLst/>
              <a:gdLst/>
              <a:ahLst/>
              <a:cxnLst/>
              <a:rect l="l" t="t" r="r" b="b"/>
              <a:pathLst>
                <a:path w="5" h="4" extrusionOk="0">
                  <a:moveTo>
                    <a:pt x="5" y="2"/>
                  </a:moveTo>
                  <a:cubicBezTo>
                    <a:pt x="4" y="3"/>
                    <a:pt x="3" y="4"/>
                    <a:pt x="2" y="4"/>
                  </a:cubicBezTo>
                  <a:cubicBezTo>
                    <a:pt x="1" y="4"/>
                    <a:pt x="0" y="3"/>
                    <a:pt x="0" y="2"/>
                  </a:cubicBezTo>
                  <a:cubicBezTo>
                    <a:pt x="0" y="1"/>
                    <a:pt x="1" y="0"/>
                    <a:pt x="2" y="0"/>
                  </a:cubicBezTo>
                  <a:cubicBezTo>
                    <a:pt x="3" y="1"/>
                    <a:pt x="4" y="1"/>
                    <a:pt x="5"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1"/>
            <p:cNvSpPr/>
            <p:nvPr/>
          </p:nvSpPr>
          <p:spPr>
            <a:xfrm>
              <a:off x="9217025" y="4746625"/>
              <a:ext cx="41275" cy="31750"/>
            </a:xfrm>
            <a:custGeom>
              <a:avLst/>
              <a:gdLst/>
              <a:ahLst/>
              <a:cxnLst/>
              <a:rect l="l" t="t" r="r" b="b"/>
              <a:pathLst>
                <a:path w="5" h="4" extrusionOk="0">
                  <a:moveTo>
                    <a:pt x="5" y="2"/>
                  </a:moveTo>
                  <a:cubicBezTo>
                    <a:pt x="4" y="3"/>
                    <a:pt x="3" y="4"/>
                    <a:pt x="2" y="4"/>
                  </a:cubicBezTo>
                  <a:cubicBezTo>
                    <a:pt x="1" y="4"/>
                    <a:pt x="0" y="3"/>
                    <a:pt x="0" y="2"/>
                  </a:cubicBezTo>
                  <a:cubicBezTo>
                    <a:pt x="0" y="1"/>
                    <a:pt x="1" y="0"/>
                    <a:pt x="2" y="0"/>
                  </a:cubicBezTo>
                  <a:cubicBezTo>
                    <a:pt x="3" y="0"/>
                    <a:pt x="4" y="1"/>
                    <a:pt x="5"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6" name="Google Shape;696;p1"/>
            <p:cNvSpPr/>
            <p:nvPr/>
          </p:nvSpPr>
          <p:spPr>
            <a:xfrm>
              <a:off x="12574588" y="7874000"/>
              <a:ext cx="39688" cy="41275"/>
            </a:xfrm>
            <a:custGeom>
              <a:avLst/>
              <a:gdLst/>
              <a:ahLst/>
              <a:cxnLst/>
              <a:rect l="l" t="t" r="r" b="b"/>
              <a:pathLst>
                <a:path w="5" h="5" extrusionOk="0">
                  <a:moveTo>
                    <a:pt x="5" y="2"/>
                  </a:moveTo>
                  <a:cubicBezTo>
                    <a:pt x="4" y="3"/>
                    <a:pt x="3" y="4"/>
                    <a:pt x="2" y="4"/>
                  </a:cubicBezTo>
                  <a:cubicBezTo>
                    <a:pt x="1" y="5"/>
                    <a:pt x="0" y="3"/>
                    <a:pt x="0" y="2"/>
                  </a:cubicBezTo>
                  <a:cubicBezTo>
                    <a:pt x="0" y="1"/>
                    <a:pt x="1" y="0"/>
                    <a:pt x="2" y="0"/>
                  </a:cubicBezTo>
                  <a:cubicBezTo>
                    <a:pt x="3" y="0"/>
                    <a:pt x="4" y="1"/>
                    <a:pt x="5"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1"/>
            <p:cNvSpPr/>
            <p:nvPr/>
          </p:nvSpPr>
          <p:spPr>
            <a:xfrm>
              <a:off x="9332913" y="8334375"/>
              <a:ext cx="39688" cy="33338"/>
            </a:xfrm>
            <a:custGeom>
              <a:avLst/>
              <a:gdLst/>
              <a:ahLst/>
              <a:cxnLst/>
              <a:rect l="l" t="t" r="r" b="b"/>
              <a:pathLst>
                <a:path w="5" h="4" extrusionOk="0">
                  <a:moveTo>
                    <a:pt x="5" y="2"/>
                  </a:moveTo>
                  <a:cubicBezTo>
                    <a:pt x="4" y="3"/>
                    <a:pt x="3" y="4"/>
                    <a:pt x="2" y="4"/>
                  </a:cubicBezTo>
                  <a:cubicBezTo>
                    <a:pt x="1" y="4"/>
                    <a:pt x="0" y="3"/>
                    <a:pt x="0" y="2"/>
                  </a:cubicBezTo>
                  <a:cubicBezTo>
                    <a:pt x="0" y="1"/>
                    <a:pt x="1" y="0"/>
                    <a:pt x="2" y="0"/>
                  </a:cubicBezTo>
                  <a:cubicBezTo>
                    <a:pt x="3" y="1"/>
                    <a:pt x="4" y="1"/>
                    <a:pt x="5"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1"/>
            <p:cNvSpPr/>
            <p:nvPr/>
          </p:nvSpPr>
          <p:spPr>
            <a:xfrm>
              <a:off x="12112625" y="8334375"/>
              <a:ext cx="33338" cy="41275"/>
            </a:xfrm>
            <a:custGeom>
              <a:avLst/>
              <a:gdLst/>
              <a:ahLst/>
              <a:cxnLst/>
              <a:rect l="l" t="t" r="r" b="b"/>
              <a:pathLst>
                <a:path w="4" h="5" extrusionOk="0">
                  <a:moveTo>
                    <a:pt x="4" y="2"/>
                  </a:moveTo>
                  <a:cubicBezTo>
                    <a:pt x="4" y="4"/>
                    <a:pt x="3" y="5"/>
                    <a:pt x="2" y="5"/>
                  </a:cubicBezTo>
                  <a:cubicBezTo>
                    <a:pt x="1" y="5"/>
                    <a:pt x="0" y="4"/>
                    <a:pt x="0" y="3"/>
                  </a:cubicBezTo>
                  <a:cubicBezTo>
                    <a:pt x="0" y="2"/>
                    <a:pt x="1" y="0"/>
                    <a:pt x="2" y="1"/>
                  </a:cubicBezTo>
                  <a:cubicBezTo>
                    <a:pt x="3" y="1"/>
                    <a:pt x="3" y="2"/>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1"/>
            <p:cNvSpPr/>
            <p:nvPr/>
          </p:nvSpPr>
          <p:spPr>
            <a:xfrm>
              <a:off x="12458700" y="4976813"/>
              <a:ext cx="41275" cy="31750"/>
            </a:xfrm>
            <a:custGeom>
              <a:avLst/>
              <a:gdLst/>
              <a:ahLst/>
              <a:cxnLst/>
              <a:rect l="l" t="t" r="r" b="b"/>
              <a:pathLst>
                <a:path w="5" h="4" extrusionOk="0">
                  <a:moveTo>
                    <a:pt x="3" y="4"/>
                  </a:moveTo>
                  <a:cubicBezTo>
                    <a:pt x="1" y="4"/>
                    <a:pt x="0" y="4"/>
                    <a:pt x="0" y="2"/>
                  </a:cubicBezTo>
                  <a:cubicBezTo>
                    <a:pt x="0" y="1"/>
                    <a:pt x="1" y="0"/>
                    <a:pt x="2" y="0"/>
                  </a:cubicBezTo>
                  <a:cubicBezTo>
                    <a:pt x="4" y="0"/>
                    <a:pt x="5" y="2"/>
                    <a:pt x="4" y="3"/>
                  </a:cubicBezTo>
                  <a:cubicBezTo>
                    <a:pt x="4" y="3"/>
                    <a:pt x="3" y="4"/>
                    <a:pt x="3"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0" name="Google Shape;700;p1"/>
            <p:cNvSpPr/>
            <p:nvPr/>
          </p:nvSpPr>
          <p:spPr>
            <a:xfrm>
              <a:off x="10721975" y="8796338"/>
              <a:ext cx="41275" cy="41275"/>
            </a:xfrm>
            <a:custGeom>
              <a:avLst/>
              <a:gdLst/>
              <a:ahLst/>
              <a:cxnLst/>
              <a:rect l="l" t="t" r="r" b="b"/>
              <a:pathLst>
                <a:path w="5" h="5" extrusionOk="0">
                  <a:moveTo>
                    <a:pt x="5" y="3"/>
                  </a:moveTo>
                  <a:cubicBezTo>
                    <a:pt x="4" y="4"/>
                    <a:pt x="3" y="4"/>
                    <a:pt x="2" y="4"/>
                  </a:cubicBezTo>
                  <a:cubicBezTo>
                    <a:pt x="1" y="5"/>
                    <a:pt x="0" y="4"/>
                    <a:pt x="0" y="2"/>
                  </a:cubicBezTo>
                  <a:cubicBezTo>
                    <a:pt x="0" y="1"/>
                    <a:pt x="1" y="0"/>
                    <a:pt x="2" y="1"/>
                  </a:cubicBezTo>
                  <a:cubicBezTo>
                    <a:pt x="3" y="1"/>
                    <a:pt x="4" y="2"/>
                    <a:pt x="5"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1" name="Google Shape;701;p1"/>
            <p:cNvSpPr/>
            <p:nvPr/>
          </p:nvSpPr>
          <p:spPr>
            <a:xfrm>
              <a:off x="10953750" y="8804275"/>
              <a:ext cx="31750" cy="33338"/>
            </a:xfrm>
            <a:custGeom>
              <a:avLst/>
              <a:gdLst/>
              <a:ahLst/>
              <a:cxnLst/>
              <a:rect l="l" t="t" r="r" b="b"/>
              <a:pathLst>
                <a:path w="4" h="4" extrusionOk="0">
                  <a:moveTo>
                    <a:pt x="4" y="2"/>
                  </a:moveTo>
                  <a:cubicBezTo>
                    <a:pt x="4" y="3"/>
                    <a:pt x="3" y="4"/>
                    <a:pt x="2" y="4"/>
                  </a:cubicBezTo>
                  <a:cubicBezTo>
                    <a:pt x="1" y="3"/>
                    <a:pt x="0" y="3"/>
                    <a:pt x="0" y="2"/>
                  </a:cubicBezTo>
                  <a:cubicBezTo>
                    <a:pt x="0" y="1"/>
                    <a:pt x="1" y="0"/>
                    <a:pt x="2" y="0"/>
                  </a:cubicBezTo>
                  <a:cubicBezTo>
                    <a:pt x="3" y="0"/>
                    <a:pt x="4"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1"/>
            <p:cNvSpPr/>
            <p:nvPr/>
          </p:nvSpPr>
          <p:spPr>
            <a:xfrm>
              <a:off x="10491788" y="8804275"/>
              <a:ext cx="33338" cy="25400"/>
            </a:xfrm>
            <a:custGeom>
              <a:avLst/>
              <a:gdLst/>
              <a:ahLst/>
              <a:cxnLst/>
              <a:rect l="l" t="t" r="r" b="b"/>
              <a:pathLst>
                <a:path w="4" h="3" extrusionOk="0">
                  <a:moveTo>
                    <a:pt x="1" y="3"/>
                  </a:moveTo>
                  <a:cubicBezTo>
                    <a:pt x="1" y="3"/>
                    <a:pt x="0" y="2"/>
                    <a:pt x="0" y="1"/>
                  </a:cubicBezTo>
                  <a:cubicBezTo>
                    <a:pt x="0" y="0"/>
                    <a:pt x="1" y="0"/>
                    <a:pt x="2" y="0"/>
                  </a:cubicBezTo>
                  <a:cubicBezTo>
                    <a:pt x="3" y="0"/>
                    <a:pt x="4" y="0"/>
                    <a:pt x="4" y="1"/>
                  </a:cubicBezTo>
                  <a:cubicBezTo>
                    <a:pt x="4" y="3"/>
                    <a:pt x="3" y="3"/>
                    <a:pt x="1"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1"/>
            <p:cNvSpPr/>
            <p:nvPr/>
          </p:nvSpPr>
          <p:spPr>
            <a:xfrm>
              <a:off x="8870950" y="7874000"/>
              <a:ext cx="33338" cy="33338"/>
            </a:xfrm>
            <a:custGeom>
              <a:avLst/>
              <a:gdLst/>
              <a:ahLst/>
              <a:cxnLst/>
              <a:rect l="l" t="t" r="r" b="b"/>
              <a:pathLst>
                <a:path w="4" h="4" extrusionOk="0">
                  <a:moveTo>
                    <a:pt x="1" y="4"/>
                  </a:moveTo>
                  <a:cubicBezTo>
                    <a:pt x="1" y="3"/>
                    <a:pt x="0" y="3"/>
                    <a:pt x="0" y="2"/>
                  </a:cubicBezTo>
                  <a:cubicBezTo>
                    <a:pt x="0" y="1"/>
                    <a:pt x="1" y="0"/>
                    <a:pt x="2" y="0"/>
                  </a:cubicBezTo>
                  <a:cubicBezTo>
                    <a:pt x="3" y="0"/>
                    <a:pt x="4" y="1"/>
                    <a:pt x="4" y="2"/>
                  </a:cubicBezTo>
                  <a:cubicBezTo>
                    <a:pt x="4" y="3"/>
                    <a:pt x="3" y="4"/>
                    <a:pt x="1"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4" name="Google Shape;704;p1"/>
            <p:cNvSpPr/>
            <p:nvPr/>
          </p:nvSpPr>
          <p:spPr>
            <a:xfrm>
              <a:off x="12112625" y="4630738"/>
              <a:ext cx="33338" cy="33338"/>
            </a:xfrm>
            <a:custGeom>
              <a:avLst/>
              <a:gdLst/>
              <a:ahLst/>
              <a:cxnLst/>
              <a:rect l="l" t="t" r="r" b="b"/>
              <a:pathLst>
                <a:path w="4" h="4" extrusionOk="0">
                  <a:moveTo>
                    <a:pt x="3" y="0"/>
                  </a:moveTo>
                  <a:cubicBezTo>
                    <a:pt x="3" y="1"/>
                    <a:pt x="4" y="1"/>
                    <a:pt x="4" y="2"/>
                  </a:cubicBezTo>
                  <a:cubicBezTo>
                    <a:pt x="4" y="3"/>
                    <a:pt x="3" y="4"/>
                    <a:pt x="2" y="4"/>
                  </a:cubicBezTo>
                  <a:cubicBezTo>
                    <a:pt x="1" y="4"/>
                    <a:pt x="0" y="3"/>
                    <a:pt x="0" y="2"/>
                  </a:cubicBezTo>
                  <a:cubicBezTo>
                    <a:pt x="0" y="1"/>
                    <a:pt x="1" y="0"/>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
            <p:cNvSpPr/>
            <p:nvPr/>
          </p:nvSpPr>
          <p:spPr>
            <a:xfrm>
              <a:off x="12574588" y="5091113"/>
              <a:ext cx="39688" cy="41275"/>
            </a:xfrm>
            <a:custGeom>
              <a:avLst/>
              <a:gdLst/>
              <a:ahLst/>
              <a:cxnLst/>
              <a:rect l="l" t="t" r="r" b="b"/>
              <a:pathLst>
                <a:path w="5" h="5" extrusionOk="0">
                  <a:moveTo>
                    <a:pt x="5" y="2"/>
                  </a:moveTo>
                  <a:cubicBezTo>
                    <a:pt x="4" y="3"/>
                    <a:pt x="3" y="4"/>
                    <a:pt x="3" y="4"/>
                  </a:cubicBezTo>
                  <a:cubicBezTo>
                    <a:pt x="2" y="5"/>
                    <a:pt x="1" y="4"/>
                    <a:pt x="1" y="3"/>
                  </a:cubicBezTo>
                  <a:cubicBezTo>
                    <a:pt x="0" y="2"/>
                    <a:pt x="1" y="0"/>
                    <a:pt x="2" y="1"/>
                  </a:cubicBezTo>
                  <a:cubicBezTo>
                    <a:pt x="3" y="1"/>
                    <a:pt x="4" y="1"/>
                    <a:pt x="5"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1"/>
            <p:cNvSpPr/>
            <p:nvPr/>
          </p:nvSpPr>
          <p:spPr>
            <a:xfrm>
              <a:off x="8870950" y="5091113"/>
              <a:ext cx="41275" cy="33338"/>
            </a:xfrm>
            <a:custGeom>
              <a:avLst/>
              <a:gdLst/>
              <a:ahLst/>
              <a:cxnLst/>
              <a:rect l="l" t="t" r="r" b="b"/>
              <a:pathLst>
                <a:path w="5" h="4" extrusionOk="0">
                  <a:moveTo>
                    <a:pt x="5" y="2"/>
                  </a:moveTo>
                  <a:cubicBezTo>
                    <a:pt x="4" y="3"/>
                    <a:pt x="3" y="4"/>
                    <a:pt x="2" y="4"/>
                  </a:cubicBezTo>
                  <a:cubicBezTo>
                    <a:pt x="1" y="4"/>
                    <a:pt x="0" y="3"/>
                    <a:pt x="0" y="2"/>
                  </a:cubicBezTo>
                  <a:cubicBezTo>
                    <a:pt x="0" y="1"/>
                    <a:pt x="1" y="0"/>
                    <a:pt x="2" y="0"/>
                  </a:cubicBezTo>
                  <a:cubicBezTo>
                    <a:pt x="3" y="0"/>
                    <a:pt x="3" y="1"/>
                    <a:pt x="5"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1"/>
            <p:cNvSpPr/>
            <p:nvPr/>
          </p:nvSpPr>
          <p:spPr>
            <a:xfrm>
              <a:off x="8410575" y="6483350"/>
              <a:ext cx="33338" cy="31750"/>
            </a:xfrm>
            <a:custGeom>
              <a:avLst/>
              <a:gdLst/>
              <a:ahLst/>
              <a:cxnLst/>
              <a:rect l="l" t="t" r="r" b="b"/>
              <a:pathLst>
                <a:path w="4" h="4" extrusionOk="0">
                  <a:moveTo>
                    <a:pt x="2" y="0"/>
                  </a:moveTo>
                  <a:cubicBezTo>
                    <a:pt x="3" y="1"/>
                    <a:pt x="3" y="1"/>
                    <a:pt x="4" y="2"/>
                  </a:cubicBezTo>
                  <a:cubicBezTo>
                    <a:pt x="4" y="3"/>
                    <a:pt x="3" y="4"/>
                    <a:pt x="2" y="4"/>
                  </a:cubicBezTo>
                  <a:cubicBezTo>
                    <a:pt x="1" y="4"/>
                    <a:pt x="0" y="3"/>
                    <a:pt x="0" y="2"/>
                  </a:cubicBezTo>
                  <a:cubicBezTo>
                    <a:pt x="0" y="1"/>
                    <a:pt x="1" y="0"/>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8" name="Google Shape;708;p1"/>
            <p:cNvSpPr/>
            <p:nvPr/>
          </p:nvSpPr>
          <p:spPr>
            <a:xfrm>
              <a:off x="13034963" y="6483350"/>
              <a:ext cx="33338" cy="31750"/>
            </a:xfrm>
            <a:custGeom>
              <a:avLst/>
              <a:gdLst/>
              <a:ahLst/>
              <a:cxnLst/>
              <a:rect l="l" t="t" r="r" b="b"/>
              <a:pathLst>
                <a:path w="4" h="4" extrusionOk="0">
                  <a:moveTo>
                    <a:pt x="4" y="3"/>
                  </a:moveTo>
                  <a:cubicBezTo>
                    <a:pt x="4" y="3"/>
                    <a:pt x="3" y="4"/>
                    <a:pt x="2" y="4"/>
                  </a:cubicBezTo>
                  <a:cubicBezTo>
                    <a:pt x="1" y="4"/>
                    <a:pt x="0" y="3"/>
                    <a:pt x="1" y="2"/>
                  </a:cubicBezTo>
                  <a:cubicBezTo>
                    <a:pt x="1" y="2"/>
                    <a:pt x="2" y="1"/>
                    <a:pt x="2" y="1"/>
                  </a:cubicBezTo>
                  <a:cubicBezTo>
                    <a:pt x="3" y="0"/>
                    <a:pt x="4" y="1"/>
                    <a:pt x="4"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
            <p:cNvSpPr/>
            <p:nvPr/>
          </p:nvSpPr>
          <p:spPr>
            <a:xfrm>
              <a:off x="9340850" y="4630738"/>
              <a:ext cx="31750" cy="33338"/>
            </a:xfrm>
            <a:custGeom>
              <a:avLst/>
              <a:gdLst/>
              <a:ahLst/>
              <a:cxnLst/>
              <a:rect l="l" t="t" r="r" b="b"/>
              <a:pathLst>
                <a:path w="4" h="4" extrusionOk="0">
                  <a:moveTo>
                    <a:pt x="4" y="2"/>
                  </a:moveTo>
                  <a:cubicBezTo>
                    <a:pt x="3" y="3"/>
                    <a:pt x="2" y="3"/>
                    <a:pt x="1" y="4"/>
                  </a:cubicBezTo>
                  <a:cubicBezTo>
                    <a:pt x="0" y="4"/>
                    <a:pt x="0" y="3"/>
                    <a:pt x="0" y="2"/>
                  </a:cubicBezTo>
                  <a:cubicBezTo>
                    <a:pt x="0" y="1"/>
                    <a:pt x="0" y="0"/>
                    <a:pt x="1" y="0"/>
                  </a:cubicBezTo>
                  <a:cubicBezTo>
                    <a:pt x="2" y="0"/>
                    <a:pt x="3"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1"/>
            <p:cNvSpPr/>
            <p:nvPr/>
          </p:nvSpPr>
          <p:spPr>
            <a:xfrm>
              <a:off x="8410575" y="6251575"/>
              <a:ext cx="33338" cy="33338"/>
            </a:xfrm>
            <a:custGeom>
              <a:avLst/>
              <a:gdLst/>
              <a:ahLst/>
              <a:cxnLst/>
              <a:rect l="l" t="t" r="r" b="b"/>
              <a:pathLst>
                <a:path w="4" h="4" extrusionOk="0">
                  <a:moveTo>
                    <a:pt x="2" y="4"/>
                  </a:moveTo>
                  <a:cubicBezTo>
                    <a:pt x="1" y="3"/>
                    <a:pt x="0" y="3"/>
                    <a:pt x="0" y="2"/>
                  </a:cubicBezTo>
                  <a:cubicBezTo>
                    <a:pt x="0" y="1"/>
                    <a:pt x="1" y="0"/>
                    <a:pt x="2" y="0"/>
                  </a:cubicBezTo>
                  <a:cubicBezTo>
                    <a:pt x="3" y="0"/>
                    <a:pt x="4" y="1"/>
                    <a:pt x="4" y="2"/>
                  </a:cubicBezTo>
                  <a:cubicBezTo>
                    <a:pt x="3" y="3"/>
                    <a:pt x="3" y="3"/>
                    <a:pt x="2"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1" name="Google Shape;711;p1"/>
            <p:cNvSpPr/>
            <p:nvPr/>
          </p:nvSpPr>
          <p:spPr>
            <a:xfrm>
              <a:off x="8410575" y="6713538"/>
              <a:ext cx="25400" cy="33338"/>
            </a:xfrm>
            <a:custGeom>
              <a:avLst/>
              <a:gdLst/>
              <a:ahLst/>
              <a:cxnLst/>
              <a:rect l="l" t="t" r="r" b="b"/>
              <a:pathLst>
                <a:path w="3" h="4" extrusionOk="0">
                  <a:moveTo>
                    <a:pt x="2" y="0"/>
                  </a:moveTo>
                  <a:cubicBezTo>
                    <a:pt x="2" y="1"/>
                    <a:pt x="3" y="2"/>
                    <a:pt x="3" y="2"/>
                  </a:cubicBezTo>
                  <a:cubicBezTo>
                    <a:pt x="3" y="3"/>
                    <a:pt x="2" y="4"/>
                    <a:pt x="1" y="4"/>
                  </a:cubicBezTo>
                  <a:cubicBezTo>
                    <a:pt x="0" y="4"/>
                    <a:pt x="0" y="3"/>
                    <a:pt x="0" y="2"/>
                  </a:cubicBezTo>
                  <a:cubicBezTo>
                    <a:pt x="0" y="1"/>
                    <a:pt x="1" y="1"/>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2" name="Google Shape;712;p1"/>
            <p:cNvSpPr/>
            <p:nvPr/>
          </p:nvSpPr>
          <p:spPr>
            <a:xfrm>
              <a:off x="13042900" y="6251575"/>
              <a:ext cx="33338" cy="41275"/>
            </a:xfrm>
            <a:custGeom>
              <a:avLst/>
              <a:gdLst/>
              <a:ahLst/>
              <a:cxnLst/>
              <a:rect l="l" t="t" r="r" b="b"/>
              <a:pathLst>
                <a:path w="4" h="5" extrusionOk="0">
                  <a:moveTo>
                    <a:pt x="2" y="5"/>
                  </a:moveTo>
                  <a:cubicBezTo>
                    <a:pt x="1" y="4"/>
                    <a:pt x="0" y="3"/>
                    <a:pt x="0" y="2"/>
                  </a:cubicBezTo>
                  <a:cubicBezTo>
                    <a:pt x="0" y="1"/>
                    <a:pt x="1" y="1"/>
                    <a:pt x="2" y="1"/>
                  </a:cubicBezTo>
                  <a:cubicBezTo>
                    <a:pt x="3" y="0"/>
                    <a:pt x="4" y="1"/>
                    <a:pt x="4" y="2"/>
                  </a:cubicBezTo>
                  <a:cubicBezTo>
                    <a:pt x="3" y="3"/>
                    <a:pt x="3" y="4"/>
                    <a:pt x="2" y="5"/>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3" name="Google Shape;713;p1"/>
            <p:cNvSpPr/>
            <p:nvPr/>
          </p:nvSpPr>
          <p:spPr>
            <a:xfrm>
              <a:off x="13042900" y="6713538"/>
              <a:ext cx="25400" cy="33338"/>
            </a:xfrm>
            <a:custGeom>
              <a:avLst/>
              <a:gdLst/>
              <a:ahLst/>
              <a:cxnLst/>
              <a:rect l="l" t="t" r="r" b="b"/>
              <a:pathLst>
                <a:path w="3" h="4" extrusionOk="0">
                  <a:moveTo>
                    <a:pt x="2" y="0"/>
                  </a:moveTo>
                  <a:cubicBezTo>
                    <a:pt x="2" y="1"/>
                    <a:pt x="3" y="2"/>
                    <a:pt x="3" y="3"/>
                  </a:cubicBezTo>
                  <a:cubicBezTo>
                    <a:pt x="3" y="4"/>
                    <a:pt x="3" y="4"/>
                    <a:pt x="1" y="4"/>
                  </a:cubicBezTo>
                  <a:cubicBezTo>
                    <a:pt x="0" y="4"/>
                    <a:pt x="0" y="3"/>
                    <a:pt x="0" y="2"/>
                  </a:cubicBezTo>
                  <a:cubicBezTo>
                    <a:pt x="0" y="2"/>
                    <a:pt x="1" y="1"/>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4" name="Google Shape;714;p1"/>
            <p:cNvSpPr/>
            <p:nvPr/>
          </p:nvSpPr>
          <p:spPr>
            <a:xfrm>
              <a:off x="10721975" y="4170363"/>
              <a:ext cx="41275" cy="31750"/>
            </a:xfrm>
            <a:custGeom>
              <a:avLst/>
              <a:gdLst/>
              <a:ahLst/>
              <a:cxnLst/>
              <a:rect l="l" t="t" r="r" b="b"/>
              <a:pathLst>
                <a:path w="5" h="4" extrusionOk="0">
                  <a:moveTo>
                    <a:pt x="5" y="2"/>
                  </a:moveTo>
                  <a:cubicBezTo>
                    <a:pt x="4" y="3"/>
                    <a:pt x="3" y="3"/>
                    <a:pt x="2" y="4"/>
                  </a:cubicBezTo>
                  <a:cubicBezTo>
                    <a:pt x="1" y="4"/>
                    <a:pt x="0" y="3"/>
                    <a:pt x="1" y="2"/>
                  </a:cubicBezTo>
                  <a:cubicBezTo>
                    <a:pt x="1" y="1"/>
                    <a:pt x="1" y="0"/>
                    <a:pt x="2" y="0"/>
                  </a:cubicBezTo>
                  <a:cubicBezTo>
                    <a:pt x="3" y="0"/>
                    <a:pt x="4" y="1"/>
                    <a:pt x="5"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5" name="Google Shape;715;p1"/>
            <p:cNvSpPr/>
            <p:nvPr/>
          </p:nvSpPr>
          <p:spPr>
            <a:xfrm>
              <a:off x="10961688" y="4170363"/>
              <a:ext cx="31750" cy="31750"/>
            </a:xfrm>
            <a:custGeom>
              <a:avLst/>
              <a:gdLst/>
              <a:ahLst/>
              <a:cxnLst/>
              <a:rect l="l" t="t" r="r" b="b"/>
              <a:pathLst>
                <a:path w="4" h="4" extrusionOk="0">
                  <a:moveTo>
                    <a:pt x="4" y="2"/>
                  </a:moveTo>
                  <a:cubicBezTo>
                    <a:pt x="3" y="3"/>
                    <a:pt x="2" y="3"/>
                    <a:pt x="1" y="4"/>
                  </a:cubicBezTo>
                  <a:cubicBezTo>
                    <a:pt x="0" y="4"/>
                    <a:pt x="0" y="3"/>
                    <a:pt x="0" y="2"/>
                  </a:cubicBezTo>
                  <a:cubicBezTo>
                    <a:pt x="0" y="1"/>
                    <a:pt x="1" y="0"/>
                    <a:pt x="2" y="0"/>
                  </a:cubicBezTo>
                  <a:cubicBezTo>
                    <a:pt x="2" y="0"/>
                    <a:pt x="3"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6" name="Google Shape;716;p1"/>
            <p:cNvSpPr/>
            <p:nvPr/>
          </p:nvSpPr>
          <p:spPr>
            <a:xfrm>
              <a:off x="9917113" y="8688388"/>
              <a:ext cx="31750" cy="25400"/>
            </a:xfrm>
            <a:custGeom>
              <a:avLst/>
              <a:gdLst/>
              <a:ahLst/>
              <a:cxnLst/>
              <a:rect l="l" t="t" r="r" b="b"/>
              <a:pathLst>
                <a:path w="4" h="3" extrusionOk="0">
                  <a:moveTo>
                    <a:pt x="4" y="2"/>
                  </a:moveTo>
                  <a:cubicBezTo>
                    <a:pt x="3" y="2"/>
                    <a:pt x="2" y="3"/>
                    <a:pt x="1" y="3"/>
                  </a:cubicBezTo>
                  <a:cubicBezTo>
                    <a:pt x="1" y="3"/>
                    <a:pt x="0" y="2"/>
                    <a:pt x="0" y="2"/>
                  </a:cubicBezTo>
                  <a:cubicBezTo>
                    <a:pt x="0" y="1"/>
                    <a:pt x="0" y="0"/>
                    <a:pt x="1" y="0"/>
                  </a:cubicBezTo>
                  <a:cubicBezTo>
                    <a:pt x="2" y="0"/>
                    <a:pt x="3"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1"/>
            <p:cNvSpPr/>
            <p:nvPr/>
          </p:nvSpPr>
          <p:spPr>
            <a:xfrm>
              <a:off x="10491788" y="4160838"/>
              <a:ext cx="33338" cy="33338"/>
            </a:xfrm>
            <a:custGeom>
              <a:avLst/>
              <a:gdLst/>
              <a:ahLst/>
              <a:cxnLst/>
              <a:rect l="l" t="t" r="r" b="b"/>
              <a:pathLst>
                <a:path w="4" h="4" extrusionOk="0">
                  <a:moveTo>
                    <a:pt x="2" y="0"/>
                  </a:moveTo>
                  <a:cubicBezTo>
                    <a:pt x="3" y="1"/>
                    <a:pt x="4" y="2"/>
                    <a:pt x="4" y="2"/>
                  </a:cubicBezTo>
                  <a:cubicBezTo>
                    <a:pt x="4" y="3"/>
                    <a:pt x="3" y="4"/>
                    <a:pt x="2" y="4"/>
                  </a:cubicBezTo>
                  <a:cubicBezTo>
                    <a:pt x="1" y="4"/>
                    <a:pt x="0" y="3"/>
                    <a:pt x="1" y="2"/>
                  </a:cubicBezTo>
                  <a:cubicBezTo>
                    <a:pt x="1" y="2"/>
                    <a:pt x="1" y="1"/>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
            <p:cNvSpPr/>
            <p:nvPr/>
          </p:nvSpPr>
          <p:spPr>
            <a:xfrm>
              <a:off x="12688888" y="7758113"/>
              <a:ext cx="33338" cy="33338"/>
            </a:xfrm>
            <a:custGeom>
              <a:avLst/>
              <a:gdLst/>
              <a:ahLst/>
              <a:cxnLst/>
              <a:rect l="l" t="t" r="r" b="b"/>
              <a:pathLst>
                <a:path w="4" h="4" extrusionOk="0">
                  <a:moveTo>
                    <a:pt x="3" y="0"/>
                  </a:moveTo>
                  <a:cubicBezTo>
                    <a:pt x="3" y="1"/>
                    <a:pt x="4" y="2"/>
                    <a:pt x="4" y="2"/>
                  </a:cubicBezTo>
                  <a:cubicBezTo>
                    <a:pt x="4" y="3"/>
                    <a:pt x="3" y="4"/>
                    <a:pt x="2" y="4"/>
                  </a:cubicBezTo>
                  <a:cubicBezTo>
                    <a:pt x="1" y="4"/>
                    <a:pt x="0" y="3"/>
                    <a:pt x="1" y="2"/>
                  </a:cubicBezTo>
                  <a:cubicBezTo>
                    <a:pt x="1" y="1"/>
                    <a:pt x="2" y="1"/>
                    <a:pt x="3"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
            <p:cNvSpPr/>
            <p:nvPr/>
          </p:nvSpPr>
          <p:spPr>
            <a:xfrm>
              <a:off x="12927013" y="7297738"/>
              <a:ext cx="25400" cy="33338"/>
            </a:xfrm>
            <a:custGeom>
              <a:avLst/>
              <a:gdLst/>
              <a:ahLst/>
              <a:cxnLst/>
              <a:rect l="l" t="t" r="r" b="b"/>
              <a:pathLst>
                <a:path w="3" h="4" extrusionOk="0">
                  <a:moveTo>
                    <a:pt x="1" y="0"/>
                  </a:moveTo>
                  <a:cubicBezTo>
                    <a:pt x="2" y="1"/>
                    <a:pt x="3" y="1"/>
                    <a:pt x="3" y="2"/>
                  </a:cubicBezTo>
                  <a:cubicBezTo>
                    <a:pt x="3" y="2"/>
                    <a:pt x="2" y="3"/>
                    <a:pt x="1" y="3"/>
                  </a:cubicBezTo>
                  <a:cubicBezTo>
                    <a:pt x="1" y="4"/>
                    <a:pt x="0" y="3"/>
                    <a:pt x="0" y="2"/>
                  </a:cubicBezTo>
                  <a:cubicBezTo>
                    <a:pt x="0" y="1"/>
                    <a:pt x="1" y="1"/>
                    <a:pt x="1"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1"/>
            <p:cNvSpPr/>
            <p:nvPr/>
          </p:nvSpPr>
          <p:spPr>
            <a:xfrm>
              <a:off x="12696825" y="5214938"/>
              <a:ext cx="33338" cy="25400"/>
            </a:xfrm>
            <a:custGeom>
              <a:avLst/>
              <a:gdLst/>
              <a:ahLst/>
              <a:cxnLst/>
              <a:rect l="l" t="t" r="r" b="b"/>
              <a:pathLst>
                <a:path w="4" h="3" extrusionOk="0">
                  <a:moveTo>
                    <a:pt x="4" y="2"/>
                  </a:moveTo>
                  <a:cubicBezTo>
                    <a:pt x="3" y="2"/>
                    <a:pt x="2" y="3"/>
                    <a:pt x="2" y="3"/>
                  </a:cubicBezTo>
                  <a:cubicBezTo>
                    <a:pt x="1" y="3"/>
                    <a:pt x="0" y="2"/>
                    <a:pt x="0" y="1"/>
                  </a:cubicBezTo>
                  <a:cubicBezTo>
                    <a:pt x="0" y="1"/>
                    <a:pt x="1" y="0"/>
                    <a:pt x="2" y="0"/>
                  </a:cubicBezTo>
                  <a:cubicBezTo>
                    <a:pt x="2" y="0"/>
                    <a:pt x="3"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1" name="Google Shape;721;p1"/>
            <p:cNvSpPr/>
            <p:nvPr/>
          </p:nvSpPr>
          <p:spPr>
            <a:xfrm>
              <a:off x="12927013" y="5675313"/>
              <a:ext cx="33338" cy="33338"/>
            </a:xfrm>
            <a:custGeom>
              <a:avLst/>
              <a:gdLst/>
              <a:ahLst/>
              <a:cxnLst/>
              <a:rect l="l" t="t" r="r" b="b"/>
              <a:pathLst>
                <a:path w="4" h="4" extrusionOk="0">
                  <a:moveTo>
                    <a:pt x="4" y="2"/>
                  </a:moveTo>
                  <a:cubicBezTo>
                    <a:pt x="3" y="3"/>
                    <a:pt x="2" y="3"/>
                    <a:pt x="2" y="3"/>
                  </a:cubicBezTo>
                  <a:cubicBezTo>
                    <a:pt x="1" y="4"/>
                    <a:pt x="0" y="2"/>
                    <a:pt x="0" y="2"/>
                  </a:cubicBezTo>
                  <a:cubicBezTo>
                    <a:pt x="0" y="1"/>
                    <a:pt x="1" y="0"/>
                    <a:pt x="2" y="0"/>
                  </a:cubicBezTo>
                  <a:cubicBezTo>
                    <a:pt x="2" y="0"/>
                    <a:pt x="3"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2" name="Google Shape;722;p1"/>
            <p:cNvSpPr/>
            <p:nvPr/>
          </p:nvSpPr>
          <p:spPr>
            <a:xfrm>
              <a:off x="11998325" y="8458200"/>
              <a:ext cx="33338" cy="25400"/>
            </a:xfrm>
            <a:custGeom>
              <a:avLst/>
              <a:gdLst/>
              <a:ahLst/>
              <a:cxnLst/>
              <a:rect l="l" t="t" r="r" b="b"/>
              <a:pathLst>
                <a:path w="4" h="3" extrusionOk="0">
                  <a:moveTo>
                    <a:pt x="4" y="2"/>
                  </a:moveTo>
                  <a:cubicBezTo>
                    <a:pt x="3" y="2"/>
                    <a:pt x="2" y="3"/>
                    <a:pt x="2" y="3"/>
                  </a:cubicBezTo>
                  <a:cubicBezTo>
                    <a:pt x="1" y="3"/>
                    <a:pt x="0" y="2"/>
                    <a:pt x="0" y="1"/>
                  </a:cubicBezTo>
                  <a:cubicBezTo>
                    <a:pt x="1" y="1"/>
                    <a:pt x="1" y="0"/>
                    <a:pt x="2" y="0"/>
                  </a:cubicBezTo>
                  <a:cubicBezTo>
                    <a:pt x="2" y="0"/>
                    <a:pt x="3"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
            <p:cNvSpPr/>
            <p:nvPr/>
          </p:nvSpPr>
          <p:spPr>
            <a:xfrm>
              <a:off x="11537950" y="8688388"/>
              <a:ext cx="23813" cy="33338"/>
            </a:xfrm>
            <a:custGeom>
              <a:avLst/>
              <a:gdLst/>
              <a:ahLst/>
              <a:cxnLst/>
              <a:rect l="l" t="t" r="r" b="b"/>
              <a:pathLst>
                <a:path w="3" h="4" extrusionOk="0">
                  <a:moveTo>
                    <a:pt x="2" y="4"/>
                  </a:moveTo>
                  <a:cubicBezTo>
                    <a:pt x="1" y="3"/>
                    <a:pt x="0" y="3"/>
                    <a:pt x="0" y="2"/>
                  </a:cubicBezTo>
                  <a:cubicBezTo>
                    <a:pt x="0" y="1"/>
                    <a:pt x="1" y="0"/>
                    <a:pt x="2" y="0"/>
                  </a:cubicBezTo>
                  <a:cubicBezTo>
                    <a:pt x="3" y="0"/>
                    <a:pt x="3" y="1"/>
                    <a:pt x="3" y="2"/>
                  </a:cubicBezTo>
                  <a:cubicBezTo>
                    <a:pt x="3" y="3"/>
                    <a:pt x="2" y="3"/>
                    <a:pt x="2"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
            <p:cNvSpPr/>
            <p:nvPr/>
          </p:nvSpPr>
          <p:spPr>
            <a:xfrm>
              <a:off x="8756650" y="7758113"/>
              <a:ext cx="23813" cy="33338"/>
            </a:xfrm>
            <a:custGeom>
              <a:avLst/>
              <a:gdLst/>
              <a:ahLst/>
              <a:cxnLst/>
              <a:rect l="l" t="t" r="r" b="b"/>
              <a:pathLst>
                <a:path w="3" h="4" extrusionOk="0">
                  <a:moveTo>
                    <a:pt x="2" y="0"/>
                  </a:moveTo>
                  <a:cubicBezTo>
                    <a:pt x="3" y="1"/>
                    <a:pt x="3" y="1"/>
                    <a:pt x="3" y="2"/>
                  </a:cubicBezTo>
                  <a:cubicBezTo>
                    <a:pt x="3" y="3"/>
                    <a:pt x="2" y="3"/>
                    <a:pt x="2" y="3"/>
                  </a:cubicBezTo>
                  <a:cubicBezTo>
                    <a:pt x="1" y="4"/>
                    <a:pt x="0" y="3"/>
                    <a:pt x="0" y="2"/>
                  </a:cubicBezTo>
                  <a:cubicBezTo>
                    <a:pt x="0" y="1"/>
                    <a:pt x="1" y="1"/>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
            <p:cNvSpPr/>
            <p:nvPr/>
          </p:nvSpPr>
          <p:spPr>
            <a:xfrm>
              <a:off x="9447213" y="8450263"/>
              <a:ext cx="33338" cy="33338"/>
            </a:xfrm>
            <a:custGeom>
              <a:avLst/>
              <a:gdLst/>
              <a:ahLst/>
              <a:cxnLst/>
              <a:rect l="l" t="t" r="r" b="b"/>
              <a:pathLst>
                <a:path w="4" h="4" extrusionOk="0">
                  <a:moveTo>
                    <a:pt x="2" y="0"/>
                  </a:moveTo>
                  <a:cubicBezTo>
                    <a:pt x="3" y="1"/>
                    <a:pt x="4" y="2"/>
                    <a:pt x="4" y="2"/>
                  </a:cubicBezTo>
                  <a:cubicBezTo>
                    <a:pt x="4" y="3"/>
                    <a:pt x="3" y="4"/>
                    <a:pt x="2" y="4"/>
                  </a:cubicBezTo>
                  <a:cubicBezTo>
                    <a:pt x="1" y="4"/>
                    <a:pt x="0" y="3"/>
                    <a:pt x="1" y="2"/>
                  </a:cubicBezTo>
                  <a:cubicBezTo>
                    <a:pt x="1" y="2"/>
                    <a:pt x="1" y="1"/>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6" name="Google Shape;726;p1"/>
            <p:cNvSpPr/>
            <p:nvPr/>
          </p:nvSpPr>
          <p:spPr>
            <a:xfrm>
              <a:off x="8756650" y="5207000"/>
              <a:ext cx="33338" cy="33338"/>
            </a:xfrm>
            <a:custGeom>
              <a:avLst/>
              <a:gdLst/>
              <a:ahLst/>
              <a:cxnLst/>
              <a:rect l="l" t="t" r="r" b="b"/>
              <a:pathLst>
                <a:path w="4" h="4" extrusionOk="0">
                  <a:moveTo>
                    <a:pt x="2" y="0"/>
                  </a:moveTo>
                  <a:cubicBezTo>
                    <a:pt x="3" y="1"/>
                    <a:pt x="4" y="2"/>
                    <a:pt x="4" y="2"/>
                  </a:cubicBezTo>
                  <a:cubicBezTo>
                    <a:pt x="4" y="3"/>
                    <a:pt x="3" y="4"/>
                    <a:pt x="2" y="4"/>
                  </a:cubicBezTo>
                  <a:cubicBezTo>
                    <a:pt x="1" y="4"/>
                    <a:pt x="1" y="3"/>
                    <a:pt x="1" y="2"/>
                  </a:cubicBezTo>
                  <a:cubicBezTo>
                    <a:pt x="0" y="2"/>
                    <a:pt x="1" y="1"/>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1"/>
            <p:cNvSpPr/>
            <p:nvPr/>
          </p:nvSpPr>
          <p:spPr>
            <a:xfrm>
              <a:off x="11998325" y="4524375"/>
              <a:ext cx="33338" cy="23813"/>
            </a:xfrm>
            <a:custGeom>
              <a:avLst/>
              <a:gdLst/>
              <a:ahLst/>
              <a:cxnLst/>
              <a:rect l="l" t="t" r="r" b="b"/>
              <a:pathLst>
                <a:path w="4" h="3" extrusionOk="0">
                  <a:moveTo>
                    <a:pt x="4" y="1"/>
                  </a:moveTo>
                  <a:cubicBezTo>
                    <a:pt x="3" y="2"/>
                    <a:pt x="3" y="2"/>
                    <a:pt x="2" y="3"/>
                  </a:cubicBezTo>
                  <a:cubicBezTo>
                    <a:pt x="1" y="3"/>
                    <a:pt x="0" y="2"/>
                    <a:pt x="1" y="1"/>
                  </a:cubicBezTo>
                  <a:cubicBezTo>
                    <a:pt x="1" y="0"/>
                    <a:pt x="2" y="0"/>
                    <a:pt x="2" y="0"/>
                  </a:cubicBezTo>
                  <a:cubicBezTo>
                    <a:pt x="3" y="0"/>
                    <a:pt x="3" y="0"/>
                    <a:pt x="4"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1"/>
            <p:cNvSpPr/>
            <p:nvPr/>
          </p:nvSpPr>
          <p:spPr>
            <a:xfrm>
              <a:off x="8526463" y="5675313"/>
              <a:ext cx="31750" cy="25400"/>
            </a:xfrm>
            <a:custGeom>
              <a:avLst/>
              <a:gdLst/>
              <a:ahLst/>
              <a:cxnLst/>
              <a:rect l="l" t="t" r="r" b="b"/>
              <a:pathLst>
                <a:path w="4" h="3" extrusionOk="0">
                  <a:moveTo>
                    <a:pt x="4" y="1"/>
                  </a:moveTo>
                  <a:cubicBezTo>
                    <a:pt x="3" y="2"/>
                    <a:pt x="3" y="3"/>
                    <a:pt x="2" y="3"/>
                  </a:cubicBezTo>
                  <a:cubicBezTo>
                    <a:pt x="1" y="3"/>
                    <a:pt x="0" y="3"/>
                    <a:pt x="0" y="2"/>
                  </a:cubicBezTo>
                  <a:cubicBezTo>
                    <a:pt x="0" y="1"/>
                    <a:pt x="1" y="0"/>
                    <a:pt x="2" y="0"/>
                  </a:cubicBezTo>
                  <a:cubicBezTo>
                    <a:pt x="3" y="0"/>
                    <a:pt x="3" y="1"/>
                    <a:pt x="4"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9" name="Google Shape;729;p1"/>
            <p:cNvSpPr/>
            <p:nvPr/>
          </p:nvSpPr>
          <p:spPr>
            <a:xfrm>
              <a:off x="8526463" y="7297738"/>
              <a:ext cx="31750" cy="25400"/>
            </a:xfrm>
            <a:custGeom>
              <a:avLst/>
              <a:gdLst/>
              <a:ahLst/>
              <a:cxnLst/>
              <a:rect l="l" t="t" r="r" b="b"/>
              <a:pathLst>
                <a:path w="4" h="3" extrusionOk="0">
                  <a:moveTo>
                    <a:pt x="4" y="2"/>
                  </a:moveTo>
                  <a:cubicBezTo>
                    <a:pt x="3" y="2"/>
                    <a:pt x="2" y="3"/>
                    <a:pt x="1" y="3"/>
                  </a:cubicBezTo>
                  <a:cubicBezTo>
                    <a:pt x="1" y="3"/>
                    <a:pt x="0" y="2"/>
                    <a:pt x="0" y="2"/>
                  </a:cubicBezTo>
                  <a:cubicBezTo>
                    <a:pt x="0" y="1"/>
                    <a:pt x="1" y="0"/>
                    <a:pt x="2" y="0"/>
                  </a:cubicBezTo>
                  <a:cubicBezTo>
                    <a:pt x="2" y="0"/>
                    <a:pt x="3"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0" name="Google Shape;730;p1"/>
            <p:cNvSpPr/>
            <p:nvPr/>
          </p:nvSpPr>
          <p:spPr>
            <a:xfrm>
              <a:off x="11537950" y="4284663"/>
              <a:ext cx="31750" cy="33338"/>
            </a:xfrm>
            <a:custGeom>
              <a:avLst/>
              <a:gdLst/>
              <a:ahLst/>
              <a:cxnLst/>
              <a:rect l="l" t="t" r="r" b="b"/>
              <a:pathLst>
                <a:path w="4" h="4" extrusionOk="0">
                  <a:moveTo>
                    <a:pt x="2" y="4"/>
                  </a:moveTo>
                  <a:cubicBezTo>
                    <a:pt x="1" y="3"/>
                    <a:pt x="0" y="2"/>
                    <a:pt x="0" y="2"/>
                  </a:cubicBezTo>
                  <a:cubicBezTo>
                    <a:pt x="0" y="1"/>
                    <a:pt x="1" y="1"/>
                    <a:pt x="2" y="0"/>
                  </a:cubicBezTo>
                  <a:cubicBezTo>
                    <a:pt x="3" y="0"/>
                    <a:pt x="4" y="1"/>
                    <a:pt x="3" y="2"/>
                  </a:cubicBezTo>
                  <a:cubicBezTo>
                    <a:pt x="3" y="3"/>
                    <a:pt x="2" y="3"/>
                    <a:pt x="2"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1" name="Google Shape;731;p1"/>
            <p:cNvSpPr/>
            <p:nvPr/>
          </p:nvSpPr>
          <p:spPr>
            <a:xfrm>
              <a:off x="9917113" y="4284663"/>
              <a:ext cx="31750" cy="25400"/>
            </a:xfrm>
            <a:custGeom>
              <a:avLst/>
              <a:gdLst/>
              <a:ahLst/>
              <a:cxnLst/>
              <a:rect l="l" t="t" r="r" b="b"/>
              <a:pathLst>
                <a:path w="4" h="3" extrusionOk="0">
                  <a:moveTo>
                    <a:pt x="4" y="2"/>
                  </a:moveTo>
                  <a:cubicBezTo>
                    <a:pt x="3" y="3"/>
                    <a:pt x="2" y="3"/>
                    <a:pt x="1" y="3"/>
                  </a:cubicBezTo>
                  <a:cubicBezTo>
                    <a:pt x="1" y="3"/>
                    <a:pt x="0" y="2"/>
                    <a:pt x="0" y="1"/>
                  </a:cubicBezTo>
                  <a:cubicBezTo>
                    <a:pt x="1" y="1"/>
                    <a:pt x="1" y="0"/>
                    <a:pt x="2" y="0"/>
                  </a:cubicBezTo>
                  <a:cubicBezTo>
                    <a:pt x="3" y="0"/>
                    <a:pt x="3"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2" name="Google Shape;732;p1"/>
            <p:cNvSpPr/>
            <p:nvPr/>
          </p:nvSpPr>
          <p:spPr>
            <a:xfrm>
              <a:off x="13042900" y="6951663"/>
              <a:ext cx="33338" cy="25400"/>
            </a:xfrm>
            <a:custGeom>
              <a:avLst/>
              <a:gdLst/>
              <a:ahLst/>
              <a:cxnLst/>
              <a:rect l="l" t="t" r="r" b="b"/>
              <a:pathLst>
                <a:path w="4" h="3" extrusionOk="0">
                  <a:moveTo>
                    <a:pt x="4" y="2"/>
                  </a:moveTo>
                  <a:cubicBezTo>
                    <a:pt x="2" y="3"/>
                    <a:pt x="2" y="3"/>
                    <a:pt x="1" y="3"/>
                  </a:cubicBezTo>
                  <a:cubicBezTo>
                    <a:pt x="1" y="3"/>
                    <a:pt x="0" y="2"/>
                    <a:pt x="0" y="1"/>
                  </a:cubicBezTo>
                  <a:cubicBezTo>
                    <a:pt x="0" y="1"/>
                    <a:pt x="1" y="0"/>
                    <a:pt x="2" y="0"/>
                  </a:cubicBezTo>
                  <a:cubicBezTo>
                    <a:pt x="2" y="0"/>
                    <a:pt x="3"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3" name="Google Shape;733;p1"/>
            <p:cNvSpPr/>
            <p:nvPr/>
          </p:nvSpPr>
          <p:spPr>
            <a:xfrm>
              <a:off x="13042900" y="6021388"/>
              <a:ext cx="25400" cy="33338"/>
            </a:xfrm>
            <a:custGeom>
              <a:avLst/>
              <a:gdLst/>
              <a:ahLst/>
              <a:cxnLst/>
              <a:rect l="l" t="t" r="r" b="b"/>
              <a:pathLst>
                <a:path w="3" h="4" extrusionOk="0">
                  <a:moveTo>
                    <a:pt x="2" y="0"/>
                  </a:moveTo>
                  <a:cubicBezTo>
                    <a:pt x="2" y="1"/>
                    <a:pt x="3" y="1"/>
                    <a:pt x="3" y="2"/>
                  </a:cubicBezTo>
                  <a:cubicBezTo>
                    <a:pt x="3" y="3"/>
                    <a:pt x="3" y="4"/>
                    <a:pt x="2" y="3"/>
                  </a:cubicBezTo>
                  <a:cubicBezTo>
                    <a:pt x="1" y="3"/>
                    <a:pt x="0" y="3"/>
                    <a:pt x="0" y="2"/>
                  </a:cubicBezTo>
                  <a:cubicBezTo>
                    <a:pt x="0" y="2"/>
                    <a:pt x="1" y="1"/>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4" name="Google Shape;734;p1"/>
            <p:cNvSpPr/>
            <p:nvPr/>
          </p:nvSpPr>
          <p:spPr>
            <a:xfrm>
              <a:off x="9455150" y="4514850"/>
              <a:ext cx="33338" cy="25400"/>
            </a:xfrm>
            <a:custGeom>
              <a:avLst/>
              <a:gdLst/>
              <a:ahLst/>
              <a:cxnLst/>
              <a:rect l="l" t="t" r="r" b="b"/>
              <a:pathLst>
                <a:path w="4" h="3" extrusionOk="0">
                  <a:moveTo>
                    <a:pt x="4" y="2"/>
                  </a:moveTo>
                  <a:cubicBezTo>
                    <a:pt x="3" y="2"/>
                    <a:pt x="2" y="3"/>
                    <a:pt x="1" y="3"/>
                  </a:cubicBezTo>
                  <a:cubicBezTo>
                    <a:pt x="1" y="3"/>
                    <a:pt x="0" y="2"/>
                    <a:pt x="0" y="2"/>
                  </a:cubicBezTo>
                  <a:cubicBezTo>
                    <a:pt x="0" y="1"/>
                    <a:pt x="1" y="0"/>
                    <a:pt x="1" y="0"/>
                  </a:cubicBezTo>
                  <a:cubicBezTo>
                    <a:pt x="2" y="0"/>
                    <a:pt x="2"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5" name="Google Shape;735;p1"/>
            <p:cNvSpPr/>
            <p:nvPr/>
          </p:nvSpPr>
          <p:spPr>
            <a:xfrm>
              <a:off x="11191875" y="8804275"/>
              <a:ext cx="33338" cy="25400"/>
            </a:xfrm>
            <a:custGeom>
              <a:avLst/>
              <a:gdLst/>
              <a:ahLst/>
              <a:cxnLst/>
              <a:rect l="l" t="t" r="r" b="b"/>
              <a:pathLst>
                <a:path w="4" h="3" extrusionOk="0">
                  <a:moveTo>
                    <a:pt x="4" y="2"/>
                  </a:moveTo>
                  <a:cubicBezTo>
                    <a:pt x="2" y="3"/>
                    <a:pt x="2" y="3"/>
                    <a:pt x="1" y="3"/>
                  </a:cubicBezTo>
                  <a:cubicBezTo>
                    <a:pt x="1" y="3"/>
                    <a:pt x="0" y="2"/>
                    <a:pt x="0" y="2"/>
                  </a:cubicBezTo>
                  <a:cubicBezTo>
                    <a:pt x="0" y="1"/>
                    <a:pt x="1" y="0"/>
                    <a:pt x="1" y="0"/>
                  </a:cubicBezTo>
                  <a:cubicBezTo>
                    <a:pt x="2" y="0"/>
                    <a:pt x="2"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6" name="Google Shape;736;p1"/>
            <p:cNvSpPr/>
            <p:nvPr/>
          </p:nvSpPr>
          <p:spPr>
            <a:xfrm>
              <a:off x="8410575" y="6943725"/>
              <a:ext cx="25400" cy="33338"/>
            </a:xfrm>
            <a:custGeom>
              <a:avLst/>
              <a:gdLst/>
              <a:ahLst/>
              <a:cxnLst/>
              <a:rect l="l" t="t" r="r" b="b"/>
              <a:pathLst>
                <a:path w="3" h="4" extrusionOk="0">
                  <a:moveTo>
                    <a:pt x="2" y="0"/>
                  </a:moveTo>
                  <a:cubicBezTo>
                    <a:pt x="2" y="1"/>
                    <a:pt x="3" y="2"/>
                    <a:pt x="3" y="2"/>
                  </a:cubicBezTo>
                  <a:cubicBezTo>
                    <a:pt x="3" y="3"/>
                    <a:pt x="2" y="4"/>
                    <a:pt x="2" y="4"/>
                  </a:cubicBezTo>
                  <a:cubicBezTo>
                    <a:pt x="1" y="4"/>
                    <a:pt x="0" y="3"/>
                    <a:pt x="0" y="2"/>
                  </a:cubicBezTo>
                  <a:cubicBezTo>
                    <a:pt x="0" y="2"/>
                    <a:pt x="1" y="1"/>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7" name="Google Shape;737;p1"/>
            <p:cNvSpPr/>
            <p:nvPr/>
          </p:nvSpPr>
          <p:spPr>
            <a:xfrm>
              <a:off x="8410575" y="6021388"/>
              <a:ext cx="33338" cy="25400"/>
            </a:xfrm>
            <a:custGeom>
              <a:avLst/>
              <a:gdLst/>
              <a:ahLst/>
              <a:cxnLst/>
              <a:rect l="l" t="t" r="r" b="b"/>
              <a:pathLst>
                <a:path w="4" h="3" extrusionOk="0">
                  <a:moveTo>
                    <a:pt x="4" y="2"/>
                  </a:moveTo>
                  <a:cubicBezTo>
                    <a:pt x="3" y="3"/>
                    <a:pt x="2" y="3"/>
                    <a:pt x="2" y="3"/>
                  </a:cubicBezTo>
                  <a:cubicBezTo>
                    <a:pt x="1" y="3"/>
                    <a:pt x="0" y="2"/>
                    <a:pt x="0" y="2"/>
                  </a:cubicBezTo>
                  <a:cubicBezTo>
                    <a:pt x="0" y="1"/>
                    <a:pt x="1" y="0"/>
                    <a:pt x="2" y="0"/>
                  </a:cubicBezTo>
                  <a:cubicBezTo>
                    <a:pt x="3" y="1"/>
                    <a:pt x="3" y="1"/>
                    <a:pt x="4"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8" name="Google Shape;738;p1"/>
            <p:cNvSpPr/>
            <p:nvPr/>
          </p:nvSpPr>
          <p:spPr>
            <a:xfrm>
              <a:off x="10261600" y="8796338"/>
              <a:ext cx="25400" cy="33338"/>
            </a:xfrm>
            <a:custGeom>
              <a:avLst/>
              <a:gdLst/>
              <a:ahLst/>
              <a:cxnLst/>
              <a:rect l="l" t="t" r="r" b="b"/>
              <a:pathLst>
                <a:path w="3" h="4" extrusionOk="0">
                  <a:moveTo>
                    <a:pt x="2" y="0"/>
                  </a:moveTo>
                  <a:cubicBezTo>
                    <a:pt x="2" y="1"/>
                    <a:pt x="3" y="2"/>
                    <a:pt x="3" y="3"/>
                  </a:cubicBezTo>
                  <a:cubicBezTo>
                    <a:pt x="3" y="3"/>
                    <a:pt x="2" y="4"/>
                    <a:pt x="2" y="4"/>
                  </a:cubicBezTo>
                  <a:cubicBezTo>
                    <a:pt x="1" y="4"/>
                    <a:pt x="0" y="3"/>
                    <a:pt x="0" y="2"/>
                  </a:cubicBezTo>
                  <a:cubicBezTo>
                    <a:pt x="0" y="2"/>
                    <a:pt x="1" y="1"/>
                    <a:pt x="2"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9" name="Google Shape;739;p1"/>
            <p:cNvSpPr/>
            <p:nvPr/>
          </p:nvSpPr>
          <p:spPr>
            <a:xfrm>
              <a:off x="12812713" y="7651750"/>
              <a:ext cx="23813" cy="25400"/>
            </a:xfrm>
            <a:custGeom>
              <a:avLst/>
              <a:gdLst/>
              <a:ahLst/>
              <a:cxnLst/>
              <a:rect l="l" t="t" r="r" b="b"/>
              <a:pathLst>
                <a:path w="3" h="3" extrusionOk="0">
                  <a:moveTo>
                    <a:pt x="1" y="3"/>
                  </a:moveTo>
                  <a:cubicBezTo>
                    <a:pt x="1" y="2"/>
                    <a:pt x="0" y="2"/>
                    <a:pt x="0" y="1"/>
                  </a:cubicBezTo>
                  <a:cubicBezTo>
                    <a:pt x="0" y="1"/>
                    <a:pt x="1" y="0"/>
                    <a:pt x="1" y="0"/>
                  </a:cubicBezTo>
                  <a:cubicBezTo>
                    <a:pt x="2" y="0"/>
                    <a:pt x="3" y="1"/>
                    <a:pt x="3" y="1"/>
                  </a:cubicBezTo>
                  <a:cubicBezTo>
                    <a:pt x="2" y="2"/>
                    <a:pt x="2" y="2"/>
                    <a:pt x="1"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0" name="Google Shape;740;p1"/>
            <p:cNvSpPr/>
            <p:nvPr/>
          </p:nvSpPr>
          <p:spPr>
            <a:xfrm>
              <a:off x="11882438" y="8574088"/>
              <a:ext cx="25400" cy="33338"/>
            </a:xfrm>
            <a:custGeom>
              <a:avLst/>
              <a:gdLst/>
              <a:ahLst/>
              <a:cxnLst/>
              <a:rect l="l" t="t" r="r" b="b"/>
              <a:pathLst>
                <a:path w="3" h="4" extrusionOk="0">
                  <a:moveTo>
                    <a:pt x="2" y="4"/>
                  </a:moveTo>
                  <a:cubicBezTo>
                    <a:pt x="1" y="3"/>
                    <a:pt x="0" y="2"/>
                    <a:pt x="1" y="2"/>
                  </a:cubicBezTo>
                  <a:cubicBezTo>
                    <a:pt x="1" y="1"/>
                    <a:pt x="1" y="1"/>
                    <a:pt x="2" y="0"/>
                  </a:cubicBezTo>
                  <a:cubicBezTo>
                    <a:pt x="2" y="0"/>
                    <a:pt x="3" y="1"/>
                    <a:pt x="3" y="2"/>
                  </a:cubicBezTo>
                  <a:cubicBezTo>
                    <a:pt x="3" y="2"/>
                    <a:pt x="2" y="3"/>
                    <a:pt x="2" y="4"/>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1" name="Google Shape;741;p1"/>
            <p:cNvSpPr/>
            <p:nvPr/>
          </p:nvSpPr>
          <p:spPr>
            <a:xfrm>
              <a:off x="11191875" y="4170363"/>
              <a:ext cx="23813" cy="23813"/>
            </a:xfrm>
            <a:custGeom>
              <a:avLst/>
              <a:gdLst/>
              <a:ahLst/>
              <a:cxnLst/>
              <a:rect l="l" t="t" r="r" b="b"/>
              <a:pathLst>
                <a:path w="3" h="3" extrusionOk="0">
                  <a:moveTo>
                    <a:pt x="1" y="0"/>
                  </a:moveTo>
                  <a:cubicBezTo>
                    <a:pt x="2" y="1"/>
                    <a:pt x="3" y="1"/>
                    <a:pt x="3" y="2"/>
                  </a:cubicBezTo>
                  <a:cubicBezTo>
                    <a:pt x="3" y="2"/>
                    <a:pt x="2" y="3"/>
                    <a:pt x="2" y="3"/>
                  </a:cubicBezTo>
                  <a:cubicBezTo>
                    <a:pt x="1" y="3"/>
                    <a:pt x="0" y="2"/>
                    <a:pt x="0" y="2"/>
                  </a:cubicBezTo>
                  <a:cubicBezTo>
                    <a:pt x="0" y="1"/>
                    <a:pt x="1" y="1"/>
                    <a:pt x="1"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2" name="Google Shape;742;p1"/>
            <p:cNvSpPr/>
            <p:nvPr/>
          </p:nvSpPr>
          <p:spPr>
            <a:xfrm>
              <a:off x="8640763" y="7651750"/>
              <a:ext cx="25400" cy="15875"/>
            </a:xfrm>
            <a:custGeom>
              <a:avLst/>
              <a:gdLst/>
              <a:ahLst/>
              <a:cxnLst/>
              <a:rect l="l" t="t" r="r" b="b"/>
              <a:pathLst>
                <a:path w="3" h="2" extrusionOk="0">
                  <a:moveTo>
                    <a:pt x="3" y="1"/>
                  </a:moveTo>
                  <a:cubicBezTo>
                    <a:pt x="3" y="1"/>
                    <a:pt x="2" y="2"/>
                    <a:pt x="2" y="2"/>
                  </a:cubicBezTo>
                  <a:cubicBezTo>
                    <a:pt x="1" y="2"/>
                    <a:pt x="1" y="1"/>
                    <a:pt x="0" y="1"/>
                  </a:cubicBezTo>
                  <a:cubicBezTo>
                    <a:pt x="1" y="0"/>
                    <a:pt x="1" y="0"/>
                    <a:pt x="2" y="0"/>
                  </a:cubicBezTo>
                  <a:cubicBezTo>
                    <a:pt x="2" y="0"/>
                    <a:pt x="3" y="0"/>
                    <a:pt x="3"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3" name="Google Shape;743;p1"/>
            <p:cNvSpPr/>
            <p:nvPr/>
          </p:nvSpPr>
          <p:spPr>
            <a:xfrm>
              <a:off x="9571038" y="8574088"/>
              <a:ext cx="15875" cy="23813"/>
            </a:xfrm>
            <a:custGeom>
              <a:avLst/>
              <a:gdLst/>
              <a:ahLst/>
              <a:cxnLst/>
              <a:rect l="l" t="t" r="r" b="b"/>
              <a:pathLst>
                <a:path w="2" h="3" extrusionOk="0">
                  <a:moveTo>
                    <a:pt x="1" y="3"/>
                  </a:moveTo>
                  <a:cubicBezTo>
                    <a:pt x="1" y="2"/>
                    <a:pt x="0" y="2"/>
                    <a:pt x="0" y="1"/>
                  </a:cubicBezTo>
                  <a:cubicBezTo>
                    <a:pt x="0" y="1"/>
                    <a:pt x="1" y="0"/>
                    <a:pt x="1" y="0"/>
                  </a:cubicBezTo>
                  <a:cubicBezTo>
                    <a:pt x="2" y="0"/>
                    <a:pt x="2" y="1"/>
                    <a:pt x="2" y="1"/>
                  </a:cubicBezTo>
                  <a:cubicBezTo>
                    <a:pt x="2" y="2"/>
                    <a:pt x="2" y="2"/>
                    <a:pt x="1" y="3"/>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4" name="Google Shape;744;p1"/>
            <p:cNvSpPr/>
            <p:nvPr/>
          </p:nvSpPr>
          <p:spPr>
            <a:xfrm>
              <a:off x="10269538" y="4170363"/>
              <a:ext cx="17463" cy="23813"/>
            </a:xfrm>
            <a:custGeom>
              <a:avLst/>
              <a:gdLst/>
              <a:ahLst/>
              <a:cxnLst/>
              <a:rect l="l" t="t" r="r" b="b"/>
              <a:pathLst>
                <a:path w="2" h="3" extrusionOk="0">
                  <a:moveTo>
                    <a:pt x="1" y="0"/>
                  </a:moveTo>
                  <a:cubicBezTo>
                    <a:pt x="2" y="1"/>
                    <a:pt x="2" y="1"/>
                    <a:pt x="2" y="2"/>
                  </a:cubicBezTo>
                  <a:cubicBezTo>
                    <a:pt x="2" y="2"/>
                    <a:pt x="1" y="3"/>
                    <a:pt x="1" y="3"/>
                  </a:cubicBezTo>
                  <a:cubicBezTo>
                    <a:pt x="1" y="3"/>
                    <a:pt x="0" y="2"/>
                    <a:pt x="0" y="1"/>
                  </a:cubicBezTo>
                  <a:cubicBezTo>
                    <a:pt x="0" y="1"/>
                    <a:pt x="0" y="1"/>
                    <a:pt x="1"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5" name="Google Shape;745;p1"/>
            <p:cNvSpPr/>
            <p:nvPr/>
          </p:nvSpPr>
          <p:spPr>
            <a:xfrm>
              <a:off x="10031413" y="8804275"/>
              <a:ext cx="25400" cy="25400"/>
            </a:xfrm>
            <a:custGeom>
              <a:avLst/>
              <a:gdLst/>
              <a:ahLst/>
              <a:cxnLst/>
              <a:rect l="l" t="t" r="r" b="b"/>
              <a:pathLst>
                <a:path w="3" h="3" extrusionOk="0">
                  <a:moveTo>
                    <a:pt x="3" y="2"/>
                  </a:moveTo>
                  <a:cubicBezTo>
                    <a:pt x="2" y="2"/>
                    <a:pt x="2" y="3"/>
                    <a:pt x="1" y="3"/>
                  </a:cubicBezTo>
                  <a:cubicBezTo>
                    <a:pt x="1" y="3"/>
                    <a:pt x="0" y="2"/>
                    <a:pt x="0" y="2"/>
                  </a:cubicBezTo>
                  <a:cubicBezTo>
                    <a:pt x="1" y="1"/>
                    <a:pt x="1" y="1"/>
                    <a:pt x="2" y="1"/>
                  </a:cubicBezTo>
                  <a:cubicBezTo>
                    <a:pt x="2" y="0"/>
                    <a:pt x="2" y="1"/>
                    <a:pt x="3"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6" name="Google Shape;746;p1"/>
            <p:cNvSpPr/>
            <p:nvPr/>
          </p:nvSpPr>
          <p:spPr>
            <a:xfrm>
              <a:off x="9578975" y="4400550"/>
              <a:ext cx="15875" cy="23813"/>
            </a:xfrm>
            <a:custGeom>
              <a:avLst/>
              <a:gdLst/>
              <a:ahLst/>
              <a:cxnLst/>
              <a:rect l="l" t="t" r="r" b="b"/>
              <a:pathLst>
                <a:path w="2" h="3" extrusionOk="0">
                  <a:moveTo>
                    <a:pt x="0" y="0"/>
                  </a:moveTo>
                  <a:cubicBezTo>
                    <a:pt x="1" y="1"/>
                    <a:pt x="2" y="1"/>
                    <a:pt x="2" y="2"/>
                  </a:cubicBezTo>
                  <a:cubicBezTo>
                    <a:pt x="2" y="2"/>
                    <a:pt x="1" y="3"/>
                    <a:pt x="0" y="3"/>
                  </a:cubicBezTo>
                  <a:cubicBezTo>
                    <a:pt x="0" y="3"/>
                    <a:pt x="0" y="2"/>
                    <a:pt x="0" y="2"/>
                  </a:cubicBezTo>
                  <a:cubicBezTo>
                    <a:pt x="0" y="1"/>
                    <a:pt x="0" y="1"/>
                    <a:pt x="0"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p1"/>
            <p:cNvSpPr/>
            <p:nvPr/>
          </p:nvSpPr>
          <p:spPr>
            <a:xfrm>
              <a:off x="8648700" y="5330825"/>
              <a:ext cx="17463" cy="15875"/>
            </a:xfrm>
            <a:custGeom>
              <a:avLst/>
              <a:gdLst/>
              <a:ahLst/>
              <a:cxnLst/>
              <a:rect l="l" t="t" r="r" b="b"/>
              <a:pathLst>
                <a:path w="2" h="2" extrusionOk="0">
                  <a:moveTo>
                    <a:pt x="1" y="0"/>
                  </a:moveTo>
                  <a:cubicBezTo>
                    <a:pt x="1" y="1"/>
                    <a:pt x="2" y="1"/>
                    <a:pt x="2" y="1"/>
                  </a:cubicBezTo>
                  <a:cubicBezTo>
                    <a:pt x="2" y="2"/>
                    <a:pt x="1" y="2"/>
                    <a:pt x="1" y="2"/>
                  </a:cubicBezTo>
                  <a:cubicBezTo>
                    <a:pt x="1" y="2"/>
                    <a:pt x="0" y="2"/>
                    <a:pt x="0" y="1"/>
                  </a:cubicBezTo>
                  <a:cubicBezTo>
                    <a:pt x="0" y="1"/>
                    <a:pt x="0" y="0"/>
                    <a:pt x="1"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1"/>
            <p:cNvSpPr/>
            <p:nvPr/>
          </p:nvSpPr>
          <p:spPr>
            <a:xfrm>
              <a:off x="12820650" y="5338763"/>
              <a:ext cx="25400" cy="15875"/>
            </a:xfrm>
            <a:custGeom>
              <a:avLst/>
              <a:gdLst/>
              <a:ahLst/>
              <a:cxnLst/>
              <a:rect l="l" t="t" r="r" b="b"/>
              <a:pathLst>
                <a:path w="3" h="2" extrusionOk="0">
                  <a:moveTo>
                    <a:pt x="3" y="1"/>
                  </a:moveTo>
                  <a:cubicBezTo>
                    <a:pt x="2" y="1"/>
                    <a:pt x="1" y="2"/>
                    <a:pt x="1" y="2"/>
                  </a:cubicBezTo>
                  <a:cubicBezTo>
                    <a:pt x="0" y="1"/>
                    <a:pt x="0" y="1"/>
                    <a:pt x="0" y="1"/>
                  </a:cubicBezTo>
                  <a:cubicBezTo>
                    <a:pt x="0" y="0"/>
                    <a:pt x="0" y="0"/>
                    <a:pt x="0" y="0"/>
                  </a:cubicBezTo>
                  <a:cubicBezTo>
                    <a:pt x="1" y="0"/>
                    <a:pt x="1" y="0"/>
                    <a:pt x="3"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9" name="Google Shape;749;p1"/>
            <p:cNvSpPr/>
            <p:nvPr/>
          </p:nvSpPr>
          <p:spPr>
            <a:xfrm>
              <a:off x="11890375" y="4408488"/>
              <a:ext cx="25400" cy="15875"/>
            </a:xfrm>
            <a:custGeom>
              <a:avLst/>
              <a:gdLst/>
              <a:ahLst/>
              <a:cxnLst/>
              <a:rect l="l" t="t" r="r" b="b"/>
              <a:pathLst>
                <a:path w="3" h="2" extrusionOk="0">
                  <a:moveTo>
                    <a:pt x="2" y="1"/>
                  </a:moveTo>
                  <a:cubicBezTo>
                    <a:pt x="2" y="2"/>
                    <a:pt x="1" y="2"/>
                    <a:pt x="1" y="2"/>
                  </a:cubicBezTo>
                  <a:cubicBezTo>
                    <a:pt x="0" y="2"/>
                    <a:pt x="0" y="1"/>
                    <a:pt x="0" y="1"/>
                  </a:cubicBezTo>
                  <a:cubicBezTo>
                    <a:pt x="0" y="1"/>
                    <a:pt x="1" y="0"/>
                    <a:pt x="1" y="0"/>
                  </a:cubicBezTo>
                  <a:cubicBezTo>
                    <a:pt x="2" y="0"/>
                    <a:pt x="2" y="0"/>
                    <a:pt x="3" y="1"/>
                  </a:cubicBezTo>
                  <a:cubicBezTo>
                    <a:pt x="3" y="1"/>
                    <a:pt x="2" y="1"/>
                    <a:pt x="2"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1"/>
            <p:cNvSpPr/>
            <p:nvPr/>
          </p:nvSpPr>
          <p:spPr>
            <a:xfrm>
              <a:off x="10039350" y="4170363"/>
              <a:ext cx="17463" cy="15875"/>
            </a:xfrm>
            <a:custGeom>
              <a:avLst/>
              <a:gdLst/>
              <a:ahLst/>
              <a:cxnLst/>
              <a:rect l="l" t="t" r="r" b="b"/>
              <a:pathLst>
                <a:path w="2" h="2" extrusionOk="0">
                  <a:moveTo>
                    <a:pt x="1" y="0"/>
                  </a:moveTo>
                  <a:cubicBezTo>
                    <a:pt x="1" y="1"/>
                    <a:pt x="2" y="1"/>
                    <a:pt x="2" y="1"/>
                  </a:cubicBezTo>
                  <a:cubicBezTo>
                    <a:pt x="2" y="2"/>
                    <a:pt x="1" y="2"/>
                    <a:pt x="1" y="2"/>
                  </a:cubicBezTo>
                  <a:cubicBezTo>
                    <a:pt x="1" y="2"/>
                    <a:pt x="0" y="2"/>
                    <a:pt x="0" y="2"/>
                  </a:cubicBezTo>
                  <a:cubicBezTo>
                    <a:pt x="0" y="2"/>
                    <a:pt x="0" y="1"/>
                    <a:pt x="1"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1" name="Google Shape;751;p1"/>
            <p:cNvSpPr/>
            <p:nvPr/>
          </p:nvSpPr>
          <p:spPr>
            <a:xfrm>
              <a:off x="8418513" y="7191375"/>
              <a:ext cx="7938" cy="15875"/>
            </a:xfrm>
            <a:custGeom>
              <a:avLst/>
              <a:gdLst/>
              <a:ahLst/>
              <a:cxnLst/>
              <a:rect l="l" t="t" r="r" b="b"/>
              <a:pathLst>
                <a:path w="1" h="2" extrusionOk="0">
                  <a:moveTo>
                    <a:pt x="1" y="2"/>
                  </a:moveTo>
                  <a:cubicBezTo>
                    <a:pt x="0" y="1"/>
                    <a:pt x="0" y="1"/>
                    <a:pt x="0" y="1"/>
                  </a:cubicBezTo>
                  <a:cubicBezTo>
                    <a:pt x="0" y="0"/>
                    <a:pt x="0" y="0"/>
                    <a:pt x="0" y="0"/>
                  </a:cubicBezTo>
                  <a:cubicBezTo>
                    <a:pt x="1" y="0"/>
                    <a:pt x="1" y="0"/>
                    <a:pt x="1" y="0"/>
                  </a:cubicBezTo>
                  <a:cubicBezTo>
                    <a:pt x="1" y="1"/>
                    <a:pt x="1" y="1"/>
                    <a:pt x="1"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2" name="Google Shape;752;p1"/>
            <p:cNvSpPr/>
            <p:nvPr/>
          </p:nvSpPr>
          <p:spPr>
            <a:xfrm>
              <a:off x="13050838" y="5799138"/>
              <a:ext cx="17463" cy="17463"/>
            </a:xfrm>
            <a:custGeom>
              <a:avLst/>
              <a:gdLst/>
              <a:ahLst/>
              <a:cxnLst/>
              <a:rect l="l" t="t" r="r" b="b"/>
              <a:pathLst>
                <a:path w="2" h="2" extrusionOk="0">
                  <a:moveTo>
                    <a:pt x="2" y="1"/>
                  </a:moveTo>
                  <a:cubicBezTo>
                    <a:pt x="1" y="2"/>
                    <a:pt x="1" y="2"/>
                    <a:pt x="1" y="2"/>
                  </a:cubicBezTo>
                  <a:cubicBezTo>
                    <a:pt x="0" y="1"/>
                    <a:pt x="0" y="1"/>
                    <a:pt x="0" y="1"/>
                  </a:cubicBezTo>
                  <a:cubicBezTo>
                    <a:pt x="0" y="0"/>
                    <a:pt x="1" y="0"/>
                    <a:pt x="1" y="0"/>
                  </a:cubicBezTo>
                  <a:cubicBezTo>
                    <a:pt x="1" y="0"/>
                    <a:pt x="1" y="1"/>
                    <a:pt x="2"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3" name="Google Shape;753;p1"/>
            <p:cNvSpPr/>
            <p:nvPr/>
          </p:nvSpPr>
          <p:spPr>
            <a:xfrm>
              <a:off x="13050838" y="7191375"/>
              <a:ext cx="7938" cy="15875"/>
            </a:xfrm>
            <a:custGeom>
              <a:avLst/>
              <a:gdLst/>
              <a:ahLst/>
              <a:cxnLst/>
              <a:rect l="l" t="t" r="r" b="b"/>
              <a:pathLst>
                <a:path w="1" h="2" extrusionOk="0">
                  <a:moveTo>
                    <a:pt x="1" y="2"/>
                  </a:moveTo>
                  <a:cubicBezTo>
                    <a:pt x="0" y="2"/>
                    <a:pt x="0" y="1"/>
                    <a:pt x="0" y="1"/>
                  </a:cubicBezTo>
                  <a:cubicBezTo>
                    <a:pt x="0" y="1"/>
                    <a:pt x="0" y="0"/>
                    <a:pt x="0" y="0"/>
                  </a:cubicBezTo>
                  <a:cubicBezTo>
                    <a:pt x="1" y="0"/>
                    <a:pt x="1" y="0"/>
                    <a:pt x="1" y="1"/>
                  </a:cubicBezTo>
                  <a:cubicBezTo>
                    <a:pt x="1" y="1"/>
                    <a:pt x="1" y="1"/>
                    <a:pt x="1"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4" name="Google Shape;754;p1"/>
            <p:cNvSpPr/>
            <p:nvPr/>
          </p:nvSpPr>
          <p:spPr>
            <a:xfrm>
              <a:off x="9694863" y="8697913"/>
              <a:ext cx="7938" cy="7938"/>
            </a:xfrm>
            <a:custGeom>
              <a:avLst/>
              <a:gdLst/>
              <a:ahLst/>
              <a:cxnLst/>
              <a:rect l="l" t="t" r="r" b="b"/>
              <a:pathLst>
                <a:path w="1" h="1" extrusionOk="0">
                  <a:moveTo>
                    <a:pt x="1" y="1"/>
                  </a:moveTo>
                  <a:cubicBezTo>
                    <a:pt x="1" y="1"/>
                    <a:pt x="0" y="1"/>
                    <a:pt x="0" y="1"/>
                  </a:cubicBezTo>
                  <a:cubicBezTo>
                    <a:pt x="0" y="1"/>
                    <a:pt x="0" y="1"/>
                    <a:pt x="0" y="0"/>
                  </a:cubicBezTo>
                  <a:cubicBezTo>
                    <a:pt x="0" y="0"/>
                    <a:pt x="0" y="0"/>
                    <a:pt x="0" y="0"/>
                  </a:cubicBezTo>
                  <a:cubicBezTo>
                    <a:pt x="1" y="0"/>
                    <a:pt x="1" y="0"/>
                    <a:pt x="1"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5" name="Google Shape;755;p1"/>
            <p:cNvSpPr/>
            <p:nvPr/>
          </p:nvSpPr>
          <p:spPr>
            <a:xfrm>
              <a:off x="11776075" y="8697913"/>
              <a:ext cx="7938" cy="15875"/>
            </a:xfrm>
            <a:custGeom>
              <a:avLst/>
              <a:gdLst/>
              <a:ahLst/>
              <a:cxnLst/>
              <a:rect l="l" t="t" r="r" b="b"/>
              <a:pathLst>
                <a:path w="1" h="2" extrusionOk="0">
                  <a:moveTo>
                    <a:pt x="1" y="0"/>
                  </a:moveTo>
                  <a:cubicBezTo>
                    <a:pt x="1" y="0"/>
                    <a:pt x="1" y="0"/>
                    <a:pt x="1" y="1"/>
                  </a:cubicBezTo>
                  <a:cubicBezTo>
                    <a:pt x="1" y="1"/>
                    <a:pt x="1" y="1"/>
                    <a:pt x="1" y="2"/>
                  </a:cubicBezTo>
                  <a:cubicBezTo>
                    <a:pt x="0" y="1"/>
                    <a:pt x="0" y="1"/>
                    <a:pt x="0" y="1"/>
                  </a:cubicBezTo>
                  <a:cubicBezTo>
                    <a:pt x="0" y="0"/>
                    <a:pt x="0" y="0"/>
                    <a:pt x="1"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6" name="Google Shape;756;p1"/>
            <p:cNvSpPr/>
            <p:nvPr/>
          </p:nvSpPr>
          <p:spPr>
            <a:xfrm>
              <a:off x="12936538" y="7535863"/>
              <a:ext cx="15875" cy="17463"/>
            </a:xfrm>
            <a:custGeom>
              <a:avLst/>
              <a:gdLst/>
              <a:ahLst/>
              <a:cxnLst/>
              <a:rect l="l" t="t" r="r" b="b"/>
              <a:pathLst>
                <a:path w="2" h="2" extrusionOk="0">
                  <a:moveTo>
                    <a:pt x="2" y="1"/>
                  </a:moveTo>
                  <a:cubicBezTo>
                    <a:pt x="1" y="1"/>
                    <a:pt x="1" y="2"/>
                    <a:pt x="0" y="2"/>
                  </a:cubicBezTo>
                  <a:cubicBezTo>
                    <a:pt x="0" y="2"/>
                    <a:pt x="0" y="1"/>
                    <a:pt x="0" y="1"/>
                  </a:cubicBezTo>
                  <a:cubicBezTo>
                    <a:pt x="0" y="1"/>
                    <a:pt x="0" y="0"/>
                    <a:pt x="0" y="0"/>
                  </a:cubicBezTo>
                  <a:cubicBezTo>
                    <a:pt x="1" y="0"/>
                    <a:pt x="1" y="1"/>
                    <a:pt x="2"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7" name="Google Shape;757;p1"/>
            <p:cNvSpPr/>
            <p:nvPr/>
          </p:nvSpPr>
          <p:spPr>
            <a:xfrm>
              <a:off x="8534400" y="7535863"/>
              <a:ext cx="15875" cy="17463"/>
            </a:xfrm>
            <a:custGeom>
              <a:avLst/>
              <a:gdLst/>
              <a:ahLst/>
              <a:cxnLst/>
              <a:rect l="l" t="t" r="r" b="b"/>
              <a:pathLst>
                <a:path w="2" h="2" extrusionOk="0">
                  <a:moveTo>
                    <a:pt x="2" y="1"/>
                  </a:moveTo>
                  <a:cubicBezTo>
                    <a:pt x="1" y="1"/>
                    <a:pt x="1" y="2"/>
                    <a:pt x="0" y="2"/>
                  </a:cubicBezTo>
                  <a:cubicBezTo>
                    <a:pt x="0" y="1"/>
                    <a:pt x="0" y="1"/>
                    <a:pt x="0" y="0"/>
                  </a:cubicBezTo>
                  <a:cubicBezTo>
                    <a:pt x="0" y="0"/>
                    <a:pt x="0" y="0"/>
                    <a:pt x="1" y="0"/>
                  </a:cubicBezTo>
                  <a:cubicBezTo>
                    <a:pt x="1" y="0"/>
                    <a:pt x="1" y="1"/>
                    <a:pt x="2"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8" name="Google Shape;758;p1"/>
            <p:cNvSpPr/>
            <p:nvPr/>
          </p:nvSpPr>
          <p:spPr>
            <a:xfrm>
              <a:off x="8418513" y="5799138"/>
              <a:ext cx="17463" cy="7938"/>
            </a:xfrm>
            <a:custGeom>
              <a:avLst/>
              <a:gdLst/>
              <a:ahLst/>
              <a:cxnLst/>
              <a:rect l="l" t="t" r="r" b="b"/>
              <a:pathLst>
                <a:path w="2" h="1" extrusionOk="0">
                  <a:moveTo>
                    <a:pt x="1" y="0"/>
                  </a:moveTo>
                  <a:cubicBezTo>
                    <a:pt x="1" y="0"/>
                    <a:pt x="2" y="0"/>
                    <a:pt x="2" y="1"/>
                  </a:cubicBezTo>
                  <a:cubicBezTo>
                    <a:pt x="1" y="1"/>
                    <a:pt x="1" y="1"/>
                    <a:pt x="1" y="1"/>
                  </a:cubicBezTo>
                  <a:cubicBezTo>
                    <a:pt x="1" y="1"/>
                    <a:pt x="0" y="1"/>
                    <a:pt x="0" y="0"/>
                  </a:cubicBezTo>
                  <a:cubicBezTo>
                    <a:pt x="0" y="0"/>
                    <a:pt x="0" y="0"/>
                    <a:pt x="1"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9" name="Google Shape;759;p1"/>
            <p:cNvSpPr/>
            <p:nvPr/>
          </p:nvSpPr>
          <p:spPr>
            <a:xfrm>
              <a:off x="12936538" y="5453063"/>
              <a:ext cx="15875" cy="17463"/>
            </a:xfrm>
            <a:custGeom>
              <a:avLst/>
              <a:gdLst/>
              <a:ahLst/>
              <a:cxnLst/>
              <a:rect l="l" t="t" r="r" b="b"/>
              <a:pathLst>
                <a:path w="2" h="2" extrusionOk="0">
                  <a:moveTo>
                    <a:pt x="1" y="2"/>
                  </a:moveTo>
                  <a:cubicBezTo>
                    <a:pt x="0" y="1"/>
                    <a:pt x="0" y="1"/>
                    <a:pt x="0" y="1"/>
                  </a:cubicBezTo>
                  <a:cubicBezTo>
                    <a:pt x="0" y="1"/>
                    <a:pt x="0" y="0"/>
                    <a:pt x="0" y="0"/>
                  </a:cubicBezTo>
                  <a:cubicBezTo>
                    <a:pt x="1" y="0"/>
                    <a:pt x="1" y="0"/>
                    <a:pt x="2" y="1"/>
                  </a:cubicBezTo>
                  <a:cubicBezTo>
                    <a:pt x="2" y="1"/>
                    <a:pt x="1" y="1"/>
                    <a:pt x="1"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0" name="Google Shape;760;p1"/>
            <p:cNvSpPr/>
            <p:nvPr/>
          </p:nvSpPr>
          <p:spPr>
            <a:xfrm>
              <a:off x="8534400" y="5445125"/>
              <a:ext cx="15875" cy="17463"/>
            </a:xfrm>
            <a:custGeom>
              <a:avLst/>
              <a:gdLst/>
              <a:ahLst/>
              <a:cxnLst/>
              <a:rect l="l" t="t" r="r" b="b"/>
              <a:pathLst>
                <a:path w="2" h="2" extrusionOk="0">
                  <a:moveTo>
                    <a:pt x="2" y="2"/>
                  </a:moveTo>
                  <a:cubicBezTo>
                    <a:pt x="1" y="2"/>
                    <a:pt x="1" y="2"/>
                    <a:pt x="1" y="2"/>
                  </a:cubicBezTo>
                  <a:cubicBezTo>
                    <a:pt x="0" y="2"/>
                    <a:pt x="0" y="2"/>
                    <a:pt x="0" y="1"/>
                  </a:cubicBezTo>
                  <a:cubicBezTo>
                    <a:pt x="0" y="1"/>
                    <a:pt x="1" y="0"/>
                    <a:pt x="1" y="1"/>
                  </a:cubicBezTo>
                  <a:cubicBezTo>
                    <a:pt x="1" y="1"/>
                    <a:pt x="2" y="1"/>
                    <a:pt x="2" y="2"/>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1"/>
            <p:cNvSpPr/>
            <p:nvPr/>
          </p:nvSpPr>
          <p:spPr>
            <a:xfrm>
              <a:off x="11430000" y="4178300"/>
              <a:ext cx="17463" cy="15875"/>
            </a:xfrm>
            <a:custGeom>
              <a:avLst/>
              <a:gdLst/>
              <a:ahLst/>
              <a:cxnLst/>
              <a:rect l="l" t="t" r="r" b="b"/>
              <a:pathLst>
                <a:path w="2" h="2" extrusionOk="0">
                  <a:moveTo>
                    <a:pt x="2" y="1"/>
                  </a:moveTo>
                  <a:cubicBezTo>
                    <a:pt x="1" y="1"/>
                    <a:pt x="1" y="2"/>
                    <a:pt x="1" y="2"/>
                  </a:cubicBezTo>
                  <a:cubicBezTo>
                    <a:pt x="0" y="1"/>
                    <a:pt x="0" y="1"/>
                    <a:pt x="0" y="1"/>
                  </a:cubicBezTo>
                  <a:cubicBezTo>
                    <a:pt x="0" y="0"/>
                    <a:pt x="1" y="0"/>
                    <a:pt x="1" y="0"/>
                  </a:cubicBezTo>
                  <a:cubicBezTo>
                    <a:pt x="1" y="0"/>
                    <a:pt x="1" y="1"/>
                    <a:pt x="2" y="1"/>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1"/>
            <p:cNvSpPr/>
            <p:nvPr/>
          </p:nvSpPr>
          <p:spPr>
            <a:xfrm>
              <a:off x="11430000" y="8812213"/>
              <a:ext cx="7938" cy="17463"/>
            </a:xfrm>
            <a:custGeom>
              <a:avLst/>
              <a:gdLst/>
              <a:ahLst/>
              <a:cxnLst/>
              <a:rect l="l" t="t" r="r" b="b"/>
              <a:pathLst>
                <a:path w="1" h="2" extrusionOk="0">
                  <a:moveTo>
                    <a:pt x="0" y="0"/>
                  </a:moveTo>
                  <a:cubicBezTo>
                    <a:pt x="1" y="0"/>
                    <a:pt x="1" y="1"/>
                    <a:pt x="1" y="1"/>
                  </a:cubicBezTo>
                  <a:cubicBezTo>
                    <a:pt x="1" y="1"/>
                    <a:pt x="1" y="1"/>
                    <a:pt x="0" y="2"/>
                  </a:cubicBezTo>
                  <a:cubicBezTo>
                    <a:pt x="0" y="1"/>
                    <a:pt x="0" y="1"/>
                    <a:pt x="0" y="1"/>
                  </a:cubicBezTo>
                  <a:cubicBezTo>
                    <a:pt x="0" y="1"/>
                    <a:pt x="0" y="0"/>
                    <a:pt x="0" y="0"/>
                  </a:cubicBezTo>
                  <a:close/>
                </a:path>
              </a:pathLst>
            </a:custGeom>
            <a:solidFill>
              <a:srgbClr val="434F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63" name="Google Shape;763;p1"/>
          <p:cNvGrpSpPr/>
          <p:nvPr/>
        </p:nvGrpSpPr>
        <p:grpSpPr>
          <a:xfrm>
            <a:off x="5038651" y="1283586"/>
            <a:ext cx="2631558" cy="2238744"/>
            <a:chOff x="4965700" y="1374775"/>
            <a:chExt cx="2828925" cy="2406650"/>
          </a:xfrm>
        </p:grpSpPr>
        <p:sp>
          <p:nvSpPr>
            <p:cNvPr id="764" name="Google Shape;764;p1"/>
            <p:cNvSpPr/>
            <p:nvPr/>
          </p:nvSpPr>
          <p:spPr>
            <a:xfrm>
              <a:off x="4965700" y="1692275"/>
              <a:ext cx="2828925" cy="2089150"/>
            </a:xfrm>
            <a:custGeom>
              <a:avLst/>
              <a:gdLst/>
              <a:ahLst/>
              <a:cxnLst/>
              <a:rect l="l" t="t" r="r" b="b"/>
              <a:pathLst>
                <a:path w="418" h="308" extrusionOk="0">
                  <a:moveTo>
                    <a:pt x="408" y="308"/>
                  </a:moveTo>
                  <a:cubicBezTo>
                    <a:pt x="9" y="308"/>
                    <a:pt x="9" y="308"/>
                    <a:pt x="9" y="308"/>
                  </a:cubicBezTo>
                  <a:cubicBezTo>
                    <a:pt x="4" y="308"/>
                    <a:pt x="0" y="304"/>
                    <a:pt x="0" y="298"/>
                  </a:cubicBezTo>
                  <a:cubicBezTo>
                    <a:pt x="0" y="9"/>
                    <a:pt x="0" y="9"/>
                    <a:pt x="0" y="9"/>
                  </a:cubicBezTo>
                  <a:cubicBezTo>
                    <a:pt x="0" y="4"/>
                    <a:pt x="4" y="0"/>
                    <a:pt x="9" y="0"/>
                  </a:cubicBezTo>
                  <a:cubicBezTo>
                    <a:pt x="408" y="0"/>
                    <a:pt x="408" y="0"/>
                    <a:pt x="408" y="0"/>
                  </a:cubicBezTo>
                  <a:cubicBezTo>
                    <a:pt x="413" y="0"/>
                    <a:pt x="418" y="4"/>
                    <a:pt x="418" y="9"/>
                  </a:cubicBezTo>
                  <a:cubicBezTo>
                    <a:pt x="418" y="298"/>
                    <a:pt x="418" y="298"/>
                    <a:pt x="418" y="298"/>
                  </a:cubicBezTo>
                  <a:cubicBezTo>
                    <a:pt x="418" y="304"/>
                    <a:pt x="413" y="308"/>
                    <a:pt x="408" y="308"/>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1"/>
            <p:cNvSpPr/>
            <p:nvPr/>
          </p:nvSpPr>
          <p:spPr>
            <a:xfrm>
              <a:off x="5026025" y="1739900"/>
              <a:ext cx="2701925" cy="1952625"/>
            </a:xfrm>
            <a:prstGeom prst="rect">
              <a:avLst/>
            </a:prstGeom>
            <a:solidFill>
              <a:srgbClr val="00B2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1"/>
            <p:cNvSpPr/>
            <p:nvPr/>
          </p:nvSpPr>
          <p:spPr>
            <a:xfrm>
              <a:off x="5080000" y="1530350"/>
              <a:ext cx="2606675" cy="2081212"/>
            </a:xfrm>
            <a:custGeom>
              <a:avLst/>
              <a:gdLst/>
              <a:ahLst/>
              <a:cxnLst/>
              <a:rect l="l" t="t" r="r" b="b"/>
              <a:pathLst>
                <a:path w="385" h="307" extrusionOk="0">
                  <a:moveTo>
                    <a:pt x="385" y="307"/>
                  </a:moveTo>
                  <a:cubicBezTo>
                    <a:pt x="385" y="21"/>
                    <a:pt x="385" y="21"/>
                    <a:pt x="385" y="21"/>
                  </a:cubicBezTo>
                  <a:cubicBezTo>
                    <a:pt x="245" y="0"/>
                    <a:pt x="193" y="55"/>
                    <a:pt x="193" y="55"/>
                  </a:cubicBezTo>
                  <a:cubicBezTo>
                    <a:pt x="193" y="55"/>
                    <a:pt x="141" y="0"/>
                    <a:pt x="0" y="21"/>
                  </a:cubicBezTo>
                  <a:cubicBezTo>
                    <a:pt x="0" y="307"/>
                    <a:pt x="0" y="307"/>
                    <a:pt x="0" y="307"/>
                  </a:cubicBezTo>
                  <a:lnTo>
                    <a:pt x="385" y="307"/>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7" name="Google Shape;767;p1"/>
            <p:cNvSpPr/>
            <p:nvPr/>
          </p:nvSpPr>
          <p:spPr>
            <a:xfrm>
              <a:off x="5080000" y="1374775"/>
              <a:ext cx="2606675" cy="2081212"/>
            </a:xfrm>
            <a:custGeom>
              <a:avLst/>
              <a:gdLst/>
              <a:ahLst/>
              <a:cxnLst/>
              <a:rect l="l" t="t" r="r" b="b"/>
              <a:pathLst>
                <a:path w="385" h="307" extrusionOk="0">
                  <a:moveTo>
                    <a:pt x="385" y="307"/>
                  </a:moveTo>
                  <a:cubicBezTo>
                    <a:pt x="385" y="21"/>
                    <a:pt x="385" y="21"/>
                    <a:pt x="385" y="21"/>
                  </a:cubicBezTo>
                  <a:cubicBezTo>
                    <a:pt x="245" y="0"/>
                    <a:pt x="193" y="55"/>
                    <a:pt x="193" y="55"/>
                  </a:cubicBezTo>
                  <a:cubicBezTo>
                    <a:pt x="193" y="55"/>
                    <a:pt x="141" y="0"/>
                    <a:pt x="0" y="21"/>
                  </a:cubicBezTo>
                  <a:cubicBezTo>
                    <a:pt x="0" y="307"/>
                    <a:pt x="0" y="307"/>
                    <a:pt x="0" y="307"/>
                  </a:cubicBezTo>
                  <a:lnTo>
                    <a:pt x="385" y="307"/>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1"/>
            <p:cNvSpPr/>
            <p:nvPr/>
          </p:nvSpPr>
          <p:spPr>
            <a:xfrm>
              <a:off x="6386513" y="1374775"/>
              <a:ext cx="1300163" cy="2081212"/>
            </a:xfrm>
            <a:custGeom>
              <a:avLst/>
              <a:gdLst/>
              <a:ahLst/>
              <a:cxnLst/>
              <a:rect l="l" t="t" r="r" b="b"/>
              <a:pathLst>
                <a:path w="192" h="307" extrusionOk="0">
                  <a:moveTo>
                    <a:pt x="192" y="21"/>
                  </a:moveTo>
                  <a:cubicBezTo>
                    <a:pt x="52" y="0"/>
                    <a:pt x="0" y="55"/>
                    <a:pt x="0" y="55"/>
                  </a:cubicBezTo>
                  <a:cubicBezTo>
                    <a:pt x="0" y="307"/>
                    <a:pt x="0" y="307"/>
                    <a:pt x="0" y="307"/>
                  </a:cubicBezTo>
                  <a:cubicBezTo>
                    <a:pt x="192" y="307"/>
                    <a:pt x="192" y="307"/>
                    <a:pt x="192" y="307"/>
                  </a:cubicBezTo>
                  <a:lnTo>
                    <a:pt x="192" y="21"/>
                  </a:lnTo>
                  <a:close/>
                </a:path>
              </a:pathLst>
            </a:cu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9" name="Google Shape;769;p1"/>
            <p:cNvSpPr/>
            <p:nvPr/>
          </p:nvSpPr>
          <p:spPr>
            <a:xfrm>
              <a:off x="6657975" y="2357438"/>
              <a:ext cx="711200" cy="528637"/>
            </a:xfrm>
            <a:custGeom>
              <a:avLst/>
              <a:gdLst/>
              <a:ahLst/>
              <a:cxnLst/>
              <a:rect l="l" t="t" r="r" b="b"/>
              <a:pathLst>
                <a:path w="105" h="78" extrusionOk="0">
                  <a:moveTo>
                    <a:pt x="13" y="47"/>
                  </a:moveTo>
                  <a:cubicBezTo>
                    <a:pt x="13" y="47"/>
                    <a:pt x="13" y="47"/>
                    <a:pt x="13" y="47"/>
                  </a:cubicBezTo>
                  <a:cubicBezTo>
                    <a:pt x="53" y="78"/>
                    <a:pt x="53" y="78"/>
                    <a:pt x="53" y="78"/>
                  </a:cubicBezTo>
                  <a:cubicBezTo>
                    <a:pt x="92" y="47"/>
                    <a:pt x="92" y="47"/>
                    <a:pt x="92" y="47"/>
                  </a:cubicBezTo>
                  <a:cubicBezTo>
                    <a:pt x="93" y="46"/>
                    <a:pt x="93" y="46"/>
                    <a:pt x="93" y="46"/>
                  </a:cubicBezTo>
                  <a:cubicBezTo>
                    <a:pt x="103" y="38"/>
                    <a:pt x="105" y="23"/>
                    <a:pt x="97" y="12"/>
                  </a:cubicBezTo>
                  <a:cubicBezTo>
                    <a:pt x="88" y="2"/>
                    <a:pt x="73" y="0"/>
                    <a:pt x="62" y="8"/>
                  </a:cubicBezTo>
                  <a:cubicBezTo>
                    <a:pt x="53" y="16"/>
                    <a:pt x="53" y="16"/>
                    <a:pt x="53" y="16"/>
                  </a:cubicBezTo>
                  <a:cubicBezTo>
                    <a:pt x="43" y="8"/>
                    <a:pt x="43" y="8"/>
                    <a:pt x="43" y="8"/>
                  </a:cubicBezTo>
                  <a:cubicBezTo>
                    <a:pt x="32" y="0"/>
                    <a:pt x="17" y="2"/>
                    <a:pt x="9" y="12"/>
                  </a:cubicBezTo>
                  <a:cubicBezTo>
                    <a:pt x="0" y="23"/>
                    <a:pt x="2" y="38"/>
                    <a:pt x="13" y="47"/>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70" name="Google Shape;770;p1"/>
          <p:cNvGrpSpPr/>
          <p:nvPr/>
        </p:nvGrpSpPr>
        <p:grpSpPr>
          <a:xfrm>
            <a:off x="5208477" y="3755656"/>
            <a:ext cx="2361313" cy="233326"/>
            <a:chOff x="5148263" y="4032250"/>
            <a:chExt cx="2538412" cy="250825"/>
          </a:xfrm>
        </p:grpSpPr>
        <p:sp>
          <p:nvSpPr>
            <p:cNvPr id="771" name="Google Shape;771;p1"/>
            <p:cNvSpPr/>
            <p:nvPr/>
          </p:nvSpPr>
          <p:spPr>
            <a:xfrm>
              <a:off x="7442200" y="4044950"/>
              <a:ext cx="142875" cy="238125"/>
            </a:xfrm>
            <a:custGeom>
              <a:avLst/>
              <a:gdLst/>
              <a:ahLst/>
              <a:cxnLst/>
              <a:rect l="l" t="t" r="r" b="b"/>
              <a:pathLst>
                <a:path w="90" h="150" extrusionOk="0">
                  <a:moveTo>
                    <a:pt x="5" y="0"/>
                  </a:moveTo>
                  <a:lnTo>
                    <a:pt x="0" y="0"/>
                  </a:lnTo>
                  <a:lnTo>
                    <a:pt x="0" y="150"/>
                  </a:lnTo>
                  <a:lnTo>
                    <a:pt x="5" y="150"/>
                  </a:lnTo>
                  <a:lnTo>
                    <a:pt x="90" y="107"/>
                  </a:lnTo>
                  <a:lnTo>
                    <a:pt x="90" y="43"/>
                  </a:lnTo>
                  <a:lnTo>
                    <a:pt x="5" y="0"/>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2" name="Google Shape;772;p1"/>
            <p:cNvSpPr/>
            <p:nvPr/>
          </p:nvSpPr>
          <p:spPr>
            <a:xfrm>
              <a:off x="7585075" y="4113213"/>
              <a:ext cx="101600" cy="101600"/>
            </a:xfrm>
            <a:custGeom>
              <a:avLst/>
              <a:gdLst/>
              <a:ahLst/>
              <a:cxnLst/>
              <a:rect l="l" t="t" r="r" b="b"/>
              <a:pathLst>
                <a:path w="15" h="15" extrusionOk="0">
                  <a:moveTo>
                    <a:pt x="13" y="6"/>
                  </a:moveTo>
                  <a:cubicBezTo>
                    <a:pt x="0" y="0"/>
                    <a:pt x="0" y="0"/>
                    <a:pt x="0" y="0"/>
                  </a:cubicBezTo>
                  <a:cubicBezTo>
                    <a:pt x="0" y="15"/>
                    <a:pt x="0" y="15"/>
                    <a:pt x="0" y="15"/>
                  </a:cubicBezTo>
                  <a:cubicBezTo>
                    <a:pt x="13" y="9"/>
                    <a:pt x="13" y="9"/>
                    <a:pt x="13" y="9"/>
                  </a:cubicBezTo>
                  <a:cubicBezTo>
                    <a:pt x="15" y="9"/>
                    <a:pt x="15" y="7"/>
                    <a:pt x="13" y="6"/>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3" name="Google Shape;773;p1"/>
            <p:cNvSpPr/>
            <p:nvPr/>
          </p:nvSpPr>
          <p:spPr>
            <a:xfrm>
              <a:off x="7442200" y="4173538"/>
              <a:ext cx="142875" cy="109537"/>
            </a:xfrm>
            <a:custGeom>
              <a:avLst/>
              <a:gdLst/>
              <a:ahLst/>
              <a:cxnLst/>
              <a:rect l="l" t="t" r="r" b="b"/>
              <a:pathLst>
                <a:path w="90" h="69" extrusionOk="0">
                  <a:moveTo>
                    <a:pt x="0" y="52"/>
                  </a:moveTo>
                  <a:lnTo>
                    <a:pt x="0" y="69"/>
                  </a:lnTo>
                  <a:lnTo>
                    <a:pt x="5" y="69"/>
                  </a:lnTo>
                  <a:lnTo>
                    <a:pt x="90" y="26"/>
                  </a:lnTo>
                  <a:lnTo>
                    <a:pt x="90" y="0"/>
                  </a:lnTo>
                  <a:lnTo>
                    <a:pt x="0" y="22"/>
                  </a:lnTo>
                  <a:lnTo>
                    <a:pt x="0" y="52"/>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4" name="Google Shape;774;p1"/>
            <p:cNvSpPr/>
            <p:nvPr/>
          </p:nvSpPr>
          <p:spPr>
            <a:xfrm>
              <a:off x="5540375" y="4071938"/>
              <a:ext cx="1909763" cy="211137"/>
            </a:xfrm>
            <a:custGeom>
              <a:avLst/>
              <a:gdLst/>
              <a:ahLst/>
              <a:cxnLst/>
              <a:rect l="l" t="t" r="r" b="b"/>
              <a:pathLst>
                <a:path w="1203" h="133" extrusionOk="0">
                  <a:moveTo>
                    <a:pt x="0" y="128"/>
                  </a:moveTo>
                  <a:lnTo>
                    <a:pt x="1198" y="133"/>
                  </a:lnTo>
                  <a:lnTo>
                    <a:pt x="1203" y="4"/>
                  </a:lnTo>
                  <a:lnTo>
                    <a:pt x="0" y="0"/>
                  </a:lnTo>
                  <a:lnTo>
                    <a:pt x="0" y="128"/>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5" name="Google Shape;775;p1"/>
            <p:cNvSpPr/>
            <p:nvPr/>
          </p:nvSpPr>
          <p:spPr>
            <a:xfrm>
              <a:off x="5540375" y="4038600"/>
              <a:ext cx="1909763" cy="60325"/>
            </a:xfrm>
            <a:custGeom>
              <a:avLst/>
              <a:gdLst/>
              <a:ahLst/>
              <a:cxnLst/>
              <a:rect l="l" t="t" r="r" b="b"/>
              <a:pathLst>
                <a:path w="1203" h="38" extrusionOk="0">
                  <a:moveTo>
                    <a:pt x="0" y="30"/>
                  </a:moveTo>
                  <a:lnTo>
                    <a:pt x="1203" y="38"/>
                  </a:lnTo>
                  <a:lnTo>
                    <a:pt x="1203" y="4"/>
                  </a:lnTo>
                  <a:lnTo>
                    <a:pt x="0" y="0"/>
                  </a:lnTo>
                  <a:lnTo>
                    <a:pt x="0" y="3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6" name="Google Shape;776;p1"/>
            <p:cNvSpPr/>
            <p:nvPr/>
          </p:nvSpPr>
          <p:spPr>
            <a:xfrm>
              <a:off x="5540375" y="4200525"/>
              <a:ext cx="1901825" cy="82550"/>
            </a:xfrm>
            <a:custGeom>
              <a:avLst/>
              <a:gdLst/>
              <a:ahLst/>
              <a:cxnLst/>
              <a:rect l="l" t="t" r="r" b="b"/>
              <a:pathLst>
                <a:path w="1198" h="52" extrusionOk="0">
                  <a:moveTo>
                    <a:pt x="0" y="47"/>
                  </a:moveTo>
                  <a:lnTo>
                    <a:pt x="1198" y="52"/>
                  </a:lnTo>
                  <a:lnTo>
                    <a:pt x="1198" y="5"/>
                  </a:lnTo>
                  <a:lnTo>
                    <a:pt x="0" y="0"/>
                  </a:lnTo>
                  <a:lnTo>
                    <a:pt x="0" y="47"/>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7" name="Google Shape;777;p1"/>
            <p:cNvSpPr/>
            <p:nvPr/>
          </p:nvSpPr>
          <p:spPr>
            <a:xfrm>
              <a:off x="5148263" y="4032250"/>
              <a:ext cx="134938" cy="242887"/>
            </a:xfrm>
            <a:custGeom>
              <a:avLst/>
              <a:gdLst/>
              <a:ahLst/>
              <a:cxnLst/>
              <a:rect l="l" t="t" r="r" b="b"/>
              <a:pathLst>
                <a:path w="20" h="36" extrusionOk="0">
                  <a:moveTo>
                    <a:pt x="18" y="36"/>
                  </a:moveTo>
                  <a:cubicBezTo>
                    <a:pt x="2" y="36"/>
                    <a:pt x="2" y="36"/>
                    <a:pt x="2" y="36"/>
                  </a:cubicBezTo>
                  <a:cubicBezTo>
                    <a:pt x="1" y="36"/>
                    <a:pt x="0" y="34"/>
                    <a:pt x="0" y="33"/>
                  </a:cubicBezTo>
                  <a:cubicBezTo>
                    <a:pt x="0" y="3"/>
                    <a:pt x="0" y="3"/>
                    <a:pt x="0" y="3"/>
                  </a:cubicBezTo>
                  <a:cubicBezTo>
                    <a:pt x="0" y="2"/>
                    <a:pt x="1" y="0"/>
                    <a:pt x="2" y="0"/>
                  </a:cubicBezTo>
                  <a:cubicBezTo>
                    <a:pt x="18" y="1"/>
                    <a:pt x="18" y="1"/>
                    <a:pt x="18" y="1"/>
                  </a:cubicBezTo>
                  <a:cubicBezTo>
                    <a:pt x="19" y="1"/>
                    <a:pt x="20" y="2"/>
                    <a:pt x="20" y="3"/>
                  </a:cubicBezTo>
                  <a:cubicBezTo>
                    <a:pt x="20" y="33"/>
                    <a:pt x="20" y="33"/>
                    <a:pt x="20" y="33"/>
                  </a:cubicBezTo>
                  <a:cubicBezTo>
                    <a:pt x="20" y="35"/>
                    <a:pt x="19" y="36"/>
                    <a:pt x="18" y="36"/>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8" name="Google Shape;778;p1"/>
            <p:cNvSpPr/>
            <p:nvPr/>
          </p:nvSpPr>
          <p:spPr>
            <a:xfrm>
              <a:off x="5256213" y="4038600"/>
              <a:ext cx="290513" cy="236537"/>
            </a:xfrm>
            <a:prstGeom prst="rect">
              <a:avLst/>
            </a:pr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9" name="Google Shape;779;p1"/>
            <p:cNvSpPr/>
            <p:nvPr/>
          </p:nvSpPr>
          <p:spPr>
            <a:xfrm>
              <a:off x="5256213" y="4200525"/>
              <a:ext cx="290513" cy="74612"/>
            </a:xfrm>
            <a:prstGeom prst="rect">
              <a:avLst/>
            </a:pr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80" name="Google Shape;780;p1"/>
          <p:cNvSpPr/>
          <p:nvPr/>
        </p:nvSpPr>
        <p:spPr>
          <a:xfrm>
            <a:off x="5982291" y="747529"/>
            <a:ext cx="744279" cy="744279"/>
          </a:xfrm>
          <a:prstGeom prst="ellipse">
            <a:avLst/>
          </a:pr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1" name="Google Shape;781;p1"/>
          <p:cNvSpPr/>
          <p:nvPr/>
        </p:nvSpPr>
        <p:spPr>
          <a:xfrm>
            <a:off x="5712047" y="564412"/>
            <a:ext cx="1290674" cy="1645093"/>
          </a:xfrm>
          <a:custGeom>
            <a:avLst/>
            <a:gdLst/>
            <a:ahLst/>
            <a:cxnLst/>
            <a:rect l="l" t="t" r="r" b="b"/>
            <a:pathLst>
              <a:path w="205" h="261" extrusionOk="0">
                <a:moveTo>
                  <a:pt x="192" y="90"/>
                </a:moveTo>
                <a:cubicBezTo>
                  <a:pt x="192" y="41"/>
                  <a:pt x="152" y="0"/>
                  <a:pt x="102" y="0"/>
                </a:cubicBezTo>
                <a:cubicBezTo>
                  <a:pt x="53" y="0"/>
                  <a:pt x="13" y="41"/>
                  <a:pt x="13" y="90"/>
                </a:cubicBezTo>
                <a:cubicBezTo>
                  <a:pt x="13" y="90"/>
                  <a:pt x="0" y="185"/>
                  <a:pt x="102" y="261"/>
                </a:cubicBezTo>
                <a:cubicBezTo>
                  <a:pt x="205" y="185"/>
                  <a:pt x="192" y="90"/>
                  <a:pt x="192" y="90"/>
                </a:cubicBezTo>
                <a:close/>
                <a:moveTo>
                  <a:pt x="106" y="133"/>
                </a:moveTo>
                <a:cubicBezTo>
                  <a:pt x="80" y="135"/>
                  <a:pt x="58" y="113"/>
                  <a:pt x="60" y="87"/>
                </a:cubicBezTo>
                <a:cubicBezTo>
                  <a:pt x="62" y="66"/>
                  <a:pt x="78" y="49"/>
                  <a:pt x="99" y="48"/>
                </a:cubicBezTo>
                <a:cubicBezTo>
                  <a:pt x="125" y="46"/>
                  <a:pt x="147" y="67"/>
                  <a:pt x="145" y="94"/>
                </a:cubicBezTo>
                <a:cubicBezTo>
                  <a:pt x="143" y="114"/>
                  <a:pt x="127" y="131"/>
                  <a:pt x="106" y="133"/>
                </a:cubicBezTo>
                <a:close/>
              </a:path>
            </a:pathLst>
          </a:custGeom>
          <a:solidFill>
            <a:srgbClr val="F2C8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2" name="Google Shape;782;p1"/>
          <p:cNvSpPr/>
          <p:nvPr/>
        </p:nvSpPr>
        <p:spPr>
          <a:xfrm>
            <a:off x="7191744" y="967563"/>
            <a:ext cx="194930" cy="196406"/>
          </a:xfrm>
          <a:custGeom>
            <a:avLst/>
            <a:gdLst/>
            <a:ahLst/>
            <a:cxnLst/>
            <a:rect l="l" t="t" r="r" b="b"/>
            <a:pathLst>
              <a:path w="31" h="31" extrusionOk="0">
                <a:moveTo>
                  <a:pt x="11" y="9"/>
                </a:moveTo>
                <a:cubicBezTo>
                  <a:pt x="13" y="2"/>
                  <a:pt x="13" y="2"/>
                  <a:pt x="13" y="2"/>
                </a:cubicBezTo>
                <a:cubicBezTo>
                  <a:pt x="14" y="0"/>
                  <a:pt x="17" y="0"/>
                  <a:pt x="18" y="2"/>
                </a:cubicBezTo>
                <a:cubicBezTo>
                  <a:pt x="20" y="9"/>
                  <a:pt x="20" y="9"/>
                  <a:pt x="20"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20" y="21"/>
                </a:cubicBezTo>
                <a:cubicBezTo>
                  <a:pt x="18" y="29"/>
                  <a:pt x="18" y="29"/>
                  <a:pt x="18" y="29"/>
                </a:cubicBezTo>
                <a:cubicBezTo>
                  <a:pt x="17" y="31"/>
                  <a:pt x="14" y="31"/>
                  <a:pt x="13" y="29"/>
                </a:cubicBezTo>
                <a:cubicBezTo>
                  <a:pt x="11" y="21"/>
                  <a:pt x="11" y="21"/>
                  <a:pt x="11" y="21"/>
                </a:cubicBezTo>
                <a:cubicBezTo>
                  <a:pt x="11" y="20"/>
                  <a:pt x="10" y="20"/>
                  <a:pt x="10" y="19"/>
                </a:cubicBezTo>
                <a:cubicBezTo>
                  <a:pt x="2" y="17"/>
                  <a:pt x="2" y="17"/>
                  <a:pt x="2" y="17"/>
                </a:cubicBezTo>
                <a:cubicBezTo>
                  <a:pt x="0" y="17"/>
                  <a:pt x="0" y="14"/>
                  <a:pt x="2" y="13"/>
                </a:cubicBezTo>
                <a:cubicBezTo>
                  <a:pt x="10" y="11"/>
                  <a:pt x="10" y="11"/>
                  <a:pt x="10" y="11"/>
                </a:cubicBezTo>
                <a:cubicBezTo>
                  <a:pt x="10" y="11"/>
                  <a:pt x="11" y="10"/>
                  <a:pt x="11" y="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3" name="Google Shape;783;p1"/>
          <p:cNvSpPr/>
          <p:nvPr/>
        </p:nvSpPr>
        <p:spPr>
          <a:xfrm>
            <a:off x="7645105" y="3634563"/>
            <a:ext cx="150628" cy="152104"/>
          </a:xfrm>
          <a:custGeom>
            <a:avLst/>
            <a:gdLst/>
            <a:ahLst/>
            <a:cxnLst/>
            <a:rect l="l" t="t" r="r" b="b"/>
            <a:pathLst>
              <a:path w="24" h="24" extrusionOk="0">
                <a:moveTo>
                  <a:pt x="9" y="7"/>
                </a:moveTo>
                <a:cubicBezTo>
                  <a:pt x="10" y="2"/>
                  <a:pt x="10" y="2"/>
                  <a:pt x="10" y="2"/>
                </a:cubicBezTo>
                <a:cubicBezTo>
                  <a:pt x="11" y="0"/>
                  <a:pt x="13" y="0"/>
                  <a:pt x="14" y="2"/>
                </a:cubicBezTo>
                <a:cubicBezTo>
                  <a:pt x="15" y="7"/>
                  <a:pt x="15" y="7"/>
                  <a:pt x="15" y="7"/>
                </a:cubicBezTo>
                <a:cubicBezTo>
                  <a:pt x="15" y="8"/>
                  <a:pt x="16" y="9"/>
                  <a:pt x="16" y="9"/>
                </a:cubicBezTo>
                <a:cubicBezTo>
                  <a:pt x="22" y="10"/>
                  <a:pt x="22" y="10"/>
                  <a:pt x="22" y="10"/>
                </a:cubicBezTo>
                <a:cubicBezTo>
                  <a:pt x="24" y="11"/>
                  <a:pt x="24" y="13"/>
                  <a:pt x="22" y="13"/>
                </a:cubicBezTo>
                <a:cubicBezTo>
                  <a:pt x="16" y="15"/>
                  <a:pt x="16" y="15"/>
                  <a:pt x="16" y="15"/>
                </a:cubicBezTo>
                <a:cubicBezTo>
                  <a:pt x="16" y="15"/>
                  <a:pt x="15" y="16"/>
                  <a:pt x="15" y="16"/>
                </a:cubicBezTo>
                <a:cubicBezTo>
                  <a:pt x="14" y="22"/>
                  <a:pt x="14" y="22"/>
                  <a:pt x="14" y="22"/>
                </a:cubicBezTo>
                <a:cubicBezTo>
                  <a:pt x="13" y="24"/>
                  <a:pt x="11" y="24"/>
                  <a:pt x="10" y="22"/>
                </a:cubicBezTo>
                <a:cubicBezTo>
                  <a:pt x="9" y="16"/>
                  <a:pt x="9" y="16"/>
                  <a:pt x="9" y="16"/>
                </a:cubicBezTo>
                <a:cubicBezTo>
                  <a:pt x="9" y="16"/>
                  <a:pt x="8" y="15"/>
                  <a:pt x="8" y="15"/>
                </a:cubicBezTo>
                <a:cubicBezTo>
                  <a:pt x="2" y="13"/>
                  <a:pt x="2" y="13"/>
                  <a:pt x="2" y="13"/>
                </a:cubicBezTo>
                <a:cubicBezTo>
                  <a:pt x="0" y="13"/>
                  <a:pt x="0" y="11"/>
                  <a:pt x="2" y="10"/>
                </a:cubicBezTo>
                <a:cubicBezTo>
                  <a:pt x="8" y="9"/>
                  <a:pt x="8" y="9"/>
                  <a:pt x="8" y="9"/>
                </a:cubicBezTo>
                <a:cubicBezTo>
                  <a:pt x="8" y="9"/>
                  <a:pt x="9" y="8"/>
                  <a:pt x="9" y="7"/>
                </a:cubicBez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4" name="Google Shape;784;p1"/>
          <p:cNvSpPr/>
          <p:nvPr/>
        </p:nvSpPr>
        <p:spPr>
          <a:xfrm>
            <a:off x="4919035" y="3887086"/>
            <a:ext cx="144721" cy="152104"/>
          </a:xfrm>
          <a:custGeom>
            <a:avLst/>
            <a:gdLst/>
            <a:ahLst/>
            <a:cxnLst/>
            <a:rect l="l" t="t" r="r" b="b"/>
            <a:pathLst>
              <a:path w="23" h="24" extrusionOk="0">
                <a:moveTo>
                  <a:pt x="8" y="8"/>
                </a:moveTo>
                <a:cubicBezTo>
                  <a:pt x="10" y="2"/>
                  <a:pt x="10" y="2"/>
                  <a:pt x="10" y="2"/>
                </a:cubicBezTo>
                <a:cubicBezTo>
                  <a:pt x="10" y="0"/>
                  <a:pt x="13" y="0"/>
                  <a:pt x="13" y="2"/>
                </a:cubicBezTo>
                <a:cubicBezTo>
                  <a:pt x="15" y="8"/>
                  <a:pt x="15" y="8"/>
                  <a:pt x="15" y="8"/>
                </a:cubicBezTo>
                <a:cubicBezTo>
                  <a:pt x="15" y="8"/>
                  <a:pt x="15" y="9"/>
                  <a:pt x="16" y="9"/>
                </a:cubicBezTo>
                <a:cubicBezTo>
                  <a:pt x="22" y="10"/>
                  <a:pt x="22" y="10"/>
                  <a:pt x="22" y="10"/>
                </a:cubicBezTo>
                <a:cubicBezTo>
                  <a:pt x="23" y="11"/>
                  <a:pt x="23" y="13"/>
                  <a:pt x="22" y="14"/>
                </a:cubicBezTo>
                <a:cubicBezTo>
                  <a:pt x="16" y="15"/>
                  <a:pt x="16" y="15"/>
                  <a:pt x="16" y="15"/>
                </a:cubicBezTo>
                <a:cubicBezTo>
                  <a:pt x="15" y="15"/>
                  <a:pt x="15" y="16"/>
                  <a:pt x="15" y="16"/>
                </a:cubicBezTo>
                <a:cubicBezTo>
                  <a:pt x="13" y="22"/>
                  <a:pt x="13" y="22"/>
                  <a:pt x="13" y="22"/>
                </a:cubicBezTo>
                <a:cubicBezTo>
                  <a:pt x="13" y="24"/>
                  <a:pt x="10" y="24"/>
                  <a:pt x="10" y="22"/>
                </a:cubicBezTo>
                <a:cubicBezTo>
                  <a:pt x="8" y="16"/>
                  <a:pt x="8" y="16"/>
                  <a:pt x="8" y="16"/>
                </a:cubicBezTo>
                <a:cubicBezTo>
                  <a:pt x="8" y="16"/>
                  <a:pt x="8" y="15"/>
                  <a:pt x="7" y="15"/>
                </a:cubicBezTo>
                <a:cubicBezTo>
                  <a:pt x="2" y="14"/>
                  <a:pt x="2" y="14"/>
                  <a:pt x="2" y="14"/>
                </a:cubicBezTo>
                <a:cubicBezTo>
                  <a:pt x="0" y="13"/>
                  <a:pt x="0" y="11"/>
                  <a:pt x="2" y="10"/>
                </a:cubicBezTo>
                <a:cubicBezTo>
                  <a:pt x="7" y="9"/>
                  <a:pt x="7" y="9"/>
                  <a:pt x="7" y="9"/>
                </a:cubicBezTo>
                <a:cubicBezTo>
                  <a:pt x="8" y="9"/>
                  <a:pt x="8" y="8"/>
                  <a:pt x="8" y="8"/>
                </a:cubicBez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5" name="Google Shape;785;p1"/>
          <p:cNvSpPr/>
          <p:nvPr/>
        </p:nvSpPr>
        <p:spPr>
          <a:xfrm>
            <a:off x="3810000" y="2752947"/>
            <a:ext cx="144721" cy="144721"/>
          </a:xfrm>
          <a:custGeom>
            <a:avLst/>
            <a:gdLst/>
            <a:ahLst/>
            <a:cxnLst/>
            <a:rect l="l" t="t" r="r" b="b"/>
            <a:pathLst>
              <a:path w="23" h="23" extrusionOk="0">
                <a:moveTo>
                  <a:pt x="8" y="7"/>
                </a:moveTo>
                <a:cubicBezTo>
                  <a:pt x="10" y="1"/>
                  <a:pt x="10" y="1"/>
                  <a:pt x="10" y="1"/>
                </a:cubicBezTo>
                <a:cubicBezTo>
                  <a:pt x="10" y="0"/>
                  <a:pt x="13" y="0"/>
                  <a:pt x="13" y="1"/>
                </a:cubicBezTo>
                <a:cubicBezTo>
                  <a:pt x="15" y="7"/>
                  <a:pt x="15" y="7"/>
                  <a:pt x="15" y="7"/>
                </a:cubicBezTo>
                <a:cubicBezTo>
                  <a:pt x="15" y="8"/>
                  <a:pt x="15" y="8"/>
                  <a:pt x="16" y="8"/>
                </a:cubicBezTo>
                <a:cubicBezTo>
                  <a:pt x="22" y="10"/>
                  <a:pt x="22" y="10"/>
                  <a:pt x="22" y="10"/>
                </a:cubicBezTo>
                <a:cubicBezTo>
                  <a:pt x="23" y="10"/>
                  <a:pt x="23" y="12"/>
                  <a:pt x="22" y="13"/>
                </a:cubicBezTo>
                <a:cubicBezTo>
                  <a:pt x="16" y="14"/>
                  <a:pt x="16" y="14"/>
                  <a:pt x="16" y="14"/>
                </a:cubicBezTo>
                <a:cubicBezTo>
                  <a:pt x="15" y="15"/>
                  <a:pt x="15" y="15"/>
                  <a:pt x="15" y="16"/>
                </a:cubicBezTo>
                <a:cubicBezTo>
                  <a:pt x="13" y="21"/>
                  <a:pt x="13" y="21"/>
                  <a:pt x="13" y="21"/>
                </a:cubicBezTo>
                <a:cubicBezTo>
                  <a:pt x="13" y="23"/>
                  <a:pt x="10" y="23"/>
                  <a:pt x="10" y="21"/>
                </a:cubicBezTo>
                <a:cubicBezTo>
                  <a:pt x="8" y="16"/>
                  <a:pt x="8" y="16"/>
                  <a:pt x="8" y="16"/>
                </a:cubicBezTo>
                <a:cubicBezTo>
                  <a:pt x="8" y="15"/>
                  <a:pt x="8" y="15"/>
                  <a:pt x="7" y="14"/>
                </a:cubicBezTo>
                <a:cubicBezTo>
                  <a:pt x="2" y="13"/>
                  <a:pt x="2" y="13"/>
                  <a:pt x="2" y="13"/>
                </a:cubicBezTo>
                <a:cubicBezTo>
                  <a:pt x="0" y="12"/>
                  <a:pt x="0" y="10"/>
                  <a:pt x="2" y="10"/>
                </a:cubicBezTo>
                <a:cubicBezTo>
                  <a:pt x="7" y="8"/>
                  <a:pt x="7" y="8"/>
                  <a:pt x="7" y="8"/>
                </a:cubicBezTo>
                <a:cubicBezTo>
                  <a:pt x="8" y="8"/>
                  <a:pt x="8" y="8"/>
                  <a:pt x="8" y="7"/>
                </a:cubicBez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6" name="Google Shape;786;p1"/>
          <p:cNvSpPr/>
          <p:nvPr/>
        </p:nvSpPr>
        <p:spPr>
          <a:xfrm>
            <a:off x="7727803" y="3956493"/>
            <a:ext cx="87128" cy="94512"/>
          </a:xfrm>
          <a:custGeom>
            <a:avLst/>
            <a:gdLst/>
            <a:ahLst/>
            <a:cxnLst/>
            <a:rect l="l" t="t" r="r" b="b"/>
            <a:pathLst>
              <a:path w="14" h="15" extrusionOk="0">
                <a:moveTo>
                  <a:pt x="5" y="5"/>
                </a:moveTo>
                <a:cubicBezTo>
                  <a:pt x="6" y="1"/>
                  <a:pt x="6" y="1"/>
                  <a:pt x="6" y="1"/>
                </a:cubicBezTo>
                <a:cubicBezTo>
                  <a:pt x="6" y="0"/>
                  <a:pt x="8" y="0"/>
                  <a:pt x="8" y="1"/>
                </a:cubicBezTo>
                <a:cubicBezTo>
                  <a:pt x="9" y="5"/>
                  <a:pt x="9" y="5"/>
                  <a:pt x="9" y="5"/>
                </a:cubicBezTo>
                <a:cubicBezTo>
                  <a:pt x="9" y="5"/>
                  <a:pt x="9" y="6"/>
                  <a:pt x="10" y="6"/>
                </a:cubicBezTo>
                <a:cubicBezTo>
                  <a:pt x="13" y="7"/>
                  <a:pt x="13" y="7"/>
                  <a:pt x="13" y="7"/>
                </a:cubicBezTo>
                <a:cubicBezTo>
                  <a:pt x="14" y="7"/>
                  <a:pt x="14" y="9"/>
                  <a:pt x="13" y="9"/>
                </a:cubicBezTo>
                <a:cubicBezTo>
                  <a:pt x="10" y="10"/>
                  <a:pt x="10" y="10"/>
                  <a:pt x="10" y="10"/>
                </a:cubicBezTo>
                <a:cubicBezTo>
                  <a:pt x="9" y="10"/>
                  <a:pt x="9" y="10"/>
                  <a:pt x="9" y="10"/>
                </a:cubicBezTo>
                <a:cubicBezTo>
                  <a:pt x="8" y="14"/>
                  <a:pt x="8" y="14"/>
                  <a:pt x="8" y="14"/>
                </a:cubicBezTo>
                <a:cubicBezTo>
                  <a:pt x="8" y="15"/>
                  <a:pt x="6" y="15"/>
                  <a:pt x="6" y="14"/>
                </a:cubicBezTo>
                <a:cubicBezTo>
                  <a:pt x="5" y="10"/>
                  <a:pt x="5" y="10"/>
                  <a:pt x="5" y="10"/>
                </a:cubicBezTo>
                <a:cubicBezTo>
                  <a:pt x="5" y="10"/>
                  <a:pt x="5" y="10"/>
                  <a:pt x="4" y="10"/>
                </a:cubicBezTo>
                <a:cubicBezTo>
                  <a:pt x="1" y="9"/>
                  <a:pt x="1" y="9"/>
                  <a:pt x="1" y="9"/>
                </a:cubicBezTo>
                <a:cubicBezTo>
                  <a:pt x="0" y="9"/>
                  <a:pt x="0" y="7"/>
                  <a:pt x="1" y="7"/>
                </a:cubicBezTo>
                <a:cubicBezTo>
                  <a:pt x="4" y="6"/>
                  <a:pt x="4" y="6"/>
                  <a:pt x="4" y="6"/>
                </a:cubicBezTo>
                <a:cubicBezTo>
                  <a:pt x="5" y="6"/>
                  <a:pt x="5" y="5"/>
                  <a:pt x="5" y="5"/>
                </a:cubicBezTo>
                <a:close/>
              </a:path>
            </a:pathLst>
          </a:custGeom>
          <a:solidFill>
            <a:srgbClr val="F2C8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7" name="Google Shape;787;p1"/>
          <p:cNvSpPr/>
          <p:nvPr/>
        </p:nvSpPr>
        <p:spPr>
          <a:xfrm>
            <a:off x="4458291" y="3553342"/>
            <a:ext cx="127000" cy="125523"/>
          </a:xfrm>
          <a:custGeom>
            <a:avLst/>
            <a:gdLst/>
            <a:ahLst/>
            <a:cxnLst/>
            <a:rect l="l" t="t" r="r" b="b"/>
            <a:pathLst>
              <a:path w="20" h="20" extrusionOk="0">
                <a:moveTo>
                  <a:pt x="7" y="6"/>
                </a:moveTo>
                <a:cubicBezTo>
                  <a:pt x="8" y="1"/>
                  <a:pt x="8" y="1"/>
                  <a:pt x="8" y="1"/>
                </a:cubicBezTo>
                <a:cubicBezTo>
                  <a:pt x="9" y="0"/>
                  <a:pt x="11" y="0"/>
                  <a:pt x="11" y="1"/>
                </a:cubicBezTo>
                <a:cubicBezTo>
                  <a:pt x="12" y="6"/>
                  <a:pt x="12" y="6"/>
                  <a:pt x="12" y="6"/>
                </a:cubicBezTo>
                <a:cubicBezTo>
                  <a:pt x="13" y="7"/>
                  <a:pt x="13" y="7"/>
                  <a:pt x="13" y="7"/>
                </a:cubicBezTo>
                <a:cubicBezTo>
                  <a:pt x="18" y="9"/>
                  <a:pt x="18" y="9"/>
                  <a:pt x="18" y="9"/>
                </a:cubicBezTo>
                <a:cubicBezTo>
                  <a:pt x="20" y="9"/>
                  <a:pt x="20" y="11"/>
                  <a:pt x="18" y="11"/>
                </a:cubicBezTo>
                <a:cubicBezTo>
                  <a:pt x="13" y="13"/>
                  <a:pt x="13" y="13"/>
                  <a:pt x="13" y="13"/>
                </a:cubicBezTo>
                <a:cubicBezTo>
                  <a:pt x="13" y="13"/>
                  <a:pt x="13" y="13"/>
                  <a:pt x="12" y="14"/>
                </a:cubicBezTo>
                <a:cubicBezTo>
                  <a:pt x="11" y="19"/>
                  <a:pt x="11" y="19"/>
                  <a:pt x="11" y="19"/>
                </a:cubicBezTo>
                <a:cubicBezTo>
                  <a:pt x="11" y="20"/>
                  <a:pt x="9" y="20"/>
                  <a:pt x="8" y="19"/>
                </a:cubicBezTo>
                <a:cubicBezTo>
                  <a:pt x="7" y="14"/>
                  <a:pt x="7" y="14"/>
                  <a:pt x="7" y="14"/>
                </a:cubicBezTo>
                <a:cubicBezTo>
                  <a:pt x="7" y="13"/>
                  <a:pt x="6" y="13"/>
                  <a:pt x="6" y="13"/>
                </a:cubicBezTo>
                <a:cubicBezTo>
                  <a:pt x="1" y="11"/>
                  <a:pt x="1" y="11"/>
                  <a:pt x="1" y="11"/>
                </a:cubicBezTo>
                <a:cubicBezTo>
                  <a:pt x="0" y="11"/>
                  <a:pt x="0" y="9"/>
                  <a:pt x="1" y="9"/>
                </a:cubicBezTo>
                <a:cubicBezTo>
                  <a:pt x="6" y="7"/>
                  <a:pt x="6" y="7"/>
                  <a:pt x="6" y="7"/>
                </a:cubicBezTo>
                <a:cubicBezTo>
                  <a:pt x="6" y="7"/>
                  <a:pt x="7" y="7"/>
                  <a:pt x="7" y="6"/>
                </a:cubicBezTo>
                <a:close/>
              </a:path>
            </a:pathLst>
          </a:custGeom>
          <a:solidFill>
            <a:srgbClr val="F2C8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8" name="Google Shape;788;p1"/>
          <p:cNvSpPr/>
          <p:nvPr/>
        </p:nvSpPr>
        <p:spPr>
          <a:xfrm>
            <a:off x="4585291" y="1156586"/>
            <a:ext cx="125524" cy="127000"/>
          </a:xfrm>
          <a:custGeom>
            <a:avLst/>
            <a:gdLst/>
            <a:ahLst/>
            <a:cxnLst/>
            <a:rect l="l" t="t" r="r" b="b"/>
            <a:pathLst>
              <a:path w="20" h="20" extrusionOk="0">
                <a:moveTo>
                  <a:pt x="7" y="6"/>
                </a:moveTo>
                <a:cubicBezTo>
                  <a:pt x="9" y="1"/>
                  <a:pt x="9" y="1"/>
                  <a:pt x="9" y="1"/>
                </a:cubicBezTo>
                <a:cubicBezTo>
                  <a:pt x="9" y="0"/>
                  <a:pt x="11" y="0"/>
                  <a:pt x="11" y="1"/>
                </a:cubicBezTo>
                <a:cubicBezTo>
                  <a:pt x="13" y="6"/>
                  <a:pt x="13" y="6"/>
                  <a:pt x="13" y="6"/>
                </a:cubicBezTo>
                <a:cubicBezTo>
                  <a:pt x="13" y="7"/>
                  <a:pt x="13" y="7"/>
                  <a:pt x="14" y="7"/>
                </a:cubicBezTo>
                <a:cubicBezTo>
                  <a:pt x="19" y="9"/>
                  <a:pt x="19" y="9"/>
                  <a:pt x="19" y="9"/>
                </a:cubicBezTo>
                <a:cubicBezTo>
                  <a:pt x="20" y="9"/>
                  <a:pt x="20" y="11"/>
                  <a:pt x="19" y="11"/>
                </a:cubicBezTo>
                <a:cubicBezTo>
                  <a:pt x="14" y="13"/>
                  <a:pt x="14" y="13"/>
                  <a:pt x="14" y="13"/>
                </a:cubicBezTo>
                <a:cubicBezTo>
                  <a:pt x="13" y="13"/>
                  <a:pt x="13" y="13"/>
                  <a:pt x="13" y="14"/>
                </a:cubicBezTo>
                <a:cubicBezTo>
                  <a:pt x="11" y="19"/>
                  <a:pt x="11" y="19"/>
                  <a:pt x="11" y="19"/>
                </a:cubicBezTo>
                <a:cubicBezTo>
                  <a:pt x="11" y="20"/>
                  <a:pt x="9" y="20"/>
                  <a:pt x="9" y="19"/>
                </a:cubicBezTo>
                <a:cubicBezTo>
                  <a:pt x="7" y="14"/>
                  <a:pt x="7" y="14"/>
                  <a:pt x="7" y="14"/>
                </a:cubicBezTo>
                <a:cubicBezTo>
                  <a:pt x="7" y="13"/>
                  <a:pt x="7" y="13"/>
                  <a:pt x="6" y="13"/>
                </a:cubicBezTo>
                <a:cubicBezTo>
                  <a:pt x="1" y="11"/>
                  <a:pt x="1" y="11"/>
                  <a:pt x="1" y="11"/>
                </a:cubicBezTo>
                <a:cubicBezTo>
                  <a:pt x="0" y="11"/>
                  <a:pt x="0" y="9"/>
                  <a:pt x="1" y="9"/>
                </a:cubicBezTo>
                <a:cubicBezTo>
                  <a:pt x="6" y="7"/>
                  <a:pt x="6" y="7"/>
                  <a:pt x="6" y="7"/>
                </a:cubicBezTo>
                <a:cubicBezTo>
                  <a:pt x="7" y="7"/>
                  <a:pt x="7" y="7"/>
                  <a:pt x="7" y="6"/>
                </a:cubicBezTo>
                <a:close/>
              </a:path>
            </a:pathLst>
          </a:custGeom>
          <a:solidFill>
            <a:srgbClr val="F2C8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9" name="Google Shape;789;p1"/>
          <p:cNvSpPr/>
          <p:nvPr/>
        </p:nvSpPr>
        <p:spPr>
          <a:xfrm>
            <a:off x="8003953" y="3616842"/>
            <a:ext cx="125524" cy="125523"/>
          </a:xfrm>
          <a:custGeom>
            <a:avLst/>
            <a:gdLst/>
            <a:ahLst/>
            <a:cxnLst/>
            <a:rect l="l" t="t" r="r" b="b"/>
            <a:pathLst>
              <a:path w="20" h="20" extrusionOk="0">
                <a:moveTo>
                  <a:pt x="7" y="6"/>
                </a:moveTo>
                <a:cubicBezTo>
                  <a:pt x="9" y="1"/>
                  <a:pt x="9" y="1"/>
                  <a:pt x="9" y="1"/>
                </a:cubicBezTo>
                <a:cubicBezTo>
                  <a:pt x="9" y="0"/>
                  <a:pt x="11" y="0"/>
                  <a:pt x="12" y="1"/>
                </a:cubicBezTo>
                <a:cubicBezTo>
                  <a:pt x="13" y="6"/>
                  <a:pt x="13" y="6"/>
                  <a:pt x="13" y="6"/>
                </a:cubicBezTo>
                <a:cubicBezTo>
                  <a:pt x="13" y="7"/>
                  <a:pt x="13" y="7"/>
                  <a:pt x="14" y="7"/>
                </a:cubicBezTo>
                <a:cubicBezTo>
                  <a:pt x="19" y="9"/>
                  <a:pt x="19" y="9"/>
                  <a:pt x="19" y="9"/>
                </a:cubicBezTo>
                <a:cubicBezTo>
                  <a:pt x="20" y="9"/>
                  <a:pt x="20" y="11"/>
                  <a:pt x="19" y="11"/>
                </a:cubicBezTo>
                <a:cubicBezTo>
                  <a:pt x="14" y="13"/>
                  <a:pt x="14" y="13"/>
                  <a:pt x="14" y="13"/>
                </a:cubicBezTo>
                <a:cubicBezTo>
                  <a:pt x="13" y="13"/>
                  <a:pt x="13" y="13"/>
                  <a:pt x="13" y="14"/>
                </a:cubicBezTo>
                <a:cubicBezTo>
                  <a:pt x="12" y="19"/>
                  <a:pt x="12" y="19"/>
                  <a:pt x="12" y="19"/>
                </a:cubicBezTo>
                <a:cubicBezTo>
                  <a:pt x="11" y="20"/>
                  <a:pt x="9" y="20"/>
                  <a:pt x="9" y="19"/>
                </a:cubicBezTo>
                <a:cubicBezTo>
                  <a:pt x="7" y="14"/>
                  <a:pt x="7" y="14"/>
                  <a:pt x="7" y="14"/>
                </a:cubicBezTo>
                <a:cubicBezTo>
                  <a:pt x="7" y="13"/>
                  <a:pt x="7" y="13"/>
                  <a:pt x="6" y="13"/>
                </a:cubicBezTo>
                <a:cubicBezTo>
                  <a:pt x="1" y="11"/>
                  <a:pt x="1" y="11"/>
                  <a:pt x="1" y="11"/>
                </a:cubicBezTo>
                <a:cubicBezTo>
                  <a:pt x="0" y="11"/>
                  <a:pt x="0" y="9"/>
                  <a:pt x="1" y="9"/>
                </a:cubicBezTo>
                <a:cubicBezTo>
                  <a:pt x="6" y="7"/>
                  <a:pt x="6" y="7"/>
                  <a:pt x="6" y="7"/>
                </a:cubicBezTo>
                <a:cubicBezTo>
                  <a:pt x="7" y="7"/>
                  <a:pt x="7" y="7"/>
                  <a:pt x="7" y="6"/>
                </a:cubicBezTo>
                <a:close/>
              </a:path>
            </a:pathLst>
          </a:cu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0" name="Google Shape;790;p1"/>
          <p:cNvSpPr/>
          <p:nvPr/>
        </p:nvSpPr>
        <p:spPr>
          <a:xfrm>
            <a:off x="7563884" y="1150679"/>
            <a:ext cx="131431" cy="127000"/>
          </a:xfrm>
          <a:custGeom>
            <a:avLst/>
            <a:gdLst/>
            <a:ahLst/>
            <a:cxnLst/>
            <a:rect l="l" t="t" r="r" b="b"/>
            <a:pathLst>
              <a:path w="21" h="20" extrusionOk="0">
                <a:moveTo>
                  <a:pt x="8" y="7"/>
                </a:moveTo>
                <a:cubicBezTo>
                  <a:pt x="9" y="2"/>
                  <a:pt x="9" y="2"/>
                  <a:pt x="9" y="2"/>
                </a:cubicBezTo>
                <a:cubicBezTo>
                  <a:pt x="9" y="0"/>
                  <a:pt x="11" y="0"/>
                  <a:pt x="12" y="2"/>
                </a:cubicBezTo>
                <a:cubicBezTo>
                  <a:pt x="13" y="7"/>
                  <a:pt x="13" y="7"/>
                  <a:pt x="13" y="7"/>
                </a:cubicBezTo>
                <a:cubicBezTo>
                  <a:pt x="13" y="7"/>
                  <a:pt x="14" y="7"/>
                  <a:pt x="14" y="8"/>
                </a:cubicBezTo>
                <a:cubicBezTo>
                  <a:pt x="19" y="9"/>
                  <a:pt x="19" y="9"/>
                  <a:pt x="19" y="9"/>
                </a:cubicBezTo>
                <a:cubicBezTo>
                  <a:pt x="21" y="9"/>
                  <a:pt x="21" y="11"/>
                  <a:pt x="19" y="12"/>
                </a:cubicBezTo>
                <a:cubicBezTo>
                  <a:pt x="14" y="13"/>
                  <a:pt x="14" y="13"/>
                  <a:pt x="14" y="13"/>
                </a:cubicBezTo>
                <a:cubicBezTo>
                  <a:pt x="14" y="13"/>
                  <a:pt x="13" y="14"/>
                  <a:pt x="13" y="14"/>
                </a:cubicBezTo>
                <a:cubicBezTo>
                  <a:pt x="12" y="19"/>
                  <a:pt x="12" y="19"/>
                  <a:pt x="12" y="19"/>
                </a:cubicBezTo>
                <a:cubicBezTo>
                  <a:pt x="11" y="20"/>
                  <a:pt x="9" y="20"/>
                  <a:pt x="9" y="19"/>
                </a:cubicBezTo>
                <a:cubicBezTo>
                  <a:pt x="8" y="14"/>
                  <a:pt x="8" y="14"/>
                  <a:pt x="8" y="14"/>
                </a:cubicBezTo>
                <a:cubicBezTo>
                  <a:pt x="8" y="14"/>
                  <a:pt x="7" y="13"/>
                  <a:pt x="7" y="13"/>
                </a:cubicBezTo>
                <a:cubicBezTo>
                  <a:pt x="2" y="12"/>
                  <a:pt x="2" y="12"/>
                  <a:pt x="2" y="12"/>
                </a:cubicBezTo>
                <a:cubicBezTo>
                  <a:pt x="0" y="11"/>
                  <a:pt x="0" y="9"/>
                  <a:pt x="2" y="9"/>
                </a:cubicBezTo>
                <a:cubicBezTo>
                  <a:pt x="7" y="8"/>
                  <a:pt x="7" y="8"/>
                  <a:pt x="7" y="8"/>
                </a:cubicBezTo>
                <a:cubicBezTo>
                  <a:pt x="7" y="7"/>
                  <a:pt x="8" y="7"/>
                  <a:pt x="8" y="7"/>
                </a:cubicBezTo>
                <a:close/>
              </a:path>
            </a:pathLst>
          </a:cu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1" name="Google Shape;791;p1"/>
          <p:cNvSpPr/>
          <p:nvPr/>
        </p:nvSpPr>
        <p:spPr>
          <a:xfrm>
            <a:off x="4749209" y="3622749"/>
            <a:ext cx="125524" cy="125523"/>
          </a:xfrm>
          <a:custGeom>
            <a:avLst/>
            <a:gdLst/>
            <a:ahLst/>
            <a:cxnLst/>
            <a:rect l="l" t="t" r="r" b="b"/>
            <a:pathLst>
              <a:path w="20" h="20" extrusionOk="0">
                <a:moveTo>
                  <a:pt x="7" y="7"/>
                </a:moveTo>
                <a:cubicBezTo>
                  <a:pt x="9" y="2"/>
                  <a:pt x="9" y="2"/>
                  <a:pt x="9" y="2"/>
                </a:cubicBezTo>
                <a:cubicBezTo>
                  <a:pt x="9" y="0"/>
                  <a:pt x="11" y="0"/>
                  <a:pt x="11" y="2"/>
                </a:cubicBezTo>
                <a:cubicBezTo>
                  <a:pt x="13" y="7"/>
                  <a:pt x="13" y="7"/>
                  <a:pt x="13" y="7"/>
                </a:cubicBezTo>
                <a:cubicBezTo>
                  <a:pt x="13" y="7"/>
                  <a:pt x="13" y="7"/>
                  <a:pt x="14" y="8"/>
                </a:cubicBezTo>
                <a:cubicBezTo>
                  <a:pt x="19" y="9"/>
                  <a:pt x="19" y="9"/>
                  <a:pt x="19" y="9"/>
                </a:cubicBezTo>
                <a:cubicBezTo>
                  <a:pt x="20" y="9"/>
                  <a:pt x="20" y="11"/>
                  <a:pt x="19" y="12"/>
                </a:cubicBezTo>
                <a:cubicBezTo>
                  <a:pt x="14" y="13"/>
                  <a:pt x="14" y="13"/>
                  <a:pt x="14" y="13"/>
                </a:cubicBezTo>
                <a:cubicBezTo>
                  <a:pt x="13" y="13"/>
                  <a:pt x="13" y="14"/>
                  <a:pt x="13" y="14"/>
                </a:cubicBezTo>
                <a:cubicBezTo>
                  <a:pt x="11" y="19"/>
                  <a:pt x="11" y="19"/>
                  <a:pt x="11" y="19"/>
                </a:cubicBezTo>
                <a:cubicBezTo>
                  <a:pt x="11" y="20"/>
                  <a:pt x="9" y="20"/>
                  <a:pt x="9" y="19"/>
                </a:cubicBezTo>
                <a:cubicBezTo>
                  <a:pt x="7" y="14"/>
                  <a:pt x="7" y="14"/>
                  <a:pt x="7" y="14"/>
                </a:cubicBezTo>
                <a:cubicBezTo>
                  <a:pt x="7" y="14"/>
                  <a:pt x="7" y="13"/>
                  <a:pt x="6" y="13"/>
                </a:cubicBezTo>
                <a:cubicBezTo>
                  <a:pt x="1" y="12"/>
                  <a:pt x="1" y="12"/>
                  <a:pt x="1" y="12"/>
                </a:cubicBezTo>
                <a:cubicBezTo>
                  <a:pt x="0" y="11"/>
                  <a:pt x="0" y="9"/>
                  <a:pt x="1" y="9"/>
                </a:cubicBezTo>
                <a:cubicBezTo>
                  <a:pt x="6" y="8"/>
                  <a:pt x="6" y="8"/>
                  <a:pt x="6" y="8"/>
                </a:cubicBezTo>
                <a:cubicBezTo>
                  <a:pt x="7" y="7"/>
                  <a:pt x="7" y="7"/>
                  <a:pt x="7" y="7"/>
                </a:cubicBezTo>
                <a:close/>
              </a:path>
            </a:pathLst>
          </a:cu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2" name="Google Shape;792;p1"/>
          <p:cNvSpPr/>
          <p:nvPr/>
        </p:nvSpPr>
        <p:spPr>
          <a:xfrm>
            <a:off x="3879407" y="1787156"/>
            <a:ext cx="125524" cy="127000"/>
          </a:xfrm>
          <a:custGeom>
            <a:avLst/>
            <a:gdLst/>
            <a:ahLst/>
            <a:cxnLst/>
            <a:rect l="l" t="t" r="r" b="b"/>
            <a:pathLst>
              <a:path w="20" h="20" extrusionOk="0">
                <a:moveTo>
                  <a:pt x="7" y="6"/>
                </a:moveTo>
                <a:cubicBezTo>
                  <a:pt x="9" y="1"/>
                  <a:pt x="9" y="1"/>
                  <a:pt x="9" y="1"/>
                </a:cubicBezTo>
                <a:cubicBezTo>
                  <a:pt x="9" y="0"/>
                  <a:pt x="11" y="0"/>
                  <a:pt x="11" y="1"/>
                </a:cubicBezTo>
                <a:cubicBezTo>
                  <a:pt x="13" y="6"/>
                  <a:pt x="13" y="6"/>
                  <a:pt x="13" y="6"/>
                </a:cubicBezTo>
                <a:cubicBezTo>
                  <a:pt x="13" y="7"/>
                  <a:pt x="13" y="7"/>
                  <a:pt x="14" y="7"/>
                </a:cubicBezTo>
                <a:cubicBezTo>
                  <a:pt x="19" y="9"/>
                  <a:pt x="19" y="9"/>
                  <a:pt x="19" y="9"/>
                </a:cubicBezTo>
                <a:cubicBezTo>
                  <a:pt x="20" y="9"/>
                  <a:pt x="20" y="11"/>
                  <a:pt x="19" y="11"/>
                </a:cubicBezTo>
                <a:cubicBezTo>
                  <a:pt x="14" y="13"/>
                  <a:pt x="14" y="13"/>
                  <a:pt x="14" y="13"/>
                </a:cubicBezTo>
                <a:cubicBezTo>
                  <a:pt x="13" y="13"/>
                  <a:pt x="13" y="13"/>
                  <a:pt x="13" y="14"/>
                </a:cubicBezTo>
                <a:cubicBezTo>
                  <a:pt x="11" y="19"/>
                  <a:pt x="11" y="19"/>
                  <a:pt x="11" y="19"/>
                </a:cubicBezTo>
                <a:cubicBezTo>
                  <a:pt x="11" y="20"/>
                  <a:pt x="9" y="20"/>
                  <a:pt x="9" y="19"/>
                </a:cubicBezTo>
                <a:cubicBezTo>
                  <a:pt x="7" y="14"/>
                  <a:pt x="7" y="14"/>
                  <a:pt x="7" y="14"/>
                </a:cubicBezTo>
                <a:cubicBezTo>
                  <a:pt x="7" y="13"/>
                  <a:pt x="7" y="13"/>
                  <a:pt x="6" y="13"/>
                </a:cubicBezTo>
                <a:cubicBezTo>
                  <a:pt x="1" y="11"/>
                  <a:pt x="1" y="11"/>
                  <a:pt x="1" y="11"/>
                </a:cubicBezTo>
                <a:cubicBezTo>
                  <a:pt x="0" y="11"/>
                  <a:pt x="0" y="9"/>
                  <a:pt x="1" y="9"/>
                </a:cubicBezTo>
                <a:cubicBezTo>
                  <a:pt x="6" y="7"/>
                  <a:pt x="6" y="7"/>
                  <a:pt x="6" y="7"/>
                </a:cubicBezTo>
                <a:cubicBezTo>
                  <a:pt x="7" y="7"/>
                  <a:pt x="7" y="7"/>
                  <a:pt x="7" y="6"/>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3" name="Google Shape;793;p1"/>
          <p:cNvSpPr/>
          <p:nvPr/>
        </p:nvSpPr>
        <p:spPr>
          <a:xfrm>
            <a:off x="5422605" y="992668"/>
            <a:ext cx="163919" cy="163918"/>
          </a:xfrm>
          <a:custGeom>
            <a:avLst/>
            <a:gdLst/>
            <a:ahLst/>
            <a:cxnLst/>
            <a:rect l="l" t="t" r="r" b="b"/>
            <a:pathLst>
              <a:path w="26" h="26" extrusionOk="0">
                <a:moveTo>
                  <a:pt x="10" y="8"/>
                </a:moveTo>
                <a:cubicBezTo>
                  <a:pt x="11" y="1"/>
                  <a:pt x="11" y="1"/>
                  <a:pt x="11" y="1"/>
                </a:cubicBezTo>
                <a:cubicBezTo>
                  <a:pt x="12" y="0"/>
                  <a:pt x="14" y="0"/>
                  <a:pt x="15" y="1"/>
                </a:cubicBezTo>
                <a:cubicBezTo>
                  <a:pt x="17" y="8"/>
                  <a:pt x="17" y="8"/>
                  <a:pt x="17" y="8"/>
                </a:cubicBezTo>
                <a:cubicBezTo>
                  <a:pt x="17" y="8"/>
                  <a:pt x="17" y="9"/>
                  <a:pt x="18" y="9"/>
                </a:cubicBezTo>
                <a:cubicBezTo>
                  <a:pt x="24" y="11"/>
                  <a:pt x="24" y="11"/>
                  <a:pt x="24" y="11"/>
                </a:cubicBezTo>
                <a:cubicBezTo>
                  <a:pt x="26" y="11"/>
                  <a:pt x="26" y="14"/>
                  <a:pt x="24" y="14"/>
                </a:cubicBezTo>
                <a:cubicBezTo>
                  <a:pt x="18" y="16"/>
                  <a:pt x="18" y="16"/>
                  <a:pt x="18" y="16"/>
                </a:cubicBezTo>
                <a:cubicBezTo>
                  <a:pt x="17" y="16"/>
                  <a:pt x="17" y="17"/>
                  <a:pt x="17" y="18"/>
                </a:cubicBezTo>
                <a:cubicBezTo>
                  <a:pt x="15" y="24"/>
                  <a:pt x="15" y="24"/>
                  <a:pt x="15" y="24"/>
                </a:cubicBezTo>
                <a:cubicBezTo>
                  <a:pt x="14" y="26"/>
                  <a:pt x="12" y="26"/>
                  <a:pt x="11" y="24"/>
                </a:cubicBezTo>
                <a:cubicBezTo>
                  <a:pt x="10" y="18"/>
                  <a:pt x="10" y="18"/>
                  <a:pt x="10" y="18"/>
                </a:cubicBezTo>
                <a:cubicBezTo>
                  <a:pt x="9" y="17"/>
                  <a:pt x="9" y="16"/>
                  <a:pt x="8" y="16"/>
                </a:cubicBezTo>
                <a:cubicBezTo>
                  <a:pt x="2" y="14"/>
                  <a:pt x="2" y="14"/>
                  <a:pt x="2" y="14"/>
                </a:cubicBezTo>
                <a:cubicBezTo>
                  <a:pt x="0" y="14"/>
                  <a:pt x="0" y="11"/>
                  <a:pt x="2" y="11"/>
                </a:cubicBezTo>
                <a:cubicBezTo>
                  <a:pt x="8" y="9"/>
                  <a:pt x="8" y="9"/>
                  <a:pt x="8" y="9"/>
                </a:cubicBezTo>
                <a:cubicBezTo>
                  <a:pt x="9" y="9"/>
                  <a:pt x="9" y="8"/>
                  <a:pt x="10" y="8"/>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94" name="Google Shape;794;p1"/>
          <p:cNvGrpSpPr/>
          <p:nvPr/>
        </p:nvGrpSpPr>
        <p:grpSpPr>
          <a:xfrm>
            <a:off x="7803116" y="803645"/>
            <a:ext cx="440070" cy="2699488"/>
            <a:chOff x="7937500" y="858838"/>
            <a:chExt cx="473075" cy="2901950"/>
          </a:xfrm>
        </p:grpSpPr>
        <p:sp>
          <p:nvSpPr>
            <p:cNvPr id="795" name="Google Shape;795;p1"/>
            <p:cNvSpPr/>
            <p:nvPr/>
          </p:nvSpPr>
          <p:spPr>
            <a:xfrm>
              <a:off x="7937500" y="858838"/>
              <a:ext cx="473075" cy="2901950"/>
            </a:xfrm>
            <a:custGeom>
              <a:avLst/>
              <a:gdLst/>
              <a:ahLst/>
              <a:cxnLst/>
              <a:rect l="l" t="t" r="r" b="b"/>
              <a:pathLst>
                <a:path w="70" h="428" extrusionOk="0">
                  <a:moveTo>
                    <a:pt x="0" y="0"/>
                  </a:moveTo>
                  <a:cubicBezTo>
                    <a:pt x="0" y="428"/>
                    <a:pt x="0" y="428"/>
                    <a:pt x="0" y="428"/>
                  </a:cubicBezTo>
                  <a:cubicBezTo>
                    <a:pt x="70" y="428"/>
                    <a:pt x="70" y="428"/>
                    <a:pt x="70" y="428"/>
                  </a:cubicBezTo>
                  <a:cubicBezTo>
                    <a:pt x="70" y="0"/>
                    <a:pt x="70" y="0"/>
                    <a:pt x="70" y="0"/>
                  </a:cubicBezTo>
                  <a:lnTo>
                    <a:pt x="0" y="0"/>
                  </a:lnTo>
                  <a:close/>
                  <a:moveTo>
                    <a:pt x="33" y="417"/>
                  </a:moveTo>
                  <a:cubicBezTo>
                    <a:pt x="30" y="417"/>
                    <a:pt x="28" y="415"/>
                    <a:pt x="28" y="412"/>
                  </a:cubicBezTo>
                  <a:cubicBezTo>
                    <a:pt x="28" y="408"/>
                    <a:pt x="30" y="406"/>
                    <a:pt x="33" y="406"/>
                  </a:cubicBezTo>
                  <a:cubicBezTo>
                    <a:pt x="36" y="406"/>
                    <a:pt x="39" y="408"/>
                    <a:pt x="39" y="412"/>
                  </a:cubicBezTo>
                  <a:cubicBezTo>
                    <a:pt x="39" y="415"/>
                    <a:pt x="36" y="417"/>
                    <a:pt x="33" y="417"/>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6" name="Google Shape;796;p1"/>
            <p:cNvSpPr/>
            <p:nvPr/>
          </p:nvSpPr>
          <p:spPr>
            <a:xfrm>
              <a:off x="7977188" y="927100"/>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7" name="Google Shape;797;p1"/>
            <p:cNvSpPr/>
            <p:nvPr/>
          </p:nvSpPr>
          <p:spPr>
            <a:xfrm>
              <a:off x="7977188" y="1001713"/>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8" name="Google Shape;798;p1"/>
            <p:cNvSpPr/>
            <p:nvPr/>
          </p:nvSpPr>
          <p:spPr>
            <a:xfrm>
              <a:off x="7977188" y="1076325"/>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9" name="Google Shape;799;p1"/>
            <p:cNvSpPr/>
            <p:nvPr/>
          </p:nvSpPr>
          <p:spPr>
            <a:xfrm>
              <a:off x="7977188" y="1150938"/>
              <a:ext cx="88900" cy="2698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0" name="Google Shape;800;p1"/>
            <p:cNvSpPr/>
            <p:nvPr/>
          </p:nvSpPr>
          <p:spPr>
            <a:xfrm>
              <a:off x="7977188" y="1231900"/>
              <a:ext cx="2032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1" name="Google Shape;801;p1"/>
            <p:cNvSpPr/>
            <p:nvPr/>
          </p:nvSpPr>
          <p:spPr>
            <a:xfrm>
              <a:off x="7977188" y="1300163"/>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2" name="Google Shape;802;p1"/>
            <p:cNvSpPr/>
            <p:nvPr/>
          </p:nvSpPr>
          <p:spPr>
            <a:xfrm>
              <a:off x="7977188" y="1381125"/>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3" name="Google Shape;803;p1"/>
            <p:cNvSpPr/>
            <p:nvPr/>
          </p:nvSpPr>
          <p:spPr>
            <a:xfrm>
              <a:off x="7977188" y="1455738"/>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4" name="Google Shape;804;p1"/>
            <p:cNvSpPr/>
            <p:nvPr/>
          </p:nvSpPr>
          <p:spPr>
            <a:xfrm>
              <a:off x="7977188" y="1530350"/>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5" name="Google Shape;805;p1"/>
            <p:cNvSpPr/>
            <p:nvPr/>
          </p:nvSpPr>
          <p:spPr>
            <a:xfrm>
              <a:off x="7977188" y="1604963"/>
              <a:ext cx="2032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6" name="Google Shape;806;p1"/>
            <p:cNvSpPr/>
            <p:nvPr/>
          </p:nvSpPr>
          <p:spPr>
            <a:xfrm>
              <a:off x="7977188" y="1679575"/>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7" name="Google Shape;807;p1"/>
            <p:cNvSpPr/>
            <p:nvPr/>
          </p:nvSpPr>
          <p:spPr>
            <a:xfrm>
              <a:off x="7977188" y="1754188"/>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8" name="Google Shape;808;p1"/>
            <p:cNvSpPr/>
            <p:nvPr/>
          </p:nvSpPr>
          <p:spPr>
            <a:xfrm>
              <a:off x="7977188" y="1828800"/>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9" name="Google Shape;809;p1"/>
            <p:cNvSpPr/>
            <p:nvPr/>
          </p:nvSpPr>
          <p:spPr>
            <a:xfrm>
              <a:off x="7977188" y="1903413"/>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0" name="Google Shape;810;p1"/>
            <p:cNvSpPr/>
            <p:nvPr/>
          </p:nvSpPr>
          <p:spPr>
            <a:xfrm>
              <a:off x="7977188" y="1984375"/>
              <a:ext cx="2032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1" name="Google Shape;811;p1"/>
            <p:cNvSpPr/>
            <p:nvPr/>
          </p:nvSpPr>
          <p:spPr>
            <a:xfrm>
              <a:off x="7977188" y="2052638"/>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2" name="Google Shape;812;p1"/>
            <p:cNvSpPr/>
            <p:nvPr/>
          </p:nvSpPr>
          <p:spPr>
            <a:xfrm>
              <a:off x="7977188" y="2127250"/>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3" name="Google Shape;813;p1"/>
            <p:cNvSpPr/>
            <p:nvPr/>
          </p:nvSpPr>
          <p:spPr>
            <a:xfrm>
              <a:off x="7977188" y="2208213"/>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4" name="Google Shape;814;p1"/>
            <p:cNvSpPr/>
            <p:nvPr/>
          </p:nvSpPr>
          <p:spPr>
            <a:xfrm>
              <a:off x="7977188" y="2282825"/>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5" name="Google Shape;815;p1"/>
            <p:cNvSpPr/>
            <p:nvPr/>
          </p:nvSpPr>
          <p:spPr>
            <a:xfrm>
              <a:off x="7977188" y="2357438"/>
              <a:ext cx="2032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6" name="Google Shape;816;p1"/>
            <p:cNvSpPr/>
            <p:nvPr/>
          </p:nvSpPr>
          <p:spPr>
            <a:xfrm>
              <a:off x="7977188" y="2432050"/>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7" name="Google Shape;817;p1"/>
            <p:cNvSpPr/>
            <p:nvPr/>
          </p:nvSpPr>
          <p:spPr>
            <a:xfrm>
              <a:off x="7977188" y="2506663"/>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8" name="Google Shape;818;p1"/>
            <p:cNvSpPr/>
            <p:nvPr/>
          </p:nvSpPr>
          <p:spPr>
            <a:xfrm>
              <a:off x="7977188" y="2581275"/>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9" name="Google Shape;819;p1"/>
            <p:cNvSpPr/>
            <p:nvPr/>
          </p:nvSpPr>
          <p:spPr>
            <a:xfrm>
              <a:off x="7977188" y="2655888"/>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0" name="Google Shape;820;p1"/>
            <p:cNvSpPr/>
            <p:nvPr/>
          </p:nvSpPr>
          <p:spPr>
            <a:xfrm>
              <a:off x="7977188" y="2730500"/>
              <a:ext cx="2032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1" name="Google Shape;821;p1"/>
            <p:cNvSpPr/>
            <p:nvPr/>
          </p:nvSpPr>
          <p:spPr>
            <a:xfrm>
              <a:off x="7977188" y="2805113"/>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2" name="Google Shape;822;p1"/>
            <p:cNvSpPr/>
            <p:nvPr/>
          </p:nvSpPr>
          <p:spPr>
            <a:xfrm>
              <a:off x="7977188" y="2879725"/>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3" name="Google Shape;823;p1"/>
            <p:cNvSpPr/>
            <p:nvPr/>
          </p:nvSpPr>
          <p:spPr>
            <a:xfrm>
              <a:off x="7977188" y="2954338"/>
              <a:ext cx="88900" cy="19050"/>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4" name="Google Shape;824;p1"/>
            <p:cNvSpPr/>
            <p:nvPr/>
          </p:nvSpPr>
          <p:spPr>
            <a:xfrm>
              <a:off x="7977188" y="3035300"/>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5" name="Google Shape;825;p1"/>
            <p:cNvSpPr/>
            <p:nvPr/>
          </p:nvSpPr>
          <p:spPr>
            <a:xfrm>
              <a:off x="7977188" y="3109913"/>
              <a:ext cx="2032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6" name="Google Shape;826;p1"/>
            <p:cNvSpPr/>
            <p:nvPr/>
          </p:nvSpPr>
          <p:spPr>
            <a:xfrm>
              <a:off x="7977188" y="3184525"/>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7" name="Google Shape;827;p1"/>
            <p:cNvSpPr/>
            <p:nvPr/>
          </p:nvSpPr>
          <p:spPr>
            <a:xfrm>
              <a:off x="7977188" y="3259138"/>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8" name="Google Shape;828;p1"/>
            <p:cNvSpPr/>
            <p:nvPr/>
          </p:nvSpPr>
          <p:spPr>
            <a:xfrm>
              <a:off x="7977188" y="3333750"/>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9" name="Google Shape;829;p1"/>
            <p:cNvSpPr/>
            <p:nvPr/>
          </p:nvSpPr>
          <p:spPr>
            <a:xfrm>
              <a:off x="7977188" y="3408363"/>
              <a:ext cx="889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0" name="Google Shape;830;p1"/>
            <p:cNvSpPr/>
            <p:nvPr/>
          </p:nvSpPr>
          <p:spPr>
            <a:xfrm>
              <a:off x="7977188" y="3482975"/>
              <a:ext cx="203200" cy="20637"/>
            </a:xfrm>
            <a:prstGeom prst="rect">
              <a:avLst/>
            </a:pr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1" name="Google Shape;831;p1"/>
            <p:cNvSpPr/>
            <p:nvPr/>
          </p:nvSpPr>
          <p:spPr>
            <a:xfrm>
              <a:off x="8308975" y="858838"/>
              <a:ext cx="101600" cy="2901950"/>
            </a:xfrm>
            <a:prstGeom prst="rect">
              <a:avLst/>
            </a:prstGeom>
            <a:solidFill>
              <a:srgbClr val="B83B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32" name="Google Shape;832;p1"/>
          <p:cNvGrpSpPr/>
          <p:nvPr/>
        </p:nvGrpSpPr>
        <p:grpSpPr>
          <a:xfrm>
            <a:off x="4610395" y="2670249"/>
            <a:ext cx="301256" cy="807779"/>
            <a:chOff x="4505325" y="2865438"/>
            <a:chExt cx="323850" cy="868362"/>
          </a:xfrm>
        </p:grpSpPr>
        <p:sp>
          <p:nvSpPr>
            <p:cNvPr id="833" name="Google Shape;833;p1"/>
            <p:cNvSpPr/>
            <p:nvPr/>
          </p:nvSpPr>
          <p:spPr>
            <a:xfrm>
              <a:off x="4505325" y="3536950"/>
              <a:ext cx="323850" cy="196850"/>
            </a:xfrm>
            <a:custGeom>
              <a:avLst/>
              <a:gdLst/>
              <a:ahLst/>
              <a:cxnLst/>
              <a:rect l="l" t="t" r="r" b="b"/>
              <a:pathLst>
                <a:path w="48" h="29" extrusionOk="0">
                  <a:moveTo>
                    <a:pt x="7" y="29"/>
                  </a:moveTo>
                  <a:cubicBezTo>
                    <a:pt x="40" y="29"/>
                    <a:pt x="40" y="29"/>
                    <a:pt x="40" y="29"/>
                  </a:cubicBezTo>
                  <a:cubicBezTo>
                    <a:pt x="44" y="29"/>
                    <a:pt x="48" y="26"/>
                    <a:pt x="48" y="21"/>
                  </a:cubicBezTo>
                  <a:cubicBezTo>
                    <a:pt x="48" y="8"/>
                    <a:pt x="48" y="8"/>
                    <a:pt x="48" y="8"/>
                  </a:cubicBezTo>
                  <a:cubicBezTo>
                    <a:pt x="48" y="3"/>
                    <a:pt x="44" y="0"/>
                    <a:pt x="40" y="0"/>
                  </a:cubicBezTo>
                  <a:cubicBezTo>
                    <a:pt x="7" y="0"/>
                    <a:pt x="7" y="0"/>
                    <a:pt x="7" y="0"/>
                  </a:cubicBezTo>
                  <a:cubicBezTo>
                    <a:pt x="3" y="0"/>
                    <a:pt x="0" y="3"/>
                    <a:pt x="0" y="8"/>
                  </a:cubicBezTo>
                  <a:cubicBezTo>
                    <a:pt x="0" y="21"/>
                    <a:pt x="0" y="21"/>
                    <a:pt x="0" y="21"/>
                  </a:cubicBezTo>
                  <a:cubicBezTo>
                    <a:pt x="0" y="26"/>
                    <a:pt x="3" y="29"/>
                    <a:pt x="7" y="29"/>
                  </a:cubicBezTo>
                  <a:close/>
                </a:path>
              </a:pathLst>
            </a:custGeom>
            <a:solidFill>
              <a:srgbClr val="4C4C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4" name="Google Shape;834;p1"/>
            <p:cNvSpPr/>
            <p:nvPr/>
          </p:nvSpPr>
          <p:spPr>
            <a:xfrm>
              <a:off x="4505325" y="2865438"/>
              <a:ext cx="323850" cy="271462"/>
            </a:xfrm>
            <a:custGeom>
              <a:avLst/>
              <a:gdLst/>
              <a:ahLst/>
              <a:cxnLst/>
              <a:rect l="l" t="t" r="r" b="b"/>
              <a:pathLst>
                <a:path w="48" h="40" extrusionOk="0">
                  <a:moveTo>
                    <a:pt x="0" y="8"/>
                  </a:moveTo>
                  <a:cubicBezTo>
                    <a:pt x="0" y="4"/>
                    <a:pt x="3" y="0"/>
                    <a:pt x="7" y="0"/>
                  </a:cubicBezTo>
                  <a:cubicBezTo>
                    <a:pt x="40" y="0"/>
                    <a:pt x="40" y="0"/>
                    <a:pt x="40" y="0"/>
                  </a:cubicBezTo>
                  <a:cubicBezTo>
                    <a:pt x="44" y="0"/>
                    <a:pt x="48" y="4"/>
                    <a:pt x="48" y="8"/>
                  </a:cubicBezTo>
                  <a:cubicBezTo>
                    <a:pt x="48" y="40"/>
                    <a:pt x="48" y="40"/>
                    <a:pt x="48" y="40"/>
                  </a:cubicBezTo>
                  <a:cubicBezTo>
                    <a:pt x="0" y="40"/>
                    <a:pt x="0" y="40"/>
                    <a:pt x="0" y="40"/>
                  </a:cubicBezTo>
                  <a:lnTo>
                    <a:pt x="0" y="8"/>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5" name="Google Shape;835;p1"/>
            <p:cNvSpPr/>
            <p:nvPr/>
          </p:nvSpPr>
          <p:spPr>
            <a:xfrm>
              <a:off x="4505325" y="3136900"/>
              <a:ext cx="323850" cy="41275"/>
            </a:xfrm>
            <a:prstGeom prst="rect">
              <a:avLst/>
            </a:pr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6" name="Google Shape;836;p1"/>
            <p:cNvSpPr/>
            <p:nvPr/>
          </p:nvSpPr>
          <p:spPr>
            <a:xfrm>
              <a:off x="4505325" y="3178175"/>
              <a:ext cx="323850" cy="487362"/>
            </a:xfrm>
            <a:custGeom>
              <a:avLst/>
              <a:gdLst/>
              <a:ahLst/>
              <a:cxnLst/>
              <a:rect l="l" t="t" r="r" b="b"/>
              <a:pathLst>
                <a:path w="48" h="72" extrusionOk="0">
                  <a:moveTo>
                    <a:pt x="48" y="0"/>
                  </a:moveTo>
                  <a:cubicBezTo>
                    <a:pt x="48" y="64"/>
                    <a:pt x="48" y="64"/>
                    <a:pt x="48" y="64"/>
                  </a:cubicBezTo>
                  <a:cubicBezTo>
                    <a:pt x="48" y="69"/>
                    <a:pt x="44" y="72"/>
                    <a:pt x="40" y="72"/>
                  </a:cubicBezTo>
                  <a:cubicBezTo>
                    <a:pt x="7" y="72"/>
                    <a:pt x="7" y="72"/>
                    <a:pt x="7" y="72"/>
                  </a:cubicBezTo>
                  <a:cubicBezTo>
                    <a:pt x="3" y="72"/>
                    <a:pt x="0" y="69"/>
                    <a:pt x="0" y="64"/>
                  </a:cubicBezTo>
                  <a:cubicBezTo>
                    <a:pt x="0" y="0"/>
                    <a:pt x="0" y="0"/>
                    <a:pt x="0" y="0"/>
                  </a:cubicBezTo>
                  <a:lnTo>
                    <a:pt x="48" y="0"/>
                  </a:ln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37" name="Google Shape;837;p1"/>
          <p:cNvSpPr/>
          <p:nvPr/>
        </p:nvSpPr>
        <p:spPr>
          <a:xfrm>
            <a:off x="4188047" y="1441598"/>
            <a:ext cx="742803" cy="1020430"/>
          </a:xfrm>
          <a:custGeom>
            <a:avLst/>
            <a:gdLst/>
            <a:ahLst/>
            <a:cxnLst/>
            <a:rect l="l" t="t" r="r" b="b"/>
            <a:pathLst>
              <a:path w="118" h="162" extrusionOk="0">
                <a:moveTo>
                  <a:pt x="111" y="0"/>
                </a:moveTo>
                <a:cubicBezTo>
                  <a:pt x="111" y="0"/>
                  <a:pt x="111" y="0"/>
                  <a:pt x="111" y="0"/>
                </a:cubicBezTo>
                <a:cubicBezTo>
                  <a:pt x="111" y="4"/>
                  <a:pt x="108" y="7"/>
                  <a:pt x="105" y="7"/>
                </a:cubicBezTo>
                <a:cubicBezTo>
                  <a:pt x="101" y="7"/>
                  <a:pt x="99" y="4"/>
                  <a:pt x="99" y="0"/>
                </a:cubicBezTo>
                <a:cubicBezTo>
                  <a:pt x="99" y="0"/>
                  <a:pt x="99" y="0"/>
                  <a:pt x="99" y="0"/>
                </a:cubicBezTo>
                <a:cubicBezTo>
                  <a:pt x="93" y="0"/>
                  <a:pt x="93" y="0"/>
                  <a:pt x="93" y="0"/>
                </a:cubicBezTo>
                <a:cubicBezTo>
                  <a:pt x="93" y="0"/>
                  <a:pt x="93" y="0"/>
                  <a:pt x="93" y="0"/>
                </a:cubicBezTo>
                <a:cubicBezTo>
                  <a:pt x="93" y="4"/>
                  <a:pt x="91" y="7"/>
                  <a:pt x="87" y="7"/>
                </a:cubicBezTo>
                <a:cubicBezTo>
                  <a:pt x="84" y="7"/>
                  <a:pt x="81" y="4"/>
                  <a:pt x="81" y="0"/>
                </a:cubicBezTo>
                <a:cubicBezTo>
                  <a:pt x="81" y="0"/>
                  <a:pt x="81" y="0"/>
                  <a:pt x="81" y="0"/>
                </a:cubicBezTo>
                <a:cubicBezTo>
                  <a:pt x="75" y="0"/>
                  <a:pt x="75" y="0"/>
                  <a:pt x="75" y="0"/>
                </a:cubicBezTo>
                <a:cubicBezTo>
                  <a:pt x="75" y="0"/>
                  <a:pt x="75" y="0"/>
                  <a:pt x="75" y="0"/>
                </a:cubicBezTo>
                <a:cubicBezTo>
                  <a:pt x="75" y="4"/>
                  <a:pt x="72" y="7"/>
                  <a:pt x="69" y="7"/>
                </a:cubicBezTo>
                <a:cubicBezTo>
                  <a:pt x="65" y="7"/>
                  <a:pt x="62" y="4"/>
                  <a:pt x="62" y="0"/>
                </a:cubicBezTo>
                <a:cubicBezTo>
                  <a:pt x="62" y="0"/>
                  <a:pt x="62" y="0"/>
                  <a:pt x="62" y="0"/>
                </a:cubicBezTo>
                <a:cubicBezTo>
                  <a:pt x="56" y="0"/>
                  <a:pt x="56" y="0"/>
                  <a:pt x="56" y="0"/>
                </a:cubicBezTo>
                <a:cubicBezTo>
                  <a:pt x="56" y="0"/>
                  <a:pt x="56" y="0"/>
                  <a:pt x="56" y="0"/>
                </a:cubicBezTo>
                <a:cubicBezTo>
                  <a:pt x="56" y="4"/>
                  <a:pt x="53" y="7"/>
                  <a:pt x="50" y="7"/>
                </a:cubicBezTo>
                <a:cubicBezTo>
                  <a:pt x="46" y="7"/>
                  <a:pt x="44" y="4"/>
                  <a:pt x="44" y="0"/>
                </a:cubicBezTo>
                <a:cubicBezTo>
                  <a:pt x="44" y="0"/>
                  <a:pt x="44" y="0"/>
                  <a:pt x="44" y="0"/>
                </a:cubicBezTo>
                <a:cubicBezTo>
                  <a:pt x="37" y="0"/>
                  <a:pt x="37" y="0"/>
                  <a:pt x="37" y="0"/>
                </a:cubicBezTo>
                <a:cubicBezTo>
                  <a:pt x="37" y="0"/>
                  <a:pt x="37" y="0"/>
                  <a:pt x="37" y="0"/>
                </a:cubicBezTo>
                <a:cubicBezTo>
                  <a:pt x="37" y="4"/>
                  <a:pt x="35" y="7"/>
                  <a:pt x="31" y="7"/>
                </a:cubicBezTo>
                <a:cubicBezTo>
                  <a:pt x="28" y="7"/>
                  <a:pt x="25" y="4"/>
                  <a:pt x="25" y="0"/>
                </a:cubicBezTo>
                <a:cubicBezTo>
                  <a:pt x="25" y="0"/>
                  <a:pt x="25" y="0"/>
                  <a:pt x="25" y="0"/>
                </a:cubicBezTo>
                <a:cubicBezTo>
                  <a:pt x="19" y="0"/>
                  <a:pt x="19" y="0"/>
                  <a:pt x="19" y="0"/>
                </a:cubicBezTo>
                <a:cubicBezTo>
                  <a:pt x="19" y="0"/>
                  <a:pt x="19" y="0"/>
                  <a:pt x="19" y="0"/>
                </a:cubicBezTo>
                <a:cubicBezTo>
                  <a:pt x="19" y="4"/>
                  <a:pt x="16" y="7"/>
                  <a:pt x="13" y="7"/>
                </a:cubicBezTo>
                <a:cubicBezTo>
                  <a:pt x="9" y="7"/>
                  <a:pt x="6" y="4"/>
                  <a:pt x="6" y="0"/>
                </a:cubicBezTo>
                <a:cubicBezTo>
                  <a:pt x="6" y="0"/>
                  <a:pt x="6" y="0"/>
                  <a:pt x="6" y="0"/>
                </a:cubicBezTo>
                <a:cubicBezTo>
                  <a:pt x="0" y="0"/>
                  <a:pt x="0" y="0"/>
                  <a:pt x="0" y="0"/>
                </a:cubicBezTo>
                <a:cubicBezTo>
                  <a:pt x="0" y="162"/>
                  <a:pt x="0" y="162"/>
                  <a:pt x="0" y="162"/>
                </a:cubicBezTo>
                <a:cubicBezTo>
                  <a:pt x="118" y="162"/>
                  <a:pt x="118" y="162"/>
                  <a:pt x="118" y="162"/>
                </a:cubicBezTo>
                <a:cubicBezTo>
                  <a:pt x="118" y="0"/>
                  <a:pt x="118" y="0"/>
                  <a:pt x="118" y="0"/>
                </a:cubicBezTo>
                <a:lnTo>
                  <a:pt x="111" y="0"/>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38" name="Google Shape;838;p1"/>
          <p:cNvGrpSpPr/>
          <p:nvPr/>
        </p:nvGrpSpPr>
        <p:grpSpPr>
          <a:xfrm>
            <a:off x="3835105" y="2002761"/>
            <a:ext cx="762000" cy="1525476"/>
            <a:chOff x="3671888" y="2147888"/>
            <a:chExt cx="819150" cy="1639887"/>
          </a:xfrm>
        </p:grpSpPr>
        <p:sp>
          <p:nvSpPr>
            <p:cNvPr id="839" name="Google Shape;839;p1"/>
            <p:cNvSpPr/>
            <p:nvPr/>
          </p:nvSpPr>
          <p:spPr>
            <a:xfrm>
              <a:off x="4017963" y="2900363"/>
              <a:ext cx="128588" cy="250825"/>
            </a:xfrm>
            <a:prstGeom prst="rect">
              <a:avLst/>
            </a:pr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0" name="Google Shape;840;p1"/>
            <p:cNvSpPr/>
            <p:nvPr/>
          </p:nvSpPr>
          <p:spPr>
            <a:xfrm>
              <a:off x="4017963" y="2900363"/>
              <a:ext cx="66675" cy="250825"/>
            </a:xfrm>
            <a:prstGeom prst="rect">
              <a:avLst/>
            </a:pr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1" name="Google Shape;841;p1"/>
            <p:cNvSpPr/>
            <p:nvPr/>
          </p:nvSpPr>
          <p:spPr>
            <a:xfrm>
              <a:off x="3671888" y="2147888"/>
              <a:ext cx="819150" cy="812800"/>
            </a:xfrm>
            <a:prstGeom prst="ellipse">
              <a:avLst/>
            </a:pr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2" name="Google Shape;842;p1"/>
            <p:cNvSpPr/>
            <p:nvPr/>
          </p:nvSpPr>
          <p:spPr>
            <a:xfrm>
              <a:off x="3752850" y="2228850"/>
              <a:ext cx="657225" cy="650875"/>
            </a:xfrm>
            <a:prstGeom prst="ellipse">
              <a:avLst/>
            </a:prstGeom>
            <a:solidFill>
              <a:srgbClr val="B83B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3" name="Google Shape;843;p1"/>
            <p:cNvSpPr/>
            <p:nvPr/>
          </p:nvSpPr>
          <p:spPr>
            <a:xfrm>
              <a:off x="3781425" y="2255838"/>
              <a:ext cx="601663" cy="603250"/>
            </a:xfrm>
            <a:prstGeom prst="ellipse">
              <a:avLst/>
            </a:pr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4" name="Google Shape;844;p1"/>
            <p:cNvSpPr/>
            <p:nvPr/>
          </p:nvSpPr>
          <p:spPr>
            <a:xfrm>
              <a:off x="3821113" y="2289175"/>
              <a:ext cx="520700" cy="528637"/>
            </a:xfrm>
            <a:prstGeom prst="ellipse">
              <a:avLst/>
            </a:pr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5" name="Google Shape;845;p1"/>
            <p:cNvSpPr/>
            <p:nvPr/>
          </p:nvSpPr>
          <p:spPr>
            <a:xfrm>
              <a:off x="4065588" y="2343150"/>
              <a:ext cx="236538" cy="238125"/>
            </a:xfrm>
            <a:custGeom>
              <a:avLst/>
              <a:gdLst/>
              <a:ahLst/>
              <a:cxnLst/>
              <a:rect l="l" t="t" r="r" b="b"/>
              <a:pathLst>
                <a:path w="35" h="35" extrusionOk="0">
                  <a:moveTo>
                    <a:pt x="29" y="35"/>
                  </a:moveTo>
                  <a:cubicBezTo>
                    <a:pt x="26" y="35"/>
                    <a:pt x="24" y="32"/>
                    <a:pt x="24" y="29"/>
                  </a:cubicBezTo>
                  <a:cubicBezTo>
                    <a:pt x="24" y="19"/>
                    <a:pt x="16" y="11"/>
                    <a:pt x="6" y="11"/>
                  </a:cubicBezTo>
                  <a:cubicBezTo>
                    <a:pt x="3" y="11"/>
                    <a:pt x="0" y="8"/>
                    <a:pt x="0" y="5"/>
                  </a:cubicBezTo>
                  <a:cubicBezTo>
                    <a:pt x="0" y="2"/>
                    <a:pt x="3" y="0"/>
                    <a:pt x="6" y="0"/>
                  </a:cubicBezTo>
                  <a:cubicBezTo>
                    <a:pt x="22" y="0"/>
                    <a:pt x="35" y="13"/>
                    <a:pt x="35" y="29"/>
                  </a:cubicBezTo>
                  <a:cubicBezTo>
                    <a:pt x="35" y="32"/>
                    <a:pt x="32" y="35"/>
                    <a:pt x="29" y="3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6" name="Google Shape;846;p1"/>
            <p:cNvSpPr/>
            <p:nvPr/>
          </p:nvSpPr>
          <p:spPr>
            <a:xfrm>
              <a:off x="4221163" y="2601913"/>
              <a:ext cx="74613" cy="7461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7" name="Google Shape;847;p1"/>
            <p:cNvSpPr/>
            <p:nvPr/>
          </p:nvSpPr>
          <p:spPr>
            <a:xfrm>
              <a:off x="3949700" y="3109913"/>
              <a:ext cx="271463" cy="636587"/>
            </a:xfrm>
            <a:prstGeom prst="rect">
              <a:avLst/>
            </a:prstGeom>
            <a:solidFill>
              <a:srgbClr val="F2C8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8" name="Google Shape;848;p1"/>
            <p:cNvSpPr/>
            <p:nvPr/>
          </p:nvSpPr>
          <p:spPr>
            <a:xfrm>
              <a:off x="3949700" y="3109913"/>
              <a:ext cx="142875" cy="636587"/>
            </a:xfrm>
            <a:prstGeom prst="rect">
              <a:avLst/>
            </a:pr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9" name="Google Shape;849;p1"/>
            <p:cNvSpPr/>
            <p:nvPr/>
          </p:nvSpPr>
          <p:spPr>
            <a:xfrm>
              <a:off x="3949700" y="3109913"/>
              <a:ext cx="271463" cy="101600"/>
            </a:xfrm>
            <a:prstGeom prst="rect">
              <a:avLst/>
            </a:pr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0" name="Google Shape;850;p1"/>
            <p:cNvSpPr/>
            <p:nvPr/>
          </p:nvSpPr>
          <p:spPr>
            <a:xfrm>
              <a:off x="3949700" y="3109913"/>
              <a:ext cx="142875" cy="101600"/>
            </a:xfrm>
            <a:prstGeom prst="rect">
              <a:avLst/>
            </a:pr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1" name="Google Shape;851;p1"/>
            <p:cNvSpPr/>
            <p:nvPr/>
          </p:nvSpPr>
          <p:spPr>
            <a:xfrm>
              <a:off x="3949700" y="3713163"/>
              <a:ext cx="271463" cy="74612"/>
            </a:xfrm>
            <a:prstGeom prst="rect">
              <a:avLst/>
            </a:pr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2" name="Google Shape;852;p1"/>
            <p:cNvSpPr/>
            <p:nvPr/>
          </p:nvSpPr>
          <p:spPr>
            <a:xfrm>
              <a:off x="3949700" y="3713163"/>
              <a:ext cx="142875" cy="74612"/>
            </a:xfrm>
            <a:prstGeom prst="rect">
              <a:avLst/>
            </a:pr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53" name="Google Shape;853;p1"/>
          <p:cNvSpPr/>
          <p:nvPr/>
        </p:nvSpPr>
        <p:spPr>
          <a:xfrm>
            <a:off x="8187070" y="1889051"/>
            <a:ext cx="194930" cy="200837"/>
          </a:xfrm>
          <a:custGeom>
            <a:avLst/>
            <a:gdLst/>
            <a:ahLst/>
            <a:cxnLst/>
            <a:rect l="l" t="t" r="r" b="b"/>
            <a:pathLst>
              <a:path w="31" h="32" extrusionOk="0">
                <a:moveTo>
                  <a:pt x="11" y="10"/>
                </a:moveTo>
                <a:cubicBezTo>
                  <a:pt x="13" y="3"/>
                  <a:pt x="13" y="3"/>
                  <a:pt x="13" y="3"/>
                </a:cubicBezTo>
                <a:cubicBezTo>
                  <a:pt x="14" y="0"/>
                  <a:pt x="17" y="0"/>
                  <a:pt x="18" y="3"/>
                </a:cubicBezTo>
                <a:cubicBezTo>
                  <a:pt x="20" y="10"/>
                  <a:pt x="20" y="10"/>
                  <a:pt x="20" y="10"/>
                </a:cubicBezTo>
                <a:cubicBezTo>
                  <a:pt x="20" y="11"/>
                  <a:pt x="21" y="12"/>
                  <a:pt x="21" y="12"/>
                </a:cubicBezTo>
                <a:cubicBezTo>
                  <a:pt x="29" y="14"/>
                  <a:pt x="29" y="14"/>
                  <a:pt x="29" y="14"/>
                </a:cubicBezTo>
                <a:cubicBezTo>
                  <a:pt x="31" y="14"/>
                  <a:pt x="31" y="18"/>
                  <a:pt x="29" y="18"/>
                </a:cubicBezTo>
                <a:cubicBezTo>
                  <a:pt x="21" y="20"/>
                  <a:pt x="21" y="20"/>
                  <a:pt x="21" y="20"/>
                </a:cubicBezTo>
                <a:cubicBezTo>
                  <a:pt x="21" y="20"/>
                  <a:pt x="20" y="21"/>
                  <a:pt x="20" y="22"/>
                </a:cubicBezTo>
                <a:cubicBezTo>
                  <a:pt x="18" y="29"/>
                  <a:pt x="18" y="29"/>
                  <a:pt x="18" y="29"/>
                </a:cubicBezTo>
                <a:cubicBezTo>
                  <a:pt x="17" y="32"/>
                  <a:pt x="14" y="32"/>
                  <a:pt x="13" y="29"/>
                </a:cubicBezTo>
                <a:cubicBezTo>
                  <a:pt x="11" y="22"/>
                  <a:pt x="11" y="22"/>
                  <a:pt x="11" y="22"/>
                </a:cubicBezTo>
                <a:cubicBezTo>
                  <a:pt x="11" y="21"/>
                  <a:pt x="11" y="20"/>
                  <a:pt x="10" y="20"/>
                </a:cubicBezTo>
                <a:cubicBezTo>
                  <a:pt x="2" y="18"/>
                  <a:pt x="2" y="18"/>
                  <a:pt x="2" y="18"/>
                </a:cubicBezTo>
                <a:cubicBezTo>
                  <a:pt x="0" y="18"/>
                  <a:pt x="0" y="14"/>
                  <a:pt x="2" y="14"/>
                </a:cubicBezTo>
                <a:cubicBezTo>
                  <a:pt x="10" y="12"/>
                  <a:pt x="10" y="12"/>
                  <a:pt x="10" y="12"/>
                </a:cubicBezTo>
                <a:cubicBezTo>
                  <a:pt x="11" y="12"/>
                  <a:pt x="11" y="11"/>
                  <a:pt x="11" y="10"/>
                </a:cubicBezTo>
                <a:close/>
              </a:path>
            </a:pathLst>
          </a:custGeom>
          <a:solidFill>
            <a:srgbClr val="F2C8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4" name="Google Shape;854;p1"/>
          <p:cNvSpPr txBox="1"/>
          <p:nvPr/>
        </p:nvSpPr>
        <p:spPr>
          <a:xfrm>
            <a:off x="743585" y="4208780"/>
            <a:ext cx="10711815" cy="1107955"/>
          </a:xfrm>
          <a:prstGeom prst="rect">
            <a:avLst/>
          </a:prstGeom>
          <a:noFill/>
          <a:ln>
            <a:noFill/>
          </a:ln>
        </p:spPr>
        <p:txBody>
          <a:bodyPr spcFirstLastPara="1" wrap="square" lIns="91425" tIns="45700" rIns="91425" bIns="45700" anchor="t" anchorCtr="0">
            <a:spAutoFit/>
          </a:bodyPr>
          <a:lstStyle/>
          <a:p>
            <a:pPr lvl="0" algn="ctr"/>
            <a:r>
              <a:rPr lang="en-US" sz="6600" dirty="0">
                <a:solidFill>
                  <a:schemeClr val="lt1"/>
                </a:solidFill>
                <a:latin typeface="Calibri"/>
                <a:ea typeface="Calibri"/>
                <a:cs typeface="Calibri"/>
                <a:sym typeface="Calibri"/>
              </a:rPr>
              <a:t>dyspareunia </a:t>
            </a:r>
            <a:endParaRPr sz="6600" dirty="0">
              <a:solidFill>
                <a:schemeClr val="lt1"/>
              </a:solidFill>
              <a:latin typeface="Calibri"/>
              <a:ea typeface="Calibri"/>
              <a:cs typeface="Calibri"/>
              <a:sym typeface="Calibri"/>
            </a:endParaRPr>
          </a:p>
        </p:txBody>
      </p:sp>
      <p:sp>
        <p:nvSpPr>
          <p:cNvPr id="855" name="Google Shape;855;p1"/>
          <p:cNvSpPr/>
          <p:nvPr/>
        </p:nvSpPr>
        <p:spPr>
          <a:xfrm>
            <a:off x="3147064" y="5319094"/>
            <a:ext cx="6212836" cy="461624"/>
          </a:xfrm>
          <a:prstGeom prst="rect">
            <a:avLst/>
          </a:prstGeom>
          <a:noFill/>
          <a:ln>
            <a:noFill/>
          </a:ln>
        </p:spPr>
        <p:txBody>
          <a:bodyPr spcFirstLastPara="1" wrap="square" lIns="91425" tIns="45700" rIns="91425" bIns="45700" anchor="t" anchorCtr="0">
            <a:spAutoFit/>
          </a:bodyPr>
          <a:lstStyle/>
          <a:p>
            <a:pPr lvl="0" algn="ctr"/>
            <a:r>
              <a:rPr lang="en-US" sz="2400" b="1" u="none" dirty="0">
                <a:solidFill>
                  <a:schemeClr val="lt1"/>
                </a:solidFill>
                <a:latin typeface="Calibri"/>
                <a:ea typeface="Calibri"/>
                <a:cs typeface="Calibri"/>
                <a:sym typeface="Calibri"/>
              </a:rPr>
              <a:t>Done by: </a:t>
            </a:r>
            <a:r>
              <a:rPr lang="en-US" sz="2400" b="1" dirty="0">
                <a:solidFill>
                  <a:schemeClr val="lt1"/>
                </a:solidFill>
                <a:latin typeface="Calibri"/>
                <a:ea typeface="Calibri"/>
                <a:cs typeface="Calibri"/>
                <a:sym typeface="Calibri"/>
              </a:rPr>
              <a:t>Mohammed Khalid </a:t>
            </a:r>
            <a:r>
              <a:rPr lang="en-US" sz="2400" b="1" dirty="0" smtClean="0">
                <a:solidFill>
                  <a:schemeClr val="lt1"/>
                </a:solidFill>
                <a:latin typeface="Calibri"/>
                <a:ea typeface="Calibri"/>
                <a:cs typeface="Calibri"/>
                <a:sym typeface="Calibri"/>
              </a:rPr>
              <a:t>abd-alfattah </a:t>
            </a:r>
            <a:endParaRPr lang="en-US" sz="2400" b="1" dirty="0">
              <a:solidFill>
                <a:schemeClr val="lt1"/>
              </a:solidFill>
              <a:latin typeface="Calibri"/>
              <a:ea typeface="Calibri"/>
              <a:cs typeface="Calibri"/>
              <a:sym typeface="Calibri"/>
            </a:endParaRPr>
          </a:p>
        </p:txBody>
      </p:sp>
      <p:cxnSp>
        <p:nvCxnSpPr>
          <p:cNvPr id="856" name="Google Shape;856;p1"/>
          <p:cNvCxnSpPr/>
          <p:nvPr/>
        </p:nvCxnSpPr>
        <p:spPr>
          <a:xfrm>
            <a:off x="3122351" y="5258402"/>
            <a:ext cx="5948782" cy="0"/>
          </a:xfrm>
          <a:prstGeom prst="straightConnector1">
            <a:avLst/>
          </a:prstGeom>
          <a:noFill/>
          <a:ln w="9525" cap="flat" cmpd="sng">
            <a:solidFill>
              <a:srgbClr val="FCB2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30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500"/>
                                        <p:tgtEl>
                                          <p:spTgt spid="855"/>
                                        </p:tgtEl>
                                      </p:cBhvr>
                                    </p:animEffect>
                                  </p:childTnLst>
                                </p:cTn>
                              </p:par>
                              <p:par>
                                <p:cTn id="8" presetID="10" presetClass="entr" presetSubtype="0" fill="hold" nodeType="withEffect">
                                  <p:stCondLst>
                                    <p:cond delay="1500"/>
                                  </p:stCondLst>
                                  <p:childTnLst>
                                    <p:set>
                                      <p:cBhvr>
                                        <p:cTn id="9" dur="1" fill="hold">
                                          <p:stCondLst>
                                            <p:cond delay="0"/>
                                          </p:stCondLst>
                                        </p:cTn>
                                        <p:tgtEl>
                                          <p:spTgt spid="856"/>
                                        </p:tgtEl>
                                        <p:attrNameLst>
                                          <p:attrName>style.visibility</p:attrName>
                                        </p:attrNameLst>
                                      </p:cBhvr>
                                      <p:to>
                                        <p:strVal val="visible"/>
                                      </p:to>
                                    </p:set>
                                    <p:animEffect transition="in" filter="fade">
                                      <p:cBhvr>
                                        <p:cTn id="10" dur="500"/>
                                        <p:tgtEl>
                                          <p:spTgt spid="856"/>
                                        </p:tgtEl>
                                      </p:cBhvr>
                                    </p:animEffect>
                                  </p:childTnLst>
                                </p:cTn>
                              </p:par>
                              <p:par>
                                <p:cTn id="11" presetID="10" presetClass="entr" presetSubtype="0" fill="hold" nodeType="withEffect">
                                  <p:stCondLst>
                                    <p:cond delay="1000"/>
                                  </p:stCondLst>
                                  <p:childTnLst>
                                    <p:set>
                                      <p:cBhvr>
                                        <p:cTn id="12" dur="1" fill="hold">
                                          <p:stCondLst>
                                            <p:cond delay="0"/>
                                          </p:stCondLst>
                                        </p:cTn>
                                        <p:tgtEl>
                                          <p:spTgt spid="854"/>
                                        </p:tgtEl>
                                        <p:attrNameLst>
                                          <p:attrName>style.visibility</p:attrName>
                                        </p:attrNameLst>
                                      </p:cBhvr>
                                      <p:to>
                                        <p:strVal val="visible"/>
                                      </p:to>
                                    </p:set>
                                    <p:animEffect transition="in" filter="fade">
                                      <p:cBhvr>
                                        <p:cTn id="13" dur="500"/>
                                        <p:tgtEl>
                                          <p:spTgt spid="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10"/>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0" name="Google Shape;1270;p10"/>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1271" name="Google Shape;1271;p10"/>
          <p:cNvSpPr/>
          <p:nvPr/>
        </p:nvSpPr>
        <p:spPr>
          <a:xfrm>
            <a:off x="678337" y="178847"/>
            <a:ext cx="2735204" cy="498614"/>
          </a:xfrm>
          <a:prstGeom prst="rect">
            <a:avLst/>
          </a:prstGeom>
          <a:noFill/>
          <a:ln>
            <a:noFill/>
          </a:ln>
        </p:spPr>
        <p:txBody>
          <a:bodyPr spcFirstLastPara="1" wrap="square" lIns="91425" tIns="45700" rIns="91425" bIns="45700" anchor="ctr" anchorCtr="0">
            <a:normAutofit fontScale="92500" lnSpcReduction="20000"/>
          </a:bodyPr>
          <a:lstStyle/>
          <a:p>
            <a:pPr lvl="0" algn="ctr">
              <a:lnSpc>
                <a:spcPct val="110000"/>
              </a:lnSpc>
            </a:pPr>
            <a:r>
              <a:rPr lang="en-US" sz="3000" b="1" dirty="0">
                <a:solidFill>
                  <a:schemeClr val="lt1"/>
                </a:solidFill>
                <a:latin typeface="Calibri"/>
                <a:ea typeface="Calibri"/>
                <a:cs typeface="Calibri"/>
                <a:sym typeface="Calibri"/>
              </a:rPr>
              <a:t>Vestibulodynia </a:t>
            </a:r>
            <a:r>
              <a:rPr lang="en-US" sz="3000" b="1" dirty="0" smtClean="0">
                <a:solidFill>
                  <a:schemeClr val="lt1"/>
                </a:solidFill>
                <a:latin typeface="Calibri"/>
                <a:ea typeface="Calibri"/>
                <a:cs typeface="Calibri"/>
                <a:sym typeface="Calibri"/>
              </a:rPr>
              <a:t> </a:t>
            </a:r>
            <a:r>
              <a:rPr lang="en-US" sz="2400" b="1" dirty="0" smtClean="0">
                <a:solidFill>
                  <a:schemeClr val="lt1"/>
                </a:solidFill>
                <a:latin typeface="Calibri"/>
                <a:ea typeface="Calibri"/>
                <a:cs typeface="Calibri"/>
                <a:sym typeface="Calibri"/>
              </a:rPr>
              <a:t>:</a:t>
            </a:r>
            <a:endParaRPr sz="2400" b="1" dirty="0">
              <a:solidFill>
                <a:schemeClr val="lt1"/>
              </a:solidFill>
              <a:latin typeface="Calibri"/>
              <a:ea typeface="Calibri"/>
              <a:cs typeface="Calibri"/>
              <a:sym typeface="Calibri"/>
            </a:endParaRPr>
          </a:p>
        </p:txBody>
      </p:sp>
      <p:cxnSp>
        <p:nvCxnSpPr>
          <p:cNvPr id="1272" name="Google Shape;1272;p10"/>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273" name="Google Shape;1273;p10"/>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4" name="Google Shape;1274;p10"/>
          <p:cNvSpPr txBox="1"/>
          <p:nvPr/>
        </p:nvSpPr>
        <p:spPr>
          <a:xfrm>
            <a:off x="306069" y="1002089"/>
            <a:ext cx="11414125" cy="4832052"/>
          </a:xfrm>
          <a:prstGeom prst="rect">
            <a:avLst/>
          </a:prstGeom>
          <a:noFill/>
          <a:ln>
            <a:noFill/>
          </a:ln>
        </p:spPr>
        <p:txBody>
          <a:bodyPr spcFirstLastPara="1" wrap="square" lIns="91425" tIns="45700" rIns="91425" bIns="45700" anchor="t" anchorCtr="0">
            <a:spAutoFit/>
          </a:bodyPr>
          <a:lstStyle/>
          <a:p>
            <a:pPr lvl="0"/>
            <a:r>
              <a:rPr lang="en-US" sz="2800" dirty="0">
                <a:solidFill>
                  <a:schemeClr val="dk1"/>
                </a:solidFill>
              </a:rPr>
              <a:t>Possible causes; </a:t>
            </a:r>
          </a:p>
          <a:p>
            <a:pPr lvl="0"/>
            <a:r>
              <a:rPr lang="en-US" sz="2800" dirty="0" smtClean="0">
                <a:solidFill>
                  <a:schemeClr val="dk1"/>
                </a:solidFill>
              </a:rPr>
              <a:t>1- Inflammatory</a:t>
            </a:r>
            <a:r>
              <a:rPr lang="en-US" sz="2800" dirty="0">
                <a:solidFill>
                  <a:schemeClr val="dk1"/>
                </a:solidFill>
              </a:rPr>
              <a:t>; sub-clinical HPV, chronic recurrent (candidiasis, </a:t>
            </a:r>
            <a:r>
              <a:rPr lang="en-US" sz="2800" dirty="0" err="1">
                <a:solidFill>
                  <a:schemeClr val="dk1"/>
                </a:solidFill>
              </a:rPr>
              <a:t>vaginosis</a:t>
            </a:r>
            <a:r>
              <a:rPr lang="en-US" sz="2800" dirty="0">
                <a:solidFill>
                  <a:schemeClr val="dk1"/>
                </a:solidFill>
              </a:rPr>
              <a:t>)</a:t>
            </a:r>
          </a:p>
          <a:p>
            <a:pPr lvl="0"/>
            <a:r>
              <a:rPr lang="en-US" sz="2800" dirty="0" smtClean="0">
                <a:solidFill>
                  <a:schemeClr val="dk1"/>
                </a:solidFill>
              </a:rPr>
              <a:t>2- Muscular</a:t>
            </a:r>
            <a:r>
              <a:rPr lang="en-US" sz="2800" dirty="0">
                <a:solidFill>
                  <a:schemeClr val="dk1"/>
                </a:solidFill>
              </a:rPr>
              <a:t>; chronic hypertonic </a:t>
            </a:r>
            <a:r>
              <a:rPr lang="en-US" sz="2800" dirty="0" err="1">
                <a:solidFill>
                  <a:schemeClr val="dk1"/>
                </a:solidFill>
              </a:rPr>
              <a:t>perivaginal</a:t>
            </a:r>
            <a:r>
              <a:rPr lang="en-US" sz="2800" dirty="0">
                <a:solidFill>
                  <a:schemeClr val="dk1"/>
                </a:solidFill>
              </a:rPr>
              <a:t> muscles</a:t>
            </a:r>
          </a:p>
          <a:p>
            <a:pPr lvl="0"/>
            <a:r>
              <a:rPr lang="en-US" sz="2800" dirty="0" smtClean="0">
                <a:solidFill>
                  <a:schemeClr val="dk1"/>
                </a:solidFill>
              </a:rPr>
              <a:t>3- Neural</a:t>
            </a:r>
            <a:r>
              <a:rPr lang="en-US" sz="2800" dirty="0">
                <a:solidFill>
                  <a:schemeClr val="dk1"/>
                </a:solidFill>
              </a:rPr>
              <a:t>; neuralgia, vestibular neural hyperplasia, hypersensitivity to </a:t>
            </a:r>
            <a:r>
              <a:rPr lang="en-US" sz="2800" dirty="0" smtClean="0">
                <a:solidFill>
                  <a:schemeClr val="dk1"/>
                </a:solidFill>
              </a:rPr>
              <a:t>a          subclinical </a:t>
            </a:r>
            <a:r>
              <a:rPr lang="en-US" sz="2800" dirty="0">
                <a:solidFill>
                  <a:schemeClr val="dk1"/>
                </a:solidFill>
              </a:rPr>
              <a:t>infection </a:t>
            </a:r>
          </a:p>
          <a:p>
            <a:pPr lvl="0"/>
            <a:r>
              <a:rPr lang="en-US" sz="2800" dirty="0" smtClean="0">
                <a:solidFill>
                  <a:schemeClr val="dk1"/>
                </a:solidFill>
              </a:rPr>
              <a:t>4- Urinary</a:t>
            </a:r>
            <a:r>
              <a:rPr lang="en-US" sz="2800" dirty="0">
                <a:solidFill>
                  <a:schemeClr val="dk1"/>
                </a:solidFill>
              </a:rPr>
              <a:t>; Ca2+ oxalate crystals in urine</a:t>
            </a:r>
          </a:p>
          <a:p>
            <a:pPr lvl="0"/>
            <a:endParaRPr lang="en-US" sz="2800" dirty="0">
              <a:solidFill>
                <a:schemeClr val="dk1"/>
              </a:solidFill>
            </a:endParaRPr>
          </a:p>
          <a:p>
            <a:pPr lvl="0"/>
            <a:r>
              <a:rPr lang="en-US" sz="2800" dirty="0">
                <a:solidFill>
                  <a:schemeClr val="dk1"/>
                </a:solidFill>
              </a:rPr>
              <a:t>Pelvic Examination; pressure tenderness localized within vestibular region, vestibular erythema of various degrees, usage of the cotton-swab test, Vaginal pH, vaginal culture, 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70"/>
                                        </p:tgtEl>
                                        <p:attrNameLst>
                                          <p:attrName>style.visibility</p:attrName>
                                        </p:attrNameLst>
                                      </p:cBhvr>
                                      <p:to>
                                        <p:strVal val="visible"/>
                                      </p:to>
                                    </p:set>
                                    <p:anim calcmode="lin" valueType="num">
                                      <p:cBhvr additive="base">
                                        <p:cTn id="7" dur="500"/>
                                        <p:tgtEl>
                                          <p:spTgt spid="1270"/>
                                        </p:tgtEl>
                                        <p:attrNameLst>
                                          <p:attrName>ppt_w</p:attrName>
                                        </p:attrNameLst>
                                      </p:cBhvr>
                                      <p:tavLst>
                                        <p:tav tm="0">
                                          <p:val>
                                            <p:strVal val="0"/>
                                          </p:val>
                                        </p:tav>
                                        <p:tav tm="100000">
                                          <p:val>
                                            <p:strVal val="#ppt_w"/>
                                          </p:val>
                                        </p:tav>
                                      </p:tavLst>
                                    </p:anim>
                                    <p:anim calcmode="lin" valueType="num">
                                      <p:cBhvr additive="base">
                                        <p:cTn id="8" dur="500"/>
                                        <p:tgtEl>
                                          <p:spTgt spid="127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271"/>
                                        </p:tgtEl>
                                        <p:attrNameLst>
                                          <p:attrName>style.visibility</p:attrName>
                                        </p:attrNameLst>
                                      </p:cBhvr>
                                      <p:to>
                                        <p:strVal val="visible"/>
                                      </p:to>
                                    </p:set>
                                    <p:animEffect transition="in" filter="fade">
                                      <p:cBhvr>
                                        <p:cTn id="11" dur="500"/>
                                        <p:tgtEl>
                                          <p:spTgt spid="1271"/>
                                        </p:tgtEl>
                                      </p:cBhvr>
                                    </p:animEffect>
                                  </p:childTnLst>
                                </p:cTn>
                              </p:par>
                              <p:par>
                                <p:cTn id="12" presetID="2" presetClass="entr" presetSubtype="2" fill="hold" nodeType="withEffect">
                                  <p:stCondLst>
                                    <p:cond delay="0"/>
                                  </p:stCondLst>
                                  <p:childTnLst>
                                    <p:set>
                                      <p:cBhvr>
                                        <p:cTn id="13" dur="1" fill="hold">
                                          <p:stCondLst>
                                            <p:cond delay="0"/>
                                          </p:stCondLst>
                                        </p:cTn>
                                        <p:tgtEl>
                                          <p:spTgt spid="1272"/>
                                        </p:tgtEl>
                                        <p:attrNameLst>
                                          <p:attrName>style.visibility</p:attrName>
                                        </p:attrNameLst>
                                      </p:cBhvr>
                                      <p:to>
                                        <p:strVal val="visible"/>
                                      </p:to>
                                    </p:set>
                                    <p:anim calcmode="lin" valueType="num">
                                      <p:cBhvr additive="base">
                                        <p:cTn id="14" dur="500"/>
                                        <p:tgtEl>
                                          <p:spTgt spid="1272"/>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273"/>
                                        </p:tgtEl>
                                        <p:attrNameLst>
                                          <p:attrName>style.visibility</p:attrName>
                                        </p:attrNameLst>
                                      </p:cBhvr>
                                      <p:to>
                                        <p:strVal val="visible"/>
                                      </p:to>
                                    </p:set>
                                    <p:anim calcmode="lin" valueType="num">
                                      <p:cBhvr additive="base">
                                        <p:cTn id="17" dur="500"/>
                                        <p:tgtEl>
                                          <p:spTgt spid="127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16"/>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1" name="Google Shape;1451;p16"/>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1452" name="Google Shape;1452;p16"/>
          <p:cNvSpPr/>
          <p:nvPr/>
        </p:nvSpPr>
        <p:spPr>
          <a:xfrm>
            <a:off x="315313" y="168305"/>
            <a:ext cx="4465325" cy="498614"/>
          </a:xfrm>
          <a:prstGeom prst="rect">
            <a:avLst/>
          </a:prstGeom>
          <a:noFill/>
          <a:ln>
            <a:noFill/>
          </a:ln>
        </p:spPr>
        <p:txBody>
          <a:bodyPr spcFirstLastPara="1" wrap="square" lIns="91425" tIns="45700" rIns="91425" bIns="45700" anchor="ctr" anchorCtr="0">
            <a:noAutofit/>
          </a:bodyPr>
          <a:lstStyle/>
          <a:p>
            <a:pPr lvl="0" algn="ctr">
              <a:lnSpc>
                <a:spcPct val="110000"/>
              </a:lnSpc>
            </a:pPr>
            <a:r>
              <a:rPr lang="en-US" sz="2800" b="1" dirty="0">
                <a:solidFill>
                  <a:schemeClr val="lt1"/>
                </a:solidFill>
                <a:latin typeface="Calibri"/>
                <a:ea typeface="Calibri"/>
                <a:cs typeface="Calibri"/>
                <a:sym typeface="Calibri"/>
              </a:rPr>
              <a:t> generalised vulvodynia</a:t>
            </a:r>
            <a:endParaRPr sz="2800" b="1" dirty="0">
              <a:solidFill>
                <a:schemeClr val="lt1"/>
              </a:solidFill>
              <a:latin typeface="Calibri"/>
              <a:ea typeface="Calibri"/>
              <a:cs typeface="Calibri"/>
              <a:sym typeface="Calibri"/>
            </a:endParaRPr>
          </a:p>
        </p:txBody>
      </p:sp>
      <p:cxnSp>
        <p:nvCxnSpPr>
          <p:cNvPr id="1453" name="Google Shape;1453;p16"/>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454" name="Google Shape;1454;p16"/>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5" name="Google Shape;1455;p16"/>
          <p:cNvSpPr txBox="1"/>
          <p:nvPr/>
        </p:nvSpPr>
        <p:spPr>
          <a:xfrm>
            <a:off x="281163" y="930197"/>
            <a:ext cx="11414125" cy="4832052"/>
          </a:xfrm>
          <a:prstGeom prst="rect">
            <a:avLst/>
          </a:prstGeom>
          <a:noFill/>
          <a:ln>
            <a:noFill/>
          </a:ln>
        </p:spPr>
        <p:txBody>
          <a:bodyPr spcFirstLastPara="1" wrap="square" lIns="91425" tIns="45700" rIns="91425" bIns="45700" anchor="t" anchorCtr="0">
            <a:spAutoFit/>
          </a:bodyPr>
          <a:lstStyle/>
          <a:p>
            <a:pPr marL="457200" lvl="0" indent="-457200">
              <a:buClr>
                <a:schemeClr val="bg1"/>
              </a:buClr>
              <a:buFont typeface="Wingdings" pitchFamily="2" charset="2"/>
              <a:buChar char="q"/>
            </a:pPr>
            <a:r>
              <a:rPr lang="en-US" sz="2800" dirty="0">
                <a:solidFill>
                  <a:schemeClr val="dk1"/>
                </a:solidFill>
              </a:rPr>
              <a:t> generalised </a:t>
            </a:r>
            <a:r>
              <a:rPr lang="en-US" sz="2800" dirty="0" smtClean="0">
                <a:solidFill>
                  <a:schemeClr val="dk1"/>
                </a:solidFill>
              </a:rPr>
              <a:t>vulvodynia :</a:t>
            </a:r>
          </a:p>
          <a:p>
            <a:pPr lvl="0">
              <a:buClr>
                <a:schemeClr val="bg1"/>
              </a:buClr>
            </a:pPr>
            <a:endParaRPr lang="en-US" sz="2800" dirty="0">
              <a:solidFill>
                <a:schemeClr val="dk1"/>
              </a:solidFill>
            </a:endParaRPr>
          </a:p>
          <a:p>
            <a:pPr marL="457200" lvl="0" indent="-457200">
              <a:buClr>
                <a:schemeClr val="bg1"/>
              </a:buClr>
              <a:buFontTx/>
              <a:buChar char="-"/>
            </a:pPr>
            <a:r>
              <a:rPr lang="en-US" sz="2800" dirty="0" smtClean="0">
                <a:solidFill>
                  <a:schemeClr val="dk1"/>
                </a:solidFill>
              </a:rPr>
              <a:t>previously </a:t>
            </a:r>
            <a:r>
              <a:rPr lang="en-US" sz="2800" dirty="0">
                <a:solidFill>
                  <a:schemeClr val="dk1"/>
                </a:solidFill>
              </a:rPr>
              <a:t>known as dysaesthetic </a:t>
            </a:r>
            <a:r>
              <a:rPr lang="en-US" sz="2800" dirty="0" smtClean="0">
                <a:solidFill>
                  <a:schemeClr val="dk1"/>
                </a:solidFill>
              </a:rPr>
              <a:t>vulvodynia .</a:t>
            </a:r>
          </a:p>
          <a:p>
            <a:pPr marL="457200" lvl="0" indent="-457200">
              <a:buClr>
                <a:schemeClr val="bg1"/>
              </a:buClr>
              <a:buFontTx/>
              <a:buChar char="-"/>
            </a:pPr>
            <a:r>
              <a:rPr lang="en-US" sz="2800" dirty="0" smtClean="0">
                <a:solidFill>
                  <a:schemeClr val="dk1"/>
                </a:solidFill>
              </a:rPr>
              <a:t>Generalized </a:t>
            </a:r>
            <a:r>
              <a:rPr lang="en-US" sz="2800" dirty="0">
                <a:solidFill>
                  <a:schemeClr val="dk1"/>
                </a:solidFill>
              </a:rPr>
              <a:t>vulvodynia describes </a:t>
            </a:r>
            <a:r>
              <a:rPr lang="en-US" sz="2800" dirty="0" smtClean="0">
                <a:solidFill>
                  <a:srgbClr val="FFFF00"/>
                </a:solidFill>
              </a:rPr>
              <a:t>constant widespread </a:t>
            </a:r>
            <a:r>
              <a:rPr lang="en-US" sz="2800" dirty="0">
                <a:solidFill>
                  <a:srgbClr val="FFFF00"/>
                </a:solidFill>
              </a:rPr>
              <a:t>pain </a:t>
            </a:r>
            <a:r>
              <a:rPr lang="en-US" sz="2800" dirty="0">
                <a:solidFill>
                  <a:schemeClr val="dk1"/>
                </a:solidFill>
              </a:rPr>
              <a:t>throughout the vulvar region where there is no physical explanation for it (</a:t>
            </a:r>
            <a:r>
              <a:rPr lang="en-US" sz="2800" dirty="0">
                <a:solidFill>
                  <a:srgbClr val="FFFF00"/>
                </a:solidFill>
              </a:rPr>
              <a:t>unprovoked</a:t>
            </a:r>
            <a:r>
              <a:rPr lang="en-US" sz="2800" dirty="0">
                <a:solidFill>
                  <a:schemeClr val="dk1"/>
                </a:solidFill>
              </a:rPr>
              <a:t> </a:t>
            </a:r>
            <a:r>
              <a:rPr lang="en-US" sz="2800" dirty="0" smtClean="0">
                <a:solidFill>
                  <a:schemeClr val="dk1"/>
                </a:solidFill>
              </a:rPr>
              <a:t>) .</a:t>
            </a:r>
          </a:p>
          <a:p>
            <a:pPr marL="457200" lvl="0" indent="-457200">
              <a:buClr>
                <a:schemeClr val="bg1"/>
              </a:buClr>
              <a:buFontTx/>
              <a:buChar char="-"/>
            </a:pPr>
            <a:r>
              <a:rPr lang="en-US" sz="2800" dirty="0">
                <a:solidFill>
                  <a:schemeClr val="dk1"/>
                </a:solidFill>
              </a:rPr>
              <a:t>may be </a:t>
            </a:r>
            <a:r>
              <a:rPr lang="en-US" sz="2800" dirty="0">
                <a:solidFill>
                  <a:srgbClr val="FFFF00"/>
                </a:solidFill>
              </a:rPr>
              <a:t>felt beyond the confines of vulvar vestibule</a:t>
            </a:r>
            <a:r>
              <a:rPr lang="en-US" sz="2800" dirty="0" smtClean="0">
                <a:solidFill>
                  <a:schemeClr val="dk1"/>
                </a:solidFill>
              </a:rPr>
              <a:t>.</a:t>
            </a:r>
          </a:p>
          <a:p>
            <a:pPr marL="457200" lvl="0" indent="-457200">
              <a:buClr>
                <a:schemeClr val="bg1"/>
              </a:buClr>
              <a:buFontTx/>
              <a:buChar char="-"/>
            </a:pPr>
            <a:r>
              <a:rPr lang="en-US" sz="2800" dirty="0">
                <a:solidFill>
                  <a:schemeClr val="dk1"/>
                </a:solidFill>
              </a:rPr>
              <a:t>Seen mainly in </a:t>
            </a:r>
            <a:r>
              <a:rPr lang="en-US" sz="2800" dirty="0" err="1">
                <a:solidFill>
                  <a:schemeClr val="dk1"/>
                </a:solidFill>
              </a:rPr>
              <a:t>peri</a:t>
            </a:r>
            <a:r>
              <a:rPr lang="en-US" sz="2800" dirty="0">
                <a:solidFill>
                  <a:schemeClr val="dk1"/>
                </a:solidFill>
              </a:rPr>
              <a:t>-menopausal and post-menopausal women </a:t>
            </a:r>
          </a:p>
          <a:p>
            <a:pPr marL="457200" lvl="0" indent="-457200">
              <a:buClr>
                <a:schemeClr val="bg1"/>
              </a:buClr>
              <a:buFontTx/>
              <a:buChar char="-"/>
            </a:pPr>
            <a:endParaRPr lang="en-US" sz="2800" dirty="0" smtClean="0">
              <a:solidFill>
                <a:schemeClr val="dk1"/>
              </a:solidFill>
            </a:endParaRPr>
          </a:p>
          <a:p>
            <a:pPr marL="457200" lvl="0" indent="-457200">
              <a:buClr>
                <a:schemeClr val="bg1"/>
              </a:buClr>
              <a:buFontTx/>
              <a:buChar char="-"/>
            </a:pPr>
            <a:endParaRPr lang="en-US" sz="2800" dirty="0" smtClean="0">
              <a:solidFill>
                <a:schemeClr val="dk1"/>
              </a:solidFill>
            </a:endParaRPr>
          </a:p>
          <a:p>
            <a:pPr marL="457200" lvl="0" indent="-457200">
              <a:buClr>
                <a:schemeClr val="bg1"/>
              </a:buClr>
              <a:buFontTx/>
              <a:buChar char="-"/>
            </a:pPr>
            <a:endParaRPr sz="28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51"/>
                                        </p:tgtEl>
                                        <p:attrNameLst>
                                          <p:attrName>style.visibility</p:attrName>
                                        </p:attrNameLst>
                                      </p:cBhvr>
                                      <p:to>
                                        <p:strVal val="visible"/>
                                      </p:to>
                                    </p:set>
                                    <p:anim calcmode="lin" valueType="num">
                                      <p:cBhvr additive="base">
                                        <p:cTn id="7" dur="500"/>
                                        <p:tgtEl>
                                          <p:spTgt spid="1451"/>
                                        </p:tgtEl>
                                        <p:attrNameLst>
                                          <p:attrName>ppt_w</p:attrName>
                                        </p:attrNameLst>
                                      </p:cBhvr>
                                      <p:tavLst>
                                        <p:tav tm="0">
                                          <p:val>
                                            <p:strVal val="0"/>
                                          </p:val>
                                        </p:tav>
                                        <p:tav tm="100000">
                                          <p:val>
                                            <p:strVal val="#ppt_w"/>
                                          </p:val>
                                        </p:tav>
                                      </p:tavLst>
                                    </p:anim>
                                    <p:anim calcmode="lin" valueType="num">
                                      <p:cBhvr additive="base">
                                        <p:cTn id="8" dur="500"/>
                                        <p:tgtEl>
                                          <p:spTgt spid="145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452"/>
                                        </p:tgtEl>
                                        <p:attrNameLst>
                                          <p:attrName>style.visibility</p:attrName>
                                        </p:attrNameLst>
                                      </p:cBhvr>
                                      <p:to>
                                        <p:strVal val="visible"/>
                                      </p:to>
                                    </p:set>
                                    <p:animEffect transition="in" filter="fade">
                                      <p:cBhvr>
                                        <p:cTn id="11" dur="500"/>
                                        <p:tgtEl>
                                          <p:spTgt spid="1452"/>
                                        </p:tgtEl>
                                      </p:cBhvr>
                                    </p:animEffect>
                                  </p:childTnLst>
                                </p:cTn>
                              </p:par>
                              <p:par>
                                <p:cTn id="12" presetID="2" presetClass="entr" presetSubtype="2" fill="hold" nodeType="withEffect">
                                  <p:stCondLst>
                                    <p:cond delay="0"/>
                                  </p:stCondLst>
                                  <p:childTnLst>
                                    <p:set>
                                      <p:cBhvr>
                                        <p:cTn id="13" dur="1" fill="hold">
                                          <p:stCondLst>
                                            <p:cond delay="0"/>
                                          </p:stCondLst>
                                        </p:cTn>
                                        <p:tgtEl>
                                          <p:spTgt spid="1453"/>
                                        </p:tgtEl>
                                        <p:attrNameLst>
                                          <p:attrName>style.visibility</p:attrName>
                                        </p:attrNameLst>
                                      </p:cBhvr>
                                      <p:to>
                                        <p:strVal val="visible"/>
                                      </p:to>
                                    </p:set>
                                    <p:anim calcmode="lin" valueType="num">
                                      <p:cBhvr additive="base">
                                        <p:cTn id="14" dur="500"/>
                                        <p:tgtEl>
                                          <p:spTgt spid="1453"/>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454"/>
                                        </p:tgtEl>
                                        <p:attrNameLst>
                                          <p:attrName>style.visibility</p:attrName>
                                        </p:attrNameLst>
                                      </p:cBhvr>
                                      <p:to>
                                        <p:strVal val="visible"/>
                                      </p:to>
                                    </p:set>
                                    <p:anim calcmode="lin" valueType="num">
                                      <p:cBhvr additive="base">
                                        <p:cTn id="17" dur="500"/>
                                        <p:tgtEl>
                                          <p:spTgt spid="145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15"/>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1" name="Google Shape;1441;p15"/>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1442" name="Google Shape;1442;p15"/>
          <p:cNvSpPr/>
          <p:nvPr/>
        </p:nvSpPr>
        <p:spPr>
          <a:xfrm>
            <a:off x="618739" y="79858"/>
            <a:ext cx="2735204" cy="498614"/>
          </a:xfrm>
          <a:prstGeom prst="rect">
            <a:avLst/>
          </a:prstGeom>
          <a:noFill/>
          <a:ln>
            <a:noFill/>
          </a:ln>
        </p:spPr>
        <p:txBody>
          <a:bodyPr spcFirstLastPara="1" wrap="square" lIns="91425" tIns="45700" rIns="91425" bIns="45700" anchor="ctr" anchorCtr="0">
            <a:normAutofit/>
          </a:bodyPr>
          <a:lstStyle/>
          <a:p>
            <a:pPr marL="0" marR="0" lvl="0" indent="0" algn="ctr" rtl="0">
              <a:lnSpc>
                <a:spcPct val="110000"/>
              </a:lnSpc>
              <a:spcBef>
                <a:spcPts val="0"/>
              </a:spcBef>
              <a:spcAft>
                <a:spcPts val="0"/>
              </a:spcAft>
              <a:buNone/>
            </a:pPr>
            <a:endParaRPr sz="2400" dirty="0">
              <a:solidFill>
                <a:schemeClr val="lt1"/>
              </a:solidFill>
              <a:latin typeface="Calibri"/>
              <a:ea typeface="Calibri"/>
              <a:cs typeface="Calibri"/>
              <a:sym typeface="Calibri"/>
            </a:endParaRPr>
          </a:p>
        </p:txBody>
      </p:sp>
      <p:cxnSp>
        <p:nvCxnSpPr>
          <p:cNvPr id="1443" name="Google Shape;1443;p15"/>
          <p:cNvCxnSpPr/>
          <p:nvPr/>
        </p:nvCxnSpPr>
        <p:spPr>
          <a:xfrm flipH="1" flipV="1">
            <a:off x="625575" y="658049"/>
            <a:ext cx="4562860" cy="1"/>
          </a:xfrm>
          <a:prstGeom prst="straightConnector1">
            <a:avLst/>
          </a:prstGeom>
          <a:noFill/>
          <a:ln w="9525" cap="flat" cmpd="sng">
            <a:solidFill>
              <a:srgbClr val="FFC000"/>
            </a:solidFill>
            <a:prstDash val="solid"/>
            <a:miter lim="800000"/>
            <a:headEnd type="none" w="sm" len="sm"/>
            <a:tailEnd type="none" w="sm" len="sm"/>
          </a:ln>
        </p:spPr>
      </p:cxnSp>
      <p:sp>
        <p:nvSpPr>
          <p:cNvPr id="1444" name="Google Shape;1444;p15"/>
          <p:cNvSpPr/>
          <p:nvPr/>
        </p:nvSpPr>
        <p:spPr>
          <a:xfrm>
            <a:off x="4955510" y="637064"/>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5" name="Google Shape;1445;p15"/>
          <p:cNvSpPr txBox="1"/>
          <p:nvPr/>
        </p:nvSpPr>
        <p:spPr>
          <a:xfrm>
            <a:off x="264794" y="761665"/>
            <a:ext cx="11414125" cy="4770496"/>
          </a:xfrm>
          <a:prstGeom prst="rect">
            <a:avLst/>
          </a:prstGeom>
          <a:noFill/>
          <a:ln>
            <a:noFill/>
          </a:ln>
        </p:spPr>
        <p:txBody>
          <a:bodyPr spcFirstLastPara="1" wrap="square" lIns="91425" tIns="45700" rIns="91425" bIns="45700" anchor="t" anchorCtr="0">
            <a:spAutoFit/>
          </a:bodyPr>
          <a:lstStyle/>
          <a:p>
            <a:pPr lvl="0"/>
            <a:endParaRPr lang="en-US" sz="2800" b="1" dirty="0" smtClean="0">
              <a:solidFill>
                <a:srgbClr val="00C5B4"/>
              </a:solidFill>
            </a:endParaRPr>
          </a:p>
          <a:p>
            <a:pPr lvl="0"/>
            <a:r>
              <a:rPr lang="en-US" sz="2800" b="1" dirty="0" smtClean="0">
                <a:solidFill>
                  <a:srgbClr val="00C5B4"/>
                </a:solidFill>
              </a:rPr>
              <a:t>What </a:t>
            </a:r>
            <a:r>
              <a:rPr lang="en-US" sz="2800" b="1" dirty="0">
                <a:solidFill>
                  <a:srgbClr val="00C5B4"/>
                </a:solidFill>
              </a:rPr>
              <a:t>causes generalised vulvodynia?</a:t>
            </a:r>
          </a:p>
          <a:p>
            <a:pPr lvl="0"/>
            <a:endParaRPr lang="en-US" sz="2800" dirty="0">
              <a:solidFill>
                <a:schemeClr val="dk1"/>
              </a:solidFill>
            </a:endParaRPr>
          </a:p>
          <a:p>
            <a:pPr lvl="0"/>
            <a:r>
              <a:rPr lang="en-US" sz="2000" dirty="0">
                <a:solidFill>
                  <a:schemeClr val="dk1"/>
                </a:solidFill>
              </a:rPr>
              <a:t>By definition, the cause of generalised vulvodynia is unknown. Current theories consider generalised vulvodynia is a chronic pain syndrome related to hypersensitive nerves. One or more of the following may have a role to play in the development of this condition.</a:t>
            </a:r>
          </a:p>
          <a:p>
            <a:pPr lvl="0"/>
            <a:endParaRPr lang="en-US" sz="2000" dirty="0">
              <a:solidFill>
                <a:schemeClr val="dk1"/>
              </a:solidFill>
            </a:endParaRPr>
          </a:p>
          <a:p>
            <a:pPr lvl="0"/>
            <a:r>
              <a:rPr lang="en-US" sz="2000" dirty="0">
                <a:solidFill>
                  <a:schemeClr val="dk1"/>
                </a:solidFill>
              </a:rPr>
              <a:t>    </a:t>
            </a:r>
            <a:r>
              <a:rPr lang="en-US" sz="2000" dirty="0" smtClean="0">
                <a:solidFill>
                  <a:schemeClr val="dk1"/>
                </a:solidFill>
              </a:rPr>
              <a:t>1- Stretched</a:t>
            </a:r>
            <a:r>
              <a:rPr lang="en-US" sz="2000" dirty="0">
                <a:solidFill>
                  <a:schemeClr val="dk1"/>
                </a:solidFill>
              </a:rPr>
              <a:t>, inflamed nerves in the vulvar area (</a:t>
            </a:r>
            <a:r>
              <a:rPr lang="en-US" sz="2000" dirty="0" err="1">
                <a:solidFill>
                  <a:schemeClr val="dk1"/>
                </a:solidFill>
              </a:rPr>
              <a:t>pudendal</a:t>
            </a:r>
            <a:r>
              <a:rPr lang="en-US" sz="2000" dirty="0">
                <a:solidFill>
                  <a:schemeClr val="dk1"/>
                </a:solidFill>
              </a:rPr>
              <a:t> nerve entrapment or </a:t>
            </a:r>
            <a:r>
              <a:rPr lang="en-US" sz="2000" dirty="0" err="1" smtClean="0">
                <a:solidFill>
                  <a:schemeClr val="dk1"/>
                </a:solidFill>
              </a:rPr>
              <a:t>pudendal</a:t>
            </a:r>
            <a:r>
              <a:rPr lang="en-US" sz="2000" dirty="0" smtClean="0">
                <a:solidFill>
                  <a:schemeClr val="dk1"/>
                </a:solidFill>
              </a:rPr>
              <a:t>                              </a:t>
            </a:r>
            <a:r>
              <a:rPr lang="en-US" sz="2000" dirty="0" smtClean="0">
                <a:solidFill>
                  <a:schemeClr val="bg2">
                    <a:lumMod val="75000"/>
                  </a:schemeClr>
                </a:solidFill>
              </a:rPr>
              <a:t>bbbb </a:t>
            </a:r>
            <a:r>
              <a:rPr lang="en-US" sz="2000" dirty="0" smtClean="0">
                <a:solidFill>
                  <a:schemeClr val="dk1"/>
                </a:solidFill>
              </a:rPr>
              <a:t>neuralgia</a:t>
            </a:r>
            <a:r>
              <a:rPr lang="en-US" sz="2000" dirty="0">
                <a:solidFill>
                  <a:schemeClr val="dk1"/>
                </a:solidFill>
              </a:rPr>
              <a:t>), spine or related structures</a:t>
            </a:r>
          </a:p>
          <a:p>
            <a:pPr lvl="0"/>
            <a:r>
              <a:rPr lang="en-US" sz="2000" dirty="0">
                <a:solidFill>
                  <a:schemeClr val="dk1"/>
                </a:solidFill>
              </a:rPr>
              <a:t>   </a:t>
            </a:r>
            <a:r>
              <a:rPr lang="en-US" sz="2000" dirty="0" smtClean="0">
                <a:solidFill>
                  <a:schemeClr val="dk1"/>
                </a:solidFill>
              </a:rPr>
              <a:t>2-  </a:t>
            </a:r>
            <a:r>
              <a:rPr lang="en-US" sz="2000" dirty="0">
                <a:solidFill>
                  <a:schemeClr val="dk1"/>
                </a:solidFill>
              </a:rPr>
              <a:t>Trigger points where there are proliferating or </a:t>
            </a:r>
            <a:r>
              <a:rPr lang="en-US" sz="2000" dirty="0" smtClean="0">
                <a:solidFill>
                  <a:schemeClr val="dk1"/>
                </a:solidFill>
              </a:rPr>
              <a:t>sensitized </a:t>
            </a:r>
            <a:r>
              <a:rPr lang="en-US" sz="2000" dirty="0">
                <a:solidFill>
                  <a:schemeClr val="dk1"/>
                </a:solidFill>
              </a:rPr>
              <a:t>nerve endings in the skin itself</a:t>
            </a:r>
          </a:p>
          <a:p>
            <a:pPr lvl="0"/>
            <a:r>
              <a:rPr lang="en-US" sz="2000" dirty="0">
                <a:solidFill>
                  <a:schemeClr val="dk1"/>
                </a:solidFill>
              </a:rPr>
              <a:t> </a:t>
            </a:r>
            <a:r>
              <a:rPr lang="en-US" sz="2000" dirty="0" smtClean="0">
                <a:solidFill>
                  <a:schemeClr val="dk1"/>
                </a:solidFill>
              </a:rPr>
              <a:t>  3-   </a:t>
            </a:r>
            <a:r>
              <a:rPr lang="en-US" sz="2000" dirty="0">
                <a:solidFill>
                  <a:schemeClr val="dk1"/>
                </a:solidFill>
              </a:rPr>
              <a:t>Previous vulvar skin condition, surgery or childbirth resulting in scarring or another injury</a:t>
            </a:r>
          </a:p>
          <a:p>
            <a:pPr lvl="0"/>
            <a:r>
              <a:rPr lang="en-US" sz="2000" dirty="0">
                <a:solidFill>
                  <a:schemeClr val="dk1"/>
                </a:solidFill>
              </a:rPr>
              <a:t>   </a:t>
            </a:r>
            <a:r>
              <a:rPr lang="en-US" sz="2000" dirty="0" smtClean="0">
                <a:solidFill>
                  <a:schemeClr val="dk1"/>
                </a:solidFill>
              </a:rPr>
              <a:t>4-  </a:t>
            </a:r>
            <a:r>
              <a:rPr lang="en-US" sz="2000" dirty="0">
                <a:solidFill>
                  <a:schemeClr val="dk1"/>
                </a:solidFill>
              </a:rPr>
              <a:t>Hormonal changes causing vulvar dryness, especially during menopause</a:t>
            </a:r>
          </a:p>
          <a:p>
            <a:pPr lvl="0"/>
            <a:r>
              <a:rPr lang="en-US" sz="2000" dirty="0">
                <a:solidFill>
                  <a:schemeClr val="dk1"/>
                </a:solidFill>
              </a:rPr>
              <a:t>   </a:t>
            </a:r>
            <a:r>
              <a:rPr lang="en-US" sz="2000" dirty="0" smtClean="0">
                <a:solidFill>
                  <a:schemeClr val="dk1"/>
                </a:solidFill>
              </a:rPr>
              <a:t>5-  </a:t>
            </a:r>
            <a:r>
              <a:rPr lang="en-US" sz="2000" dirty="0">
                <a:solidFill>
                  <a:schemeClr val="dk1"/>
                </a:solidFill>
              </a:rPr>
              <a:t>Previous inflammatory disorders such as herpes simplex or herpes zoster/shingles infection</a:t>
            </a:r>
          </a:p>
          <a:p>
            <a:pPr lvl="0"/>
            <a:r>
              <a:rPr lang="en-US" sz="2000" dirty="0">
                <a:solidFill>
                  <a:schemeClr val="dk1"/>
                </a:solidFill>
              </a:rPr>
              <a:t>   </a:t>
            </a:r>
            <a:r>
              <a:rPr lang="en-US" sz="2000" dirty="0" smtClean="0">
                <a:solidFill>
                  <a:schemeClr val="dk1"/>
                </a:solidFill>
              </a:rPr>
              <a:t>6-  </a:t>
            </a:r>
            <a:r>
              <a:rPr lang="en-US" sz="2000" dirty="0">
                <a:solidFill>
                  <a:schemeClr val="dk1"/>
                </a:solidFill>
              </a:rPr>
              <a:t>Emotional stress</a:t>
            </a:r>
          </a:p>
        </p:txBody>
      </p:sp>
      <p:sp>
        <p:nvSpPr>
          <p:cNvPr id="2" name="مستطيل 1"/>
          <p:cNvSpPr/>
          <p:nvPr/>
        </p:nvSpPr>
        <p:spPr>
          <a:xfrm>
            <a:off x="691333" y="134830"/>
            <a:ext cx="4828032" cy="523220"/>
          </a:xfrm>
          <a:prstGeom prst="rect">
            <a:avLst/>
          </a:prstGeom>
        </p:spPr>
        <p:txBody>
          <a:bodyPr wrap="square">
            <a:spAutoFit/>
          </a:bodyPr>
          <a:lstStyle/>
          <a:p>
            <a:r>
              <a:rPr lang="en-US" sz="2800" b="1" dirty="0">
                <a:solidFill>
                  <a:schemeClr val="bg1"/>
                </a:solidFill>
              </a:rPr>
              <a:t>generalised vulvodynia?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41"/>
                                        </p:tgtEl>
                                        <p:attrNameLst>
                                          <p:attrName>style.visibility</p:attrName>
                                        </p:attrNameLst>
                                      </p:cBhvr>
                                      <p:to>
                                        <p:strVal val="visible"/>
                                      </p:to>
                                    </p:set>
                                    <p:anim calcmode="lin" valueType="num">
                                      <p:cBhvr additive="base">
                                        <p:cTn id="7" dur="500"/>
                                        <p:tgtEl>
                                          <p:spTgt spid="1441"/>
                                        </p:tgtEl>
                                        <p:attrNameLst>
                                          <p:attrName>ppt_w</p:attrName>
                                        </p:attrNameLst>
                                      </p:cBhvr>
                                      <p:tavLst>
                                        <p:tav tm="0">
                                          <p:val>
                                            <p:strVal val="0"/>
                                          </p:val>
                                        </p:tav>
                                        <p:tav tm="100000">
                                          <p:val>
                                            <p:strVal val="#ppt_w"/>
                                          </p:val>
                                        </p:tav>
                                      </p:tavLst>
                                    </p:anim>
                                    <p:anim calcmode="lin" valueType="num">
                                      <p:cBhvr additive="base">
                                        <p:cTn id="8" dur="500"/>
                                        <p:tgtEl>
                                          <p:spTgt spid="144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442"/>
                                        </p:tgtEl>
                                        <p:attrNameLst>
                                          <p:attrName>style.visibility</p:attrName>
                                        </p:attrNameLst>
                                      </p:cBhvr>
                                      <p:to>
                                        <p:strVal val="visible"/>
                                      </p:to>
                                    </p:set>
                                    <p:animEffect transition="in" filter="fade">
                                      <p:cBhvr>
                                        <p:cTn id="11" dur="500"/>
                                        <p:tgtEl>
                                          <p:spTgt spid="1442"/>
                                        </p:tgtEl>
                                      </p:cBhvr>
                                    </p:animEffect>
                                  </p:childTnLst>
                                </p:cTn>
                              </p:par>
                              <p:par>
                                <p:cTn id="12" presetID="2" presetClass="entr" presetSubtype="2" fill="hold" nodeType="withEffect">
                                  <p:stCondLst>
                                    <p:cond delay="0"/>
                                  </p:stCondLst>
                                  <p:childTnLst>
                                    <p:set>
                                      <p:cBhvr>
                                        <p:cTn id="13" dur="1" fill="hold">
                                          <p:stCondLst>
                                            <p:cond delay="0"/>
                                          </p:stCondLst>
                                        </p:cTn>
                                        <p:tgtEl>
                                          <p:spTgt spid="1443"/>
                                        </p:tgtEl>
                                        <p:attrNameLst>
                                          <p:attrName>style.visibility</p:attrName>
                                        </p:attrNameLst>
                                      </p:cBhvr>
                                      <p:to>
                                        <p:strVal val="visible"/>
                                      </p:to>
                                    </p:set>
                                    <p:anim calcmode="lin" valueType="num">
                                      <p:cBhvr additive="base">
                                        <p:cTn id="14" dur="500"/>
                                        <p:tgtEl>
                                          <p:spTgt spid="1443"/>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444"/>
                                        </p:tgtEl>
                                        <p:attrNameLst>
                                          <p:attrName>style.visibility</p:attrName>
                                        </p:attrNameLst>
                                      </p:cBhvr>
                                      <p:to>
                                        <p:strVal val="visible"/>
                                      </p:to>
                                    </p:set>
                                    <p:anim calcmode="lin" valueType="num">
                                      <p:cBhvr additive="base">
                                        <p:cTn id="17" dur="500"/>
                                        <p:tgtEl>
                                          <p:spTgt spid="14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1" y="505326"/>
            <a:ext cx="8660885" cy="5979695"/>
          </a:xfrm>
          <a:prstGeom prst="rect">
            <a:avLst/>
          </a:prstGeom>
        </p:spPr>
      </p:pic>
    </p:spTree>
    <p:extLst>
      <p:ext uri="{BB962C8B-B14F-4D97-AF65-F5344CB8AC3E}">
        <p14:creationId xmlns:p14="http://schemas.microsoft.com/office/powerpoint/2010/main" val="3177757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20"/>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8" name="Google Shape;1508;p20"/>
          <p:cNvSpPr txBox="1"/>
          <p:nvPr/>
        </p:nvSpPr>
        <p:spPr>
          <a:xfrm>
            <a:off x="176070" y="907415"/>
            <a:ext cx="11414125" cy="5139828"/>
          </a:xfrm>
          <a:prstGeom prst="rect">
            <a:avLst/>
          </a:prstGeom>
          <a:noFill/>
          <a:ln>
            <a:noFill/>
          </a:ln>
        </p:spPr>
        <p:txBody>
          <a:bodyPr spcFirstLastPara="1" wrap="square" lIns="91425" tIns="45700" rIns="91425" bIns="45700" anchor="t" anchorCtr="0">
            <a:spAutoFit/>
          </a:bodyPr>
          <a:lstStyle/>
          <a:p>
            <a:r>
              <a:rPr lang="en-US" sz="2000" dirty="0">
                <a:solidFill>
                  <a:schemeClr val="bg1"/>
                </a:solidFill>
              </a:rPr>
              <a:t>Vulvodynia treatments focus on relieving symptoms. No one treatment works in every case. For many, a combination of treatments works best. It can take time to find the right treatments, and it can take time after starting a treatment before you notice relief</a:t>
            </a:r>
            <a:r>
              <a:rPr lang="en-US" sz="2000" dirty="0" smtClean="0">
                <a:solidFill>
                  <a:schemeClr val="bg1"/>
                </a:solidFill>
              </a:rPr>
              <a:t>.</a:t>
            </a:r>
          </a:p>
          <a:p>
            <a:endParaRPr lang="en-US" sz="2000" dirty="0">
              <a:solidFill>
                <a:schemeClr val="bg1"/>
              </a:solidFill>
            </a:endParaRPr>
          </a:p>
          <a:p>
            <a:r>
              <a:rPr lang="en-US" sz="2800" b="1" u="sng" dirty="0">
                <a:solidFill>
                  <a:schemeClr val="bg1"/>
                </a:solidFill>
              </a:rPr>
              <a:t>Treatment options include</a:t>
            </a:r>
            <a:r>
              <a:rPr lang="en-US" sz="2800" b="1" u="sng" dirty="0" smtClean="0">
                <a:solidFill>
                  <a:schemeClr val="bg1"/>
                </a:solidFill>
              </a:rPr>
              <a:t>:</a:t>
            </a:r>
          </a:p>
          <a:p>
            <a:endParaRPr lang="en-US" sz="2000" dirty="0">
              <a:solidFill>
                <a:schemeClr val="bg1"/>
              </a:solidFill>
            </a:endParaRPr>
          </a:p>
          <a:p>
            <a:pPr marL="342900" indent="-342900">
              <a:buClr>
                <a:schemeClr val="bg1"/>
              </a:buClr>
              <a:buFont typeface="Wingdings" pitchFamily="2" charset="2"/>
              <a:buChar char="Ø"/>
            </a:pPr>
            <a:r>
              <a:rPr lang="en-US" sz="2000" b="1" dirty="0" smtClean="0">
                <a:solidFill>
                  <a:schemeClr val="bg1"/>
                </a:solidFill>
              </a:rPr>
              <a:t>Local anesthetics.</a:t>
            </a:r>
            <a:r>
              <a:rPr lang="en-US" sz="2000" dirty="0" smtClean="0">
                <a:solidFill>
                  <a:schemeClr val="bg1"/>
                </a:solidFill>
              </a:rPr>
              <a:t> Medications, such as </a:t>
            </a:r>
            <a:r>
              <a:rPr lang="en-US" sz="2000" dirty="0" err="1" smtClean="0">
                <a:solidFill>
                  <a:schemeClr val="bg1"/>
                </a:solidFill>
              </a:rPr>
              <a:t>lidocaine</a:t>
            </a:r>
            <a:r>
              <a:rPr lang="en-US" sz="2000" dirty="0" smtClean="0">
                <a:solidFill>
                  <a:schemeClr val="bg1"/>
                </a:solidFill>
              </a:rPr>
              <a:t> ointment</a:t>
            </a:r>
          </a:p>
          <a:p>
            <a:pPr marL="342900" indent="-342900">
              <a:buClr>
                <a:schemeClr val="bg1"/>
              </a:buClr>
              <a:buFont typeface="Wingdings" pitchFamily="2" charset="2"/>
              <a:buChar char="Ø"/>
            </a:pPr>
            <a:r>
              <a:rPr lang="en-US" sz="2000" b="1" dirty="0" smtClean="0">
                <a:solidFill>
                  <a:schemeClr val="bg1"/>
                </a:solidFill>
              </a:rPr>
              <a:t>Medications</a:t>
            </a:r>
            <a:r>
              <a:rPr lang="en-US" sz="2000" b="1" dirty="0">
                <a:solidFill>
                  <a:schemeClr val="bg1"/>
                </a:solidFill>
              </a:rPr>
              <a:t>.</a:t>
            </a:r>
            <a:r>
              <a:rPr lang="en-US" sz="2000" dirty="0">
                <a:solidFill>
                  <a:schemeClr val="bg1"/>
                </a:solidFill>
              </a:rPr>
              <a:t> </a:t>
            </a:r>
            <a:r>
              <a:rPr lang="en-US" sz="2000" dirty="0" smtClean="0">
                <a:solidFill>
                  <a:schemeClr val="bg1"/>
                </a:solidFill>
              </a:rPr>
              <a:t>Steroids and </a:t>
            </a:r>
            <a:r>
              <a:rPr lang="en-US" sz="2000" dirty="0">
                <a:solidFill>
                  <a:schemeClr val="bg1"/>
                </a:solidFill>
              </a:rPr>
              <a:t>tricyclic antidepressants </a:t>
            </a:r>
            <a:r>
              <a:rPr lang="en-US" sz="2000" dirty="0" smtClean="0">
                <a:solidFill>
                  <a:schemeClr val="bg1"/>
                </a:solidFill>
              </a:rPr>
              <a:t>can </a:t>
            </a:r>
            <a:r>
              <a:rPr lang="en-US" sz="2000" dirty="0">
                <a:solidFill>
                  <a:schemeClr val="bg1"/>
                </a:solidFill>
              </a:rPr>
              <a:t>help lessen chronic pain. </a:t>
            </a:r>
            <a:r>
              <a:rPr lang="en-US" sz="2000" dirty="0" smtClean="0">
                <a:solidFill>
                  <a:schemeClr val="bg1"/>
                </a:solidFill>
              </a:rPr>
              <a:t> Antihistamines </a:t>
            </a:r>
            <a:r>
              <a:rPr lang="en-US" sz="2000" dirty="0">
                <a:solidFill>
                  <a:schemeClr val="bg1"/>
                </a:solidFill>
              </a:rPr>
              <a:t>might reduce itching.</a:t>
            </a:r>
          </a:p>
          <a:p>
            <a:pPr marL="342900" indent="-342900">
              <a:buClr>
                <a:schemeClr val="bg1"/>
              </a:buClr>
              <a:buFont typeface="Wingdings" pitchFamily="2" charset="2"/>
              <a:buChar char="Ø"/>
            </a:pPr>
            <a:r>
              <a:rPr lang="en-US" sz="2000" b="1" dirty="0" smtClean="0">
                <a:solidFill>
                  <a:schemeClr val="bg1"/>
                </a:solidFill>
              </a:rPr>
              <a:t>Pelvic floor therapy.</a:t>
            </a:r>
            <a:r>
              <a:rPr lang="en-US" sz="2000" dirty="0" smtClean="0">
                <a:solidFill>
                  <a:schemeClr val="bg1"/>
                </a:solidFill>
              </a:rPr>
              <a:t> Many women with vulvodynia have tension in the muscles of the pelvic floor, which supports the uterus, bladder and bowel. Exercises to relax those muscles can help relieve vulvodynia pain.</a:t>
            </a:r>
          </a:p>
          <a:p>
            <a:pPr marL="342900" indent="-342900">
              <a:buClr>
                <a:schemeClr val="bg1"/>
              </a:buClr>
              <a:buFont typeface="Wingdings" pitchFamily="2" charset="2"/>
              <a:buChar char="Ø"/>
            </a:pPr>
            <a:r>
              <a:rPr lang="en-US" sz="2000" b="1" dirty="0" smtClean="0">
                <a:solidFill>
                  <a:schemeClr val="bg1"/>
                </a:solidFill>
              </a:rPr>
              <a:t>Nerve </a:t>
            </a:r>
            <a:r>
              <a:rPr lang="en-US" sz="2000" b="1" dirty="0">
                <a:solidFill>
                  <a:schemeClr val="bg1"/>
                </a:solidFill>
              </a:rPr>
              <a:t>blocks.</a:t>
            </a:r>
            <a:r>
              <a:rPr lang="en-US" sz="2000" dirty="0">
                <a:solidFill>
                  <a:schemeClr val="bg1"/>
                </a:solidFill>
              </a:rPr>
              <a:t> Women who have long-standing pain that doesn't respond to other treatments might benefit from local nerve block injections.</a:t>
            </a:r>
          </a:p>
          <a:p>
            <a:pPr marL="342900" indent="-342900">
              <a:buClr>
                <a:schemeClr val="bg1"/>
              </a:buClr>
              <a:buFont typeface="Wingdings" pitchFamily="2" charset="2"/>
              <a:buChar char="Ø"/>
            </a:pPr>
            <a:r>
              <a:rPr lang="en-US" sz="2000" b="1" dirty="0" smtClean="0">
                <a:solidFill>
                  <a:schemeClr val="bg1"/>
                </a:solidFill>
              </a:rPr>
              <a:t>Surgery</a:t>
            </a:r>
            <a:r>
              <a:rPr lang="en-US" sz="2000" b="1" dirty="0">
                <a:solidFill>
                  <a:schemeClr val="bg1"/>
                </a:solidFill>
              </a:rPr>
              <a:t>.</a:t>
            </a:r>
            <a:r>
              <a:rPr lang="en-US" sz="2000" dirty="0">
                <a:solidFill>
                  <a:schemeClr val="bg1"/>
                </a:solidFill>
              </a:rPr>
              <a:t> In cases of localized vulvodynia or vestibulodynia, </a:t>
            </a:r>
          </a:p>
          <a:p>
            <a:pPr marL="0" marR="0" lvl="0" indent="0" algn="l" rtl="0">
              <a:spcBef>
                <a:spcPts val="0"/>
              </a:spcBef>
              <a:spcAft>
                <a:spcPts val="0"/>
              </a:spcAft>
              <a:buNone/>
            </a:pPr>
            <a:r>
              <a:rPr lang="en-US" sz="2000" dirty="0" smtClean="0">
                <a:solidFill>
                  <a:schemeClr val="bg1"/>
                </a:solidFill>
                <a:latin typeface="Arial"/>
                <a:ea typeface="Arial"/>
                <a:cs typeface="Arial"/>
                <a:sym typeface="Arial"/>
              </a:rPr>
              <a:t>.</a:t>
            </a:r>
            <a:endParaRPr sz="2000" dirty="0">
              <a:solidFill>
                <a:schemeClr val="bg1"/>
              </a:solidFill>
              <a:latin typeface="Arial"/>
              <a:ea typeface="Arial"/>
              <a:cs typeface="Arial"/>
              <a:sym typeface="Arial"/>
            </a:endParaRPr>
          </a:p>
        </p:txBody>
      </p:sp>
      <p:sp>
        <p:nvSpPr>
          <p:cNvPr id="1509" name="Google Shape;1509;p20"/>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1510" name="Google Shape;1510;p20"/>
          <p:cNvSpPr/>
          <p:nvPr/>
        </p:nvSpPr>
        <p:spPr>
          <a:xfrm>
            <a:off x="618490" y="215436"/>
            <a:ext cx="3866889" cy="498475"/>
          </a:xfrm>
          <a:prstGeom prst="rect">
            <a:avLst/>
          </a:prstGeom>
          <a:noFill/>
          <a:ln>
            <a:noFill/>
          </a:ln>
        </p:spPr>
        <p:txBody>
          <a:bodyPr spcFirstLastPara="1" wrap="square" lIns="91425" tIns="45700" rIns="91425" bIns="45700" anchor="ctr" anchorCtr="0">
            <a:normAutofit fontScale="92500" lnSpcReduction="20000"/>
          </a:bodyPr>
          <a:lstStyle/>
          <a:p>
            <a:pPr lvl="0" algn="ctr">
              <a:lnSpc>
                <a:spcPct val="110000"/>
              </a:lnSpc>
            </a:pPr>
            <a:r>
              <a:rPr lang="en-US" sz="3000" b="1" dirty="0">
                <a:solidFill>
                  <a:srgbClr val="FFFFFF"/>
                </a:solidFill>
                <a:latin typeface="Calibri"/>
                <a:ea typeface="Calibri"/>
                <a:cs typeface="Calibri"/>
                <a:sym typeface="Calibri"/>
              </a:rPr>
              <a:t>Vulvodynia</a:t>
            </a:r>
            <a:endParaRPr lang="en-US" sz="2800" b="1" dirty="0">
              <a:solidFill>
                <a:srgbClr val="FFFFFF"/>
              </a:solidFill>
              <a:latin typeface="Calibri"/>
              <a:ea typeface="Calibri"/>
              <a:cs typeface="Calibri"/>
              <a:sym typeface="Calibri"/>
            </a:endParaRPr>
          </a:p>
        </p:txBody>
      </p:sp>
      <p:cxnSp>
        <p:nvCxnSpPr>
          <p:cNvPr id="1511" name="Google Shape;1511;p20"/>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512" name="Google Shape;1512;p20"/>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3" name="Google Shape;1513;p20"/>
          <p:cNvSpPr/>
          <p:nvPr/>
        </p:nvSpPr>
        <p:spPr>
          <a:xfrm>
            <a:off x="10177145" y="103505"/>
            <a:ext cx="1054735" cy="772795"/>
          </a:xfrm>
          <a:prstGeom prst="hexagon">
            <a:avLst>
              <a:gd name="adj" fmla="val 28657"/>
              <a:gd name="vf" fmla="val 115470"/>
            </a:avLst>
          </a:prstGeom>
          <a:solidFill>
            <a:schemeClr val="accent2"/>
          </a:solidFill>
          <a:ln>
            <a:noFill/>
          </a:ln>
        </p:spPr>
        <p:txBody>
          <a:bodyPr spcFirstLastPara="1" wrap="square" lIns="91425" tIns="0" rIns="91425" bIns="0" anchor="ctr" anchorCtr="0">
            <a:normAutofit/>
          </a:bodyPr>
          <a:lstStyle/>
          <a:p>
            <a:pPr marL="0" marR="0" lvl="0" indent="0" algn="ctr" rtl="0">
              <a:lnSpc>
                <a:spcPct val="120000"/>
              </a:lnSpc>
              <a:spcBef>
                <a:spcPts val="0"/>
              </a:spcBef>
              <a:spcAft>
                <a:spcPts val="0"/>
              </a:spcAft>
              <a:buNone/>
            </a:pPr>
            <a:endParaRPr sz="2100" b="1">
              <a:solidFill>
                <a:schemeClr val="lt1"/>
              </a:solidFill>
              <a:latin typeface="Calibri"/>
              <a:ea typeface="Calibri"/>
              <a:cs typeface="Calibri"/>
              <a:sym typeface="Calibri"/>
            </a:endParaRPr>
          </a:p>
        </p:txBody>
      </p:sp>
      <p:sp>
        <p:nvSpPr>
          <p:cNvPr id="1514" name="Google Shape;1514;p20"/>
          <p:cNvSpPr/>
          <p:nvPr/>
        </p:nvSpPr>
        <p:spPr>
          <a:xfrm>
            <a:off x="7087870" y="154305"/>
            <a:ext cx="3216275" cy="687705"/>
          </a:xfrm>
          <a:custGeom>
            <a:avLst/>
            <a:gdLst/>
            <a:ahLst/>
            <a:cxnLst/>
            <a:rect l="l" t="t" r="r" b="b"/>
            <a:pathLst>
              <a:path w="2281423" h="435052" extrusionOk="0">
                <a:moveTo>
                  <a:pt x="0" y="0"/>
                </a:moveTo>
                <a:lnTo>
                  <a:pt x="2281423" y="0"/>
                </a:lnTo>
                <a:lnTo>
                  <a:pt x="2156750" y="217526"/>
                </a:lnTo>
                <a:lnTo>
                  <a:pt x="2281423" y="435052"/>
                </a:lnTo>
                <a:lnTo>
                  <a:pt x="0" y="435052"/>
                </a:lnTo>
                <a:close/>
              </a:path>
            </a:pathLst>
          </a:custGeom>
          <a:noFill/>
          <a:ln w="9525" cap="flat" cmpd="sng">
            <a:solidFill>
              <a:srgbClr val="002003"/>
            </a:solidFill>
            <a:prstDash val="solid"/>
            <a:round/>
            <a:headEnd type="none" w="sm" len="sm"/>
            <a:tailEnd type="none" w="sm" len="sm"/>
          </a:ln>
        </p:spPr>
        <p:txBody>
          <a:bodyPr spcFirstLastPara="1" wrap="square" lIns="0" tIns="0" rIns="0" bIns="0" anchor="ctr" anchorCtr="0">
            <a:normAutofit/>
          </a:bodyPr>
          <a:lstStyle/>
          <a:p>
            <a:pPr marL="0" marR="0" lvl="0" indent="0" algn="ctr" rtl="0">
              <a:lnSpc>
                <a:spcPct val="120000"/>
              </a:lnSpc>
              <a:spcBef>
                <a:spcPts val="0"/>
              </a:spcBef>
              <a:spcAft>
                <a:spcPts val="0"/>
              </a:spcAft>
              <a:buNone/>
            </a:pPr>
            <a:endParaRPr sz="2400" b="1">
              <a:solidFill>
                <a:schemeClr val="lt1"/>
              </a:solidFill>
              <a:latin typeface="Calibri"/>
              <a:ea typeface="Calibri"/>
              <a:cs typeface="Calibri"/>
              <a:sym typeface="Calibri"/>
            </a:endParaRPr>
          </a:p>
        </p:txBody>
      </p:sp>
      <p:sp>
        <p:nvSpPr>
          <p:cNvPr id="1515" name="Google Shape;1515;p20"/>
          <p:cNvSpPr txBox="1"/>
          <p:nvPr/>
        </p:nvSpPr>
        <p:spPr>
          <a:xfrm>
            <a:off x="7860677" y="219075"/>
            <a:ext cx="2163000" cy="522000"/>
          </a:xfrm>
          <a:prstGeom prst="rect">
            <a:avLst/>
          </a:prstGeom>
          <a:noFill/>
          <a:ln>
            <a:noFill/>
          </a:ln>
        </p:spPr>
        <p:txBody>
          <a:bodyPr spcFirstLastPara="1" wrap="square" lIns="91425" tIns="45700" rIns="91425" bIns="45700" anchor="t" anchorCtr="0">
            <a:spAutoFit/>
          </a:bodyPr>
          <a:lstStyle/>
          <a:p>
            <a:pPr lvl="0"/>
            <a:r>
              <a:rPr lang="en-US" sz="2800" b="1" dirty="0">
                <a:solidFill>
                  <a:schemeClr val="lt1"/>
                </a:solidFill>
                <a:latin typeface="Lustria"/>
                <a:ea typeface="Lustria"/>
                <a:cs typeface="Lustria"/>
                <a:sym typeface="Lustria"/>
              </a:rPr>
              <a:t>Treatment</a:t>
            </a:r>
            <a:endParaRPr sz="2800" b="1" dirty="0">
              <a:solidFill>
                <a:schemeClr val="lt1"/>
              </a:solidFill>
              <a:latin typeface="Lustria"/>
              <a:ea typeface="Lustria"/>
              <a:cs typeface="Lustria"/>
              <a:sym typeface="Lust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09"/>
                                        </p:tgtEl>
                                        <p:attrNameLst>
                                          <p:attrName>style.visibility</p:attrName>
                                        </p:attrNameLst>
                                      </p:cBhvr>
                                      <p:to>
                                        <p:strVal val="visible"/>
                                      </p:to>
                                    </p:set>
                                    <p:anim calcmode="lin" valueType="num">
                                      <p:cBhvr additive="base">
                                        <p:cTn id="7" dur="500"/>
                                        <p:tgtEl>
                                          <p:spTgt spid="1509"/>
                                        </p:tgtEl>
                                        <p:attrNameLst>
                                          <p:attrName>ppt_w</p:attrName>
                                        </p:attrNameLst>
                                      </p:cBhvr>
                                      <p:tavLst>
                                        <p:tav tm="0">
                                          <p:val>
                                            <p:strVal val="0"/>
                                          </p:val>
                                        </p:tav>
                                        <p:tav tm="100000">
                                          <p:val>
                                            <p:strVal val="#ppt_w"/>
                                          </p:val>
                                        </p:tav>
                                      </p:tavLst>
                                    </p:anim>
                                    <p:anim calcmode="lin" valueType="num">
                                      <p:cBhvr additive="base">
                                        <p:cTn id="8" dur="500"/>
                                        <p:tgtEl>
                                          <p:spTgt spid="1509"/>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510"/>
                                        </p:tgtEl>
                                        <p:attrNameLst>
                                          <p:attrName>style.visibility</p:attrName>
                                        </p:attrNameLst>
                                      </p:cBhvr>
                                      <p:to>
                                        <p:strVal val="visible"/>
                                      </p:to>
                                    </p:set>
                                    <p:animEffect transition="in" filter="fade">
                                      <p:cBhvr>
                                        <p:cTn id="11" dur="500"/>
                                        <p:tgtEl>
                                          <p:spTgt spid="1510"/>
                                        </p:tgtEl>
                                      </p:cBhvr>
                                    </p:animEffect>
                                  </p:childTnLst>
                                </p:cTn>
                              </p:par>
                              <p:par>
                                <p:cTn id="12" presetID="2" presetClass="entr" presetSubtype="2" fill="hold" nodeType="withEffect">
                                  <p:stCondLst>
                                    <p:cond delay="0"/>
                                  </p:stCondLst>
                                  <p:childTnLst>
                                    <p:set>
                                      <p:cBhvr>
                                        <p:cTn id="13" dur="1" fill="hold">
                                          <p:stCondLst>
                                            <p:cond delay="0"/>
                                          </p:stCondLst>
                                        </p:cTn>
                                        <p:tgtEl>
                                          <p:spTgt spid="1511"/>
                                        </p:tgtEl>
                                        <p:attrNameLst>
                                          <p:attrName>style.visibility</p:attrName>
                                        </p:attrNameLst>
                                      </p:cBhvr>
                                      <p:to>
                                        <p:strVal val="visible"/>
                                      </p:to>
                                    </p:set>
                                    <p:anim calcmode="lin" valueType="num">
                                      <p:cBhvr additive="base">
                                        <p:cTn id="14" dur="500"/>
                                        <p:tgtEl>
                                          <p:spTgt spid="1511"/>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512"/>
                                        </p:tgtEl>
                                        <p:attrNameLst>
                                          <p:attrName>style.visibility</p:attrName>
                                        </p:attrNameLst>
                                      </p:cBhvr>
                                      <p:to>
                                        <p:strVal val="visible"/>
                                      </p:to>
                                    </p:set>
                                    <p:anim calcmode="lin" valueType="num">
                                      <p:cBhvr additive="base">
                                        <p:cTn id="17" dur="500"/>
                                        <p:tgtEl>
                                          <p:spTgt spid="1512"/>
                                        </p:tgtEl>
                                        <p:attrNameLst>
                                          <p:attrName>ppt_x</p:attrName>
                                        </p:attrNameLst>
                                      </p:cBhvr>
                                      <p:tavLst>
                                        <p:tav tm="0">
                                          <p:val>
                                            <p:strVal val="#ppt_x+1"/>
                                          </p:val>
                                        </p:tav>
                                        <p:tav tm="100000">
                                          <p:val>
                                            <p:strVal val="#ppt_x"/>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513"/>
                                        </p:tgtEl>
                                        <p:attrNameLst>
                                          <p:attrName>style.visibility</p:attrName>
                                        </p:attrNameLst>
                                      </p:cBhvr>
                                      <p:to>
                                        <p:strVal val="visible"/>
                                      </p:to>
                                    </p:set>
                                    <p:animEffect transition="in" filter="fade">
                                      <p:cBhvr>
                                        <p:cTn id="21" dur="500"/>
                                        <p:tgtEl>
                                          <p:spTgt spid="1513"/>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514"/>
                                        </p:tgtEl>
                                        <p:attrNameLst>
                                          <p:attrName>style.visibility</p:attrName>
                                        </p:attrNameLst>
                                      </p:cBhvr>
                                      <p:to>
                                        <p:strVal val="visible"/>
                                      </p:to>
                                    </p:set>
                                    <p:animEffect transition="in" filter="fade">
                                      <p:cBhvr>
                                        <p:cTn id="25" dur="500"/>
                                        <p:tgtEl>
                                          <p:spTgt spid="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13"/>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2" name="Google Shape;1342;p13"/>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363B45"/>
                </a:solidFill>
                <a:latin typeface="Calibri"/>
                <a:ea typeface="Calibri"/>
                <a:cs typeface="Calibri"/>
                <a:sym typeface="Calibri"/>
              </a:rPr>
              <a:t>2</a:t>
            </a:r>
            <a:endParaRPr sz="3200">
              <a:solidFill>
                <a:srgbClr val="363B45"/>
              </a:solidFill>
              <a:latin typeface="Calibri"/>
              <a:ea typeface="Calibri"/>
              <a:cs typeface="Calibri"/>
              <a:sym typeface="Calibri"/>
            </a:endParaRPr>
          </a:p>
        </p:txBody>
      </p:sp>
      <p:sp>
        <p:nvSpPr>
          <p:cNvPr id="1343" name="Google Shape;1343;p13"/>
          <p:cNvSpPr/>
          <p:nvPr/>
        </p:nvSpPr>
        <p:spPr>
          <a:xfrm>
            <a:off x="813253" y="153628"/>
            <a:ext cx="2735204" cy="498614"/>
          </a:xfrm>
          <a:prstGeom prst="rect">
            <a:avLst/>
          </a:prstGeom>
          <a:noFill/>
          <a:ln>
            <a:noFill/>
          </a:ln>
        </p:spPr>
        <p:txBody>
          <a:bodyPr spcFirstLastPara="1" wrap="square" lIns="91425" tIns="45700" rIns="91425" bIns="45700" anchor="ctr" anchorCtr="0">
            <a:normAutofit fontScale="92500" lnSpcReduction="20000"/>
          </a:bodyPr>
          <a:lstStyle/>
          <a:p>
            <a:pPr lvl="0" algn="ctr">
              <a:lnSpc>
                <a:spcPct val="120000"/>
              </a:lnSpc>
            </a:pPr>
            <a:r>
              <a:rPr lang="en-US" sz="2800" b="1" dirty="0">
                <a:solidFill>
                  <a:srgbClr val="FFFFFF"/>
                </a:solidFill>
              </a:rPr>
              <a:t>Vaginismus</a:t>
            </a:r>
            <a:endParaRPr lang="en-US" sz="2800" b="1" dirty="0">
              <a:solidFill>
                <a:srgbClr val="FFFFFF"/>
              </a:solidFill>
              <a:latin typeface="Calibri"/>
              <a:ea typeface="Calibri"/>
              <a:cs typeface="Calibri"/>
              <a:sym typeface="Calibri"/>
            </a:endParaRPr>
          </a:p>
        </p:txBody>
      </p:sp>
      <p:cxnSp>
        <p:nvCxnSpPr>
          <p:cNvPr id="1344" name="Google Shape;1344;p13"/>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345" name="Google Shape;1345;p13"/>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6" name="Google Shape;1346;p13"/>
          <p:cNvSpPr txBox="1"/>
          <p:nvPr/>
        </p:nvSpPr>
        <p:spPr>
          <a:xfrm>
            <a:off x="306070" y="829945"/>
            <a:ext cx="4777740" cy="4832052"/>
          </a:xfrm>
          <a:prstGeom prst="rect">
            <a:avLst/>
          </a:prstGeom>
          <a:noFill/>
          <a:ln>
            <a:noFill/>
          </a:ln>
        </p:spPr>
        <p:txBody>
          <a:bodyPr spcFirstLastPara="1" wrap="square" lIns="91425" tIns="45700" rIns="91425" bIns="45700" anchor="t" anchorCtr="0">
            <a:spAutoFit/>
          </a:bodyPr>
          <a:lstStyle/>
          <a:p>
            <a:pPr lvl="0"/>
            <a:r>
              <a:rPr lang="en-US" sz="2800" dirty="0" smtClean="0">
                <a:solidFill>
                  <a:schemeClr val="dk1"/>
                </a:solidFill>
              </a:rPr>
              <a:t>Involuntary </a:t>
            </a:r>
            <a:r>
              <a:rPr lang="en-US" sz="2800" dirty="0">
                <a:solidFill>
                  <a:schemeClr val="dk1"/>
                </a:solidFill>
              </a:rPr>
              <a:t>vaginal muscle spasm that usually triggered by anxiety or stress, which makes any kind of vaginal penetration painful or impossible. </a:t>
            </a:r>
          </a:p>
          <a:p>
            <a:pPr lvl="0">
              <a:buClr>
                <a:schemeClr val="bg1"/>
              </a:buClr>
            </a:pPr>
            <a:r>
              <a:rPr lang="en-US" sz="2800" dirty="0" smtClean="0">
                <a:solidFill>
                  <a:schemeClr val="dk1"/>
                </a:solidFill>
              </a:rPr>
              <a:t>the </a:t>
            </a:r>
            <a:r>
              <a:rPr lang="en-US" sz="2800" dirty="0">
                <a:solidFill>
                  <a:schemeClr val="dk1"/>
                </a:solidFill>
              </a:rPr>
              <a:t>pubococcygeus muscle is commonly thought to be the primary muscle involved in </a:t>
            </a:r>
            <a:r>
              <a:rPr lang="en-US" sz="2800" dirty="0" smtClean="0">
                <a:solidFill>
                  <a:schemeClr val="dk1"/>
                </a:solidFill>
              </a:rPr>
              <a:t>vaginismus .</a:t>
            </a:r>
            <a:endParaRPr sz="2800" dirty="0">
              <a:solidFill>
                <a:schemeClr val="dk1"/>
              </a:solidFill>
              <a:latin typeface="Arial"/>
              <a:ea typeface="Arial"/>
              <a:cs typeface="Arial"/>
              <a:sym typeface="Arial"/>
            </a:endParaRPr>
          </a:p>
          <a:p>
            <a:pPr marL="0" marR="0" lvl="0" indent="0" algn="l" rtl="0">
              <a:spcBef>
                <a:spcPts val="0"/>
              </a:spcBef>
              <a:spcAft>
                <a:spcPts val="0"/>
              </a:spcAft>
              <a:buNone/>
            </a:pPr>
            <a:endParaRPr sz="2800" dirty="0">
              <a:solidFill>
                <a:schemeClr val="dk1"/>
              </a:solidFill>
              <a:latin typeface="Arial"/>
              <a:ea typeface="Arial"/>
              <a:cs typeface="Arial"/>
              <a:sym typeface="Arial"/>
            </a:endParaRPr>
          </a:p>
        </p:txBody>
      </p:sp>
      <p:sp>
        <p:nvSpPr>
          <p:cNvPr id="1347" name="Google Shape;1347;p13"/>
          <p:cNvSpPr txBox="1"/>
          <p:nvPr/>
        </p:nvSpPr>
        <p:spPr>
          <a:xfrm>
            <a:off x="5083810" y="1420876"/>
            <a:ext cx="6985635" cy="3650190"/>
          </a:xfrm>
          <a:prstGeom prst="rect">
            <a:avLst/>
          </a:prstGeom>
          <a:noFill/>
          <a:ln>
            <a:noFill/>
          </a:ln>
        </p:spPr>
        <p:txBody>
          <a:bodyPr spcFirstLastPara="1" wrap="square" lIns="91425" tIns="45700" rIns="91425" bIns="45700" anchor="t" anchorCtr="0">
            <a:spAutoFit/>
          </a:bodyPr>
          <a:lstStyle/>
          <a:p>
            <a:pPr marL="457200" lvl="0" indent="-457200">
              <a:buClr>
                <a:schemeClr val="accent2">
                  <a:lumMod val="75000"/>
                </a:schemeClr>
              </a:buClr>
              <a:buFont typeface="Wingdings" pitchFamily="2" charset="2"/>
              <a:buChar char="Ø"/>
            </a:pPr>
            <a:r>
              <a:rPr lang="en-US" sz="2800" u="sng" dirty="0" smtClean="0">
                <a:solidFill>
                  <a:srgbClr val="F49461"/>
                </a:solidFill>
              </a:rPr>
              <a:t> Treatment</a:t>
            </a:r>
            <a:r>
              <a:rPr lang="en-US" sz="2800" dirty="0" smtClean="0">
                <a:solidFill>
                  <a:srgbClr val="F49461"/>
                </a:solidFill>
              </a:rPr>
              <a:t> :-</a:t>
            </a:r>
            <a:endParaRPr lang="en-US" sz="2800" dirty="0">
              <a:solidFill>
                <a:srgbClr val="FFFFFF"/>
              </a:solidFill>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1" indent="-514350">
              <a:spcBef>
                <a:spcPct val="20000"/>
              </a:spcBef>
              <a:buClrTx/>
              <a:buFont typeface="+mj-lt"/>
              <a:buAutoNum type="arabicPeriod"/>
            </a:pPr>
            <a:r>
              <a:rPr lang="en-US" sz="2600" b="1" kern="1200" dirty="0">
                <a:solidFill>
                  <a:schemeClr val="bg1"/>
                </a:solidFill>
                <a:latin typeface="Calibri"/>
                <a:ea typeface="+mn-ea"/>
                <a:cs typeface="+mn-cs"/>
              </a:rPr>
              <a:t>Psychological; </a:t>
            </a:r>
            <a:r>
              <a:rPr lang="en-US" sz="2600" kern="1200" dirty="0">
                <a:solidFill>
                  <a:schemeClr val="bg1"/>
                </a:solidFill>
                <a:latin typeface="Calibri"/>
                <a:ea typeface="+mn-ea"/>
                <a:cs typeface="+mn-cs"/>
              </a:rPr>
              <a:t>relaxing technique, anxiolytics and anti-depressants</a:t>
            </a:r>
          </a:p>
          <a:p>
            <a:pPr marL="914400" lvl="1" indent="-514350">
              <a:spcBef>
                <a:spcPct val="20000"/>
              </a:spcBef>
              <a:buClrTx/>
              <a:buFont typeface="+mj-lt"/>
              <a:buAutoNum type="arabicPeriod"/>
            </a:pPr>
            <a:r>
              <a:rPr lang="en-US" sz="2600" b="1" kern="1200" dirty="0">
                <a:solidFill>
                  <a:schemeClr val="bg1"/>
                </a:solidFill>
                <a:latin typeface="Calibri"/>
                <a:ea typeface="+mn-ea"/>
                <a:cs typeface="Arial" panose="020B0604020202020204" pitchFamily="34" charset="0"/>
              </a:rPr>
              <a:t>Physical; </a:t>
            </a:r>
            <a:r>
              <a:rPr lang="en-US" sz="2600" kern="1200" dirty="0" err="1">
                <a:solidFill>
                  <a:schemeClr val="bg1"/>
                </a:solidFill>
                <a:latin typeface="Calibri"/>
                <a:ea typeface="+mn-ea"/>
                <a:cs typeface="+mn-cs"/>
              </a:rPr>
              <a:t>Kegel</a:t>
            </a:r>
            <a:r>
              <a:rPr lang="en-US" sz="2600" kern="1200" dirty="0">
                <a:solidFill>
                  <a:schemeClr val="bg1"/>
                </a:solidFill>
                <a:latin typeface="Calibri"/>
                <a:ea typeface="+mn-ea"/>
                <a:cs typeface="+mn-cs"/>
              </a:rPr>
              <a:t> exercises and provide some additional lubricants.</a:t>
            </a:r>
            <a:endParaRPr lang="en-US" sz="2600" kern="1200" dirty="0">
              <a:solidFill>
                <a:schemeClr val="bg1"/>
              </a:solidFill>
              <a:latin typeface="Calibri"/>
              <a:ea typeface="+mn-ea"/>
              <a:cs typeface="Arial" panose="020B0604020202020204" pitchFamily="34" charset="0"/>
            </a:endParaRPr>
          </a:p>
          <a:p>
            <a:pPr marL="914400" lvl="1" indent="-514350">
              <a:spcBef>
                <a:spcPct val="20000"/>
              </a:spcBef>
              <a:buClrTx/>
              <a:buFont typeface="+mj-lt"/>
              <a:buAutoNum type="arabicPeriod"/>
            </a:pPr>
            <a:r>
              <a:rPr lang="en-US" sz="2600" b="1" kern="1200" dirty="0">
                <a:solidFill>
                  <a:schemeClr val="bg1"/>
                </a:solidFill>
                <a:latin typeface="Calibri"/>
                <a:ea typeface="+mn-ea"/>
                <a:cs typeface="+mn-cs"/>
              </a:rPr>
              <a:t>Neuromodulators</a:t>
            </a:r>
          </a:p>
          <a:p>
            <a:pPr marL="342900" lvl="0" indent="-342900">
              <a:spcBef>
                <a:spcPct val="20000"/>
              </a:spcBef>
              <a:buClrTx/>
              <a:buFont typeface="Arial" pitchFamily="34" charset="0"/>
              <a:buChar char="•"/>
            </a:pPr>
            <a:endParaRPr lang="en-US" sz="2800" kern="1200" dirty="0">
              <a:solidFill>
                <a:schemeClr val="bg1"/>
              </a:solidFill>
              <a:latin typeface="Calibri"/>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42"/>
                                        </p:tgtEl>
                                        <p:attrNameLst>
                                          <p:attrName>style.visibility</p:attrName>
                                        </p:attrNameLst>
                                      </p:cBhvr>
                                      <p:to>
                                        <p:strVal val="visible"/>
                                      </p:to>
                                    </p:set>
                                    <p:anim calcmode="lin" valueType="num">
                                      <p:cBhvr additive="base">
                                        <p:cTn id="7" dur="500"/>
                                        <p:tgtEl>
                                          <p:spTgt spid="1342"/>
                                        </p:tgtEl>
                                        <p:attrNameLst>
                                          <p:attrName>ppt_w</p:attrName>
                                        </p:attrNameLst>
                                      </p:cBhvr>
                                      <p:tavLst>
                                        <p:tav tm="0">
                                          <p:val>
                                            <p:strVal val="0"/>
                                          </p:val>
                                        </p:tav>
                                        <p:tav tm="100000">
                                          <p:val>
                                            <p:strVal val="#ppt_w"/>
                                          </p:val>
                                        </p:tav>
                                      </p:tavLst>
                                    </p:anim>
                                    <p:anim calcmode="lin" valueType="num">
                                      <p:cBhvr additive="base">
                                        <p:cTn id="8" dur="500"/>
                                        <p:tgtEl>
                                          <p:spTgt spid="1342"/>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343"/>
                                        </p:tgtEl>
                                        <p:attrNameLst>
                                          <p:attrName>style.visibility</p:attrName>
                                        </p:attrNameLst>
                                      </p:cBhvr>
                                      <p:to>
                                        <p:strVal val="visible"/>
                                      </p:to>
                                    </p:set>
                                    <p:animEffect transition="in" filter="fade">
                                      <p:cBhvr>
                                        <p:cTn id="11" dur="500"/>
                                        <p:tgtEl>
                                          <p:spTgt spid="1343"/>
                                        </p:tgtEl>
                                      </p:cBhvr>
                                    </p:animEffect>
                                  </p:childTnLst>
                                </p:cTn>
                              </p:par>
                              <p:par>
                                <p:cTn id="12" presetID="2" presetClass="entr" presetSubtype="2" fill="hold" nodeType="withEffect">
                                  <p:stCondLst>
                                    <p:cond delay="0"/>
                                  </p:stCondLst>
                                  <p:childTnLst>
                                    <p:set>
                                      <p:cBhvr>
                                        <p:cTn id="13" dur="1" fill="hold">
                                          <p:stCondLst>
                                            <p:cond delay="0"/>
                                          </p:stCondLst>
                                        </p:cTn>
                                        <p:tgtEl>
                                          <p:spTgt spid="1344"/>
                                        </p:tgtEl>
                                        <p:attrNameLst>
                                          <p:attrName>style.visibility</p:attrName>
                                        </p:attrNameLst>
                                      </p:cBhvr>
                                      <p:to>
                                        <p:strVal val="visible"/>
                                      </p:to>
                                    </p:set>
                                    <p:anim calcmode="lin" valueType="num">
                                      <p:cBhvr additive="base">
                                        <p:cTn id="14" dur="500"/>
                                        <p:tgtEl>
                                          <p:spTgt spid="1344"/>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345"/>
                                        </p:tgtEl>
                                        <p:attrNameLst>
                                          <p:attrName>style.visibility</p:attrName>
                                        </p:attrNameLst>
                                      </p:cBhvr>
                                      <p:to>
                                        <p:strVal val="visible"/>
                                      </p:to>
                                    </p:set>
                                    <p:anim calcmode="lin" valueType="num">
                                      <p:cBhvr additive="base">
                                        <p:cTn id="17" dur="500"/>
                                        <p:tgtEl>
                                          <p:spTgt spid="13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18"/>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2" name="Google Shape;1482;p18"/>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1483" name="Google Shape;1483;p18"/>
          <p:cNvSpPr/>
          <p:nvPr/>
        </p:nvSpPr>
        <p:spPr>
          <a:xfrm>
            <a:off x="523706" y="132446"/>
            <a:ext cx="3953510" cy="498475"/>
          </a:xfrm>
          <a:prstGeom prst="rect">
            <a:avLst/>
          </a:prstGeom>
          <a:noFill/>
          <a:ln>
            <a:noFill/>
          </a:ln>
        </p:spPr>
        <p:txBody>
          <a:bodyPr spcFirstLastPara="1" wrap="square" lIns="91425" tIns="45700" rIns="91425" bIns="45700" anchor="ctr" anchorCtr="0">
            <a:noAutofit/>
          </a:bodyPr>
          <a:lstStyle/>
          <a:p>
            <a:pPr lvl="0" algn="ctr">
              <a:lnSpc>
                <a:spcPct val="120000"/>
              </a:lnSpc>
            </a:pPr>
            <a:endParaRPr sz="2800" b="1" dirty="0">
              <a:solidFill>
                <a:schemeClr val="lt1"/>
              </a:solidFill>
              <a:latin typeface="Calibri"/>
              <a:ea typeface="Calibri"/>
              <a:cs typeface="Calibri"/>
              <a:sym typeface="Calibri"/>
            </a:endParaRPr>
          </a:p>
        </p:txBody>
      </p:sp>
      <p:cxnSp>
        <p:nvCxnSpPr>
          <p:cNvPr id="1484" name="Google Shape;1484;p18"/>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485" name="Google Shape;1485;p18"/>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8" name="Google Shape;1488;p18"/>
          <p:cNvSpPr txBox="1"/>
          <p:nvPr/>
        </p:nvSpPr>
        <p:spPr>
          <a:xfrm>
            <a:off x="118110" y="1478915"/>
            <a:ext cx="12558230" cy="4955162"/>
          </a:xfrm>
          <a:prstGeom prst="rect">
            <a:avLst/>
          </a:prstGeom>
          <a:noFill/>
          <a:ln>
            <a:noFill/>
          </a:ln>
        </p:spPr>
        <p:txBody>
          <a:bodyPr spcFirstLastPara="1" wrap="square" lIns="91425" tIns="45700" rIns="91425" bIns="45700" anchor="t" anchorCtr="0">
            <a:spAutoFit/>
          </a:bodyPr>
          <a:lstStyle/>
          <a:p>
            <a:pPr marL="285750" lvl="0" indent="-285750">
              <a:buClr>
                <a:schemeClr val="bg1"/>
              </a:buClr>
              <a:buFont typeface="Wingdings" pitchFamily="2" charset="2"/>
              <a:buChar char="v"/>
            </a:pPr>
            <a:r>
              <a:rPr lang="en-US" sz="2000" b="1" dirty="0">
                <a:solidFill>
                  <a:schemeClr val="dk1"/>
                </a:solidFill>
              </a:rPr>
              <a:t>Inadequate lubrication;</a:t>
            </a:r>
          </a:p>
          <a:p>
            <a:pPr lvl="0"/>
            <a:r>
              <a:rPr lang="en-US" sz="1800" dirty="0" smtClean="0">
                <a:solidFill>
                  <a:schemeClr val="dk1"/>
                </a:solidFill>
              </a:rPr>
              <a:t>     Caused </a:t>
            </a:r>
            <a:r>
              <a:rPr lang="en-US" sz="1800" dirty="0">
                <a:solidFill>
                  <a:schemeClr val="dk1"/>
                </a:solidFill>
              </a:rPr>
              <a:t>by; Drop in estrogen levels esp. after </a:t>
            </a:r>
            <a:r>
              <a:rPr lang="en-US" sz="1800" b="1" u="sng" dirty="0">
                <a:solidFill>
                  <a:srgbClr val="FFC000"/>
                </a:solidFill>
              </a:rPr>
              <a:t>menopause</a:t>
            </a:r>
            <a:r>
              <a:rPr lang="en-US" sz="1800" dirty="0">
                <a:solidFill>
                  <a:schemeClr val="dk1"/>
                </a:solidFill>
              </a:rPr>
              <a:t>, after </a:t>
            </a:r>
            <a:r>
              <a:rPr lang="en-US" sz="1800" b="1" u="sng" dirty="0">
                <a:solidFill>
                  <a:srgbClr val="FFC000"/>
                </a:solidFill>
              </a:rPr>
              <a:t>child birth </a:t>
            </a:r>
            <a:r>
              <a:rPr lang="en-US" sz="1800" dirty="0">
                <a:solidFill>
                  <a:schemeClr val="dk1"/>
                </a:solidFill>
              </a:rPr>
              <a:t>or </a:t>
            </a:r>
            <a:r>
              <a:rPr lang="en-US" sz="1800" b="1" u="sng" dirty="0">
                <a:solidFill>
                  <a:srgbClr val="FFC000"/>
                </a:solidFill>
              </a:rPr>
              <a:t>breast-feeding</a:t>
            </a:r>
            <a:r>
              <a:rPr lang="en-US" sz="1800" dirty="0">
                <a:solidFill>
                  <a:schemeClr val="dk1"/>
                </a:solidFill>
              </a:rPr>
              <a:t>.</a:t>
            </a:r>
          </a:p>
          <a:p>
            <a:pPr lvl="0"/>
            <a:endParaRPr lang="en-US" sz="1800" dirty="0">
              <a:solidFill>
                <a:schemeClr val="dk1"/>
              </a:solidFill>
            </a:endParaRPr>
          </a:p>
          <a:p>
            <a:pPr marL="285750" lvl="0" indent="-285750">
              <a:buClr>
                <a:schemeClr val="bg1"/>
              </a:buClr>
              <a:buFont typeface="Wingdings" pitchFamily="2" charset="2"/>
              <a:buChar char="v"/>
            </a:pPr>
            <a:r>
              <a:rPr lang="en-US" sz="2000" b="1" dirty="0">
                <a:solidFill>
                  <a:schemeClr val="dk1"/>
                </a:solidFill>
              </a:rPr>
              <a:t>Surgical Scars; </a:t>
            </a:r>
          </a:p>
          <a:p>
            <a:pPr lvl="0"/>
            <a:r>
              <a:rPr lang="en-US" sz="1800" dirty="0" smtClean="0">
                <a:solidFill>
                  <a:schemeClr val="dk1"/>
                </a:solidFill>
              </a:rPr>
              <a:t>    Repaired </a:t>
            </a:r>
            <a:r>
              <a:rPr lang="en-US" sz="1800" dirty="0">
                <a:solidFill>
                  <a:schemeClr val="dk1"/>
                </a:solidFill>
              </a:rPr>
              <a:t>laceration during vaginal </a:t>
            </a:r>
            <a:r>
              <a:rPr lang="en-US" sz="1800" dirty="0" smtClean="0">
                <a:solidFill>
                  <a:schemeClr val="dk1"/>
                </a:solidFill>
              </a:rPr>
              <a:t>Delivery </a:t>
            </a:r>
            <a:r>
              <a:rPr lang="en-US" sz="1800" dirty="0">
                <a:solidFill>
                  <a:schemeClr val="dk1"/>
                </a:solidFill>
              </a:rPr>
              <a:t>.</a:t>
            </a:r>
          </a:p>
          <a:p>
            <a:pPr lvl="0"/>
            <a:endParaRPr lang="en-US" sz="1800" dirty="0">
              <a:solidFill>
                <a:schemeClr val="dk1"/>
              </a:solidFill>
            </a:endParaRPr>
          </a:p>
          <a:p>
            <a:pPr marL="285750" lvl="0" indent="-285750">
              <a:buClr>
                <a:schemeClr val="bg1"/>
              </a:buClr>
              <a:buFont typeface="Wingdings" pitchFamily="2" charset="2"/>
              <a:buChar char="v"/>
            </a:pPr>
            <a:r>
              <a:rPr lang="en-US" sz="2000" b="1" dirty="0">
                <a:solidFill>
                  <a:schemeClr val="dk1"/>
                </a:solidFill>
              </a:rPr>
              <a:t>Urethral diverticulum;</a:t>
            </a:r>
          </a:p>
          <a:p>
            <a:pPr lvl="0"/>
            <a:r>
              <a:rPr lang="en-US" sz="1800" dirty="0" smtClean="0">
                <a:solidFill>
                  <a:schemeClr val="dk1"/>
                </a:solidFill>
              </a:rPr>
              <a:t>   - Localized </a:t>
            </a:r>
            <a:r>
              <a:rPr lang="en-US" sz="1800" dirty="0">
                <a:solidFill>
                  <a:schemeClr val="dk1"/>
                </a:solidFill>
              </a:rPr>
              <a:t>outpouching of the urethra into the anterior vaginal wall. </a:t>
            </a:r>
          </a:p>
          <a:p>
            <a:pPr lvl="0"/>
            <a:r>
              <a:rPr lang="en-US" sz="1800" dirty="0" smtClean="0">
                <a:solidFill>
                  <a:schemeClr val="dk1"/>
                </a:solidFill>
              </a:rPr>
              <a:t>   - Most </a:t>
            </a:r>
            <a:r>
              <a:rPr lang="en-US" sz="1800" dirty="0">
                <a:solidFill>
                  <a:schemeClr val="dk1"/>
                </a:solidFill>
              </a:rPr>
              <a:t>often present in the mid or distal urethra or urethral diverticula may result from cystic enlargement of </a:t>
            </a:r>
            <a:r>
              <a:rPr lang="en-US" sz="1800" dirty="0" smtClean="0">
                <a:solidFill>
                  <a:schemeClr val="dk1"/>
                </a:solidFill>
              </a:rPr>
              <a:t>                obstructed </a:t>
            </a:r>
            <a:r>
              <a:rPr lang="en-US" sz="1800" dirty="0" err="1">
                <a:solidFill>
                  <a:schemeClr val="dk1"/>
                </a:solidFill>
              </a:rPr>
              <a:t>peri</a:t>
            </a:r>
            <a:r>
              <a:rPr lang="en-US" sz="1800" dirty="0">
                <a:solidFill>
                  <a:schemeClr val="dk1"/>
                </a:solidFill>
              </a:rPr>
              <a:t>-urethral glands that communicate with the urethra </a:t>
            </a:r>
            <a:r>
              <a:rPr lang="en-US" sz="1800" dirty="0" smtClean="0">
                <a:solidFill>
                  <a:schemeClr val="dk1"/>
                </a:solidFill>
              </a:rPr>
              <a:t>.</a:t>
            </a:r>
          </a:p>
          <a:p>
            <a:pPr lvl="0"/>
            <a:r>
              <a:rPr lang="en-US" sz="1800" dirty="0" smtClean="0">
                <a:solidFill>
                  <a:schemeClr val="dk1"/>
                </a:solidFill>
              </a:rPr>
              <a:t>  </a:t>
            </a:r>
          </a:p>
          <a:p>
            <a:pPr marL="285750" lvl="0" indent="-285750">
              <a:buClr>
                <a:schemeClr val="bg1"/>
              </a:buClr>
              <a:buFont typeface="Wingdings" pitchFamily="2" charset="2"/>
              <a:buChar char="v"/>
            </a:pPr>
            <a:r>
              <a:rPr lang="en-US" sz="2000" b="1" dirty="0" smtClean="0">
                <a:solidFill>
                  <a:schemeClr val="dk1"/>
                </a:solidFill>
              </a:rPr>
              <a:t>Infections</a:t>
            </a:r>
            <a:endParaRPr lang="en-US" sz="1800" b="1" dirty="0">
              <a:solidFill>
                <a:schemeClr val="dk1"/>
              </a:solidFill>
            </a:endParaRPr>
          </a:p>
          <a:p>
            <a:pPr lvl="0"/>
            <a:endParaRPr lang="en-US" sz="1800" dirty="0">
              <a:solidFill>
                <a:schemeClr val="dk1"/>
              </a:solidFill>
            </a:endParaRPr>
          </a:p>
          <a:p>
            <a:pPr marL="285750" lvl="0" indent="-285750">
              <a:buClr>
                <a:schemeClr val="bg1"/>
              </a:buClr>
              <a:buFont typeface="Wingdings" pitchFamily="2" charset="2"/>
              <a:buChar char="v"/>
            </a:pPr>
            <a:r>
              <a:rPr lang="en-US" sz="2000" b="1" dirty="0">
                <a:solidFill>
                  <a:schemeClr val="dk1"/>
                </a:solidFill>
              </a:rPr>
              <a:t>Vaginal Cancer;  </a:t>
            </a:r>
            <a:r>
              <a:rPr lang="en-US" sz="2000" b="1" dirty="0" smtClean="0">
                <a:solidFill>
                  <a:schemeClr val="dk1"/>
                </a:solidFill>
              </a:rPr>
              <a:t> </a:t>
            </a:r>
            <a:endParaRPr lang="en-US" sz="2000" b="1" dirty="0">
              <a:solidFill>
                <a:schemeClr val="dk1"/>
              </a:solidFill>
            </a:endParaRPr>
          </a:p>
          <a:p>
            <a:pPr lvl="0"/>
            <a:r>
              <a:rPr lang="en-US" sz="1800" dirty="0">
                <a:solidFill>
                  <a:schemeClr val="dk1"/>
                </a:solidFill>
              </a:rPr>
              <a:t>Squamous-cell carcinoma and Adenocarcinoma</a:t>
            </a:r>
          </a:p>
          <a:p>
            <a:pPr lvl="0"/>
            <a:endParaRPr lang="en-US" sz="1800" dirty="0">
              <a:solidFill>
                <a:schemeClr val="dk1"/>
              </a:solidFill>
            </a:endParaRPr>
          </a:p>
          <a:p>
            <a:pPr lvl="0"/>
            <a:endParaRPr lang="en-US" sz="1800" dirty="0">
              <a:solidFill>
                <a:schemeClr val="dk1"/>
              </a:solidFill>
            </a:endParaRPr>
          </a:p>
        </p:txBody>
      </p:sp>
      <p:sp>
        <p:nvSpPr>
          <p:cNvPr id="2" name="مستطيل 1"/>
          <p:cNvSpPr/>
          <p:nvPr/>
        </p:nvSpPr>
        <p:spPr>
          <a:xfrm>
            <a:off x="691333" y="128374"/>
            <a:ext cx="3892476" cy="523220"/>
          </a:xfrm>
          <a:prstGeom prst="rect">
            <a:avLst/>
          </a:prstGeom>
        </p:spPr>
        <p:txBody>
          <a:bodyPr wrap="none">
            <a:spAutoFit/>
          </a:bodyPr>
          <a:lstStyle/>
          <a:p>
            <a:r>
              <a:rPr lang="en-US" sz="2800" b="1" kern="1200" dirty="0" smtClean="0">
                <a:solidFill>
                  <a:schemeClr val="bg1"/>
                </a:solidFill>
                <a:latin typeface="Calibri"/>
                <a:ea typeface="+mj-ea"/>
                <a:cs typeface="+mj-cs"/>
              </a:rPr>
              <a:t>Superficial Dyspareunia </a:t>
            </a:r>
            <a:endParaRPr lang="ar-SA" sz="1000" dirty="0">
              <a:solidFill>
                <a:schemeClr val="bg1"/>
              </a:solidFill>
            </a:endParaRPr>
          </a:p>
        </p:txBody>
      </p:sp>
      <p:sp>
        <p:nvSpPr>
          <p:cNvPr id="3" name="مستطيل 2"/>
          <p:cNvSpPr/>
          <p:nvPr/>
        </p:nvSpPr>
        <p:spPr>
          <a:xfrm>
            <a:off x="1315385" y="676445"/>
            <a:ext cx="2183719" cy="461665"/>
          </a:xfrm>
          <a:prstGeom prst="rect">
            <a:avLst/>
          </a:prstGeom>
        </p:spPr>
        <p:txBody>
          <a:bodyPr wrap="square">
            <a:spAutoFit/>
          </a:bodyPr>
          <a:lstStyle/>
          <a:p>
            <a:r>
              <a:rPr lang="en-US" sz="2400" b="1" dirty="0">
                <a:solidFill>
                  <a:srgbClr val="FFC000"/>
                </a:solidFill>
              </a:rPr>
              <a:t>Mid-vaginal</a:t>
            </a:r>
            <a:endParaRPr lang="ar-SA" sz="24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82"/>
                                        </p:tgtEl>
                                        <p:attrNameLst>
                                          <p:attrName>style.visibility</p:attrName>
                                        </p:attrNameLst>
                                      </p:cBhvr>
                                      <p:to>
                                        <p:strVal val="visible"/>
                                      </p:to>
                                    </p:set>
                                    <p:anim calcmode="lin" valueType="num">
                                      <p:cBhvr additive="base">
                                        <p:cTn id="7" dur="500"/>
                                        <p:tgtEl>
                                          <p:spTgt spid="1482"/>
                                        </p:tgtEl>
                                        <p:attrNameLst>
                                          <p:attrName>ppt_w</p:attrName>
                                        </p:attrNameLst>
                                      </p:cBhvr>
                                      <p:tavLst>
                                        <p:tav tm="0">
                                          <p:val>
                                            <p:strVal val="0"/>
                                          </p:val>
                                        </p:tav>
                                        <p:tav tm="100000">
                                          <p:val>
                                            <p:strVal val="#ppt_w"/>
                                          </p:val>
                                        </p:tav>
                                      </p:tavLst>
                                    </p:anim>
                                    <p:anim calcmode="lin" valueType="num">
                                      <p:cBhvr additive="base">
                                        <p:cTn id="8" dur="500"/>
                                        <p:tgtEl>
                                          <p:spTgt spid="1482"/>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483"/>
                                        </p:tgtEl>
                                        <p:attrNameLst>
                                          <p:attrName>style.visibility</p:attrName>
                                        </p:attrNameLst>
                                      </p:cBhvr>
                                      <p:to>
                                        <p:strVal val="visible"/>
                                      </p:to>
                                    </p:set>
                                    <p:animEffect transition="in" filter="fade">
                                      <p:cBhvr>
                                        <p:cTn id="11" dur="500"/>
                                        <p:tgtEl>
                                          <p:spTgt spid="1483"/>
                                        </p:tgtEl>
                                      </p:cBhvr>
                                    </p:animEffect>
                                  </p:childTnLst>
                                </p:cTn>
                              </p:par>
                              <p:par>
                                <p:cTn id="12" presetID="2" presetClass="entr" presetSubtype="2" fill="hold" nodeType="withEffect">
                                  <p:stCondLst>
                                    <p:cond delay="0"/>
                                  </p:stCondLst>
                                  <p:childTnLst>
                                    <p:set>
                                      <p:cBhvr>
                                        <p:cTn id="13" dur="1" fill="hold">
                                          <p:stCondLst>
                                            <p:cond delay="0"/>
                                          </p:stCondLst>
                                        </p:cTn>
                                        <p:tgtEl>
                                          <p:spTgt spid="1484"/>
                                        </p:tgtEl>
                                        <p:attrNameLst>
                                          <p:attrName>style.visibility</p:attrName>
                                        </p:attrNameLst>
                                      </p:cBhvr>
                                      <p:to>
                                        <p:strVal val="visible"/>
                                      </p:to>
                                    </p:set>
                                    <p:anim calcmode="lin" valueType="num">
                                      <p:cBhvr additive="base">
                                        <p:cTn id="14" dur="500"/>
                                        <p:tgtEl>
                                          <p:spTgt spid="1484"/>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485"/>
                                        </p:tgtEl>
                                        <p:attrNameLst>
                                          <p:attrName>style.visibility</p:attrName>
                                        </p:attrNameLst>
                                      </p:cBhvr>
                                      <p:to>
                                        <p:strVal val="visible"/>
                                      </p:to>
                                    </p:set>
                                    <p:anim calcmode="lin" valueType="num">
                                      <p:cBhvr additive="base">
                                        <p:cTn id="17" dur="500"/>
                                        <p:tgtEl>
                                          <p:spTgt spid="14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9"/>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5" name="Google Shape;1495;p19"/>
          <p:cNvSpPr txBox="1"/>
          <p:nvPr/>
        </p:nvSpPr>
        <p:spPr>
          <a:xfrm>
            <a:off x="119385" y="1167450"/>
            <a:ext cx="11972400" cy="51090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a:p>
            <a:pPr marL="285750" lvl="0" indent="-285750">
              <a:buClr>
                <a:schemeClr val="bg1"/>
              </a:buClr>
              <a:buFont typeface="Wingdings" pitchFamily="2" charset="2"/>
              <a:buChar char="q"/>
            </a:pPr>
            <a:r>
              <a:rPr lang="en-US" sz="2800" b="1" dirty="0" smtClean="0">
                <a:solidFill>
                  <a:schemeClr val="dk1"/>
                </a:solidFill>
              </a:rPr>
              <a:t>Endometriosis</a:t>
            </a:r>
            <a:r>
              <a:rPr lang="en-US" sz="2800" dirty="0" smtClean="0">
                <a:solidFill>
                  <a:schemeClr val="dk1"/>
                </a:solidFill>
              </a:rPr>
              <a:t> :-</a:t>
            </a:r>
            <a:endParaRPr lang="en-US" sz="2800" dirty="0">
              <a:solidFill>
                <a:schemeClr val="dk1"/>
              </a:solidFill>
            </a:endParaRPr>
          </a:p>
          <a:p>
            <a:pPr marL="285750" lvl="0" indent="-285750"/>
            <a:r>
              <a:rPr lang="en-US" sz="1800" dirty="0" smtClean="0">
                <a:solidFill>
                  <a:schemeClr val="dk1"/>
                </a:solidFill>
              </a:rPr>
              <a:t>- </a:t>
            </a:r>
            <a:r>
              <a:rPr lang="en-US" sz="2800" dirty="0" smtClean="0">
                <a:solidFill>
                  <a:schemeClr val="dk1"/>
                </a:solidFill>
              </a:rPr>
              <a:t>Mainly </a:t>
            </a:r>
            <a:r>
              <a:rPr lang="en-US" sz="2800" dirty="0">
                <a:solidFill>
                  <a:schemeClr val="dk1"/>
                </a:solidFill>
              </a:rPr>
              <a:t>which occur on the </a:t>
            </a:r>
            <a:r>
              <a:rPr lang="en-US" sz="2800" dirty="0">
                <a:solidFill>
                  <a:srgbClr val="FFFF00"/>
                </a:solidFill>
              </a:rPr>
              <a:t>utero-vaginal septum </a:t>
            </a:r>
            <a:r>
              <a:rPr lang="en-US" sz="2800" dirty="0">
                <a:solidFill>
                  <a:schemeClr val="dk1"/>
                </a:solidFill>
              </a:rPr>
              <a:t>or </a:t>
            </a:r>
            <a:r>
              <a:rPr lang="en-US" sz="2800" dirty="0">
                <a:solidFill>
                  <a:srgbClr val="FFFF00"/>
                </a:solidFill>
              </a:rPr>
              <a:t>utero-sacral </a:t>
            </a:r>
            <a:r>
              <a:rPr lang="en-US" sz="2800" dirty="0" smtClean="0">
                <a:solidFill>
                  <a:srgbClr val="FFFF00"/>
                </a:solidFill>
              </a:rPr>
              <a:t>ligaments</a:t>
            </a:r>
            <a:r>
              <a:rPr lang="en-US" sz="2800" dirty="0" smtClean="0">
                <a:solidFill>
                  <a:schemeClr val="dk1"/>
                </a:solidFill>
              </a:rPr>
              <a:t>.</a:t>
            </a:r>
          </a:p>
          <a:p>
            <a:pPr lvl="0"/>
            <a:r>
              <a:rPr lang="en-US" sz="2800" dirty="0" smtClean="0">
                <a:solidFill>
                  <a:schemeClr val="dk1"/>
                </a:solidFill>
              </a:rPr>
              <a:t>- Associated with :- pelvic pain, secondary dysmenorrhea, chronic lower  back or abdominal pain, dyspareunia, Infertility, Urinary symptoms (dysuria, urinary urgency, frequency).</a:t>
            </a:r>
          </a:p>
          <a:p>
            <a:pPr marL="457200" lvl="0" indent="-457200">
              <a:buClr>
                <a:schemeClr val="bg1"/>
              </a:buClr>
              <a:buFont typeface="Wingdings" pitchFamily="2" charset="2"/>
              <a:buChar char="q"/>
            </a:pPr>
            <a:r>
              <a:rPr lang="en-US" sz="2800" b="1" dirty="0">
                <a:solidFill>
                  <a:schemeClr val="dk1"/>
                </a:solidFill>
              </a:rPr>
              <a:t>Interstitial cystitis;</a:t>
            </a:r>
          </a:p>
          <a:p>
            <a:pPr lvl="0">
              <a:buClr>
                <a:schemeClr val="bg1"/>
              </a:buClr>
            </a:pPr>
            <a:r>
              <a:rPr lang="en-US" sz="2800" dirty="0" smtClean="0">
                <a:solidFill>
                  <a:schemeClr val="dk1"/>
                </a:solidFill>
              </a:rPr>
              <a:t>- Chronic </a:t>
            </a:r>
            <a:r>
              <a:rPr lang="en-US" sz="2800" dirty="0">
                <a:solidFill>
                  <a:schemeClr val="dk1"/>
                </a:solidFill>
              </a:rPr>
              <a:t>inflammatory condition of the </a:t>
            </a:r>
            <a:r>
              <a:rPr lang="en-US" sz="2800" dirty="0" err="1">
                <a:solidFill>
                  <a:schemeClr val="dk1"/>
                </a:solidFill>
              </a:rPr>
              <a:t>submucosal</a:t>
            </a:r>
            <a:r>
              <a:rPr lang="en-US" sz="2800" dirty="0">
                <a:solidFill>
                  <a:schemeClr val="dk1"/>
                </a:solidFill>
              </a:rPr>
              <a:t> and muscular layers of the bladder</a:t>
            </a:r>
          </a:p>
          <a:p>
            <a:pPr lvl="0">
              <a:buClr>
                <a:schemeClr val="bg1"/>
              </a:buClr>
            </a:pPr>
            <a:r>
              <a:rPr lang="en-US" sz="2800" dirty="0" smtClean="0">
                <a:solidFill>
                  <a:schemeClr val="dk1"/>
                </a:solidFill>
              </a:rPr>
              <a:t>- Characterized </a:t>
            </a:r>
            <a:r>
              <a:rPr lang="en-US" sz="2800" dirty="0">
                <a:solidFill>
                  <a:schemeClr val="dk1"/>
                </a:solidFill>
              </a:rPr>
              <a:t>by Frequency, Urgency and Pelvic Pain.</a:t>
            </a:r>
          </a:p>
          <a:p>
            <a:pPr lvl="0">
              <a:buClr>
                <a:schemeClr val="bg1"/>
              </a:buClr>
            </a:pPr>
            <a:endParaRPr lang="en-US" sz="2800" dirty="0" smtClean="0">
              <a:solidFill>
                <a:schemeClr val="dk1"/>
              </a:solidFill>
            </a:endParaRPr>
          </a:p>
          <a:p>
            <a:pPr marL="457200" lvl="0" indent="-457200">
              <a:buFontTx/>
              <a:buChar char="-"/>
            </a:pPr>
            <a:endParaRPr lang="en-US" sz="2800" dirty="0">
              <a:solidFill>
                <a:schemeClr val="dk1"/>
              </a:solidFill>
            </a:endParaRPr>
          </a:p>
        </p:txBody>
      </p:sp>
      <p:sp>
        <p:nvSpPr>
          <p:cNvPr id="1496" name="Google Shape;1496;p19"/>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1497" name="Google Shape;1497;p19"/>
          <p:cNvSpPr/>
          <p:nvPr/>
        </p:nvSpPr>
        <p:spPr>
          <a:xfrm>
            <a:off x="473686" y="153767"/>
            <a:ext cx="4148582" cy="498475"/>
          </a:xfrm>
          <a:prstGeom prst="rect">
            <a:avLst/>
          </a:prstGeom>
          <a:noFill/>
          <a:ln>
            <a:noFill/>
          </a:ln>
        </p:spPr>
        <p:txBody>
          <a:bodyPr spcFirstLastPara="1" wrap="square" lIns="91425" tIns="45700" rIns="91425" bIns="45700" anchor="ctr" anchorCtr="0">
            <a:noAutofit/>
          </a:bodyPr>
          <a:lstStyle/>
          <a:p>
            <a:pPr lvl="0" algn="ctr">
              <a:lnSpc>
                <a:spcPct val="120000"/>
              </a:lnSpc>
            </a:pPr>
            <a:r>
              <a:rPr lang="en-US" sz="2800" b="1" dirty="0">
                <a:solidFill>
                  <a:schemeClr val="lt1"/>
                </a:solidFill>
              </a:rPr>
              <a:t>Deep Dyspareunia</a:t>
            </a:r>
            <a:endParaRPr sz="2800" b="1" dirty="0">
              <a:solidFill>
                <a:schemeClr val="lt1"/>
              </a:solidFill>
              <a:latin typeface="Calibri"/>
              <a:ea typeface="Calibri"/>
              <a:cs typeface="Calibri"/>
              <a:sym typeface="Calibri"/>
            </a:endParaRPr>
          </a:p>
        </p:txBody>
      </p:sp>
      <p:cxnSp>
        <p:nvCxnSpPr>
          <p:cNvPr id="1498" name="Google Shape;1498;p19"/>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499" name="Google Shape;1499;p19"/>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96"/>
                                        </p:tgtEl>
                                        <p:attrNameLst>
                                          <p:attrName>style.visibility</p:attrName>
                                        </p:attrNameLst>
                                      </p:cBhvr>
                                      <p:to>
                                        <p:strVal val="visible"/>
                                      </p:to>
                                    </p:set>
                                    <p:anim calcmode="lin" valueType="num">
                                      <p:cBhvr additive="base">
                                        <p:cTn id="7" dur="500"/>
                                        <p:tgtEl>
                                          <p:spTgt spid="1496"/>
                                        </p:tgtEl>
                                        <p:attrNameLst>
                                          <p:attrName>ppt_w</p:attrName>
                                        </p:attrNameLst>
                                      </p:cBhvr>
                                      <p:tavLst>
                                        <p:tav tm="0">
                                          <p:val>
                                            <p:strVal val="0"/>
                                          </p:val>
                                        </p:tav>
                                        <p:tav tm="100000">
                                          <p:val>
                                            <p:strVal val="#ppt_w"/>
                                          </p:val>
                                        </p:tav>
                                      </p:tavLst>
                                    </p:anim>
                                    <p:anim calcmode="lin" valueType="num">
                                      <p:cBhvr additive="base">
                                        <p:cTn id="8" dur="500"/>
                                        <p:tgtEl>
                                          <p:spTgt spid="1496"/>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497"/>
                                        </p:tgtEl>
                                        <p:attrNameLst>
                                          <p:attrName>style.visibility</p:attrName>
                                        </p:attrNameLst>
                                      </p:cBhvr>
                                      <p:to>
                                        <p:strVal val="visible"/>
                                      </p:to>
                                    </p:set>
                                    <p:animEffect transition="in" filter="fade">
                                      <p:cBhvr>
                                        <p:cTn id="11" dur="500"/>
                                        <p:tgtEl>
                                          <p:spTgt spid="1497"/>
                                        </p:tgtEl>
                                      </p:cBhvr>
                                    </p:animEffect>
                                  </p:childTnLst>
                                </p:cTn>
                              </p:par>
                              <p:par>
                                <p:cTn id="12" presetID="2" presetClass="entr" presetSubtype="2" fill="hold" nodeType="withEffect">
                                  <p:stCondLst>
                                    <p:cond delay="0"/>
                                  </p:stCondLst>
                                  <p:childTnLst>
                                    <p:set>
                                      <p:cBhvr>
                                        <p:cTn id="13" dur="1" fill="hold">
                                          <p:stCondLst>
                                            <p:cond delay="0"/>
                                          </p:stCondLst>
                                        </p:cTn>
                                        <p:tgtEl>
                                          <p:spTgt spid="1498"/>
                                        </p:tgtEl>
                                        <p:attrNameLst>
                                          <p:attrName>style.visibility</p:attrName>
                                        </p:attrNameLst>
                                      </p:cBhvr>
                                      <p:to>
                                        <p:strVal val="visible"/>
                                      </p:to>
                                    </p:set>
                                    <p:anim calcmode="lin" valueType="num">
                                      <p:cBhvr additive="base">
                                        <p:cTn id="14" dur="500"/>
                                        <p:tgtEl>
                                          <p:spTgt spid="1498"/>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499"/>
                                        </p:tgtEl>
                                        <p:attrNameLst>
                                          <p:attrName>style.visibility</p:attrName>
                                        </p:attrNameLst>
                                      </p:cBhvr>
                                      <p:to>
                                        <p:strVal val="visible"/>
                                      </p:to>
                                    </p:set>
                                    <p:anim calcmode="lin" valueType="num">
                                      <p:cBhvr additive="base">
                                        <p:cTn id="17" dur="500"/>
                                        <p:tgtEl>
                                          <p:spTgt spid="14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21"/>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1" name="Google Shape;1521;p21"/>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1522" name="Google Shape;1522;p21"/>
          <p:cNvSpPr/>
          <p:nvPr/>
        </p:nvSpPr>
        <p:spPr>
          <a:xfrm>
            <a:off x="431014" y="154305"/>
            <a:ext cx="4233926" cy="498475"/>
          </a:xfrm>
          <a:prstGeom prst="rect">
            <a:avLst/>
          </a:prstGeom>
          <a:noFill/>
          <a:ln>
            <a:noFill/>
          </a:ln>
        </p:spPr>
        <p:txBody>
          <a:bodyPr spcFirstLastPara="1" wrap="square" lIns="91425" tIns="45700" rIns="91425" bIns="45700" anchor="ctr" anchorCtr="0">
            <a:normAutofit fontScale="92500" lnSpcReduction="20000"/>
          </a:bodyPr>
          <a:lstStyle/>
          <a:p>
            <a:pPr lvl="0" algn="ctr">
              <a:lnSpc>
                <a:spcPct val="120000"/>
              </a:lnSpc>
            </a:pPr>
            <a:r>
              <a:rPr lang="en-US" sz="2800" b="1" dirty="0">
                <a:solidFill>
                  <a:srgbClr val="FFFFFF"/>
                </a:solidFill>
              </a:rPr>
              <a:t>Deep Dyspareunia</a:t>
            </a:r>
            <a:endParaRPr lang="en-US" sz="2800" b="1" dirty="0">
              <a:solidFill>
                <a:srgbClr val="FFFFFF"/>
              </a:solidFill>
              <a:latin typeface="Calibri"/>
              <a:ea typeface="Calibri"/>
              <a:cs typeface="Calibri"/>
              <a:sym typeface="Calibri"/>
            </a:endParaRPr>
          </a:p>
        </p:txBody>
      </p:sp>
      <p:cxnSp>
        <p:nvCxnSpPr>
          <p:cNvPr id="1523" name="Google Shape;1523;p21"/>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524" name="Google Shape;1524;p21"/>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8" name="Google Shape;1528;p21"/>
          <p:cNvSpPr txBox="1"/>
          <p:nvPr/>
        </p:nvSpPr>
        <p:spPr>
          <a:xfrm>
            <a:off x="217980" y="842010"/>
            <a:ext cx="11013900" cy="5656326"/>
          </a:xfrm>
          <a:prstGeom prst="rect">
            <a:avLst/>
          </a:prstGeom>
          <a:noFill/>
          <a:ln>
            <a:noFill/>
          </a:ln>
        </p:spPr>
        <p:txBody>
          <a:bodyPr spcFirstLastPara="1" wrap="square" lIns="91425" tIns="91425" rIns="91425" bIns="91425" anchor="t" anchorCtr="0">
            <a:noAutofit/>
          </a:bodyPr>
          <a:lstStyle/>
          <a:p>
            <a:pPr marL="342900" lvl="0" indent="-342900">
              <a:buClr>
                <a:schemeClr val="bg1"/>
              </a:buClr>
              <a:buFont typeface="Wingdings" pitchFamily="2" charset="2"/>
              <a:buChar char="q"/>
            </a:pPr>
            <a:r>
              <a:rPr lang="en-US" sz="2400" dirty="0">
                <a:solidFill>
                  <a:schemeClr val="dk1"/>
                </a:solidFill>
              </a:rPr>
              <a:t>Neoplasm;</a:t>
            </a:r>
          </a:p>
          <a:p>
            <a:pPr lvl="0"/>
            <a:r>
              <a:rPr lang="en-US" sz="2400" dirty="0" smtClean="0">
                <a:solidFill>
                  <a:schemeClr val="dk1"/>
                </a:solidFill>
              </a:rPr>
              <a:t>- Leiomyoma </a:t>
            </a:r>
            <a:r>
              <a:rPr lang="en-US" sz="2400" dirty="0">
                <a:solidFill>
                  <a:schemeClr val="dk1"/>
                </a:solidFill>
              </a:rPr>
              <a:t>(Fibroids), if it is located at low level in uterus.</a:t>
            </a:r>
          </a:p>
          <a:p>
            <a:pPr lvl="0"/>
            <a:r>
              <a:rPr lang="en-US" sz="2400" dirty="0" smtClean="0">
                <a:solidFill>
                  <a:schemeClr val="dk1"/>
                </a:solidFill>
              </a:rPr>
              <a:t>- Cervical </a:t>
            </a:r>
            <a:r>
              <a:rPr lang="en-US" sz="2400" dirty="0">
                <a:solidFill>
                  <a:schemeClr val="dk1"/>
                </a:solidFill>
              </a:rPr>
              <a:t>Cancer or polyp</a:t>
            </a:r>
          </a:p>
          <a:p>
            <a:pPr lvl="0"/>
            <a:r>
              <a:rPr lang="en-US" sz="2400" dirty="0" smtClean="0">
                <a:solidFill>
                  <a:schemeClr val="dk1"/>
                </a:solidFill>
              </a:rPr>
              <a:t>- Pelvic </a:t>
            </a:r>
            <a:r>
              <a:rPr lang="en-US" sz="2400" dirty="0">
                <a:solidFill>
                  <a:schemeClr val="dk1"/>
                </a:solidFill>
              </a:rPr>
              <a:t>malignancies; ovarian lesion, connective tissue neoplasms</a:t>
            </a:r>
          </a:p>
          <a:p>
            <a:pPr lvl="0"/>
            <a:endParaRPr lang="en-US" sz="2400" dirty="0">
              <a:solidFill>
                <a:schemeClr val="dk1"/>
              </a:solidFill>
            </a:endParaRPr>
          </a:p>
          <a:p>
            <a:pPr marL="342900" lvl="0" indent="-342900">
              <a:buClr>
                <a:schemeClr val="bg1"/>
              </a:buClr>
              <a:buFont typeface="Wingdings" pitchFamily="2" charset="2"/>
              <a:buChar char="q"/>
            </a:pPr>
            <a:r>
              <a:rPr lang="en-US" sz="2400" dirty="0">
                <a:solidFill>
                  <a:schemeClr val="dk1"/>
                </a:solidFill>
              </a:rPr>
              <a:t>Uterine diseases;</a:t>
            </a:r>
          </a:p>
          <a:p>
            <a:pPr lvl="0"/>
            <a:r>
              <a:rPr lang="en-US" sz="2400" dirty="0">
                <a:solidFill>
                  <a:schemeClr val="dk1"/>
                </a:solidFill>
              </a:rPr>
              <a:t>Uterine prolapse (ovarian entrapment syndrome</a:t>
            </a:r>
            <a:r>
              <a:rPr lang="en-US" sz="2400" dirty="0" smtClean="0">
                <a:solidFill>
                  <a:schemeClr val="dk1"/>
                </a:solidFill>
              </a:rPr>
              <a:t>) .</a:t>
            </a:r>
            <a:endParaRPr lang="en-US" sz="2400" dirty="0">
              <a:solidFill>
                <a:schemeClr val="dk1"/>
              </a:solidFill>
            </a:endParaRPr>
          </a:p>
          <a:p>
            <a:pPr lvl="0"/>
            <a:endParaRPr lang="en-US" sz="2400" dirty="0">
              <a:solidFill>
                <a:schemeClr val="dk1"/>
              </a:solidFill>
            </a:endParaRPr>
          </a:p>
          <a:p>
            <a:pPr marL="342900" lvl="0" indent="-342900">
              <a:buClr>
                <a:schemeClr val="bg1"/>
              </a:buClr>
              <a:buFont typeface="Wingdings" pitchFamily="2" charset="2"/>
              <a:buChar char="q"/>
            </a:pPr>
            <a:r>
              <a:rPr lang="en-US" sz="2400" dirty="0">
                <a:solidFill>
                  <a:schemeClr val="dk1"/>
                </a:solidFill>
              </a:rPr>
              <a:t>Pelvic inflammatory diseases (PID)</a:t>
            </a:r>
          </a:p>
          <a:p>
            <a:pPr lvl="0"/>
            <a:endParaRPr lang="en-US" sz="2400" dirty="0" smtClean="0">
              <a:solidFill>
                <a:schemeClr val="dk1"/>
              </a:solidFill>
            </a:endParaRPr>
          </a:p>
          <a:p>
            <a:pPr marL="342900" lvl="0" indent="-342900">
              <a:buClr>
                <a:schemeClr val="bg1"/>
              </a:buClr>
              <a:buFont typeface="Wingdings" pitchFamily="2" charset="2"/>
              <a:buChar char="q"/>
            </a:pPr>
            <a:r>
              <a:rPr lang="en-US" sz="2400" dirty="0" smtClean="0">
                <a:solidFill>
                  <a:schemeClr val="dk1"/>
                </a:solidFill>
              </a:rPr>
              <a:t>Irritable </a:t>
            </a:r>
            <a:r>
              <a:rPr lang="en-US" sz="2400" dirty="0">
                <a:solidFill>
                  <a:schemeClr val="dk1"/>
                </a:solidFill>
              </a:rPr>
              <a:t>bowel </a:t>
            </a:r>
            <a:r>
              <a:rPr lang="en-US" sz="2400" dirty="0" smtClean="0">
                <a:solidFill>
                  <a:schemeClr val="dk1"/>
                </a:solidFill>
              </a:rPr>
              <a:t>syndrome &amp; </a:t>
            </a:r>
            <a:r>
              <a:rPr lang="en-US" sz="2400" dirty="0">
                <a:solidFill>
                  <a:schemeClr val="dk1"/>
                </a:solidFill>
              </a:rPr>
              <a:t>inflammatory bowel disease </a:t>
            </a:r>
            <a:endParaRPr sz="24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21"/>
                                        </p:tgtEl>
                                        <p:attrNameLst>
                                          <p:attrName>style.visibility</p:attrName>
                                        </p:attrNameLst>
                                      </p:cBhvr>
                                      <p:to>
                                        <p:strVal val="visible"/>
                                      </p:to>
                                    </p:set>
                                    <p:anim calcmode="lin" valueType="num">
                                      <p:cBhvr additive="base">
                                        <p:cTn id="7" dur="500"/>
                                        <p:tgtEl>
                                          <p:spTgt spid="1521"/>
                                        </p:tgtEl>
                                        <p:attrNameLst>
                                          <p:attrName>ppt_w</p:attrName>
                                        </p:attrNameLst>
                                      </p:cBhvr>
                                      <p:tavLst>
                                        <p:tav tm="0">
                                          <p:val>
                                            <p:strVal val="0"/>
                                          </p:val>
                                        </p:tav>
                                        <p:tav tm="100000">
                                          <p:val>
                                            <p:strVal val="#ppt_w"/>
                                          </p:val>
                                        </p:tav>
                                      </p:tavLst>
                                    </p:anim>
                                    <p:anim calcmode="lin" valueType="num">
                                      <p:cBhvr additive="base">
                                        <p:cTn id="8" dur="500"/>
                                        <p:tgtEl>
                                          <p:spTgt spid="152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522"/>
                                        </p:tgtEl>
                                        <p:attrNameLst>
                                          <p:attrName>style.visibility</p:attrName>
                                        </p:attrNameLst>
                                      </p:cBhvr>
                                      <p:to>
                                        <p:strVal val="visible"/>
                                      </p:to>
                                    </p:set>
                                    <p:animEffect transition="in" filter="fade">
                                      <p:cBhvr>
                                        <p:cTn id="11" dur="500"/>
                                        <p:tgtEl>
                                          <p:spTgt spid="1522"/>
                                        </p:tgtEl>
                                      </p:cBhvr>
                                    </p:animEffect>
                                  </p:childTnLst>
                                </p:cTn>
                              </p:par>
                              <p:par>
                                <p:cTn id="12" presetID="2" presetClass="entr" presetSubtype="2" fill="hold" nodeType="withEffect">
                                  <p:stCondLst>
                                    <p:cond delay="0"/>
                                  </p:stCondLst>
                                  <p:childTnLst>
                                    <p:set>
                                      <p:cBhvr>
                                        <p:cTn id="13" dur="1" fill="hold">
                                          <p:stCondLst>
                                            <p:cond delay="0"/>
                                          </p:stCondLst>
                                        </p:cTn>
                                        <p:tgtEl>
                                          <p:spTgt spid="1523"/>
                                        </p:tgtEl>
                                        <p:attrNameLst>
                                          <p:attrName>style.visibility</p:attrName>
                                        </p:attrNameLst>
                                      </p:cBhvr>
                                      <p:to>
                                        <p:strVal val="visible"/>
                                      </p:to>
                                    </p:set>
                                    <p:anim calcmode="lin" valueType="num">
                                      <p:cBhvr additive="base">
                                        <p:cTn id="14" dur="500"/>
                                        <p:tgtEl>
                                          <p:spTgt spid="1523"/>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524"/>
                                        </p:tgtEl>
                                        <p:attrNameLst>
                                          <p:attrName>style.visibility</p:attrName>
                                        </p:attrNameLst>
                                      </p:cBhvr>
                                      <p:to>
                                        <p:strVal val="visible"/>
                                      </p:to>
                                    </p:set>
                                    <p:anim calcmode="lin" valueType="num">
                                      <p:cBhvr additive="base">
                                        <p:cTn id="17" dur="500"/>
                                        <p:tgtEl>
                                          <p:spTgt spid="15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g6d0d7fff05_0_6"/>
          <p:cNvSpPr/>
          <p:nvPr/>
        </p:nvSpPr>
        <p:spPr>
          <a:xfrm>
            <a:off x="63982" y="54430"/>
            <a:ext cx="12084600" cy="6727500"/>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4" name="Google Shape;1534;g6d0d7fff05_0_6"/>
          <p:cNvSpPr/>
          <p:nvPr/>
        </p:nvSpPr>
        <p:spPr>
          <a:xfrm>
            <a:off x="118412" y="103524"/>
            <a:ext cx="573000" cy="573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1535" name="Google Shape;1535;g6d0d7fff05_0_6"/>
          <p:cNvSpPr/>
          <p:nvPr/>
        </p:nvSpPr>
        <p:spPr>
          <a:xfrm>
            <a:off x="404912" y="191178"/>
            <a:ext cx="5459266" cy="498600"/>
          </a:xfrm>
          <a:prstGeom prst="rect">
            <a:avLst/>
          </a:prstGeom>
          <a:noFill/>
          <a:ln>
            <a:noFill/>
          </a:ln>
        </p:spPr>
        <p:txBody>
          <a:bodyPr spcFirstLastPara="1" wrap="square" lIns="91425" tIns="45700" rIns="91425" bIns="45700" anchor="ctr" anchorCtr="0">
            <a:noAutofit/>
          </a:bodyPr>
          <a:lstStyle/>
          <a:p>
            <a:pPr lvl="0" algn="ctr">
              <a:lnSpc>
                <a:spcPct val="120000"/>
              </a:lnSpc>
            </a:pPr>
            <a:r>
              <a:rPr lang="en-US" sz="2800" b="1" dirty="0">
                <a:solidFill>
                  <a:schemeClr val="lt1"/>
                </a:solidFill>
              </a:rPr>
              <a:t>Psychological Dyspareunia</a:t>
            </a:r>
          </a:p>
        </p:txBody>
      </p:sp>
      <p:cxnSp>
        <p:nvCxnSpPr>
          <p:cNvPr id="1536" name="Google Shape;1536;g6d0d7fff05_0_6"/>
          <p:cNvCxnSpPr/>
          <p:nvPr/>
        </p:nvCxnSpPr>
        <p:spPr>
          <a:xfrm flipH="1" flipV="1">
            <a:off x="677943" y="676524"/>
            <a:ext cx="4575532" cy="1"/>
          </a:xfrm>
          <a:prstGeom prst="straightConnector1">
            <a:avLst/>
          </a:prstGeom>
          <a:noFill/>
          <a:ln w="9525" cap="flat" cmpd="sng">
            <a:solidFill>
              <a:srgbClr val="FFC000"/>
            </a:solidFill>
            <a:prstDash val="solid"/>
            <a:miter lim="800000"/>
            <a:headEnd type="none" w="sm" len="sm"/>
            <a:tailEnd type="none" w="sm" len="sm"/>
          </a:ln>
        </p:spPr>
      </p:cxnSp>
      <p:sp>
        <p:nvSpPr>
          <p:cNvPr id="1537" name="Google Shape;1537;g6d0d7fff05_0_6"/>
          <p:cNvSpPr/>
          <p:nvPr/>
        </p:nvSpPr>
        <p:spPr>
          <a:xfrm>
            <a:off x="5253475" y="644059"/>
            <a:ext cx="610703" cy="4571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1" name="Google Shape;1541;g6d0d7fff05_0_6"/>
          <p:cNvSpPr txBox="1"/>
          <p:nvPr/>
        </p:nvSpPr>
        <p:spPr>
          <a:xfrm>
            <a:off x="118412" y="819765"/>
            <a:ext cx="11918688" cy="5925966"/>
          </a:xfrm>
          <a:prstGeom prst="rect">
            <a:avLst/>
          </a:prstGeom>
          <a:noFill/>
          <a:ln>
            <a:noFill/>
          </a:ln>
        </p:spPr>
        <p:txBody>
          <a:bodyPr spcFirstLastPara="1" wrap="square" lIns="91425" tIns="91425" rIns="91425" bIns="91425" anchor="t" anchorCtr="0">
            <a:noAutofit/>
          </a:bodyPr>
          <a:lstStyle/>
          <a:p>
            <a:pPr lvl="0"/>
            <a:r>
              <a:rPr lang="en-US" sz="2400" dirty="0">
                <a:solidFill>
                  <a:schemeClr val="dk1"/>
                </a:solidFill>
              </a:rPr>
              <a:t>The disturbance is not caused exclusively by Vaginismus or lack of lubrication, is not better accounted for by another Axis I disorder (except another Sexual Dysfunction), and is not due exclusively to the direct physiological effects of a substance (e.g., a drug of abuse, a medication) or a general medical </a:t>
            </a:r>
            <a:r>
              <a:rPr lang="en-US" sz="2400" dirty="0" smtClean="0">
                <a:solidFill>
                  <a:schemeClr val="dk1"/>
                </a:solidFill>
              </a:rPr>
              <a:t>condition you should </a:t>
            </a:r>
            <a:r>
              <a:rPr lang="en-US" sz="2400" dirty="0">
                <a:solidFill>
                  <a:schemeClr val="dk1"/>
                </a:solidFill>
              </a:rPr>
              <a:t>consider Psychological </a:t>
            </a:r>
            <a:r>
              <a:rPr lang="en-US" sz="2400" dirty="0" smtClean="0">
                <a:solidFill>
                  <a:schemeClr val="dk1"/>
                </a:solidFill>
              </a:rPr>
              <a:t>Dyspareunia .</a:t>
            </a:r>
          </a:p>
          <a:p>
            <a:pPr lvl="0"/>
            <a:r>
              <a:rPr lang="en-US" sz="2800" dirty="0" smtClean="0">
                <a:solidFill>
                  <a:schemeClr val="dk1"/>
                </a:solidFill>
              </a:rPr>
              <a:t>Types </a:t>
            </a:r>
            <a:r>
              <a:rPr lang="en-US" sz="2400" dirty="0" smtClean="0">
                <a:solidFill>
                  <a:schemeClr val="dk1"/>
                </a:solidFill>
              </a:rPr>
              <a:t>:-</a:t>
            </a:r>
            <a:endParaRPr lang="en-US" sz="2400" dirty="0">
              <a:solidFill>
                <a:schemeClr val="dk1"/>
              </a:solidFill>
            </a:endParaRPr>
          </a:p>
          <a:p>
            <a:pPr marL="342900" lvl="0" indent="-342900">
              <a:buClr>
                <a:schemeClr val="bg1"/>
              </a:buClr>
              <a:buFont typeface="Wingdings" pitchFamily="2" charset="2"/>
              <a:buChar char="Ø"/>
            </a:pPr>
            <a:r>
              <a:rPr lang="en-US" sz="2400" dirty="0">
                <a:solidFill>
                  <a:schemeClr val="dk1"/>
                </a:solidFill>
              </a:rPr>
              <a:t>Type-1 (intrapersonal); fear of pain, guilt, feeling shame, misinformation,  previous traumatic experiences (sexual abuse), ignorance of sexual anatomy and physiology, fear of pregnancy, anxiety and depression.</a:t>
            </a:r>
          </a:p>
          <a:p>
            <a:pPr marL="342900" lvl="0" indent="-342900">
              <a:buClr>
                <a:schemeClr val="bg1"/>
              </a:buClr>
              <a:buFont typeface="Wingdings" pitchFamily="2" charset="2"/>
              <a:buChar char="Ø"/>
            </a:pPr>
            <a:r>
              <a:rPr lang="en-US" sz="2400" dirty="0">
                <a:solidFill>
                  <a:schemeClr val="dk1"/>
                </a:solidFill>
              </a:rPr>
              <a:t>Type-2 (interpersonal); relationship problems, pain occur as an unconscious fear or anger in the relationship providing an excuse to avoid intercourse, stress during intercourse.</a:t>
            </a:r>
          </a:p>
          <a:p>
            <a:pPr lvl="0"/>
            <a:endParaRPr sz="24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34"/>
                                        </p:tgtEl>
                                        <p:attrNameLst>
                                          <p:attrName>style.visibility</p:attrName>
                                        </p:attrNameLst>
                                      </p:cBhvr>
                                      <p:to>
                                        <p:strVal val="visible"/>
                                      </p:to>
                                    </p:set>
                                    <p:anim calcmode="lin" valueType="num">
                                      <p:cBhvr additive="base">
                                        <p:cTn id="7" dur="500"/>
                                        <p:tgtEl>
                                          <p:spTgt spid="1534"/>
                                        </p:tgtEl>
                                        <p:attrNameLst>
                                          <p:attrName>ppt_w</p:attrName>
                                        </p:attrNameLst>
                                      </p:cBhvr>
                                      <p:tavLst>
                                        <p:tav tm="0">
                                          <p:val>
                                            <p:strVal val="0"/>
                                          </p:val>
                                        </p:tav>
                                        <p:tav tm="100000">
                                          <p:val>
                                            <p:strVal val="#ppt_w"/>
                                          </p:val>
                                        </p:tav>
                                      </p:tavLst>
                                    </p:anim>
                                    <p:anim calcmode="lin" valueType="num">
                                      <p:cBhvr additive="base">
                                        <p:cTn id="8" dur="500"/>
                                        <p:tgtEl>
                                          <p:spTgt spid="1534"/>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535"/>
                                        </p:tgtEl>
                                        <p:attrNameLst>
                                          <p:attrName>style.visibility</p:attrName>
                                        </p:attrNameLst>
                                      </p:cBhvr>
                                      <p:to>
                                        <p:strVal val="visible"/>
                                      </p:to>
                                    </p:set>
                                    <p:animEffect transition="in" filter="fade">
                                      <p:cBhvr>
                                        <p:cTn id="11" dur="500"/>
                                        <p:tgtEl>
                                          <p:spTgt spid="1535"/>
                                        </p:tgtEl>
                                      </p:cBhvr>
                                    </p:animEffect>
                                  </p:childTnLst>
                                </p:cTn>
                              </p:par>
                              <p:par>
                                <p:cTn id="12" presetID="2" presetClass="entr" presetSubtype="2" fill="hold" nodeType="withEffect">
                                  <p:stCondLst>
                                    <p:cond delay="0"/>
                                  </p:stCondLst>
                                  <p:childTnLst>
                                    <p:set>
                                      <p:cBhvr>
                                        <p:cTn id="13" dur="1" fill="hold">
                                          <p:stCondLst>
                                            <p:cond delay="0"/>
                                          </p:stCondLst>
                                        </p:cTn>
                                        <p:tgtEl>
                                          <p:spTgt spid="1536"/>
                                        </p:tgtEl>
                                        <p:attrNameLst>
                                          <p:attrName>style.visibility</p:attrName>
                                        </p:attrNameLst>
                                      </p:cBhvr>
                                      <p:to>
                                        <p:strVal val="visible"/>
                                      </p:to>
                                    </p:set>
                                    <p:anim calcmode="lin" valueType="num">
                                      <p:cBhvr additive="base">
                                        <p:cTn id="14" dur="500"/>
                                        <p:tgtEl>
                                          <p:spTgt spid="1536"/>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537"/>
                                        </p:tgtEl>
                                        <p:attrNameLst>
                                          <p:attrName>style.visibility</p:attrName>
                                        </p:attrNameLst>
                                      </p:cBhvr>
                                      <p:to>
                                        <p:strVal val="visible"/>
                                      </p:to>
                                    </p:set>
                                    <p:anim calcmode="lin" valueType="num">
                                      <p:cBhvr additive="base">
                                        <p:cTn id="17" dur="500"/>
                                        <p:tgtEl>
                                          <p:spTgt spid="15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2"/>
          <p:cNvSpPr/>
          <p:nvPr/>
        </p:nvSpPr>
        <p:spPr>
          <a:xfrm>
            <a:off x="1423547" y="3605066"/>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363B45"/>
                </a:solidFill>
                <a:latin typeface="Calibri"/>
                <a:ea typeface="Calibri"/>
                <a:cs typeface="Calibri"/>
                <a:sym typeface="Calibri"/>
              </a:rPr>
              <a:t>1</a:t>
            </a:r>
            <a:endParaRPr sz="3200">
              <a:solidFill>
                <a:srgbClr val="363B45"/>
              </a:solidFill>
              <a:latin typeface="Calibri"/>
              <a:ea typeface="Calibri"/>
              <a:cs typeface="Calibri"/>
              <a:sym typeface="Calibri"/>
            </a:endParaRPr>
          </a:p>
        </p:txBody>
      </p:sp>
      <p:sp>
        <p:nvSpPr>
          <p:cNvPr id="862" name="Google Shape;862;p2"/>
          <p:cNvSpPr/>
          <p:nvPr/>
        </p:nvSpPr>
        <p:spPr>
          <a:xfrm>
            <a:off x="1974374" y="3692959"/>
            <a:ext cx="2134235" cy="498475"/>
          </a:xfrm>
          <a:prstGeom prst="rect">
            <a:avLst/>
          </a:prstGeom>
          <a:noFill/>
          <a:ln>
            <a:noFill/>
          </a:ln>
        </p:spPr>
        <p:txBody>
          <a:bodyPr spcFirstLastPara="1" wrap="square" lIns="91425" tIns="45700" rIns="91425" bIns="45700" anchor="ctr" anchorCtr="0">
            <a:normAutofit/>
          </a:bodyPr>
          <a:lstStyle/>
          <a:p>
            <a:pPr marL="0" marR="0" lvl="0" indent="0" algn="ctr" rtl="0">
              <a:lnSpc>
                <a:spcPct val="110000"/>
              </a:lnSpc>
              <a:spcBef>
                <a:spcPts val="0"/>
              </a:spcBef>
              <a:spcAft>
                <a:spcPts val="0"/>
              </a:spcAft>
              <a:buNone/>
            </a:pPr>
            <a:r>
              <a:rPr lang="en-US" sz="2400" b="1" dirty="0">
                <a:solidFill>
                  <a:schemeClr val="lt1"/>
                </a:solidFill>
                <a:latin typeface="Calibri"/>
                <a:ea typeface="Calibri"/>
                <a:cs typeface="Calibri"/>
                <a:sym typeface="Calibri"/>
              </a:rPr>
              <a:t>Introduction</a:t>
            </a:r>
            <a:endParaRPr sz="2400" b="1" dirty="0">
              <a:solidFill>
                <a:schemeClr val="lt1"/>
              </a:solidFill>
              <a:latin typeface="Calibri"/>
              <a:ea typeface="Calibri"/>
              <a:cs typeface="Calibri"/>
              <a:sym typeface="Calibri"/>
            </a:endParaRPr>
          </a:p>
        </p:txBody>
      </p:sp>
      <p:sp>
        <p:nvSpPr>
          <p:cNvPr id="864" name="Google Shape;864;p2"/>
          <p:cNvSpPr/>
          <p:nvPr/>
        </p:nvSpPr>
        <p:spPr>
          <a:xfrm>
            <a:off x="1423547" y="4619010"/>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3</a:t>
            </a:r>
            <a:endParaRPr sz="3200" dirty="0">
              <a:solidFill>
                <a:srgbClr val="363B45"/>
              </a:solidFill>
              <a:latin typeface="Calibri"/>
              <a:ea typeface="Calibri"/>
              <a:cs typeface="Calibri"/>
              <a:sym typeface="Calibri"/>
            </a:endParaRPr>
          </a:p>
        </p:txBody>
      </p:sp>
      <p:sp>
        <p:nvSpPr>
          <p:cNvPr id="865" name="Google Shape;865;p2"/>
          <p:cNvSpPr/>
          <p:nvPr/>
        </p:nvSpPr>
        <p:spPr>
          <a:xfrm>
            <a:off x="2011548" y="4647734"/>
            <a:ext cx="3224530" cy="498475"/>
          </a:xfrm>
          <a:prstGeom prst="rect">
            <a:avLst/>
          </a:prstGeom>
          <a:noFill/>
          <a:ln>
            <a:noFill/>
          </a:ln>
        </p:spPr>
        <p:txBody>
          <a:bodyPr spcFirstLastPara="1" wrap="square" lIns="91425" tIns="45700" rIns="91425" bIns="45700" anchor="ctr" anchorCtr="0">
            <a:normAutofit fontScale="92500"/>
          </a:bodyPr>
          <a:lstStyle/>
          <a:p>
            <a:pPr marL="0" marR="0" lvl="0" indent="0" algn="ctr" rtl="0">
              <a:lnSpc>
                <a:spcPct val="110000"/>
              </a:lnSpc>
              <a:spcBef>
                <a:spcPts val="0"/>
              </a:spcBef>
              <a:spcAft>
                <a:spcPts val="0"/>
              </a:spcAft>
              <a:buNone/>
            </a:pPr>
            <a:r>
              <a:rPr lang="en-US" sz="2400" b="1" dirty="0">
                <a:solidFill>
                  <a:schemeClr val="lt1"/>
                </a:solidFill>
                <a:latin typeface="Calibri"/>
                <a:ea typeface="Calibri"/>
                <a:cs typeface="Calibri"/>
                <a:sym typeface="Calibri"/>
              </a:rPr>
              <a:t>History and examination</a:t>
            </a:r>
            <a:endParaRPr sz="2400" b="1" dirty="0">
              <a:solidFill>
                <a:schemeClr val="lt1"/>
              </a:solidFill>
              <a:latin typeface="Calibri"/>
              <a:ea typeface="Calibri"/>
              <a:cs typeface="Calibri"/>
              <a:sym typeface="Calibri"/>
            </a:endParaRPr>
          </a:p>
        </p:txBody>
      </p:sp>
      <p:sp>
        <p:nvSpPr>
          <p:cNvPr id="866" name="Google Shape;866;p2"/>
          <p:cNvSpPr/>
          <p:nvPr/>
        </p:nvSpPr>
        <p:spPr>
          <a:xfrm>
            <a:off x="6452747" y="3618513"/>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867" name="Google Shape;867;p2"/>
          <p:cNvSpPr/>
          <p:nvPr/>
        </p:nvSpPr>
        <p:spPr>
          <a:xfrm>
            <a:off x="6700186" y="3728318"/>
            <a:ext cx="4266565" cy="498475"/>
          </a:xfrm>
          <a:prstGeom prst="rect">
            <a:avLst/>
          </a:prstGeom>
          <a:noFill/>
          <a:ln>
            <a:noFill/>
          </a:ln>
        </p:spPr>
        <p:txBody>
          <a:bodyPr spcFirstLastPara="1" wrap="square" lIns="91425" tIns="45700" rIns="91425" bIns="45700" anchor="ctr" anchorCtr="0">
            <a:normAutofit/>
          </a:bodyPr>
          <a:lstStyle/>
          <a:p>
            <a:pPr marL="0" marR="0" lvl="0" indent="0" algn="ctr" rtl="0">
              <a:lnSpc>
                <a:spcPct val="110000"/>
              </a:lnSpc>
              <a:spcBef>
                <a:spcPts val="0"/>
              </a:spcBef>
              <a:spcAft>
                <a:spcPts val="0"/>
              </a:spcAft>
              <a:buNone/>
            </a:pPr>
            <a:r>
              <a:rPr lang="en-US" sz="2400" b="1" dirty="0">
                <a:solidFill>
                  <a:schemeClr val="lt1"/>
                </a:solidFill>
                <a:latin typeface="Calibri"/>
                <a:ea typeface="Calibri"/>
                <a:cs typeface="Calibri"/>
                <a:sym typeface="Calibri"/>
              </a:rPr>
              <a:t>Classification and </a:t>
            </a:r>
            <a:r>
              <a:rPr lang="en-US" sz="2400" b="1" dirty="0" smtClean="0">
                <a:solidFill>
                  <a:schemeClr val="lt1"/>
                </a:solidFill>
                <a:latin typeface="Calibri"/>
                <a:ea typeface="Calibri"/>
                <a:cs typeface="Calibri"/>
                <a:sym typeface="Calibri"/>
              </a:rPr>
              <a:t>causes</a:t>
            </a:r>
            <a:endParaRPr sz="2400" b="1" dirty="0">
              <a:solidFill>
                <a:schemeClr val="lt1"/>
              </a:solidFill>
              <a:latin typeface="Calibri"/>
              <a:ea typeface="Calibri"/>
              <a:cs typeface="Calibri"/>
              <a:sym typeface="Calibri"/>
            </a:endParaRPr>
          </a:p>
        </p:txBody>
      </p:sp>
      <p:sp>
        <p:nvSpPr>
          <p:cNvPr id="868" name="Google Shape;868;p2"/>
          <p:cNvSpPr/>
          <p:nvPr/>
        </p:nvSpPr>
        <p:spPr>
          <a:xfrm>
            <a:off x="6452747" y="4632457"/>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363B45"/>
                </a:solidFill>
                <a:latin typeface="Calibri"/>
                <a:ea typeface="Calibri"/>
                <a:cs typeface="Calibri"/>
                <a:sym typeface="Calibri"/>
              </a:rPr>
              <a:t>4</a:t>
            </a:r>
            <a:endParaRPr sz="3200">
              <a:solidFill>
                <a:srgbClr val="363B45"/>
              </a:solidFill>
              <a:latin typeface="Calibri"/>
              <a:ea typeface="Calibri"/>
              <a:cs typeface="Calibri"/>
              <a:sym typeface="Calibri"/>
            </a:endParaRPr>
          </a:p>
        </p:txBody>
      </p:sp>
      <p:sp>
        <p:nvSpPr>
          <p:cNvPr id="869" name="Google Shape;869;p2"/>
          <p:cNvSpPr/>
          <p:nvPr/>
        </p:nvSpPr>
        <p:spPr>
          <a:xfrm>
            <a:off x="7583241" y="4696040"/>
            <a:ext cx="2243455" cy="498475"/>
          </a:xfrm>
          <a:prstGeom prst="rect">
            <a:avLst/>
          </a:prstGeom>
          <a:noFill/>
          <a:ln>
            <a:noFill/>
          </a:ln>
        </p:spPr>
        <p:txBody>
          <a:bodyPr spcFirstLastPara="1" wrap="square" lIns="91425" tIns="45700" rIns="91425" bIns="45700" anchor="ctr" anchorCtr="0">
            <a:normAutofit/>
          </a:bodyPr>
          <a:lstStyle/>
          <a:p>
            <a:pPr marL="0" marR="0" lvl="0" indent="0" algn="ctr" rtl="0">
              <a:lnSpc>
                <a:spcPct val="110000"/>
              </a:lnSpc>
              <a:spcBef>
                <a:spcPts val="0"/>
              </a:spcBef>
              <a:spcAft>
                <a:spcPts val="0"/>
              </a:spcAft>
              <a:buNone/>
            </a:pPr>
            <a:r>
              <a:rPr lang="en-US" sz="2400" b="1" dirty="0" smtClean="0">
                <a:solidFill>
                  <a:schemeClr val="lt1"/>
                </a:solidFill>
                <a:latin typeface="Calibri"/>
                <a:ea typeface="Calibri"/>
                <a:cs typeface="Calibri"/>
                <a:sym typeface="Calibri"/>
              </a:rPr>
              <a:t>treatment</a:t>
            </a:r>
            <a:endParaRPr sz="2400" b="1" dirty="0">
              <a:solidFill>
                <a:schemeClr val="lt1"/>
              </a:solidFill>
              <a:latin typeface="Calibri"/>
              <a:ea typeface="Calibri"/>
              <a:cs typeface="Calibri"/>
              <a:sym typeface="Calibri"/>
            </a:endParaRPr>
          </a:p>
        </p:txBody>
      </p:sp>
      <p:cxnSp>
        <p:nvCxnSpPr>
          <p:cNvPr id="870" name="Google Shape;870;p2"/>
          <p:cNvCxnSpPr/>
          <p:nvPr/>
        </p:nvCxnSpPr>
        <p:spPr>
          <a:xfrm rot="10800000">
            <a:off x="1923874" y="4168462"/>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871" name="Google Shape;871;p2"/>
          <p:cNvSpPr/>
          <p:nvPr/>
        </p:nvSpPr>
        <p:spPr>
          <a:xfrm>
            <a:off x="5538514" y="4132463"/>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72" name="Google Shape;872;p2"/>
          <p:cNvCxnSpPr/>
          <p:nvPr/>
        </p:nvCxnSpPr>
        <p:spPr>
          <a:xfrm rot="10800000">
            <a:off x="1923874" y="5182208"/>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873" name="Google Shape;873;p2"/>
          <p:cNvSpPr/>
          <p:nvPr/>
        </p:nvSpPr>
        <p:spPr>
          <a:xfrm>
            <a:off x="5538514" y="5146209"/>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74" name="Google Shape;874;p2"/>
          <p:cNvCxnSpPr/>
          <p:nvPr/>
        </p:nvCxnSpPr>
        <p:spPr>
          <a:xfrm rot="10800000">
            <a:off x="6953074" y="4184778"/>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875" name="Google Shape;875;p2"/>
          <p:cNvSpPr/>
          <p:nvPr/>
        </p:nvSpPr>
        <p:spPr>
          <a:xfrm>
            <a:off x="10567714" y="4148779"/>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76" name="Google Shape;876;p2"/>
          <p:cNvCxnSpPr/>
          <p:nvPr/>
        </p:nvCxnSpPr>
        <p:spPr>
          <a:xfrm rot="10800000">
            <a:off x="6953074" y="5194514"/>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877" name="Google Shape;877;p2"/>
          <p:cNvSpPr/>
          <p:nvPr/>
        </p:nvSpPr>
        <p:spPr>
          <a:xfrm>
            <a:off x="10567714" y="5158515"/>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78" name="Google Shape;878;p2"/>
          <p:cNvCxnSpPr/>
          <p:nvPr/>
        </p:nvCxnSpPr>
        <p:spPr>
          <a:xfrm>
            <a:off x="3449126" y="1923271"/>
            <a:ext cx="5426878" cy="0"/>
          </a:xfrm>
          <a:prstGeom prst="straightConnector1">
            <a:avLst/>
          </a:prstGeom>
          <a:noFill/>
          <a:ln w="9525" cap="flat" cmpd="sng">
            <a:solidFill>
              <a:srgbClr val="FFC000"/>
            </a:solidFill>
            <a:prstDash val="solid"/>
            <a:miter lim="800000"/>
            <a:headEnd type="none" w="sm" len="sm"/>
            <a:tailEnd type="none" w="sm" len="sm"/>
          </a:ln>
        </p:spPr>
      </p:cxnSp>
      <p:sp>
        <p:nvSpPr>
          <p:cNvPr id="879" name="Google Shape;879;p2"/>
          <p:cNvSpPr txBox="1"/>
          <p:nvPr/>
        </p:nvSpPr>
        <p:spPr>
          <a:xfrm>
            <a:off x="4047704" y="1301814"/>
            <a:ext cx="49564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C</a:t>
            </a:r>
            <a:endParaRPr sz="3600">
              <a:solidFill>
                <a:schemeClr val="lt1"/>
              </a:solidFill>
              <a:latin typeface="Calibri"/>
              <a:ea typeface="Calibri"/>
              <a:cs typeface="Calibri"/>
              <a:sym typeface="Calibri"/>
            </a:endParaRPr>
          </a:p>
        </p:txBody>
      </p:sp>
      <p:sp>
        <p:nvSpPr>
          <p:cNvPr id="880" name="Google Shape;880;p2"/>
          <p:cNvSpPr txBox="1"/>
          <p:nvPr/>
        </p:nvSpPr>
        <p:spPr>
          <a:xfrm>
            <a:off x="4522980" y="1301814"/>
            <a:ext cx="5629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O</a:t>
            </a:r>
            <a:endParaRPr sz="3600">
              <a:solidFill>
                <a:schemeClr val="lt1"/>
              </a:solidFill>
              <a:latin typeface="Calibri"/>
              <a:ea typeface="Calibri"/>
              <a:cs typeface="Calibri"/>
              <a:sym typeface="Calibri"/>
            </a:endParaRPr>
          </a:p>
        </p:txBody>
      </p:sp>
      <p:sp>
        <p:nvSpPr>
          <p:cNvPr id="881" name="Google Shape;881;p2"/>
          <p:cNvSpPr txBox="1"/>
          <p:nvPr/>
        </p:nvSpPr>
        <p:spPr>
          <a:xfrm>
            <a:off x="5040129" y="1301814"/>
            <a:ext cx="5757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N</a:t>
            </a:r>
            <a:endParaRPr sz="3600">
              <a:solidFill>
                <a:schemeClr val="lt1"/>
              </a:solidFill>
              <a:latin typeface="Calibri"/>
              <a:ea typeface="Calibri"/>
              <a:cs typeface="Calibri"/>
              <a:sym typeface="Calibri"/>
            </a:endParaRPr>
          </a:p>
        </p:txBody>
      </p:sp>
      <p:sp>
        <p:nvSpPr>
          <p:cNvPr id="882" name="Google Shape;882;p2"/>
          <p:cNvSpPr txBox="1"/>
          <p:nvPr/>
        </p:nvSpPr>
        <p:spPr>
          <a:xfrm>
            <a:off x="5620465" y="1301814"/>
            <a:ext cx="4491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T</a:t>
            </a:r>
            <a:endParaRPr sz="3600">
              <a:solidFill>
                <a:schemeClr val="lt1"/>
              </a:solidFill>
              <a:latin typeface="Calibri"/>
              <a:ea typeface="Calibri"/>
              <a:cs typeface="Calibri"/>
              <a:sym typeface="Calibri"/>
            </a:endParaRPr>
          </a:p>
        </p:txBody>
      </p:sp>
      <p:sp>
        <p:nvSpPr>
          <p:cNvPr id="883" name="Google Shape;883;p2"/>
          <p:cNvSpPr txBox="1"/>
          <p:nvPr/>
        </p:nvSpPr>
        <p:spPr>
          <a:xfrm>
            <a:off x="6124020" y="1301814"/>
            <a:ext cx="4491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E</a:t>
            </a:r>
            <a:endParaRPr sz="3600">
              <a:solidFill>
                <a:schemeClr val="lt1"/>
              </a:solidFill>
              <a:latin typeface="Calibri"/>
              <a:ea typeface="Calibri"/>
              <a:cs typeface="Calibri"/>
              <a:sym typeface="Calibri"/>
            </a:endParaRPr>
          </a:p>
        </p:txBody>
      </p:sp>
      <p:sp>
        <p:nvSpPr>
          <p:cNvPr id="884" name="Google Shape;884;p2"/>
          <p:cNvSpPr txBox="1"/>
          <p:nvPr/>
        </p:nvSpPr>
        <p:spPr>
          <a:xfrm>
            <a:off x="6595128" y="1301814"/>
            <a:ext cx="5757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N</a:t>
            </a:r>
            <a:endParaRPr sz="3600">
              <a:solidFill>
                <a:schemeClr val="lt1"/>
              </a:solidFill>
              <a:latin typeface="Calibri"/>
              <a:ea typeface="Calibri"/>
              <a:cs typeface="Calibri"/>
              <a:sym typeface="Calibri"/>
            </a:endParaRPr>
          </a:p>
        </p:txBody>
      </p:sp>
      <p:sp>
        <p:nvSpPr>
          <p:cNvPr id="885" name="Google Shape;885;p2"/>
          <p:cNvSpPr txBox="1"/>
          <p:nvPr/>
        </p:nvSpPr>
        <p:spPr>
          <a:xfrm>
            <a:off x="7146193" y="1301814"/>
            <a:ext cx="4491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T</a:t>
            </a:r>
            <a:endParaRPr sz="3600">
              <a:solidFill>
                <a:schemeClr val="lt1"/>
              </a:solidFill>
              <a:latin typeface="Calibri"/>
              <a:ea typeface="Calibri"/>
              <a:cs typeface="Calibri"/>
              <a:sym typeface="Calibri"/>
            </a:endParaRPr>
          </a:p>
        </p:txBody>
      </p:sp>
      <p:sp>
        <p:nvSpPr>
          <p:cNvPr id="886" name="Google Shape;886;p2"/>
          <p:cNvSpPr txBox="1"/>
          <p:nvPr/>
        </p:nvSpPr>
        <p:spPr>
          <a:xfrm>
            <a:off x="7696858" y="1301814"/>
            <a:ext cx="4619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S</a:t>
            </a:r>
            <a:endParaRPr sz="3600">
              <a:solidFill>
                <a:schemeClr val="lt1"/>
              </a:solidFill>
              <a:latin typeface="Calibri"/>
              <a:ea typeface="Calibri"/>
              <a:cs typeface="Calibri"/>
              <a:sym typeface="Calibri"/>
            </a:endParaRPr>
          </a:p>
        </p:txBody>
      </p:sp>
      <p:grpSp>
        <p:nvGrpSpPr>
          <p:cNvPr id="887" name="Google Shape;887;p2"/>
          <p:cNvGrpSpPr/>
          <p:nvPr/>
        </p:nvGrpSpPr>
        <p:grpSpPr>
          <a:xfrm>
            <a:off x="8422206" y="1301814"/>
            <a:ext cx="2104752" cy="688784"/>
            <a:chOff x="9413875" y="2919413"/>
            <a:chExt cx="2784475" cy="911225"/>
          </a:xfrm>
        </p:grpSpPr>
        <p:sp>
          <p:nvSpPr>
            <p:cNvPr id="888" name="Google Shape;888;p2"/>
            <p:cNvSpPr/>
            <p:nvPr/>
          </p:nvSpPr>
          <p:spPr>
            <a:xfrm>
              <a:off x="11282363" y="2919413"/>
              <a:ext cx="549275" cy="895350"/>
            </a:xfrm>
            <a:custGeom>
              <a:avLst/>
              <a:gdLst/>
              <a:ahLst/>
              <a:cxnLst/>
              <a:rect l="l" t="t" r="r" b="b"/>
              <a:pathLst>
                <a:path w="346" h="564" extrusionOk="0">
                  <a:moveTo>
                    <a:pt x="23" y="0"/>
                  </a:moveTo>
                  <a:lnTo>
                    <a:pt x="0" y="0"/>
                  </a:lnTo>
                  <a:lnTo>
                    <a:pt x="0" y="564"/>
                  </a:lnTo>
                  <a:lnTo>
                    <a:pt x="27" y="564"/>
                  </a:lnTo>
                  <a:lnTo>
                    <a:pt x="346" y="410"/>
                  </a:lnTo>
                  <a:lnTo>
                    <a:pt x="346" y="155"/>
                  </a:lnTo>
                  <a:lnTo>
                    <a:pt x="23" y="0"/>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9" name="Google Shape;889;p2"/>
            <p:cNvSpPr/>
            <p:nvPr/>
          </p:nvSpPr>
          <p:spPr>
            <a:xfrm>
              <a:off x="11831638" y="3165475"/>
              <a:ext cx="366712" cy="404813"/>
            </a:xfrm>
            <a:custGeom>
              <a:avLst/>
              <a:gdLst/>
              <a:ahLst/>
              <a:cxnLst/>
              <a:rect l="l" t="t" r="r" b="b"/>
              <a:pathLst>
                <a:path w="51" h="56" extrusionOk="0">
                  <a:moveTo>
                    <a:pt x="46" y="22"/>
                  </a:moveTo>
                  <a:cubicBezTo>
                    <a:pt x="0" y="0"/>
                    <a:pt x="0" y="0"/>
                    <a:pt x="0" y="0"/>
                  </a:cubicBezTo>
                  <a:cubicBezTo>
                    <a:pt x="0" y="56"/>
                    <a:pt x="0" y="56"/>
                    <a:pt x="0" y="56"/>
                  </a:cubicBezTo>
                  <a:cubicBezTo>
                    <a:pt x="46" y="34"/>
                    <a:pt x="46" y="34"/>
                    <a:pt x="46" y="34"/>
                  </a:cubicBezTo>
                  <a:cubicBezTo>
                    <a:pt x="51" y="31"/>
                    <a:pt x="51" y="24"/>
                    <a:pt x="46"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0" name="Google Shape;890;p2"/>
            <p:cNvSpPr/>
            <p:nvPr/>
          </p:nvSpPr>
          <p:spPr>
            <a:xfrm>
              <a:off x="11282363" y="3411538"/>
              <a:ext cx="549275" cy="403225"/>
            </a:xfrm>
            <a:custGeom>
              <a:avLst/>
              <a:gdLst/>
              <a:ahLst/>
              <a:cxnLst/>
              <a:rect l="l" t="t" r="r" b="b"/>
              <a:pathLst>
                <a:path w="346" h="254" extrusionOk="0">
                  <a:moveTo>
                    <a:pt x="0" y="195"/>
                  </a:moveTo>
                  <a:lnTo>
                    <a:pt x="0" y="254"/>
                  </a:lnTo>
                  <a:lnTo>
                    <a:pt x="27" y="254"/>
                  </a:lnTo>
                  <a:lnTo>
                    <a:pt x="346" y="100"/>
                  </a:lnTo>
                  <a:lnTo>
                    <a:pt x="346" y="0"/>
                  </a:lnTo>
                  <a:lnTo>
                    <a:pt x="14" y="86"/>
                  </a:lnTo>
                  <a:lnTo>
                    <a:pt x="0" y="195"/>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1" name="Google Shape;891;p2"/>
            <p:cNvSpPr/>
            <p:nvPr/>
          </p:nvSpPr>
          <p:spPr>
            <a:xfrm>
              <a:off x="10279063" y="3057525"/>
              <a:ext cx="1025525" cy="765175"/>
            </a:xfrm>
            <a:custGeom>
              <a:avLst/>
              <a:gdLst/>
              <a:ahLst/>
              <a:cxnLst/>
              <a:rect l="l" t="t" r="r" b="b"/>
              <a:pathLst>
                <a:path w="646" h="482" extrusionOk="0">
                  <a:moveTo>
                    <a:pt x="5" y="482"/>
                  </a:moveTo>
                  <a:lnTo>
                    <a:pt x="646" y="477"/>
                  </a:lnTo>
                  <a:lnTo>
                    <a:pt x="646" y="0"/>
                  </a:lnTo>
                  <a:lnTo>
                    <a:pt x="0" y="9"/>
                  </a:lnTo>
                  <a:lnTo>
                    <a:pt x="5" y="482"/>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2" name="Google Shape;892;p2"/>
            <p:cNvSpPr/>
            <p:nvPr/>
          </p:nvSpPr>
          <p:spPr>
            <a:xfrm>
              <a:off x="10279063" y="2919413"/>
              <a:ext cx="1025525" cy="203200"/>
            </a:xfrm>
            <a:custGeom>
              <a:avLst/>
              <a:gdLst/>
              <a:ahLst/>
              <a:cxnLst/>
              <a:rect l="l" t="t" r="r" b="b"/>
              <a:pathLst>
                <a:path w="646" h="128" extrusionOk="0">
                  <a:moveTo>
                    <a:pt x="0" y="128"/>
                  </a:moveTo>
                  <a:lnTo>
                    <a:pt x="646" y="123"/>
                  </a:lnTo>
                  <a:lnTo>
                    <a:pt x="646" y="0"/>
                  </a:lnTo>
                  <a:lnTo>
                    <a:pt x="0" y="5"/>
                  </a:lnTo>
                  <a:lnTo>
                    <a:pt x="0" y="1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3" name="Google Shape;893;p2"/>
            <p:cNvSpPr/>
            <p:nvPr/>
          </p:nvSpPr>
          <p:spPr>
            <a:xfrm>
              <a:off x="10279063" y="3548063"/>
              <a:ext cx="1025525" cy="274638"/>
            </a:xfrm>
            <a:custGeom>
              <a:avLst/>
              <a:gdLst/>
              <a:ahLst/>
              <a:cxnLst/>
              <a:rect l="l" t="t" r="r" b="b"/>
              <a:pathLst>
                <a:path w="646" h="173" extrusionOk="0">
                  <a:moveTo>
                    <a:pt x="5" y="173"/>
                  </a:moveTo>
                  <a:lnTo>
                    <a:pt x="646" y="168"/>
                  </a:lnTo>
                  <a:lnTo>
                    <a:pt x="646" y="0"/>
                  </a:lnTo>
                  <a:lnTo>
                    <a:pt x="0" y="5"/>
                  </a:lnTo>
                  <a:lnTo>
                    <a:pt x="5" y="173"/>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4" name="Google Shape;894;p2"/>
            <p:cNvSpPr/>
            <p:nvPr/>
          </p:nvSpPr>
          <p:spPr>
            <a:xfrm>
              <a:off x="9413875" y="2927350"/>
              <a:ext cx="525462" cy="903288"/>
            </a:xfrm>
            <a:custGeom>
              <a:avLst/>
              <a:gdLst/>
              <a:ahLst/>
              <a:cxnLst/>
              <a:rect l="l" t="t" r="r" b="b"/>
              <a:pathLst>
                <a:path w="73" h="125" extrusionOk="0">
                  <a:moveTo>
                    <a:pt x="64" y="125"/>
                  </a:moveTo>
                  <a:cubicBezTo>
                    <a:pt x="9" y="124"/>
                    <a:pt x="9" y="124"/>
                    <a:pt x="9" y="124"/>
                  </a:cubicBezTo>
                  <a:cubicBezTo>
                    <a:pt x="4" y="124"/>
                    <a:pt x="1" y="120"/>
                    <a:pt x="1" y="115"/>
                  </a:cubicBezTo>
                  <a:cubicBezTo>
                    <a:pt x="0" y="9"/>
                    <a:pt x="0" y="9"/>
                    <a:pt x="0" y="9"/>
                  </a:cubicBezTo>
                  <a:cubicBezTo>
                    <a:pt x="0" y="4"/>
                    <a:pt x="5" y="0"/>
                    <a:pt x="9" y="0"/>
                  </a:cubicBezTo>
                  <a:cubicBezTo>
                    <a:pt x="64" y="0"/>
                    <a:pt x="64" y="0"/>
                    <a:pt x="64" y="0"/>
                  </a:cubicBezTo>
                  <a:cubicBezTo>
                    <a:pt x="69" y="0"/>
                    <a:pt x="73" y="4"/>
                    <a:pt x="73" y="9"/>
                  </a:cubicBezTo>
                  <a:cubicBezTo>
                    <a:pt x="73" y="116"/>
                    <a:pt x="73" y="116"/>
                    <a:pt x="73" y="116"/>
                  </a:cubicBezTo>
                  <a:cubicBezTo>
                    <a:pt x="73" y="121"/>
                    <a:pt x="69" y="125"/>
                    <a:pt x="64" y="12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5" name="Google Shape;895;p2"/>
            <p:cNvSpPr/>
            <p:nvPr/>
          </p:nvSpPr>
          <p:spPr>
            <a:xfrm>
              <a:off x="9817100" y="2927350"/>
              <a:ext cx="498475" cy="903288"/>
            </a:xfrm>
            <a:custGeom>
              <a:avLst/>
              <a:gdLst/>
              <a:ahLst/>
              <a:cxnLst/>
              <a:rect l="l" t="t" r="r" b="b"/>
              <a:pathLst>
                <a:path w="314" h="569" extrusionOk="0">
                  <a:moveTo>
                    <a:pt x="0" y="569"/>
                  </a:moveTo>
                  <a:lnTo>
                    <a:pt x="314" y="564"/>
                  </a:lnTo>
                  <a:lnTo>
                    <a:pt x="314" y="0"/>
                  </a:lnTo>
                  <a:lnTo>
                    <a:pt x="0" y="0"/>
                  </a:lnTo>
                  <a:lnTo>
                    <a:pt x="0" y="569"/>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6" name="Google Shape;896;p2"/>
            <p:cNvSpPr/>
            <p:nvPr/>
          </p:nvSpPr>
          <p:spPr>
            <a:xfrm>
              <a:off x="9817100" y="3540125"/>
              <a:ext cx="498475" cy="290513"/>
            </a:xfrm>
            <a:prstGeom prst="rect">
              <a:avLst/>
            </a:pr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97" name="Google Shape;897;p2"/>
          <p:cNvGrpSpPr/>
          <p:nvPr/>
        </p:nvGrpSpPr>
        <p:grpSpPr>
          <a:xfrm flipH="1">
            <a:off x="1770149" y="1301814"/>
            <a:ext cx="2104752" cy="688784"/>
            <a:chOff x="9413875" y="2919413"/>
            <a:chExt cx="2784475" cy="911225"/>
          </a:xfrm>
        </p:grpSpPr>
        <p:sp>
          <p:nvSpPr>
            <p:cNvPr id="898" name="Google Shape;898;p2"/>
            <p:cNvSpPr/>
            <p:nvPr/>
          </p:nvSpPr>
          <p:spPr>
            <a:xfrm>
              <a:off x="11282363" y="2919413"/>
              <a:ext cx="549275" cy="895350"/>
            </a:xfrm>
            <a:custGeom>
              <a:avLst/>
              <a:gdLst/>
              <a:ahLst/>
              <a:cxnLst/>
              <a:rect l="l" t="t" r="r" b="b"/>
              <a:pathLst>
                <a:path w="346" h="564" extrusionOk="0">
                  <a:moveTo>
                    <a:pt x="23" y="0"/>
                  </a:moveTo>
                  <a:lnTo>
                    <a:pt x="0" y="0"/>
                  </a:lnTo>
                  <a:lnTo>
                    <a:pt x="0" y="564"/>
                  </a:lnTo>
                  <a:lnTo>
                    <a:pt x="27" y="564"/>
                  </a:lnTo>
                  <a:lnTo>
                    <a:pt x="346" y="410"/>
                  </a:lnTo>
                  <a:lnTo>
                    <a:pt x="346" y="155"/>
                  </a:lnTo>
                  <a:lnTo>
                    <a:pt x="23" y="0"/>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9" name="Google Shape;899;p2"/>
            <p:cNvSpPr/>
            <p:nvPr/>
          </p:nvSpPr>
          <p:spPr>
            <a:xfrm>
              <a:off x="11831638" y="3165475"/>
              <a:ext cx="366712" cy="404813"/>
            </a:xfrm>
            <a:custGeom>
              <a:avLst/>
              <a:gdLst/>
              <a:ahLst/>
              <a:cxnLst/>
              <a:rect l="l" t="t" r="r" b="b"/>
              <a:pathLst>
                <a:path w="51" h="56" extrusionOk="0">
                  <a:moveTo>
                    <a:pt x="46" y="22"/>
                  </a:moveTo>
                  <a:cubicBezTo>
                    <a:pt x="0" y="0"/>
                    <a:pt x="0" y="0"/>
                    <a:pt x="0" y="0"/>
                  </a:cubicBezTo>
                  <a:cubicBezTo>
                    <a:pt x="0" y="56"/>
                    <a:pt x="0" y="56"/>
                    <a:pt x="0" y="56"/>
                  </a:cubicBezTo>
                  <a:cubicBezTo>
                    <a:pt x="46" y="34"/>
                    <a:pt x="46" y="34"/>
                    <a:pt x="46" y="34"/>
                  </a:cubicBezTo>
                  <a:cubicBezTo>
                    <a:pt x="51" y="31"/>
                    <a:pt x="51" y="24"/>
                    <a:pt x="46"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0" name="Google Shape;900;p2"/>
            <p:cNvSpPr/>
            <p:nvPr/>
          </p:nvSpPr>
          <p:spPr>
            <a:xfrm>
              <a:off x="11282363" y="3411538"/>
              <a:ext cx="549275" cy="403225"/>
            </a:xfrm>
            <a:custGeom>
              <a:avLst/>
              <a:gdLst/>
              <a:ahLst/>
              <a:cxnLst/>
              <a:rect l="l" t="t" r="r" b="b"/>
              <a:pathLst>
                <a:path w="346" h="254" extrusionOk="0">
                  <a:moveTo>
                    <a:pt x="0" y="195"/>
                  </a:moveTo>
                  <a:lnTo>
                    <a:pt x="0" y="254"/>
                  </a:lnTo>
                  <a:lnTo>
                    <a:pt x="27" y="254"/>
                  </a:lnTo>
                  <a:lnTo>
                    <a:pt x="346" y="100"/>
                  </a:lnTo>
                  <a:lnTo>
                    <a:pt x="346" y="0"/>
                  </a:lnTo>
                  <a:lnTo>
                    <a:pt x="14" y="86"/>
                  </a:lnTo>
                  <a:lnTo>
                    <a:pt x="0" y="195"/>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1" name="Google Shape;901;p2"/>
            <p:cNvSpPr/>
            <p:nvPr/>
          </p:nvSpPr>
          <p:spPr>
            <a:xfrm>
              <a:off x="10279063" y="3057525"/>
              <a:ext cx="1025525" cy="765175"/>
            </a:xfrm>
            <a:custGeom>
              <a:avLst/>
              <a:gdLst/>
              <a:ahLst/>
              <a:cxnLst/>
              <a:rect l="l" t="t" r="r" b="b"/>
              <a:pathLst>
                <a:path w="646" h="482" extrusionOk="0">
                  <a:moveTo>
                    <a:pt x="5" y="482"/>
                  </a:moveTo>
                  <a:lnTo>
                    <a:pt x="646" y="477"/>
                  </a:lnTo>
                  <a:lnTo>
                    <a:pt x="646" y="0"/>
                  </a:lnTo>
                  <a:lnTo>
                    <a:pt x="0" y="9"/>
                  </a:lnTo>
                  <a:lnTo>
                    <a:pt x="5" y="482"/>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2" name="Google Shape;902;p2"/>
            <p:cNvSpPr/>
            <p:nvPr/>
          </p:nvSpPr>
          <p:spPr>
            <a:xfrm>
              <a:off x="10279063" y="2919413"/>
              <a:ext cx="1025525" cy="203200"/>
            </a:xfrm>
            <a:custGeom>
              <a:avLst/>
              <a:gdLst/>
              <a:ahLst/>
              <a:cxnLst/>
              <a:rect l="l" t="t" r="r" b="b"/>
              <a:pathLst>
                <a:path w="646" h="128" extrusionOk="0">
                  <a:moveTo>
                    <a:pt x="0" y="128"/>
                  </a:moveTo>
                  <a:lnTo>
                    <a:pt x="646" y="123"/>
                  </a:lnTo>
                  <a:lnTo>
                    <a:pt x="646" y="0"/>
                  </a:lnTo>
                  <a:lnTo>
                    <a:pt x="0" y="5"/>
                  </a:lnTo>
                  <a:lnTo>
                    <a:pt x="0" y="1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3" name="Google Shape;903;p2"/>
            <p:cNvSpPr/>
            <p:nvPr/>
          </p:nvSpPr>
          <p:spPr>
            <a:xfrm>
              <a:off x="10279063" y="3548063"/>
              <a:ext cx="1025525" cy="274638"/>
            </a:xfrm>
            <a:custGeom>
              <a:avLst/>
              <a:gdLst/>
              <a:ahLst/>
              <a:cxnLst/>
              <a:rect l="l" t="t" r="r" b="b"/>
              <a:pathLst>
                <a:path w="646" h="173" extrusionOk="0">
                  <a:moveTo>
                    <a:pt x="5" y="173"/>
                  </a:moveTo>
                  <a:lnTo>
                    <a:pt x="646" y="168"/>
                  </a:lnTo>
                  <a:lnTo>
                    <a:pt x="646" y="0"/>
                  </a:lnTo>
                  <a:lnTo>
                    <a:pt x="0" y="5"/>
                  </a:lnTo>
                  <a:lnTo>
                    <a:pt x="5" y="173"/>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4" name="Google Shape;904;p2"/>
            <p:cNvSpPr/>
            <p:nvPr/>
          </p:nvSpPr>
          <p:spPr>
            <a:xfrm>
              <a:off x="9413875" y="2927350"/>
              <a:ext cx="525462" cy="903288"/>
            </a:xfrm>
            <a:custGeom>
              <a:avLst/>
              <a:gdLst/>
              <a:ahLst/>
              <a:cxnLst/>
              <a:rect l="l" t="t" r="r" b="b"/>
              <a:pathLst>
                <a:path w="73" h="125" extrusionOk="0">
                  <a:moveTo>
                    <a:pt x="64" y="125"/>
                  </a:moveTo>
                  <a:cubicBezTo>
                    <a:pt x="9" y="124"/>
                    <a:pt x="9" y="124"/>
                    <a:pt x="9" y="124"/>
                  </a:cubicBezTo>
                  <a:cubicBezTo>
                    <a:pt x="4" y="124"/>
                    <a:pt x="1" y="120"/>
                    <a:pt x="1" y="115"/>
                  </a:cubicBezTo>
                  <a:cubicBezTo>
                    <a:pt x="0" y="9"/>
                    <a:pt x="0" y="9"/>
                    <a:pt x="0" y="9"/>
                  </a:cubicBezTo>
                  <a:cubicBezTo>
                    <a:pt x="0" y="4"/>
                    <a:pt x="5" y="0"/>
                    <a:pt x="9" y="0"/>
                  </a:cubicBezTo>
                  <a:cubicBezTo>
                    <a:pt x="64" y="0"/>
                    <a:pt x="64" y="0"/>
                    <a:pt x="64" y="0"/>
                  </a:cubicBezTo>
                  <a:cubicBezTo>
                    <a:pt x="69" y="0"/>
                    <a:pt x="73" y="4"/>
                    <a:pt x="73" y="9"/>
                  </a:cubicBezTo>
                  <a:cubicBezTo>
                    <a:pt x="73" y="116"/>
                    <a:pt x="73" y="116"/>
                    <a:pt x="73" y="116"/>
                  </a:cubicBezTo>
                  <a:cubicBezTo>
                    <a:pt x="73" y="121"/>
                    <a:pt x="69" y="125"/>
                    <a:pt x="64" y="12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5" name="Google Shape;905;p2"/>
            <p:cNvSpPr/>
            <p:nvPr/>
          </p:nvSpPr>
          <p:spPr>
            <a:xfrm>
              <a:off x="9817100" y="2927350"/>
              <a:ext cx="498475" cy="903288"/>
            </a:xfrm>
            <a:custGeom>
              <a:avLst/>
              <a:gdLst/>
              <a:ahLst/>
              <a:cxnLst/>
              <a:rect l="l" t="t" r="r" b="b"/>
              <a:pathLst>
                <a:path w="314" h="569" extrusionOk="0">
                  <a:moveTo>
                    <a:pt x="0" y="569"/>
                  </a:moveTo>
                  <a:lnTo>
                    <a:pt x="314" y="564"/>
                  </a:lnTo>
                  <a:lnTo>
                    <a:pt x="314" y="0"/>
                  </a:lnTo>
                  <a:lnTo>
                    <a:pt x="0" y="0"/>
                  </a:lnTo>
                  <a:lnTo>
                    <a:pt x="0" y="569"/>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6" name="Google Shape;906;p2"/>
            <p:cNvSpPr/>
            <p:nvPr/>
          </p:nvSpPr>
          <p:spPr>
            <a:xfrm>
              <a:off x="9817100" y="3540125"/>
              <a:ext cx="498475" cy="290513"/>
            </a:xfrm>
            <a:prstGeom prst="rect">
              <a:avLst/>
            </a:pr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07" name="Google Shape;907;p2"/>
          <p:cNvSpPr/>
          <p:nvPr/>
        </p:nvSpPr>
        <p:spPr>
          <a:xfrm>
            <a:off x="529503" y="2277470"/>
            <a:ext cx="223837" cy="231775"/>
          </a:xfrm>
          <a:custGeom>
            <a:avLst/>
            <a:gdLst/>
            <a:ahLst/>
            <a:cxnLst/>
            <a:rect l="l" t="t" r="r" b="b"/>
            <a:pathLst>
              <a:path w="31" h="32" extrusionOk="0">
                <a:moveTo>
                  <a:pt x="12" y="10"/>
                </a:moveTo>
                <a:cubicBezTo>
                  <a:pt x="14" y="3"/>
                  <a:pt x="14" y="3"/>
                  <a:pt x="14" y="3"/>
                </a:cubicBezTo>
                <a:cubicBezTo>
                  <a:pt x="14" y="0"/>
                  <a:pt x="17" y="0"/>
                  <a:pt x="18" y="3"/>
                </a:cubicBezTo>
                <a:cubicBezTo>
                  <a:pt x="20" y="10"/>
                  <a:pt x="20" y="10"/>
                  <a:pt x="20" y="10"/>
                </a:cubicBezTo>
                <a:cubicBezTo>
                  <a:pt x="20" y="11"/>
                  <a:pt x="21" y="12"/>
                  <a:pt x="22" y="12"/>
                </a:cubicBezTo>
                <a:cubicBezTo>
                  <a:pt x="29" y="14"/>
                  <a:pt x="29" y="14"/>
                  <a:pt x="29" y="14"/>
                </a:cubicBezTo>
                <a:cubicBezTo>
                  <a:pt x="31" y="14"/>
                  <a:pt x="31" y="18"/>
                  <a:pt x="29" y="18"/>
                </a:cubicBezTo>
                <a:cubicBezTo>
                  <a:pt x="22" y="20"/>
                  <a:pt x="22" y="20"/>
                  <a:pt x="22" y="20"/>
                </a:cubicBezTo>
                <a:cubicBezTo>
                  <a:pt x="21" y="20"/>
                  <a:pt x="20" y="21"/>
                  <a:pt x="20" y="22"/>
                </a:cubicBezTo>
                <a:cubicBezTo>
                  <a:pt x="18" y="29"/>
                  <a:pt x="18" y="29"/>
                  <a:pt x="18" y="29"/>
                </a:cubicBezTo>
                <a:cubicBezTo>
                  <a:pt x="17" y="32"/>
                  <a:pt x="14" y="32"/>
                  <a:pt x="14" y="29"/>
                </a:cubicBezTo>
                <a:cubicBezTo>
                  <a:pt x="12" y="22"/>
                  <a:pt x="12" y="22"/>
                  <a:pt x="12" y="22"/>
                </a:cubicBezTo>
                <a:cubicBezTo>
                  <a:pt x="11" y="21"/>
                  <a:pt x="11" y="20"/>
                  <a:pt x="10" y="20"/>
                </a:cubicBezTo>
                <a:cubicBezTo>
                  <a:pt x="2" y="18"/>
                  <a:pt x="2" y="18"/>
                  <a:pt x="2" y="18"/>
                </a:cubicBezTo>
                <a:cubicBezTo>
                  <a:pt x="0" y="18"/>
                  <a:pt x="0" y="14"/>
                  <a:pt x="2" y="14"/>
                </a:cubicBezTo>
                <a:cubicBezTo>
                  <a:pt x="10" y="12"/>
                  <a:pt x="10" y="12"/>
                  <a:pt x="10" y="12"/>
                </a:cubicBezTo>
                <a:cubicBezTo>
                  <a:pt x="11" y="12"/>
                  <a:pt x="11" y="11"/>
                  <a:pt x="12"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8" name="Google Shape;908;p2"/>
          <p:cNvSpPr/>
          <p:nvPr/>
        </p:nvSpPr>
        <p:spPr>
          <a:xfrm>
            <a:off x="9714778" y="3003461"/>
            <a:ext cx="223837" cy="223838"/>
          </a:xfrm>
          <a:custGeom>
            <a:avLst/>
            <a:gdLst/>
            <a:ahLst/>
            <a:cxnLst/>
            <a:rect l="l" t="t" r="r" b="b"/>
            <a:pathLst>
              <a:path w="31" h="31" extrusionOk="0">
                <a:moveTo>
                  <a:pt x="11" y="9"/>
                </a:moveTo>
                <a:cubicBezTo>
                  <a:pt x="13" y="2"/>
                  <a:pt x="13" y="2"/>
                  <a:pt x="13" y="2"/>
                </a:cubicBezTo>
                <a:cubicBezTo>
                  <a:pt x="14" y="0"/>
                  <a:pt x="17" y="0"/>
                  <a:pt x="17" y="2"/>
                </a:cubicBezTo>
                <a:cubicBezTo>
                  <a:pt x="19" y="9"/>
                  <a:pt x="19" y="9"/>
                  <a:pt x="19"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19" y="21"/>
                </a:cubicBezTo>
                <a:cubicBezTo>
                  <a:pt x="17" y="29"/>
                  <a:pt x="17" y="29"/>
                  <a:pt x="17" y="29"/>
                </a:cubicBezTo>
                <a:cubicBezTo>
                  <a:pt x="17" y="31"/>
                  <a:pt x="14" y="31"/>
                  <a:pt x="13" y="29"/>
                </a:cubicBezTo>
                <a:cubicBezTo>
                  <a:pt x="11" y="21"/>
                  <a:pt x="11" y="21"/>
                  <a:pt x="11" y="21"/>
                </a:cubicBezTo>
                <a:cubicBezTo>
                  <a:pt x="11" y="20"/>
                  <a:pt x="10" y="20"/>
                  <a:pt x="9" y="19"/>
                </a:cubicBezTo>
                <a:cubicBezTo>
                  <a:pt x="2" y="17"/>
                  <a:pt x="2" y="17"/>
                  <a:pt x="2" y="17"/>
                </a:cubicBezTo>
                <a:cubicBezTo>
                  <a:pt x="0" y="17"/>
                  <a:pt x="0" y="14"/>
                  <a:pt x="2" y="13"/>
                </a:cubicBezTo>
                <a:cubicBezTo>
                  <a:pt x="9" y="11"/>
                  <a:pt x="9" y="11"/>
                  <a:pt x="9" y="11"/>
                </a:cubicBezTo>
                <a:cubicBezTo>
                  <a:pt x="10" y="11"/>
                  <a:pt x="11" y="10"/>
                  <a:pt x="11" y="9"/>
                </a:cubicBezTo>
                <a:close/>
              </a:path>
            </a:pathLst>
          </a:custGeom>
          <a:solidFill>
            <a:srgbClr val="F488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9" name="Google Shape;909;p2"/>
          <p:cNvSpPr/>
          <p:nvPr/>
        </p:nvSpPr>
        <p:spPr>
          <a:xfrm>
            <a:off x="699365" y="581333"/>
            <a:ext cx="107950" cy="115888"/>
          </a:xfrm>
          <a:custGeom>
            <a:avLst/>
            <a:gdLst/>
            <a:ahLst/>
            <a:cxnLst/>
            <a:rect l="l" t="t" r="r" b="b"/>
            <a:pathLst>
              <a:path w="15" h="16" extrusionOk="0">
                <a:moveTo>
                  <a:pt x="5" y="5"/>
                </a:moveTo>
                <a:cubicBezTo>
                  <a:pt x="6" y="1"/>
                  <a:pt x="6" y="1"/>
                  <a:pt x="6" y="1"/>
                </a:cubicBezTo>
                <a:cubicBezTo>
                  <a:pt x="7" y="0"/>
                  <a:pt x="8" y="0"/>
                  <a:pt x="8" y="1"/>
                </a:cubicBezTo>
                <a:cubicBezTo>
                  <a:pt x="9" y="5"/>
                  <a:pt x="9" y="5"/>
                  <a:pt x="9" y="5"/>
                </a:cubicBezTo>
                <a:cubicBezTo>
                  <a:pt x="10" y="6"/>
                  <a:pt x="10" y="6"/>
                  <a:pt x="10" y="6"/>
                </a:cubicBezTo>
                <a:cubicBezTo>
                  <a:pt x="14" y="7"/>
                  <a:pt x="14" y="7"/>
                  <a:pt x="14" y="7"/>
                </a:cubicBezTo>
                <a:cubicBezTo>
                  <a:pt x="15" y="7"/>
                  <a:pt x="15" y="9"/>
                  <a:pt x="14" y="9"/>
                </a:cubicBezTo>
                <a:cubicBezTo>
                  <a:pt x="10" y="10"/>
                  <a:pt x="10" y="10"/>
                  <a:pt x="10" y="10"/>
                </a:cubicBezTo>
                <a:cubicBezTo>
                  <a:pt x="10" y="10"/>
                  <a:pt x="10" y="11"/>
                  <a:pt x="9" y="11"/>
                </a:cubicBezTo>
                <a:cubicBezTo>
                  <a:pt x="8" y="15"/>
                  <a:pt x="8" y="15"/>
                  <a:pt x="8" y="15"/>
                </a:cubicBezTo>
                <a:cubicBezTo>
                  <a:pt x="8" y="16"/>
                  <a:pt x="7" y="16"/>
                  <a:pt x="6" y="15"/>
                </a:cubicBezTo>
                <a:cubicBezTo>
                  <a:pt x="5" y="11"/>
                  <a:pt x="5" y="11"/>
                  <a:pt x="5" y="11"/>
                </a:cubicBezTo>
                <a:cubicBezTo>
                  <a:pt x="5" y="11"/>
                  <a:pt x="5" y="10"/>
                  <a:pt x="5" y="10"/>
                </a:cubicBezTo>
                <a:cubicBezTo>
                  <a:pt x="1" y="9"/>
                  <a:pt x="1" y="9"/>
                  <a:pt x="1" y="9"/>
                </a:cubicBezTo>
                <a:cubicBezTo>
                  <a:pt x="0" y="9"/>
                  <a:pt x="0" y="7"/>
                  <a:pt x="1" y="7"/>
                </a:cubicBezTo>
                <a:cubicBezTo>
                  <a:pt x="5" y="6"/>
                  <a:pt x="5" y="6"/>
                  <a:pt x="5" y="6"/>
                </a:cubicBezTo>
                <a:cubicBezTo>
                  <a:pt x="5" y="6"/>
                  <a:pt x="5" y="6"/>
                  <a:pt x="5" y="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0" name="Google Shape;910;p2"/>
          <p:cNvSpPr/>
          <p:nvPr/>
        </p:nvSpPr>
        <p:spPr>
          <a:xfrm>
            <a:off x="11316565" y="379323"/>
            <a:ext cx="188912" cy="195263"/>
          </a:xfrm>
          <a:custGeom>
            <a:avLst/>
            <a:gdLst/>
            <a:ahLst/>
            <a:cxnLst/>
            <a:rect l="l" t="t" r="r" b="b"/>
            <a:pathLst>
              <a:path w="26" h="27" extrusionOk="0">
                <a:moveTo>
                  <a:pt x="9" y="9"/>
                </a:moveTo>
                <a:cubicBezTo>
                  <a:pt x="11" y="2"/>
                  <a:pt x="11" y="2"/>
                  <a:pt x="11" y="2"/>
                </a:cubicBezTo>
                <a:cubicBezTo>
                  <a:pt x="12" y="0"/>
                  <a:pt x="14" y="0"/>
                  <a:pt x="15" y="2"/>
                </a:cubicBezTo>
                <a:cubicBezTo>
                  <a:pt x="17" y="9"/>
                  <a:pt x="17" y="9"/>
                  <a:pt x="17" y="9"/>
                </a:cubicBezTo>
                <a:cubicBezTo>
                  <a:pt x="17" y="9"/>
                  <a:pt x="17" y="10"/>
                  <a:pt x="18" y="10"/>
                </a:cubicBezTo>
                <a:cubicBezTo>
                  <a:pt x="24" y="12"/>
                  <a:pt x="24" y="12"/>
                  <a:pt x="24" y="12"/>
                </a:cubicBezTo>
                <a:cubicBezTo>
                  <a:pt x="26" y="12"/>
                  <a:pt x="26" y="15"/>
                  <a:pt x="24" y="15"/>
                </a:cubicBezTo>
                <a:cubicBezTo>
                  <a:pt x="18" y="17"/>
                  <a:pt x="18" y="17"/>
                  <a:pt x="18" y="17"/>
                </a:cubicBezTo>
                <a:cubicBezTo>
                  <a:pt x="17" y="17"/>
                  <a:pt x="17" y="18"/>
                  <a:pt x="17" y="18"/>
                </a:cubicBezTo>
                <a:cubicBezTo>
                  <a:pt x="15" y="25"/>
                  <a:pt x="15" y="25"/>
                  <a:pt x="15" y="25"/>
                </a:cubicBezTo>
                <a:cubicBezTo>
                  <a:pt x="14" y="27"/>
                  <a:pt x="12" y="27"/>
                  <a:pt x="11" y="25"/>
                </a:cubicBezTo>
                <a:cubicBezTo>
                  <a:pt x="9" y="18"/>
                  <a:pt x="9" y="18"/>
                  <a:pt x="9" y="18"/>
                </a:cubicBezTo>
                <a:cubicBezTo>
                  <a:pt x="9" y="18"/>
                  <a:pt x="9" y="17"/>
                  <a:pt x="8" y="17"/>
                </a:cubicBezTo>
                <a:cubicBezTo>
                  <a:pt x="2" y="15"/>
                  <a:pt x="2" y="15"/>
                  <a:pt x="2" y="15"/>
                </a:cubicBezTo>
                <a:cubicBezTo>
                  <a:pt x="0" y="15"/>
                  <a:pt x="0" y="12"/>
                  <a:pt x="2" y="12"/>
                </a:cubicBezTo>
                <a:cubicBezTo>
                  <a:pt x="8" y="10"/>
                  <a:pt x="8" y="10"/>
                  <a:pt x="8" y="10"/>
                </a:cubicBezTo>
                <a:cubicBezTo>
                  <a:pt x="9" y="10"/>
                  <a:pt x="9" y="9"/>
                  <a:pt x="9" y="9"/>
                </a:cubicBez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1" name="Google Shape;911;p2"/>
          <p:cNvSpPr/>
          <p:nvPr/>
        </p:nvSpPr>
        <p:spPr>
          <a:xfrm>
            <a:off x="10422803" y="2901861"/>
            <a:ext cx="144462" cy="144463"/>
          </a:xfrm>
          <a:custGeom>
            <a:avLst/>
            <a:gdLst/>
            <a:ahLst/>
            <a:cxnLst/>
            <a:rect l="l" t="t" r="r" b="b"/>
            <a:pathLst>
              <a:path w="20" h="20" extrusionOk="0">
                <a:moveTo>
                  <a:pt x="7" y="6"/>
                </a:moveTo>
                <a:cubicBezTo>
                  <a:pt x="9" y="1"/>
                  <a:pt x="9" y="1"/>
                  <a:pt x="9" y="1"/>
                </a:cubicBezTo>
                <a:cubicBezTo>
                  <a:pt x="9" y="0"/>
                  <a:pt x="11" y="0"/>
                  <a:pt x="11" y="1"/>
                </a:cubicBezTo>
                <a:cubicBezTo>
                  <a:pt x="13" y="6"/>
                  <a:pt x="13" y="6"/>
                  <a:pt x="13" y="6"/>
                </a:cubicBezTo>
                <a:cubicBezTo>
                  <a:pt x="13" y="7"/>
                  <a:pt x="13" y="7"/>
                  <a:pt x="14" y="7"/>
                </a:cubicBezTo>
                <a:cubicBezTo>
                  <a:pt x="19" y="9"/>
                  <a:pt x="19" y="9"/>
                  <a:pt x="19" y="9"/>
                </a:cubicBezTo>
                <a:cubicBezTo>
                  <a:pt x="20" y="9"/>
                  <a:pt x="20" y="11"/>
                  <a:pt x="19" y="11"/>
                </a:cubicBezTo>
                <a:cubicBezTo>
                  <a:pt x="14" y="13"/>
                  <a:pt x="14" y="13"/>
                  <a:pt x="14" y="13"/>
                </a:cubicBezTo>
                <a:cubicBezTo>
                  <a:pt x="13" y="13"/>
                  <a:pt x="13" y="13"/>
                  <a:pt x="13" y="14"/>
                </a:cubicBezTo>
                <a:cubicBezTo>
                  <a:pt x="11" y="18"/>
                  <a:pt x="11" y="18"/>
                  <a:pt x="11" y="18"/>
                </a:cubicBezTo>
                <a:cubicBezTo>
                  <a:pt x="11" y="20"/>
                  <a:pt x="9" y="20"/>
                  <a:pt x="9" y="18"/>
                </a:cubicBezTo>
                <a:cubicBezTo>
                  <a:pt x="7" y="14"/>
                  <a:pt x="7" y="14"/>
                  <a:pt x="7" y="14"/>
                </a:cubicBezTo>
                <a:cubicBezTo>
                  <a:pt x="7" y="13"/>
                  <a:pt x="7" y="13"/>
                  <a:pt x="6" y="13"/>
                </a:cubicBezTo>
                <a:cubicBezTo>
                  <a:pt x="2" y="11"/>
                  <a:pt x="2" y="11"/>
                  <a:pt x="2" y="11"/>
                </a:cubicBezTo>
                <a:cubicBezTo>
                  <a:pt x="0" y="11"/>
                  <a:pt x="0" y="9"/>
                  <a:pt x="2" y="9"/>
                </a:cubicBezTo>
                <a:cubicBezTo>
                  <a:pt x="6" y="7"/>
                  <a:pt x="6" y="7"/>
                  <a:pt x="6" y="7"/>
                </a:cubicBezTo>
                <a:cubicBezTo>
                  <a:pt x="7" y="7"/>
                  <a:pt x="7" y="7"/>
                  <a:pt x="7" y="6"/>
                </a:cubicBezTo>
                <a:close/>
              </a:path>
            </a:pathLst>
          </a:custGeom>
          <a:solidFill>
            <a:srgbClr val="4BAB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2" name="Google Shape;912;p2"/>
          <p:cNvSpPr/>
          <p:nvPr/>
        </p:nvSpPr>
        <p:spPr>
          <a:xfrm>
            <a:off x="9355832" y="380538"/>
            <a:ext cx="215900" cy="209550"/>
          </a:xfrm>
          <a:custGeom>
            <a:avLst/>
            <a:gdLst/>
            <a:ahLst/>
            <a:cxnLst/>
            <a:rect l="l" t="t" r="r" b="b"/>
            <a:pathLst>
              <a:path w="30" h="29" extrusionOk="0">
                <a:moveTo>
                  <a:pt x="11" y="9"/>
                </a:moveTo>
                <a:cubicBezTo>
                  <a:pt x="13" y="2"/>
                  <a:pt x="13" y="2"/>
                  <a:pt x="13" y="2"/>
                </a:cubicBezTo>
                <a:cubicBezTo>
                  <a:pt x="14" y="0"/>
                  <a:pt x="17" y="0"/>
                  <a:pt x="17" y="2"/>
                </a:cubicBezTo>
                <a:cubicBezTo>
                  <a:pt x="19" y="9"/>
                  <a:pt x="19" y="9"/>
                  <a:pt x="19" y="9"/>
                </a:cubicBezTo>
                <a:cubicBezTo>
                  <a:pt x="19" y="10"/>
                  <a:pt x="20" y="10"/>
                  <a:pt x="21" y="10"/>
                </a:cubicBezTo>
                <a:cubicBezTo>
                  <a:pt x="28" y="12"/>
                  <a:pt x="28" y="12"/>
                  <a:pt x="28" y="12"/>
                </a:cubicBezTo>
                <a:cubicBezTo>
                  <a:pt x="30" y="13"/>
                  <a:pt x="30" y="16"/>
                  <a:pt x="28" y="16"/>
                </a:cubicBezTo>
                <a:cubicBezTo>
                  <a:pt x="21" y="18"/>
                  <a:pt x="21" y="18"/>
                  <a:pt x="21" y="18"/>
                </a:cubicBezTo>
                <a:cubicBezTo>
                  <a:pt x="20" y="19"/>
                  <a:pt x="19" y="19"/>
                  <a:pt x="19" y="20"/>
                </a:cubicBezTo>
                <a:cubicBezTo>
                  <a:pt x="17" y="27"/>
                  <a:pt x="17" y="27"/>
                  <a:pt x="17" y="27"/>
                </a:cubicBezTo>
                <a:cubicBezTo>
                  <a:pt x="17" y="29"/>
                  <a:pt x="14" y="29"/>
                  <a:pt x="13" y="27"/>
                </a:cubicBezTo>
                <a:cubicBezTo>
                  <a:pt x="11" y="20"/>
                  <a:pt x="11" y="20"/>
                  <a:pt x="11" y="20"/>
                </a:cubicBezTo>
                <a:cubicBezTo>
                  <a:pt x="11" y="19"/>
                  <a:pt x="11" y="19"/>
                  <a:pt x="10" y="18"/>
                </a:cubicBezTo>
                <a:cubicBezTo>
                  <a:pt x="3" y="16"/>
                  <a:pt x="3" y="16"/>
                  <a:pt x="3" y="16"/>
                </a:cubicBezTo>
                <a:cubicBezTo>
                  <a:pt x="0" y="16"/>
                  <a:pt x="0" y="13"/>
                  <a:pt x="3" y="12"/>
                </a:cubicBezTo>
                <a:cubicBezTo>
                  <a:pt x="10" y="10"/>
                  <a:pt x="10" y="10"/>
                  <a:pt x="10" y="10"/>
                </a:cubicBezTo>
                <a:cubicBezTo>
                  <a:pt x="11" y="10"/>
                  <a:pt x="11" y="10"/>
                  <a:pt x="11" y="9"/>
                </a:cubicBezTo>
                <a:close/>
              </a:path>
            </a:pathLst>
          </a:custGeom>
          <a:solidFill>
            <a:srgbClr val="4BAB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3" name="Google Shape;913;p2"/>
          <p:cNvSpPr/>
          <p:nvPr/>
        </p:nvSpPr>
        <p:spPr>
          <a:xfrm>
            <a:off x="2759930" y="2393358"/>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59" y="34"/>
                  <a:pt x="56" y="36"/>
                </a:cubicBezTo>
                <a:cubicBezTo>
                  <a:pt x="44" y="41"/>
                  <a:pt x="44" y="41"/>
                  <a:pt x="44" y="41"/>
                </a:cubicBezTo>
                <a:cubicBezTo>
                  <a:pt x="42" y="42"/>
                  <a:pt x="42" y="43"/>
                  <a:pt x="41" y="44"/>
                </a:cubicBezTo>
                <a:cubicBezTo>
                  <a:pt x="38" y="57"/>
                  <a:pt x="38" y="57"/>
                  <a:pt x="38" y="57"/>
                </a:cubicBezTo>
                <a:cubicBezTo>
                  <a:pt x="38" y="61"/>
                  <a:pt x="34" y="62"/>
                  <a:pt x="32" y="59"/>
                </a:cubicBezTo>
                <a:cubicBezTo>
                  <a:pt x="23" y="49"/>
                  <a:pt x="23" y="49"/>
                  <a:pt x="23" y="49"/>
                </a:cubicBezTo>
                <a:cubicBezTo>
                  <a:pt x="22" y="48"/>
                  <a:pt x="20" y="47"/>
                  <a:pt x="19" y="47"/>
                </a:cubicBezTo>
                <a:cubicBezTo>
                  <a:pt x="5" y="49"/>
                  <a:pt x="5" y="49"/>
                  <a:pt x="5" y="49"/>
                </a:cubicBezTo>
                <a:cubicBezTo>
                  <a:pt x="2" y="49"/>
                  <a:pt x="0" y="46"/>
                  <a:pt x="2" y="43"/>
                </a:cubicBezTo>
                <a:cubicBezTo>
                  <a:pt x="9" y="31"/>
                  <a:pt x="9" y="31"/>
                  <a:pt x="9" y="31"/>
                </a:cubicBezTo>
                <a:cubicBezTo>
                  <a:pt x="9" y="30"/>
                  <a:pt x="10" y="28"/>
                  <a:pt x="9" y="27"/>
                </a:cubicBezTo>
                <a:cubicBezTo>
                  <a:pt x="3" y="14"/>
                  <a:pt x="3" y="14"/>
                  <a:pt x="3" y="14"/>
                </a:cubicBezTo>
                <a:cubicBezTo>
                  <a:pt x="2" y="12"/>
                  <a:pt x="5" y="8"/>
                  <a:pt x="8" y="9"/>
                </a:cubicBezTo>
                <a:cubicBezTo>
                  <a:pt x="21" y="12"/>
                  <a:pt x="21" y="12"/>
                  <a:pt x="21"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4" name="Google Shape;914;p2"/>
          <p:cNvSpPr/>
          <p:nvPr/>
        </p:nvSpPr>
        <p:spPr>
          <a:xfrm>
            <a:off x="1215585" y="965111"/>
            <a:ext cx="207962"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1" y="19"/>
                  <a:pt x="21" y="20"/>
                </a:cubicBezTo>
                <a:cubicBezTo>
                  <a:pt x="21" y="27"/>
                  <a:pt x="21" y="27"/>
                  <a:pt x="21" y="27"/>
                </a:cubicBezTo>
                <a:cubicBezTo>
                  <a:pt x="21" y="28"/>
                  <a:pt x="20" y="29"/>
                  <a:pt x="18" y="28"/>
                </a:cubicBezTo>
                <a:cubicBezTo>
                  <a:pt x="13" y="24"/>
                  <a:pt x="13" y="24"/>
                  <a:pt x="13" y="24"/>
                </a:cubicBezTo>
                <a:cubicBezTo>
                  <a:pt x="13" y="24"/>
                  <a:pt x="12" y="24"/>
                  <a:pt x="11"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0"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5" name="Google Shape;915;p2"/>
          <p:cNvSpPr/>
          <p:nvPr/>
        </p:nvSpPr>
        <p:spPr>
          <a:xfrm>
            <a:off x="11335828" y="1703960"/>
            <a:ext cx="266700" cy="274638"/>
          </a:xfrm>
          <a:custGeom>
            <a:avLst/>
            <a:gdLst/>
            <a:ahLst/>
            <a:cxnLst/>
            <a:rect l="l" t="t" r="r" b="b"/>
            <a:pathLst>
              <a:path w="37" h="38" extrusionOk="0">
                <a:moveTo>
                  <a:pt x="26" y="3"/>
                </a:moveTo>
                <a:cubicBezTo>
                  <a:pt x="27" y="11"/>
                  <a:pt x="27" y="11"/>
                  <a:pt x="27" y="11"/>
                </a:cubicBezTo>
                <a:cubicBezTo>
                  <a:pt x="27" y="12"/>
                  <a:pt x="27" y="13"/>
                  <a:pt x="28" y="13"/>
                </a:cubicBezTo>
                <a:cubicBezTo>
                  <a:pt x="36" y="18"/>
                  <a:pt x="36" y="18"/>
                  <a:pt x="36" y="18"/>
                </a:cubicBezTo>
                <a:cubicBezTo>
                  <a:pt x="37" y="19"/>
                  <a:pt x="37" y="21"/>
                  <a:pt x="35" y="22"/>
                </a:cubicBezTo>
                <a:cubicBezTo>
                  <a:pt x="27" y="25"/>
                  <a:pt x="27" y="25"/>
                  <a:pt x="27" y="25"/>
                </a:cubicBezTo>
                <a:cubicBezTo>
                  <a:pt x="27" y="26"/>
                  <a:pt x="26" y="26"/>
                  <a:pt x="26" y="27"/>
                </a:cubicBezTo>
                <a:cubicBezTo>
                  <a:pt x="24" y="35"/>
                  <a:pt x="24" y="35"/>
                  <a:pt x="24" y="35"/>
                </a:cubicBezTo>
                <a:cubicBezTo>
                  <a:pt x="24" y="37"/>
                  <a:pt x="21" y="38"/>
                  <a:pt x="20" y="36"/>
                </a:cubicBezTo>
                <a:cubicBezTo>
                  <a:pt x="14" y="30"/>
                  <a:pt x="14" y="30"/>
                  <a:pt x="14" y="30"/>
                </a:cubicBezTo>
                <a:cubicBezTo>
                  <a:pt x="14" y="29"/>
                  <a:pt x="13" y="29"/>
                  <a:pt x="12" y="29"/>
                </a:cubicBezTo>
                <a:cubicBezTo>
                  <a:pt x="4" y="30"/>
                  <a:pt x="4" y="30"/>
                  <a:pt x="4" y="30"/>
                </a:cubicBezTo>
                <a:cubicBezTo>
                  <a:pt x="2" y="30"/>
                  <a:pt x="0" y="28"/>
                  <a:pt x="1" y="26"/>
                </a:cubicBezTo>
                <a:cubicBezTo>
                  <a:pt x="6" y="19"/>
                  <a:pt x="6" y="19"/>
                  <a:pt x="6" y="19"/>
                </a:cubicBezTo>
                <a:cubicBezTo>
                  <a:pt x="6" y="18"/>
                  <a:pt x="6" y="17"/>
                  <a:pt x="6" y="17"/>
                </a:cubicBezTo>
                <a:cubicBezTo>
                  <a:pt x="3" y="9"/>
                  <a:pt x="3" y="9"/>
                  <a:pt x="3" y="9"/>
                </a:cubicBezTo>
                <a:cubicBezTo>
                  <a:pt x="2" y="7"/>
                  <a:pt x="3" y="5"/>
                  <a:pt x="5" y="6"/>
                </a:cubicBezTo>
                <a:cubicBezTo>
                  <a:pt x="14" y="8"/>
                  <a:pt x="14" y="8"/>
                  <a:pt x="14" y="8"/>
                </a:cubicBezTo>
                <a:cubicBezTo>
                  <a:pt x="14" y="8"/>
                  <a:pt x="15" y="8"/>
                  <a:pt x="16" y="7"/>
                </a:cubicBezTo>
                <a:cubicBezTo>
                  <a:pt x="22" y="1"/>
                  <a:pt x="22" y="1"/>
                  <a:pt x="22" y="1"/>
                </a:cubicBezTo>
                <a:cubicBezTo>
                  <a:pt x="24" y="0"/>
                  <a:pt x="26" y="1"/>
                  <a:pt x="26" y="3"/>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6" name="Google Shape;916;p2"/>
          <p:cNvSpPr/>
          <p:nvPr/>
        </p:nvSpPr>
        <p:spPr>
          <a:xfrm>
            <a:off x="4328937" y="657623"/>
            <a:ext cx="258762" cy="274638"/>
          </a:xfrm>
          <a:custGeom>
            <a:avLst/>
            <a:gdLst/>
            <a:ahLst/>
            <a:cxnLst/>
            <a:rect l="l" t="t" r="r" b="b"/>
            <a:pathLst>
              <a:path w="36" h="38" extrusionOk="0">
                <a:moveTo>
                  <a:pt x="25" y="3"/>
                </a:moveTo>
                <a:cubicBezTo>
                  <a:pt x="26" y="11"/>
                  <a:pt x="26" y="11"/>
                  <a:pt x="26" y="11"/>
                </a:cubicBezTo>
                <a:cubicBezTo>
                  <a:pt x="26" y="12"/>
                  <a:pt x="27" y="13"/>
                  <a:pt x="27" y="13"/>
                </a:cubicBezTo>
                <a:cubicBezTo>
                  <a:pt x="35" y="18"/>
                  <a:pt x="35" y="18"/>
                  <a:pt x="35" y="18"/>
                </a:cubicBezTo>
                <a:cubicBezTo>
                  <a:pt x="36" y="19"/>
                  <a:pt x="36" y="21"/>
                  <a:pt x="34" y="22"/>
                </a:cubicBezTo>
                <a:cubicBezTo>
                  <a:pt x="27" y="25"/>
                  <a:pt x="27" y="25"/>
                  <a:pt x="27" y="25"/>
                </a:cubicBezTo>
                <a:cubicBezTo>
                  <a:pt x="26" y="26"/>
                  <a:pt x="25" y="26"/>
                  <a:pt x="25" y="27"/>
                </a:cubicBezTo>
                <a:cubicBezTo>
                  <a:pt x="23" y="35"/>
                  <a:pt x="23" y="35"/>
                  <a:pt x="23" y="35"/>
                </a:cubicBezTo>
                <a:cubicBezTo>
                  <a:pt x="23" y="37"/>
                  <a:pt x="20" y="38"/>
                  <a:pt x="19" y="36"/>
                </a:cubicBezTo>
                <a:cubicBezTo>
                  <a:pt x="14" y="30"/>
                  <a:pt x="14" y="30"/>
                  <a:pt x="14" y="30"/>
                </a:cubicBezTo>
                <a:cubicBezTo>
                  <a:pt x="13" y="29"/>
                  <a:pt x="12" y="29"/>
                  <a:pt x="11" y="29"/>
                </a:cubicBezTo>
                <a:cubicBezTo>
                  <a:pt x="3" y="30"/>
                  <a:pt x="3" y="30"/>
                  <a:pt x="3" y="30"/>
                </a:cubicBezTo>
                <a:cubicBezTo>
                  <a:pt x="1" y="30"/>
                  <a:pt x="0" y="28"/>
                  <a:pt x="1" y="26"/>
                </a:cubicBezTo>
                <a:cubicBezTo>
                  <a:pt x="5" y="19"/>
                  <a:pt x="5" y="19"/>
                  <a:pt x="5" y="19"/>
                </a:cubicBezTo>
                <a:cubicBezTo>
                  <a:pt x="6" y="18"/>
                  <a:pt x="6" y="17"/>
                  <a:pt x="5" y="17"/>
                </a:cubicBezTo>
                <a:cubicBezTo>
                  <a:pt x="2" y="9"/>
                  <a:pt x="2" y="9"/>
                  <a:pt x="2" y="9"/>
                </a:cubicBezTo>
                <a:cubicBezTo>
                  <a:pt x="1" y="7"/>
                  <a:pt x="3" y="5"/>
                  <a:pt x="5" y="6"/>
                </a:cubicBezTo>
                <a:cubicBezTo>
                  <a:pt x="13" y="8"/>
                  <a:pt x="13" y="8"/>
                  <a:pt x="13" y="8"/>
                </a:cubicBezTo>
                <a:cubicBezTo>
                  <a:pt x="14" y="8"/>
                  <a:pt x="14" y="8"/>
                  <a:pt x="15" y="7"/>
                </a:cubicBezTo>
                <a:cubicBezTo>
                  <a:pt x="21" y="1"/>
                  <a:pt x="21" y="1"/>
                  <a:pt x="21" y="1"/>
                </a:cubicBezTo>
                <a:cubicBezTo>
                  <a:pt x="23" y="0"/>
                  <a:pt x="25" y="1"/>
                  <a:pt x="25" y="3"/>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17" name="Google Shape;917;p2"/>
          <p:cNvGrpSpPr/>
          <p:nvPr/>
        </p:nvGrpSpPr>
        <p:grpSpPr>
          <a:xfrm>
            <a:off x="10134801" y="5556338"/>
            <a:ext cx="831950" cy="1846929"/>
            <a:chOff x="4051301" y="4313238"/>
            <a:chExt cx="1270000" cy="2819400"/>
          </a:xfrm>
        </p:grpSpPr>
        <p:sp>
          <p:nvSpPr>
            <p:cNvPr id="918" name="Google Shape;918;p2"/>
            <p:cNvSpPr/>
            <p:nvPr/>
          </p:nvSpPr>
          <p:spPr>
            <a:xfrm>
              <a:off x="4432301" y="4632325"/>
              <a:ext cx="889000" cy="679450"/>
            </a:xfrm>
            <a:custGeom>
              <a:avLst/>
              <a:gdLst/>
              <a:ahLst/>
              <a:cxnLst/>
              <a:rect l="l" t="t" r="r" b="b"/>
              <a:pathLst>
                <a:path w="560" h="428" extrusionOk="0">
                  <a:moveTo>
                    <a:pt x="5" y="282"/>
                  </a:moveTo>
                  <a:lnTo>
                    <a:pt x="0" y="309"/>
                  </a:lnTo>
                  <a:lnTo>
                    <a:pt x="555" y="428"/>
                  </a:lnTo>
                  <a:lnTo>
                    <a:pt x="560" y="405"/>
                  </a:lnTo>
                  <a:lnTo>
                    <a:pt x="478" y="54"/>
                  </a:lnTo>
                  <a:lnTo>
                    <a:pt x="228" y="0"/>
                  </a:lnTo>
                  <a:lnTo>
                    <a:pt x="5" y="282"/>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9" name="Google Shape;919;p2"/>
            <p:cNvSpPr/>
            <p:nvPr/>
          </p:nvSpPr>
          <p:spPr>
            <a:xfrm>
              <a:off x="4794251" y="4313238"/>
              <a:ext cx="396875" cy="404813"/>
            </a:xfrm>
            <a:custGeom>
              <a:avLst/>
              <a:gdLst/>
              <a:ahLst/>
              <a:cxnLst/>
              <a:rect l="l" t="t" r="r" b="b"/>
              <a:pathLst>
                <a:path w="55" h="56" extrusionOk="0">
                  <a:moveTo>
                    <a:pt x="31" y="5"/>
                  </a:moveTo>
                  <a:cubicBezTo>
                    <a:pt x="0" y="44"/>
                    <a:pt x="0" y="44"/>
                    <a:pt x="0" y="44"/>
                  </a:cubicBezTo>
                  <a:cubicBezTo>
                    <a:pt x="55" y="56"/>
                    <a:pt x="55" y="56"/>
                    <a:pt x="55" y="56"/>
                  </a:cubicBezTo>
                  <a:cubicBezTo>
                    <a:pt x="43" y="7"/>
                    <a:pt x="43" y="7"/>
                    <a:pt x="43" y="7"/>
                  </a:cubicBezTo>
                  <a:cubicBezTo>
                    <a:pt x="42" y="2"/>
                    <a:pt x="35" y="0"/>
                    <a:pt x="31" y="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0" name="Google Shape;920;p2"/>
            <p:cNvSpPr/>
            <p:nvPr/>
          </p:nvSpPr>
          <p:spPr>
            <a:xfrm>
              <a:off x="5032376" y="4683125"/>
              <a:ext cx="288925" cy="628650"/>
            </a:xfrm>
            <a:custGeom>
              <a:avLst/>
              <a:gdLst/>
              <a:ahLst/>
              <a:cxnLst/>
              <a:rect l="l" t="t" r="r" b="b"/>
              <a:pathLst>
                <a:path w="182" h="396" extrusionOk="0">
                  <a:moveTo>
                    <a:pt x="118" y="386"/>
                  </a:moveTo>
                  <a:lnTo>
                    <a:pt x="177" y="396"/>
                  </a:lnTo>
                  <a:lnTo>
                    <a:pt x="182" y="373"/>
                  </a:lnTo>
                  <a:lnTo>
                    <a:pt x="100" y="22"/>
                  </a:lnTo>
                  <a:lnTo>
                    <a:pt x="0" y="0"/>
                  </a:lnTo>
                  <a:lnTo>
                    <a:pt x="13" y="350"/>
                  </a:lnTo>
                  <a:lnTo>
                    <a:pt x="118" y="386"/>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1" name="Google Shape;921;p2"/>
            <p:cNvSpPr/>
            <p:nvPr/>
          </p:nvSpPr>
          <p:spPr>
            <a:xfrm>
              <a:off x="4368801" y="5130800"/>
              <a:ext cx="952500" cy="1163638"/>
            </a:xfrm>
            <a:custGeom>
              <a:avLst/>
              <a:gdLst/>
              <a:ahLst/>
              <a:cxnLst/>
              <a:rect l="l" t="t" r="r" b="b"/>
              <a:pathLst>
                <a:path w="600" h="733" extrusionOk="0">
                  <a:moveTo>
                    <a:pt x="463" y="733"/>
                  </a:moveTo>
                  <a:lnTo>
                    <a:pt x="600" y="104"/>
                  </a:lnTo>
                  <a:lnTo>
                    <a:pt x="131" y="0"/>
                  </a:lnTo>
                  <a:lnTo>
                    <a:pt x="0" y="628"/>
                  </a:lnTo>
                  <a:lnTo>
                    <a:pt x="463" y="733"/>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2" name="Google Shape;922;p2"/>
            <p:cNvSpPr/>
            <p:nvPr/>
          </p:nvSpPr>
          <p:spPr>
            <a:xfrm>
              <a:off x="4230688" y="5102225"/>
              <a:ext cx="404812" cy="1039813"/>
            </a:xfrm>
            <a:custGeom>
              <a:avLst/>
              <a:gdLst/>
              <a:ahLst/>
              <a:cxnLst/>
              <a:rect l="l" t="t" r="r" b="b"/>
              <a:pathLst>
                <a:path w="255" h="655" extrusionOk="0">
                  <a:moveTo>
                    <a:pt x="118" y="655"/>
                  </a:moveTo>
                  <a:lnTo>
                    <a:pt x="255" y="27"/>
                  </a:lnTo>
                  <a:lnTo>
                    <a:pt x="132" y="0"/>
                  </a:lnTo>
                  <a:lnTo>
                    <a:pt x="0" y="628"/>
                  </a:lnTo>
                  <a:lnTo>
                    <a:pt x="118" y="655"/>
                  </a:lnTo>
                  <a:close/>
                </a:path>
              </a:pathLst>
            </a:custGeom>
            <a:solidFill>
              <a:srgbClr val="E17A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3" name="Google Shape;923;p2"/>
            <p:cNvSpPr/>
            <p:nvPr/>
          </p:nvSpPr>
          <p:spPr>
            <a:xfrm>
              <a:off x="4845051" y="5238750"/>
              <a:ext cx="476250" cy="1055688"/>
            </a:xfrm>
            <a:custGeom>
              <a:avLst/>
              <a:gdLst/>
              <a:ahLst/>
              <a:cxnLst/>
              <a:rect l="l" t="t" r="r" b="b"/>
              <a:pathLst>
                <a:path w="300" h="665" extrusionOk="0">
                  <a:moveTo>
                    <a:pt x="163" y="665"/>
                  </a:moveTo>
                  <a:lnTo>
                    <a:pt x="300" y="36"/>
                  </a:lnTo>
                  <a:lnTo>
                    <a:pt x="131" y="0"/>
                  </a:lnTo>
                  <a:lnTo>
                    <a:pt x="0" y="628"/>
                  </a:lnTo>
                  <a:lnTo>
                    <a:pt x="163" y="665"/>
                  </a:lnTo>
                  <a:close/>
                </a:path>
              </a:pathLst>
            </a:custGeom>
            <a:solidFill>
              <a:srgbClr val="B83B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4" name="Google Shape;924;p2"/>
            <p:cNvSpPr/>
            <p:nvPr/>
          </p:nvSpPr>
          <p:spPr>
            <a:xfrm>
              <a:off x="4051301" y="6438900"/>
              <a:ext cx="973137" cy="693738"/>
            </a:xfrm>
            <a:custGeom>
              <a:avLst/>
              <a:gdLst/>
              <a:ahLst/>
              <a:cxnLst/>
              <a:rect l="l" t="t" r="r" b="b"/>
              <a:pathLst>
                <a:path w="135" h="96" extrusionOk="0">
                  <a:moveTo>
                    <a:pt x="134" y="35"/>
                  </a:moveTo>
                  <a:cubicBezTo>
                    <a:pt x="122" y="88"/>
                    <a:pt x="122" y="88"/>
                    <a:pt x="122" y="88"/>
                  </a:cubicBezTo>
                  <a:cubicBezTo>
                    <a:pt x="121" y="93"/>
                    <a:pt x="117" y="96"/>
                    <a:pt x="112" y="95"/>
                  </a:cubicBezTo>
                  <a:cubicBezTo>
                    <a:pt x="8" y="72"/>
                    <a:pt x="8" y="72"/>
                    <a:pt x="8" y="72"/>
                  </a:cubicBezTo>
                  <a:cubicBezTo>
                    <a:pt x="3" y="71"/>
                    <a:pt x="0" y="66"/>
                    <a:pt x="1" y="61"/>
                  </a:cubicBezTo>
                  <a:cubicBezTo>
                    <a:pt x="13" y="8"/>
                    <a:pt x="13" y="8"/>
                    <a:pt x="13" y="8"/>
                  </a:cubicBezTo>
                  <a:cubicBezTo>
                    <a:pt x="14" y="3"/>
                    <a:pt x="19" y="0"/>
                    <a:pt x="23" y="1"/>
                  </a:cubicBezTo>
                  <a:cubicBezTo>
                    <a:pt x="128" y="24"/>
                    <a:pt x="128" y="24"/>
                    <a:pt x="128" y="24"/>
                  </a:cubicBezTo>
                  <a:cubicBezTo>
                    <a:pt x="132" y="25"/>
                    <a:pt x="135" y="30"/>
                    <a:pt x="134" y="3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5" name="Google Shape;925;p2"/>
            <p:cNvSpPr/>
            <p:nvPr/>
          </p:nvSpPr>
          <p:spPr>
            <a:xfrm>
              <a:off x="4130676" y="6062663"/>
              <a:ext cx="981075" cy="679450"/>
            </a:xfrm>
            <a:custGeom>
              <a:avLst/>
              <a:gdLst/>
              <a:ahLst/>
              <a:cxnLst/>
              <a:rect l="l" t="t" r="r" b="b"/>
              <a:pathLst>
                <a:path w="618" h="428" extrusionOk="0">
                  <a:moveTo>
                    <a:pt x="554" y="428"/>
                  </a:moveTo>
                  <a:lnTo>
                    <a:pt x="618" y="123"/>
                  </a:lnTo>
                  <a:lnTo>
                    <a:pt x="68" y="0"/>
                  </a:lnTo>
                  <a:lnTo>
                    <a:pt x="0" y="309"/>
                  </a:lnTo>
                  <a:lnTo>
                    <a:pt x="554" y="428"/>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6" name="Google Shape;926;p2"/>
            <p:cNvSpPr/>
            <p:nvPr/>
          </p:nvSpPr>
          <p:spPr>
            <a:xfrm>
              <a:off x="4729163" y="6199188"/>
              <a:ext cx="382587" cy="542925"/>
            </a:xfrm>
            <a:custGeom>
              <a:avLst/>
              <a:gdLst/>
              <a:ahLst/>
              <a:cxnLst/>
              <a:rect l="l" t="t" r="r" b="b"/>
              <a:pathLst>
                <a:path w="241" h="342" extrusionOk="0">
                  <a:moveTo>
                    <a:pt x="177" y="342"/>
                  </a:moveTo>
                  <a:lnTo>
                    <a:pt x="241" y="37"/>
                  </a:lnTo>
                  <a:lnTo>
                    <a:pt x="68" y="0"/>
                  </a:lnTo>
                  <a:lnTo>
                    <a:pt x="0" y="305"/>
                  </a:lnTo>
                  <a:lnTo>
                    <a:pt x="177" y="342"/>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27" name="Google Shape;927;p2"/>
          <p:cNvGrpSpPr/>
          <p:nvPr/>
        </p:nvGrpSpPr>
        <p:grpSpPr>
          <a:xfrm>
            <a:off x="11087383" y="5769526"/>
            <a:ext cx="1097133" cy="1401836"/>
            <a:chOff x="5103813" y="4718050"/>
            <a:chExt cx="1674812" cy="2139951"/>
          </a:xfrm>
        </p:grpSpPr>
        <p:sp>
          <p:nvSpPr>
            <p:cNvPr id="928" name="Google Shape;928;p2"/>
            <p:cNvSpPr/>
            <p:nvPr/>
          </p:nvSpPr>
          <p:spPr>
            <a:xfrm>
              <a:off x="5126038" y="4827588"/>
              <a:ext cx="1652587" cy="2030413"/>
            </a:xfrm>
            <a:custGeom>
              <a:avLst/>
              <a:gdLst/>
              <a:ahLst/>
              <a:cxnLst/>
              <a:rect l="l" t="t" r="r" b="b"/>
              <a:pathLst>
                <a:path w="229" h="281" extrusionOk="0">
                  <a:moveTo>
                    <a:pt x="219" y="247"/>
                  </a:moveTo>
                  <a:cubicBezTo>
                    <a:pt x="60" y="280"/>
                    <a:pt x="60" y="280"/>
                    <a:pt x="60" y="280"/>
                  </a:cubicBezTo>
                  <a:cubicBezTo>
                    <a:pt x="54" y="281"/>
                    <a:pt x="48" y="277"/>
                    <a:pt x="47" y="271"/>
                  </a:cubicBezTo>
                  <a:cubicBezTo>
                    <a:pt x="1" y="47"/>
                    <a:pt x="1" y="47"/>
                    <a:pt x="1" y="47"/>
                  </a:cubicBezTo>
                  <a:cubicBezTo>
                    <a:pt x="0" y="41"/>
                    <a:pt x="4" y="35"/>
                    <a:pt x="9" y="34"/>
                  </a:cubicBezTo>
                  <a:cubicBezTo>
                    <a:pt x="169" y="1"/>
                    <a:pt x="169" y="1"/>
                    <a:pt x="169" y="1"/>
                  </a:cubicBezTo>
                  <a:cubicBezTo>
                    <a:pt x="174" y="0"/>
                    <a:pt x="180" y="4"/>
                    <a:pt x="181" y="10"/>
                  </a:cubicBezTo>
                  <a:cubicBezTo>
                    <a:pt x="228" y="234"/>
                    <a:pt x="228" y="234"/>
                    <a:pt x="228" y="234"/>
                  </a:cubicBezTo>
                  <a:cubicBezTo>
                    <a:pt x="229" y="240"/>
                    <a:pt x="225" y="246"/>
                    <a:pt x="219" y="247"/>
                  </a:cubicBezTo>
                  <a:close/>
                </a:path>
              </a:pathLst>
            </a:custGeom>
            <a:solidFill>
              <a:srgbClr val="4C4C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9" name="Google Shape;929;p2"/>
            <p:cNvSpPr/>
            <p:nvPr/>
          </p:nvSpPr>
          <p:spPr>
            <a:xfrm>
              <a:off x="5103813" y="4718050"/>
              <a:ext cx="1652587" cy="2030413"/>
            </a:xfrm>
            <a:custGeom>
              <a:avLst/>
              <a:gdLst/>
              <a:ahLst/>
              <a:cxnLst/>
              <a:rect l="l" t="t" r="r" b="b"/>
              <a:pathLst>
                <a:path w="229" h="281" extrusionOk="0">
                  <a:moveTo>
                    <a:pt x="219" y="247"/>
                  </a:moveTo>
                  <a:cubicBezTo>
                    <a:pt x="60" y="280"/>
                    <a:pt x="60" y="280"/>
                    <a:pt x="60" y="280"/>
                  </a:cubicBezTo>
                  <a:cubicBezTo>
                    <a:pt x="54" y="281"/>
                    <a:pt x="48" y="277"/>
                    <a:pt x="47" y="271"/>
                  </a:cubicBezTo>
                  <a:cubicBezTo>
                    <a:pt x="1" y="47"/>
                    <a:pt x="1" y="47"/>
                    <a:pt x="1" y="47"/>
                  </a:cubicBezTo>
                  <a:cubicBezTo>
                    <a:pt x="0" y="41"/>
                    <a:pt x="3" y="36"/>
                    <a:pt x="9" y="34"/>
                  </a:cubicBezTo>
                  <a:cubicBezTo>
                    <a:pt x="169" y="2"/>
                    <a:pt x="169" y="2"/>
                    <a:pt x="169" y="2"/>
                  </a:cubicBezTo>
                  <a:cubicBezTo>
                    <a:pt x="174" y="0"/>
                    <a:pt x="180" y="4"/>
                    <a:pt x="181" y="10"/>
                  </a:cubicBezTo>
                  <a:cubicBezTo>
                    <a:pt x="228" y="234"/>
                    <a:pt x="228" y="234"/>
                    <a:pt x="228" y="234"/>
                  </a:cubicBezTo>
                  <a:cubicBezTo>
                    <a:pt x="229" y="240"/>
                    <a:pt x="225" y="246"/>
                    <a:pt x="219" y="247"/>
                  </a:cubicBez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0" name="Google Shape;930;p2"/>
            <p:cNvSpPr/>
            <p:nvPr/>
          </p:nvSpPr>
          <p:spPr>
            <a:xfrm>
              <a:off x="5307013" y="4978400"/>
              <a:ext cx="1046162" cy="571500"/>
            </a:xfrm>
            <a:custGeom>
              <a:avLst/>
              <a:gdLst/>
              <a:ahLst/>
              <a:cxnLst/>
              <a:rect l="l" t="t" r="r" b="b"/>
              <a:pathLst>
                <a:path w="145" h="79" extrusionOk="0">
                  <a:moveTo>
                    <a:pt x="141" y="52"/>
                  </a:moveTo>
                  <a:cubicBezTo>
                    <a:pt x="15" y="78"/>
                    <a:pt x="15" y="78"/>
                    <a:pt x="15" y="78"/>
                  </a:cubicBezTo>
                  <a:cubicBezTo>
                    <a:pt x="13" y="79"/>
                    <a:pt x="10" y="77"/>
                    <a:pt x="10" y="74"/>
                  </a:cubicBezTo>
                  <a:cubicBezTo>
                    <a:pt x="1" y="32"/>
                    <a:pt x="1" y="32"/>
                    <a:pt x="1" y="32"/>
                  </a:cubicBezTo>
                  <a:cubicBezTo>
                    <a:pt x="0" y="29"/>
                    <a:pt x="2" y="27"/>
                    <a:pt x="5" y="26"/>
                  </a:cubicBezTo>
                  <a:cubicBezTo>
                    <a:pt x="130" y="0"/>
                    <a:pt x="130" y="0"/>
                    <a:pt x="130" y="0"/>
                  </a:cubicBezTo>
                  <a:cubicBezTo>
                    <a:pt x="133" y="0"/>
                    <a:pt x="135" y="1"/>
                    <a:pt x="136" y="4"/>
                  </a:cubicBezTo>
                  <a:cubicBezTo>
                    <a:pt x="145" y="46"/>
                    <a:pt x="145" y="46"/>
                    <a:pt x="145" y="46"/>
                  </a:cubicBezTo>
                  <a:cubicBezTo>
                    <a:pt x="145" y="49"/>
                    <a:pt x="143" y="52"/>
                    <a:pt x="141" y="52"/>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1" name="Google Shape;931;p2"/>
            <p:cNvSpPr/>
            <p:nvPr/>
          </p:nvSpPr>
          <p:spPr>
            <a:xfrm>
              <a:off x="5451476" y="5657850"/>
              <a:ext cx="173037" cy="166688"/>
            </a:xfrm>
            <a:custGeom>
              <a:avLst/>
              <a:gdLst/>
              <a:ahLst/>
              <a:cxnLst/>
              <a:rect l="l" t="t" r="r" b="b"/>
              <a:pathLst>
                <a:path w="24" h="23" extrusionOk="0">
                  <a:moveTo>
                    <a:pt x="14" y="22"/>
                  </a:moveTo>
                  <a:cubicBezTo>
                    <a:pt x="14" y="22"/>
                    <a:pt x="14" y="22"/>
                    <a:pt x="14" y="22"/>
                  </a:cubicBezTo>
                  <a:cubicBezTo>
                    <a:pt x="8" y="23"/>
                    <a:pt x="3" y="20"/>
                    <a:pt x="1" y="14"/>
                  </a:cubicBezTo>
                  <a:cubicBezTo>
                    <a:pt x="1" y="14"/>
                    <a:pt x="1" y="14"/>
                    <a:pt x="1" y="14"/>
                  </a:cubicBezTo>
                  <a:cubicBezTo>
                    <a:pt x="0" y="8"/>
                    <a:pt x="4" y="2"/>
                    <a:pt x="10" y="1"/>
                  </a:cubicBezTo>
                  <a:cubicBezTo>
                    <a:pt x="10" y="1"/>
                    <a:pt x="10" y="1"/>
                    <a:pt x="10" y="1"/>
                  </a:cubicBezTo>
                  <a:cubicBezTo>
                    <a:pt x="16" y="0"/>
                    <a:pt x="22" y="3"/>
                    <a:pt x="23" y="9"/>
                  </a:cubicBezTo>
                  <a:cubicBezTo>
                    <a:pt x="23" y="9"/>
                    <a:pt x="23" y="9"/>
                    <a:pt x="23" y="9"/>
                  </a:cubicBezTo>
                  <a:cubicBezTo>
                    <a:pt x="24" y="15"/>
                    <a:pt x="20" y="21"/>
                    <a:pt x="14"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2" name="Google Shape;932;p2"/>
            <p:cNvSpPr/>
            <p:nvPr/>
          </p:nvSpPr>
          <p:spPr>
            <a:xfrm>
              <a:off x="5451476" y="5635625"/>
              <a:ext cx="173037" cy="174625"/>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3" y="2"/>
                    <a:pt x="9" y="1"/>
                  </a:cubicBezTo>
                  <a:cubicBezTo>
                    <a:pt x="9" y="1"/>
                    <a:pt x="9" y="1"/>
                    <a:pt x="9" y="1"/>
                  </a:cubicBezTo>
                  <a:cubicBezTo>
                    <a:pt x="15" y="0"/>
                    <a:pt x="21" y="4"/>
                    <a:pt x="22" y="10"/>
                  </a:cubicBezTo>
                  <a:cubicBezTo>
                    <a:pt x="22" y="10"/>
                    <a:pt x="22" y="10"/>
                    <a:pt x="22" y="10"/>
                  </a:cubicBezTo>
                  <a:cubicBezTo>
                    <a:pt x="24" y="16"/>
                    <a:pt x="20" y="21"/>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3" name="Google Shape;933;p2"/>
            <p:cNvSpPr/>
            <p:nvPr/>
          </p:nvSpPr>
          <p:spPr>
            <a:xfrm>
              <a:off x="5710238" y="5600700"/>
              <a:ext cx="166687" cy="173038"/>
            </a:xfrm>
            <a:custGeom>
              <a:avLst/>
              <a:gdLst/>
              <a:ahLst/>
              <a:cxnLst/>
              <a:rect l="l" t="t" r="r" b="b"/>
              <a:pathLst>
                <a:path w="23" h="24" extrusionOk="0">
                  <a:moveTo>
                    <a:pt x="14" y="23"/>
                  </a:moveTo>
                  <a:cubicBezTo>
                    <a:pt x="14" y="23"/>
                    <a:pt x="14" y="23"/>
                    <a:pt x="14" y="23"/>
                  </a:cubicBezTo>
                  <a:cubicBezTo>
                    <a:pt x="8" y="24"/>
                    <a:pt x="2" y="20"/>
                    <a:pt x="1" y="14"/>
                  </a:cubicBezTo>
                  <a:cubicBezTo>
                    <a:pt x="1" y="14"/>
                    <a:pt x="1" y="14"/>
                    <a:pt x="1" y="14"/>
                  </a:cubicBezTo>
                  <a:cubicBezTo>
                    <a:pt x="0" y="8"/>
                    <a:pt x="3" y="3"/>
                    <a:pt x="9" y="1"/>
                  </a:cubicBezTo>
                  <a:cubicBezTo>
                    <a:pt x="9" y="1"/>
                    <a:pt x="9" y="1"/>
                    <a:pt x="9" y="1"/>
                  </a:cubicBezTo>
                  <a:cubicBezTo>
                    <a:pt x="15" y="0"/>
                    <a:pt x="21" y="4"/>
                    <a:pt x="22" y="10"/>
                  </a:cubicBezTo>
                  <a:cubicBezTo>
                    <a:pt x="22" y="10"/>
                    <a:pt x="22" y="10"/>
                    <a:pt x="22" y="10"/>
                  </a:cubicBezTo>
                  <a:cubicBezTo>
                    <a:pt x="23" y="16"/>
                    <a:pt x="20" y="22"/>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4" name="Google Shape;934;p2"/>
            <p:cNvSpPr/>
            <p:nvPr/>
          </p:nvSpPr>
          <p:spPr>
            <a:xfrm>
              <a:off x="5703888" y="5586413"/>
              <a:ext cx="173037" cy="173038"/>
            </a:xfrm>
            <a:custGeom>
              <a:avLst/>
              <a:gdLst/>
              <a:ahLst/>
              <a:cxnLst/>
              <a:rect l="l" t="t" r="r" b="b"/>
              <a:pathLst>
                <a:path w="24" h="24" extrusionOk="0">
                  <a:moveTo>
                    <a:pt x="14" y="22"/>
                  </a:moveTo>
                  <a:cubicBezTo>
                    <a:pt x="14" y="22"/>
                    <a:pt x="14" y="22"/>
                    <a:pt x="14" y="22"/>
                  </a:cubicBezTo>
                  <a:cubicBezTo>
                    <a:pt x="8" y="24"/>
                    <a:pt x="3" y="20"/>
                    <a:pt x="1" y="14"/>
                  </a:cubicBezTo>
                  <a:cubicBezTo>
                    <a:pt x="1" y="14"/>
                    <a:pt x="1" y="14"/>
                    <a:pt x="1" y="14"/>
                  </a:cubicBezTo>
                  <a:cubicBezTo>
                    <a:pt x="0" y="8"/>
                    <a:pt x="4" y="2"/>
                    <a:pt x="10" y="1"/>
                  </a:cubicBezTo>
                  <a:cubicBezTo>
                    <a:pt x="10" y="1"/>
                    <a:pt x="10" y="1"/>
                    <a:pt x="10" y="1"/>
                  </a:cubicBezTo>
                  <a:cubicBezTo>
                    <a:pt x="16" y="0"/>
                    <a:pt x="22" y="4"/>
                    <a:pt x="23" y="9"/>
                  </a:cubicBezTo>
                  <a:cubicBezTo>
                    <a:pt x="23" y="9"/>
                    <a:pt x="23" y="9"/>
                    <a:pt x="23" y="9"/>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5" name="Google Shape;935;p2"/>
            <p:cNvSpPr/>
            <p:nvPr/>
          </p:nvSpPr>
          <p:spPr>
            <a:xfrm>
              <a:off x="5962651" y="5549900"/>
              <a:ext cx="173037" cy="173038"/>
            </a:xfrm>
            <a:custGeom>
              <a:avLst/>
              <a:gdLst/>
              <a:ahLst/>
              <a:cxnLst/>
              <a:rect l="l" t="t" r="r" b="b"/>
              <a:pathLst>
                <a:path w="24" h="24" extrusionOk="0">
                  <a:moveTo>
                    <a:pt x="14" y="23"/>
                  </a:moveTo>
                  <a:cubicBezTo>
                    <a:pt x="14" y="23"/>
                    <a:pt x="14" y="23"/>
                    <a:pt x="14" y="23"/>
                  </a:cubicBezTo>
                  <a:cubicBezTo>
                    <a:pt x="8" y="24"/>
                    <a:pt x="3" y="20"/>
                    <a:pt x="1" y="14"/>
                  </a:cubicBezTo>
                  <a:cubicBezTo>
                    <a:pt x="1" y="14"/>
                    <a:pt x="1" y="14"/>
                    <a:pt x="1" y="14"/>
                  </a:cubicBezTo>
                  <a:cubicBezTo>
                    <a:pt x="0" y="8"/>
                    <a:pt x="4" y="2"/>
                    <a:pt x="10" y="1"/>
                  </a:cubicBezTo>
                  <a:cubicBezTo>
                    <a:pt x="10" y="1"/>
                    <a:pt x="10" y="1"/>
                    <a:pt x="10" y="1"/>
                  </a:cubicBezTo>
                  <a:cubicBezTo>
                    <a:pt x="16" y="0"/>
                    <a:pt x="22" y="4"/>
                    <a:pt x="23" y="10"/>
                  </a:cubicBezTo>
                  <a:cubicBezTo>
                    <a:pt x="23" y="10"/>
                    <a:pt x="23" y="10"/>
                    <a:pt x="23" y="10"/>
                  </a:cubicBezTo>
                  <a:cubicBezTo>
                    <a:pt x="24" y="15"/>
                    <a:pt x="20" y="21"/>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6" name="Google Shape;936;p2"/>
            <p:cNvSpPr/>
            <p:nvPr/>
          </p:nvSpPr>
          <p:spPr>
            <a:xfrm>
              <a:off x="5962651" y="5527675"/>
              <a:ext cx="166687" cy="173038"/>
            </a:xfrm>
            <a:custGeom>
              <a:avLst/>
              <a:gdLst/>
              <a:ahLst/>
              <a:cxnLst/>
              <a:rect l="l" t="t" r="r" b="b"/>
              <a:pathLst>
                <a:path w="23" h="24" extrusionOk="0">
                  <a:moveTo>
                    <a:pt x="14" y="23"/>
                  </a:moveTo>
                  <a:cubicBezTo>
                    <a:pt x="14" y="23"/>
                    <a:pt x="14" y="23"/>
                    <a:pt x="14" y="23"/>
                  </a:cubicBezTo>
                  <a:cubicBezTo>
                    <a:pt x="8" y="24"/>
                    <a:pt x="2" y="20"/>
                    <a:pt x="1" y="15"/>
                  </a:cubicBezTo>
                  <a:cubicBezTo>
                    <a:pt x="1" y="15"/>
                    <a:pt x="1" y="15"/>
                    <a:pt x="1" y="15"/>
                  </a:cubicBezTo>
                  <a:cubicBezTo>
                    <a:pt x="0" y="9"/>
                    <a:pt x="3" y="3"/>
                    <a:pt x="9" y="2"/>
                  </a:cubicBezTo>
                  <a:cubicBezTo>
                    <a:pt x="9" y="2"/>
                    <a:pt x="9" y="2"/>
                    <a:pt x="9" y="2"/>
                  </a:cubicBezTo>
                  <a:cubicBezTo>
                    <a:pt x="15" y="0"/>
                    <a:pt x="21" y="4"/>
                    <a:pt x="22" y="10"/>
                  </a:cubicBezTo>
                  <a:cubicBezTo>
                    <a:pt x="22" y="10"/>
                    <a:pt x="22" y="10"/>
                    <a:pt x="22" y="10"/>
                  </a:cubicBezTo>
                  <a:cubicBezTo>
                    <a:pt x="23"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7" name="Google Shape;937;p2"/>
            <p:cNvSpPr/>
            <p:nvPr/>
          </p:nvSpPr>
          <p:spPr>
            <a:xfrm>
              <a:off x="6223000" y="5499100"/>
              <a:ext cx="166687" cy="166688"/>
            </a:xfrm>
            <a:custGeom>
              <a:avLst/>
              <a:gdLst/>
              <a:ahLst/>
              <a:cxnLst/>
              <a:rect l="l" t="t" r="r" b="b"/>
              <a:pathLst>
                <a:path w="23" h="23" extrusionOk="0">
                  <a:moveTo>
                    <a:pt x="14" y="22"/>
                  </a:moveTo>
                  <a:cubicBezTo>
                    <a:pt x="14" y="22"/>
                    <a:pt x="14" y="22"/>
                    <a:pt x="14" y="22"/>
                  </a:cubicBezTo>
                  <a:cubicBezTo>
                    <a:pt x="8" y="23"/>
                    <a:pt x="2" y="20"/>
                    <a:pt x="1" y="14"/>
                  </a:cubicBezTo>
                  <a:cubicBezTo>
                    <a:pt x="1" y="14"/>
                    <a:pt x="1" y="14"/>
                    <a:pt x="1" y="14"/>
                  </a:cubicBezTo>
                  <a:cubicBezTo>
                    <a:pt x="0" y="8"/>
                    <a:pt x="3" y="2"/>
                    <a:pt x="9" y="1"/>
                  </a:cubicBezTo>
                  <a:cubicBezTo>
                    <a:pt x="9" y="1"/>
                    <a:pt x="9" y="1"/>
                    <a:pt x="9" y="1"/>
                  </a:cubicBezTo>
                  <a:cubicBezTo>
                    <a:pt x="15" y="0"/>
                    <a:pt x="21" y="3"/>
                    <a:pt x="22" y="9"/>
                  </a:cubicBezTo>
                  <a:cubicBezTo>
                    <a:pt x="22" y="9"/>
                    <a:pt x="22" y="9"/>
                    <a:pt x="22" y="9"/>
                  </a:cubicBezTo>
                  <a:cubicBezTo>
                    <a:pt x="23" y="15"/>
                    <a:pt x="20" y="21"/>
                    <a:pt x="14"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8" name="Google Shape;938;p2"/>
            <p:cNvSpPr/>
            <p:nvPr/>
          </p:nvSpPr>
          <p:spPr>
            <a:xfrm>
              <a:off x="6215063" y="5476875"/>
              <a:ext cx="174625" cy="174625"/>
            </a:xfrm>
            <a:custGeom>
              <a:avLst/>
              <a:gdLst/>
              <a:ahLst/>
              <a:cxnLst/>
              <a:rect l="l" t="t" r="r" b="b"/>
              <a:pathLst>
                <a:path w="24" h="24" extrusionOk="0">
                  <a:moveTo>
                    <a:pt x="14" y="23"/>
                  </a:moveTo>
                  <a:cubicBezTo>
                    <a:pt x="14" y="23"/>
                    <a:pt x="14" y="23"/>
                    <a:pt x="14" y="23"/>
                  </a:cubicBezTo>
                  <a:cubicBezTo>
                    <a:pt x="8" y="24"/>
                    <a:pt x="3" y="20"/>
                    <a:pt x="1" y="14"/>
                  </a:cubicBezTo>
                  <a:cubicBezTo>
                    <a:pt x="1" y="14"/>
                    <a:pt x="1" y="14"/>
                    <a:pt x="1" y="14"/>
                  </a:cubicBezTo>
                  <a:cubicBezTo>
                    <a:pt x="0" y="8"/>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9" name="Google Shape;939;p2"/>
            <p:cNvSpPr/>
            <p:nvPr/>
          </p:nvSpPr>
          <p:spPr>
            <a:xfrm>
              <a:off x="5500688" y="5903913"/>
              <a:ext cx="173037" cy="173038"/>
            </a:xfrm>
            <a:custGeom>
              <a:avLst/>
              <a:gdLst/>
              <a:ahLst/>
              <a:cxnLst/>
              <a:rect l="l" t="t" r="r" b="b"/>
              <a:pathLst>
                <a:path w="24" h="24" extrusionOk="0">
                  <a:moveTo>
                    <a:pt x="14" y="23"/>
                  </a:moveTo>
                  <a:cubicBezTo>
                    <a:pt x="14" y="23"/>
                    <a:pt x="14" y="23"/>
                    <a:pt x="14" y="23"/>
                  </a:cubicBezTo>
                  <a:cubicBezTo>
                    <a:pt x="9" y="24"/>
                    <a:pt x="3" y="20"/>
                    <a:pt x="2" y="14"/>
                  </a:cubicBezTo>
                  <a:cubicBezTo>
                    <a:pt x="2" y="14"/>
                    <a:pt x="2" y="14"/>
                    <a:pt x="2" y="14"/>
                  </a:cubicBezTo>
                  <a:cubicBezTo>
                    <a:pt x="0" y="9"/>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0" name="Google Shape;940;p2"/>
            <p:cNvSpPr/>
            <p:nvPr/>
          </p:nvSpPr>
          <p:spPr>
            <a:xfrm>
              <a:off x="5500688" y="5889625"/>
              <a:ext cx="173037" cy="173038"/>
            </a:xfrm>
            <a:custGeom>
              <a:avLst/>
              <a:gdLst/>
              <a:ahLst/>
              <a:cxnLst/>
              <a:rect l="l" t="t" r="r" b="b"/>
              <a:pathLst>
                <a:path w="24" h="24" extrusionOk="0">
                  <a:moveTo>
                    <a:pt x="14" y="22"/>
                  </a:moveTo>
                  <a:cubicBezTo>
                    <a:pt x="14" y="22"/>
                    <a:pt x="14" y="22"/>
                    <a:pt x="14" y="22"/>
                  </a:cubicBezTo>
                  <a:cubicBezTo>
                    <a:pt x="8" y="24"/>
                    <a:pt x="2" y="20"/>
                    <a:pt x="1" y="14"/>
                  </a:cubicBezTo>
                  <a:cubicBezTo>
                    <a:pt x="1" y="14"/>
                    <a:pt x="1" y="14"/>
                    <a:pt x="1" y="14"/>
                  </a:cubicBezTo>
                  <a:cubicBezTo>
                    <a:pt x="0" y="8"/>
                    <a:pt x="4" y="2"/>
                    <a:pt x="10" y="1"/>
                  </a:cubicBezTo>
                  <a:cubicBezTo>
                    <a:pt x="10" y="1"/>
                    <a:pt x="10" y="1"/>
                    <a:pt x="10" y="1"/>
                  </a:cubicBezTo>
                  <a:cubicBezTo>
                    <a:pt x="15" y="0"/>
                    <a:pt x="21" y="4"/>
                    <a:pt x="22" y="10"/>
                  </a:cubicBezTo>
                  <a:cubicBezTo>
                    <a:pt x="22" y="10"/>
                    <a:pt x="22" y="10"/>
                    <a:pt x="22" y="10"/>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1" name="Google Shape;941;p2"/>
            <p:cNvSpPr/>
            <p:nvPr/>
          </p:nvSpPr>
          <p:spPr>
            <a:xfrm>
              <a:off x="5761038" y="5853113"/>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10" y="1"/>
                  </a:cubicBezTo>
                  <a:cubicBezTo>
                    <a:pt x="10" y="1"/>
                    <a:pt x="10" y="1"/>
                    <a:pt x="10" y="1"/>
                  </a:cubicBezTo>
                  <a:cubicBezTo>
                    <a:pt x="15" y="0"/>
                    <a:pt x="21" y="4"/>
                    <a:pt x="22" y="10"/>
                  </a:cubicBezTo>
                  <a:cubicBezTo>
                    <a:pt x="22" y="10"/>
                    <a:pt x="22" y="10"/>
                    <a:pt x="22" y="10"/>
                  </a:cubicBezTo>
                  <a:cubicBezTo>
                    <a:pt x="24" y="16"/>
                    <a:pt x="20" y="21"/>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2" name="Google Shape;942;p2"/>
            <p:cNvSpPr/>
            <p:nvPr/>
          </p:nvSpPr>
          <p:spPr>
            <a:xfrm>
              <a:off x="5753101" y="5830888"/>
              <a:ext cx="174625" cy="174625"/>
            </a:xfrm>
            <a:custGeom>
              <a:avLst/>
              <a:gdLst/>
              <a:ahLst/>
              <a:cxnLst/>
              <a:rect l="l" t="t" r="r" b="b"/>
              <a:pathLst>
                <a:path w="24" h="24" extrusionOk="0">
                  <a:moveTo>
                    <a:pt x="14" y="23"/>
                  </a:moveTo>
                  <a:cubicBezTo>
                    <a:pt x="14" y="23"/>
                    <a:pt x="14" y="23"/>
                    <a:pt x="14" y="23"/>
                  </a:cubicBezTo>
                  <a:cubicBezTo>
                    <a:pt x="9" y="24"/>
                    <a:pt x="3" y="21"/>
                    <a:pt x="1" y="15"/>
                  </a:cubicBezTo>
                  <a:cubicBezTo>
                    <a:pt x="1" y="15"/>
                    <a:pt x="1" y="15"/>
                    <a:pt x="1" y="15"/>
                  </a:cubicBezTo>
                  <a:cubicBezTo>
                    <a:pt x="0" y="9"/>
                    <a:pt x="4" y="3"/>
                    <a:pt x="10" y="2"/>
                  </a:cubicBezTo>
                  <a:cubicBezTo>
                    <a:pt x="10" y="2"/>
                    <a:pt x="10" y="2"/>
                    <a:pt x="10" y="2"/>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3" name="Google Shape;943;p2"/>
            <p:cNvSpPr/>
            <p:nvPr/>
          </p:nvSpPr>
          <p:spPr>
            <a:xfrm>
              <a:off x="6013451" y="5802313"/>
              <a:ext cx="173037" cy="166688"/>
            </a:xfrm>
            <a:custGeom>
              <a:avLst/>
              <a:gdLst/>
              <a:ahLst/>
              <a:cxnLst/>
              <a:rect l="l" t="t" r="r" b="b"/>
              <a:pathLst>
                <a:path w="24" h="23" extrusionOk="0">
                  <a:moveTo>
                    <a:pt x="14" y="22"/>
                  </a:moveTo>
                  <a:cubicBezTo>
                    <a:pt x="14" y="22"/>
                    <a:pt x="14" y="22"/>
                    <a:pt x="14" y="22"/>
                  </a:cubicBezTo>
                  <a:cubicBezTo>
                    <a:pt x="9" y="23"/>
                    <a:pt x="3" y="20"/>
                    <a:pt x="1" y="14"/>
                  </a:cubicBezTo>
                  <a:cubicBezTo>
                    <a:pt x="1" y="14"/>
                    <a:pt x="1" y="14"/>
                    <a:pt x="1" y="14"/>
                  </a:cubicBezTo>
                  <a:cubicBezTo>
                    <a:pt x="0" y="8"/>
                    <a:pt x="4" y="2"/>
                    <a:pt x="10" y="1"/>
                  </a:cubicBezTo>
                  <a:cubicBezTo>
                    <a:pt x="10" y="1"/>
                    <a:pt x="10" y="1"/>
                    <a:pt x="10" y="1"/>
                  </a:cubicBezTo>
                  <a:cubicBezTo>
                    <a:pt x="16" y="0"/>
                    <a:pt x="22" y="3"/>
                    <a:pt x="23" y="9"/>
                  </a:cubicBezTo>
                  <a:cubicBezTo>
                    <a:pt x="23" y="9"/>
                    <a:pt x="23" y="9"/>
                    <a:pt x="23" y="9"/>
                  </a:cubicBezTo>
                  <a:cubicBezTo>
                    <a:pt x="24" y="15"/>
                    <a:pt x="20" y="21"/>
                    <a:pt x="14"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4" name="Google Shape;944;p2"/>
            <p:cNvSpPr/>
            <p:nvPr/>
          </p:nvSpPr>
          <p:spPr>
            <a:xfrm>
              <a:off x="6013451" y="5780088"/>
              <a:ext cx="173037" cy="174625"/>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3"/>
                    <a:pt x="9" y="1"/>
                  </a:cubicBezTo>
                  <a:cubicBezTo>
                    <a:pt x="9" y="1"/>
                    <a:pt x="9" y="1"/>
                    <a:pt x="9" y="1"/>
                  </a:cubicBezTo>
                  <a:cubicBezTo>
                    <a:pt x="15" y="0"/>
                    <a:pt x="21" y="4"/>
                    <a:pt x="22" y="10"/>
                  </a:cubicBezTo>
                  <a:cubicBezTo>
                    <a:pt x="22" y="10"/>
                    <a:pt x="22" y="10"/>
                    <a:pt x="22"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5" name="Google Shape;945;p2"/>
            <p:cNvSpPr/>
            <p:nvPr/>
          </p:nvSpPr>
          <p:spPr>
            <a:xfrm>
              <a:off x="5559426" y="6156325"/>
              <a:ext cx="165100" cy="173038"/>
            </a:xfrm>
            <a:custGeom>
              <a:avLst/>
              <a:gdLst/>
              <a:ahLst/>
              <a:cxnLst/>
              <a:rect l="l" t="t" r="r" b="b"/>
              <a:pathLst>
                <a:path w="23" h="24" extrusionOk="0">
                  <a:moveTo>
                    <a:pt x="14" y="23"/>
                  </a:moveTo>
                  <a:cubicBezTo>
                    <a:pt x="14" y="23"/>
                    <a:pt x="14" y="23"/>
                    <a:pt x="14" y="23"/>
                  </a:cubicBezTo>
                  <a:cubicBezTo>
                    <a:pt x="8" y="24"/>
                    <a:pt x="2" y="20"/>
                    <a:pt x="1" y="15"/>
                  </a:cubicBezTo>
                  <a:cubicBezTo>
                    <a:pt x="1" y="15"/>
                    <a:pt x="1" y="15"/>
                    <a:pt x="1" y="15"/>
                  </a:cubicBezTo>
                  <a:cubicBezTo>
                    <a:pt x="0" y="9"/>
                    <a:pt x="3" y="3"/>
                    <a:pt x="9" y="2"/>
                  </a:cubicBezTo>
                  <a:cubicBezTo>
                    <a:pt x="9" y="2"/>
                    <a:pt x="9" y="2"/>
                    <a:pt x="9" y="2"/>
                  </a:cubicBezTo>
                  <a:cubicBezTo>
                    <a:pt x="15" y="0"/>
                    <a:pt x="21" y="4"/>
                    <a:pt x="22" y="10"/>
                  </a:cubicBezTo>
                  <a:cubicBezTo>
                    <a:pt x="22" y="10"/>
                    <a:pt x="22" y="10"/>
                    <a:pt x="22" y="10"/>
                  </a:cubicBezTo>
                  <a:cubicBezTo>
                    <a:pt x="23" y="16"/>
                    <a:pt x="20" y="22"/>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6" name="Google Shape;946;p2"/>
            <p:cNvSpPr/>
            <p:nvPr/>
          </p:nvSpPr>
          <p:spPr>
            <a:xfrm>
              <a:off x="5551488" y="6142038"/>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10" y="1"/>
                  </a:cubicBezTo>
                  <a:cubicBezTo>
                    <a:pt x="10" y="1"/>
                    <a:pt x="10" y="1"/>
                    <a:pt x="10" y="1"/>
                  </a:cubicBezTo>
                  <a:cubicBezTo>
                    <a:pt x="16" y="0"/>
                    <a:pt x="21" y="4"/>
                    <a:pt x="23" y="10"/>
                  </a:cubicBezTo>
                  <a:cubicBezTo>
                    <a:pt x="23" y="10"/>
                    <a:pt x="23" y="10"/>
                    <a:pt x="23" y="10"/>
                  </a:cubicBezTo>
                  <a:cubicBezTo>
                    <a:pt x="24" y="16"/>
                    <a:pt x="20" y="21"/>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7" name="Google Shape;947;p2"/>
            <p:cNvSpPr/>
            <p:nvPr/>
          </p:nvSpPr>
          <p:spPr>
            <a:xfrm>
              <a:off x="5811838" y="6105525"/>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10" y="1"/>
                  </a:cubicBezTo>
                  <a:cubicBezTo>
                    <a:pt x="10" y="1"/>
                    <a:pt x="10" y="1"/>
                    <a:pt x="10" y="1"/>
                  </a:cubicBezTo>
                  <a:cubicBezTo>
                    <a:pt x="16" y="0"/>
                    <a:pt x="21" y="4"/>
                    <a:pt x="23" y="10"/>
                  </a:cubicBezTo>
                  <a:cubicBezTo>
                    <a:pt x="23" y="10"/>
                    <a:pt x="23" y="10"/>
                    <a:pt x="23" y="10"/>
                  </a:cubicBezTo>
                  <a:cubicBezTo>
                    <a:pt x="24" y="16"/>
                    <a:pt x="20" y="21"/>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8" name="Google Shape;948;p2"/>
            <p:cNvSpPr/>
            <p:nvPr/>
          </p:nvSpPr>
          <p:spPr>
            <a:xfrm>
              <a:off x="5811838" y="6091238"/>
              <a:ext cx="165100" cy="166688"/>
            </a:xfrm>
            <a:custGeom>
              <a:avLst/>
              <a:gdLst/>
              <a:ahLst/>
              <a:cxnLst/>
              <a:rect l="l" t="t" r="r" b="b"/>
              <a:pathLst>
                <a:path w="23" h="23" extrusionOk="0">
                  <a:moveTo>
                    <a:pt x="14" y="22"/>
                  </a:moveTo>
                  <a:cubicBezTo>
                    <a:pt x="14" y="22"/>
                    <a:pt x="14" y="22"/>
                    <a:pt x="14" y="22"/>
                  </a:cubicBezTo>
                  <a:cubicBezTo>
                    <a:pt x="8" y="23"/>
                    <a:pt x="2" y="20"/>
                    <a:pt x="1" y="14"/>
                  </a:cubicBezTo>
                  <a:cubicBezTo>
                    <a:pt x="1" y="14"/>
                    <a:pt x="1" y="14"/>
                    <a:pt x="1" y="14"/>
                  </a:cubicBezTo>
                  <a:cubicBezTo>
                    <a:pt x="0" y="8"/>
                    <a:pt x="3" y="2"/>
                    <a:pt x="9" y="1"/>
                  </a:cubicBezTo>
                  <a:cubicBezTo>
                    <a:pt x="9" y="1"/>
                    <a:pt x="9" y="1"/>
                    <a:pt x="9" y="1"/>
                  </a:cubicBezTo>
                  <a:cubicBezTo>
                    <a:pt x="15" y="0"/>
                    <a:pt x="21" y="3"/>
                    <a:pt x="22" y="9"/>
                  </a:cubicBezTo>
                  <a:cubicBezTo>
                    <a:pt x="22" y="9"/>
                    <a:pt x="22" y="9"/>
                    <a:pt x="22" y="9"/>
                  </a:cubicBezTo>
                  <a:cubicBezTo>
                    <a:pt x="23" y="15"/>
                    <a:pt x="20" y="21"/>
                    <a:pt x="14" y="2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9" name="Google Shape;949;p2"/>
            <p:cNvSpPr/>
            <p:nvPr/>
          </p:nvSpPr>
          <p:spPr>
            <a:xfrm>
              <a:off x="6072188" y="6054725"/>
              <a:ext cx="165100" cy="174625"/>
            </a:xfrm>
            <a:custGeom>
              <a:avLst/>
              <a:gdLst/>
              <a:ahLst/>
              <a:cxnLst/>
              <a:rect l="l" t="t" r="r" b="b"/>
              <a:pathLst>
                <a:path w="23" h="24" extrusionOk="0">
                  <a:moveTo>
                    <a:pt x="14" y="22"/>
                  </a:moveTo>
                  <a:cubicBezTo>
                    <a:pt x="14" y="22"/>
                    <a:pt x="14" y="22"/>
                    <a:pt x="14" y="22"/>
                  </a:cubicBezTo>
                  <a:cubicBezTo>
                    <a:pt x="8" y="24"/>
                    <a:pt x="2" y="20"/>
                    <a:pt x="1" y="14"/>
                  </a:cubicBezTo>
                  <a:cubicBezTo>
                    <a:pt x="1" y="14"/>
                    <a:pt x="1" y="14"/>
                    <a:pt x="1" y="14"/>
                  </a:cubicBezTo>
                  <a:cubicBezTo>
                    <a:pt x="0" y="8"/>
                    <a:pt x="3" y="2"/>
                    <a:pt x="9" y="1"/>
                  </a:cubicBezTo>
                  <a:cubicBezTo>
                    <a:pt x="9" y="1"/>
                    <a:pt x="9" y="1"/>
                    <a:pt x="9" y="1"/>
                  </a:cubicBezTo>
                  <a:cubicBezTo>
                    <a:pt x="15" y="0"/>
                    <a:pt x="21" y="4"/>
                    <a:pt x="22" y="9"/>
                  </a:cubicBezTo>
                  <a:cubicBezTo>
                    <a:pt x="22" y="9"/>
                    <a:pt x="22" y="9"/>
                    <a:pt x="22" y="9"/>
                  </a:cubicBezTo>
                  <a:cubicBezTo>
                    <a:pt x="23" y="15"/>
                    <a:pt x="20" y="21"/>
                    <a:pt x="14"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0" name="Google Shape;950;p2"/>
            <p:cNvSpPr/>
            <p:nvPr/>
          </p:nvSpPr>
          <p:spPr>
            <a:xfrm>
              <a:off x="6064250" y="6034088"/>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9"/>
                    <a:pt x="4" y="3"/>
                    <a:pt x="10" y="1"/>
                  </a:cubicBezTo>
                  <a:cubicBezTo>
                    <a:pt x="10" y="1"/>
                    <a:pt x="10" y="1"/>
                    <a:pt x="10" y="1"/>
                  </a:cubicBezTo>
                  <a:cubicBezTo>
                    <a:pt x="16" y="0"/>
                    <a:pt x="21"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1" name="Google Shape;951;p2"/>
            <p:cNvSpPr/>
            <p:nvPr/>
          </p:nvSpPr>
          <p:spPr>
            <a:xfrm>
              <a:off x="5602288" y="6380163"/>
              <a:ext cx="173037" cy="166688"/>
            </a:xfrm>
            <a:custGeom>
              <a:avLst/>
              <a:gdLst/>
              <a:ahLst/>
              <a:cxnLst/>
              <a:rect l="l" t="t" r="r" b="b"/>
              <a:pathLst>
                <a:path w="24" h="23" extrusionOk="0">
                  <a:moveTo>
                    <a:pt x="14" y="22"/>
                  </a:moveTo>
                  <a:cubicBezTo>
                    <a:pt x="14" y="22"/>
                    <a:pt x="14" y="22"/>
                    <a:pt x="14" y="22"/>
                  </a:cubicBezTo>
                  <a:cubicBezTo>
                    <a:pt x="8" y="23"/>
                    <a:pt x="2" y="20"/>
                    <a:pt x="1" y="14"/>
                  </a:cubicBezTo>
                  <a:cubicBezTo>
                    <a:pt x="1" y="14"/>
                    <a:pt x="1" y="14"/>
                    <a:pt x="1" y="14"/>
                  </a:cubicBezTo>
                  <a:cubicBezTo>
                    <a:pt x="0" y="8"/>
                    <a:pt x="4" y="2"/>
                    <a:pt x="10" y="1"/>
                  </a:cubicBezTo>
                  <a:cubicBezTo>
                    <a:pt x="10" y="1"/>
                    <a:pt x="10" y="1"/>
                    <a:pt x="10" y="1"/>
                  </a:cubicBezTo>
                  <a:cubicBezTo>
                    <a:pt x="15" y="0"/>
                    <a:pt x="21" y="3"/>
                    <a:pt x="22" y="9"/>
                  </a:cubicBezTo>
                  <a:cubicBezTo>
                    <a:pt x="22" y="9"/>
                    <a:pt x="22" y="9"/>
                    <a:pt x="22" y="9"/>
                  </a:cubicBezTo>
                  <a:cubicBezTo>
                    <a:pt x="24" y="15"/>
                    <a:pt x="20" y="21"/>
                    <a:pt x="14"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2" name="Google Shape;952;p2"/>
            <p:cNvSpPr/>
            <p:nvPr/>
          </p:nvSpPr>
          <p:spPr>
            <a:xfrm>
              <a:off x="5594351" y="6359525"/>
              <a:ext cx="174625" cy="173038"/>
            </a:xfrm>
            <a:custGeom>
              <a:avLst/>
              <a:gdLst/>
              <a:ahLst/>
              <a:cxnLst/>
              <a:rect l="l" t="t" r="r" b="b"/>
              <a:pathLst>
                <a:path w="24" h="24" extrusionOk="0">
                  <a:moveTo>
                    <a:pt x="14" y="23"/>
                  </a:moveTo>
                  <a:cubicBezTo>
                    <a:pt x="14" y="23"/>
                    <a:pt x="14" y="23"/>
                    <a:pt x="14" y="23"/>
                  </a:cubicBezTo>
                  <a:cubicBezTo>
                    <a:pt x="9" y="24"/>
                    <a:pt x="3" y="20"/>
                    <a:pt x="1" y="14"/>
                  </a:cubicBezTo>
                  <a:cubicBezTo>
                    <a:pt x="1" y="14"/>
                    <a:pt x="1" y="14"/>
                    <a:pt x="1" y="14"/>
                  </a:cubicBezTo>
                  <a:cubicBezTo>
                    <a:pt x="0" y="8"/>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3" name="Google Shape;953;p2"/>
            <p:cNvSpPr/>
            <p:nvPr/>
          </p:nvSpPr>
          <p:spPr>
            <a:xfrm>
              <a:off x="5854701" y="6323013"/>
              <a:ext cx="173037" cy="173038"/>
            </a:xfrm>
            <a:custGeom>
              <a:avLst/>
              <a:gdLst/>
              <a:ahLst/>
              <a:cxnLst/>
              <a:rect l="l" t="t" r="r" b="b"/>
              <a:pathLst>
                <a:path w="24" h="24" extrusionOk="0">
                  <a:moveTo>
                    <a:pt x="14" y="23"/>
                  </a:moveTo>
                  <a:cubicBezTo>
                    <a:pt x="14" y="23"/>
                    <a:pt x="14" y="23"/>
                    <a:pt x="14" y="23"/>
                  </a:cubicBezTo>
                  <a:cubicBezTo>
                    <a:pt x="9" y="24"/>
                    <a:pt x="3" y="20"/>
                    <a:pt x="1" y="14"/>
                  </a:cubicBezTo>
                  <a:cubicBezTo>
                    <a:pt x="1" y="14"/>
                    <a:pt x="1" y="14"/>
                    <a:pt x="1" y="14"/>
                  </a:cubicBezTo>
                  <a:cubicBezTo>
                    <a:pt x="0" y="8"/>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4" name="Google Shape;954;p2"/>
            <p:cNvSpPr/>
            <p:nvPr/>
          </p:nvSpPr>
          <p:spPr>
            <a:xfrm>
              <a:off x="5854701" y="6308725"/>
              <a:ext cx="173037" cy="173038"/>
            </a:xfrm>
            <a:custGeom>
              <a:avLst/>
              <a:gdLst/>
              <a:ahLst/>
              <a:cxnLst/>
              <a:rect l="l" t="t" r="r" b="b"/>
              <a:pathLst>
                <a:path w="24" h="24" extrusionOk="0">
                  <a:moveTo>
                    <a:pt x="14" y="22"/>
                  </a:moveTo>
                  <a:cubicBezTo>
                    <a:pt x="14" y="22"/>
                    <a:pt x="14" y="22"/>
                    <a:pt x="14" y="22"/>
                  </a:cubicBezTo>
                  <a:cubicBezTo>
                    <a:pt x="8" y="24"/>
                    <a:pt x="2" y="20"/>
                    <a:pt x="1" y="14"/>
                  </a:cubicBezTo>
                  <a:cubicBezTo>
                    <a:pt x="1" y="14"/>
                    <a:pt x="1" y="14"/>
                    <a:pt x="1" y="14"/>
                  </a:cubicBezTo>
                  <a:cubicBezTo>
                    <a:pt x="0" y="8"/>
                    <a:pt x="4" y="2"/>
                    <a:pt x="9" y="1"/>
                  </a:cubicBezTo>
                  <a:cubicBezTo>
                    <a:pt x="9" y="1"/>
                    <a:pt x="9" y="1"/>
                    <a:pt x="9" y="1"/>
                  </a:cubicBezTo>
                  <a:cubicBezTo>
                    <a:pt x="15" y="0"/>
                    <a:pt x="21" y="4"/>
                    <a:pt x="22" y="9"/>
                  </a:cubicBezTo>
                  <a:cubicBezTo>
                    <a:pt x="22" y="9"/>
                    <a:pt x="22" y="9"/>
                    <a:pt x="22" y="9"/>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5" name="Google Shape;955;p2"/>
            <p:cNvSpPr/>
            <p:nvPr/>
          </p:nvSpPr>
          <p:spPr>
            <a:xfrm>
              <a:off x="6115050" y="6272213"/>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9" y="1"/>
                  </a:cubicBezTo>
                  <a:cubicBezTo>
                    <a:pt x="9" y="1"/>
                    <a:pt x="9" y="1"/>
                    <a:pt x="9" y="1"/>
                  </a:cubicBezTo>
                  <a:cubicBezTo>
                    <a:pt x="15" y="0"/>
                    <a:pt x="21" y="4"/>
                    <a:pt x="22" y="10"/>
                  </a:cubicBezTo>
                  <a:cubicBezTo>
                    <a:pt x="22" y="10"/>
                    <a:pt x="22" y="10"/>
                    <a:pt x="22" y="10"/>
                  </a:cubicBezTo>
                  <a:cubicBezTo>
                    <a:pt x="24" y="16"/>
                    <a:pt x="20" y="21"/>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6" name="Google Shape;956;p2"/>
            <p:cNvSpPr/>
            <p:nvPr/>
          </p:nvSpPr>
          <p:spPr>
            <a:xfrm>
              <a:off x="6107113" y="6249988"/>
              <a:ext cx="173037" cy="174625"/>
            </a:xfrm>
            <a:custGeom>
              <a:avLst/>
              <a:gdLst/>
              <a:ahLst/>
              <a:cxnLst/>
              <a:rect l="l" t="t" r="r" b="b"/>
              <a:pathLst>
                <a:path w="24" h="24" extrusionOk="0">
                  <a:moveTo>
                    <a:pt x="14" y="23"/>
                  </a:moveTo>
                  <a:cubicBezTo>
                    <a:pt x="14" y="23"/>
                    <a:pt x="14" y="23"/>
                    <a:pt x="14" y="23"/>
                  </a:cubicBezTo>
                  <a:cubicBezTo>
                    <a:pt x="8" y="24"/>
                    <a:pt x="3" y="20"/>
                    <a:pt x="1" y="15"/>
                  </a:cubicBezTo>
                  <a:cubicBezTo>
                    <a:pt x="1" y="15"/>
                    <a:pt x="1" y="15"/>
                    <a:pt x="1" y="15"/>
                  </a:cubicBezTo>
                  <a:cubicBezTo>
                    <a:pt x="0" y="9"/>
                    <a:pt x="4" y="3"/>
                    <a:pt x="10" y="2"/>
                  </a:cubicBezTo>
                  <a:cubicBezTo>
                    <a:pt x="10" y="2"/>
                    <a:pt x="10" y="2"/>
                    <a:pt x="10" y="2"/>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7" name="Google Shape;957;p2"/>
            <p:cNvSpPr/>
            <p:nvPr/>
          </p:nvSpPr>
          <p:spPr>
            <a:xfrm>
              <a:off x="6273800" y="5745163"/>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9"/>
                    <a:pt x="4" y="3"/>
                    <a:pt x="9" y="2"/>
                  </a:cubicBezTo>
                  <a:cubicBezTo>
                    <a:pt x="9" y="2"/>
                    <a:pt x="9" y="2"/>
                    <a:pt x="9" y="2"/>
                  </a:cubicBezTo>
                  <a:cubicBezTo>
                    <a:pt x="15" y="0"/>
                    <a:pt x="21" y="4"/>
                    <a:pt x="22" y="10"/>
                  </a:cubicBezTo>
                  <a:cubicBezTo>
                    <a:pt x="22" y="10"/>
                    <a:pt x="22" y="10"/>
                    <a:pt x="22" y="10"/>
                  </a:cubicBezTo>
                  <a:cubicBezTo>
                    <a:pt x="24" y="16"/>
                    <a:pt x="20" y="22"/>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8" name="Google Shape;958;p2"/>
            <p:cNvSpPr/>
            <p:nvPr/>
          </p:nvSpPr>
          <p:spPr>
            <a:xfrm>
              <a:off x="6265863" y="5730875"/>
              <a:ext cx="173037" cy="173038"/>
            </a:xfrm>
            <a:custGeom>
              <a:avLst/>
              <a:gdLst/>
              <a:ahLst/>
              <a:cxnLst/>
              <a:rect l="l" t="t" r="r" b="b"/>
              <a:pathLst>
                <a:path w="24" h="24" extrusionOk="0">
                  <a:moveTo>
                    <a:pt x="14" y="22"/>
                  </a:moveTo>
                  <a:cubicBezTo>
                    <a:pt x="14" y="22"/>
                    <a:pt x="14" y="22"/>
                    <a:pt x="14" y="22"/>
                  </a:cubicBezTo>
                  <a:cubicBezTo>
                    <a:pt x="8" y="24"/>
                    <a:pt x="3" y="20"/>
                    <a:pt x="1" y="14"/>
                  </a:cubicBezTo>
                  <a:cubicBezTo>
                    <a:pt x="1" y="14"/>
                    <a:pt x="1" y="14"/>
                    <a:pt x="1" y="14"/>
                  </a:cubicBezTo>
                  <a:cubicBezTo>
                    <a:pt x="0" y="8"/>
                    <a:pt x="4" y="2"/>
                    <a:pt x="10" y="1"/>
                  </a:cubicBezTo>
                  <a:cubicBezTo>
                    <a:pt x="10" y="1"/>
                    <a:pt x="10" y="1"/>
                    <a:pt x="10" y="1"/>
                  </a:cubicBezTo>
                  <a:cubicBezTo>
                    <a:pt x="16" y="0"/>
                    <a:pt x="22" y="4"/>
                    <a:pt x="23" y="10"/>
                  </a:cubicBezTo>
                  <a:cubicBezTo>
                    <a:pt x="23" y="10"/>
                    <a:pt x="23" y="10"/>
                    <a:pt x="23" y="10"/>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9" name="Google Shape;959;p2"/>
            <p:cNvSpPr/>
            <p:nvPr/>
          </p:nvSpPr>
          <p:spPr>
            <a:xfrm>
              <a:off x="6310313" y="6019800"/>
              <a:ext cx="244475" cy="382588"/>
            </a:xfrm>
            <a:custGeom>
              <a:avLst/>
              <a:gdLst/>
              <a:ahLst/>
              <a:cxnLst/>
              <a:rect l="l" t="t" r="r" b="b"/>
              <a:pathLst>
                <a:path w="34" h="53" extrusionOk="0">
                  <a:moveTo>
                    <a:pt x="29" y="50"/>
                  </a:moveTo>
                  <a:cubicBezTo>
                    <a:pt x="14" y="53"/>
                    <a:pt x="14" y="53"/>
                    <a:pt x="14" y="53"/>
                  </a:cubicBezTo>
                  <a:cubicBezTo>
                    <a:pt x="12" y="53"/>
                    <a:pt x="9" y="52"/>
                    <a:pt x="9" y="49"/>
                  </a:cubicBezTo>
                  <a:cubicBezTo>
                    <a:pt x="0" y="9"/>
                    <a:pt x="0" y="9"/>
                    <a:pt x="0" y="9"/>
                  </a:cubicBezTo>
                  <a:cubicBezTo>
                    <a:pt x="0" y="7"/>
                    <a:pt x="2" y="4"/>
                    <a:pt x="4" y="3"/>
                  </a:cubicBezTo>
                  <a:cubicBezTo>
                    <a:pt x="19" y="0"/>
                    <a:pt x="19" y="0"/>
                    <a:pt x="19" y="0"/>
                  </a:cubicBezTo>
                  <a:cubicBezTo>
                    <a:pt x="22" y="0"/>
                    <a:pt x="24" y="1"/>
                    <a:pt x="25" y="4"/>
                  </a:cubicBezTo>
                  <a:cubicBezTo>
                    <a:pt x="33" y="44"/>
                    <a:pt x="33" y="44"/>
                    <a:pt x="33" y="44"/>
                  </a:cubicBezTo>
                  <a:cubicBezTo>
                    <a:pt x="34" y="47"/>
                    <a:pt x="32" y="49"/>
                    <a:pt x="29" y="50"/>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0" name="Google Shape;960;p2"/>
            <p:cNvSpPr/>
            <p:nvPr/>
          </p:nvSpPr>
          <p:spPr>
            <a:xfrm>
              <a:off x="6302375" y="5997575"/>
              <a:ext cx="246062" cy="382588"/>
            </a:xfrm>
            <a:custGeom>
              <a:avLst/>
              <a:gdLst/>
              <a:ahLst/>
              <a:cxnLst/>
              <a:rect l="l" t="t" r="r" b="b"/>
              <a:pathLst>
                <a:path w="34" h="53" extrusionOk="0">
                  <a:moveTo>
                    <a:pt x="30" y="50"/>
                  </a:moveTo>
                  <a:cubicBezTo>
                    <a:pt x="15" y="53"/>
                    <a:pt x="15" y="53"/>
                    <a:pt x="15" y="53"/>
                  </a:cubicBezTo>
                  <a:cubicBezTo>
                    <a:pt x="12" y="53"/>
                    <a:pt x="10" y="52"/>
                    <a:pt x="9" y="49"/>
                  </a:cubicBezTo>
                  <a:cubicBezTo>
                    <a:pt x="1" y="9"/>
                    <a:pt x="1" y="9"/>
                    <a:pt x="1" y="9"/>
                  </a:cubicBezTo>
                  <a:cubicBezTo>
                    <a:pt x="0" y="7"/>
                    <a:pt x="2" y="4"/>
                    <a:pt x="4" y="4"/>
                  </a:cubicBezTo>
                  <a:cubicBezTo>
                    <a:pt x="20" y="0"/>
                    <a:pt x="20" y="0"/>
                    <a:pt x="20" y="0"/>
                  </a:cubicBezTo>
                  <a:cubicBezTo>
                    <a:pt x="22" y="0"/>
                    <a:pt x="25" y="2"/>
                    <a:pt x="25" y="4"/>
                  </a:cubicBezTo>
                  <a:cubicBezTo>
                    <a:pt x="33" y="44"/>
                    <a:pt x="33" y="44"/>
                    <a:pt x="33" y="44"/>
                  </a:cubicBezTo>
                  <a:cubicBezTo>
                    <a:pt x="34" y="47"/>
                    <a:pt x="32" y="49"/>
                    <a:pt x="30" y="50"/>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61" name="Google Shape;961;p2"/>
          <p:cNvGrpSpPr/>
          <p:nvPr/>
        </p:nvGrpSpPr>
        <p:grpSpPr>
          <a:xfrm>
            <a:off x="1305243" y="5864438"/>
            <a:ext cx="1338262" cy="1448831"/>
            <a:chOff x="1265238" y="4329113"/>
            <a:chExt cx="2228850" cy="2413000"/>
          </a:xfrm>
        </p:grpSpPr>
        <p:sp>
          <p:nvSpPr>
            <p:cNvPr id="962" name="Google Shape;962;p2"/>
            <p:cNvSpPr/>
            <p:nvPr/>
          </p:nvSpPr>
          <p:spPr>
            <a:xfrm>
              <a:off x="1373188" y="5903913"/>
              <a:ext cx="411162" cy="490538"/>
            </a:xfrm>
            <a:custGeom>
              <a:avLst/>
              <a:gdLst/>
              <a:ahLst/>
              <a:cxnLst/>
              <a:rect l="l" t="t" r="r" b="b"/>
              <a:pathLst>
                <a:path w="259" h="309" extrusionOk="0">
                  <a:moveTo>
                    <a:pt x="123" y="309"/>
                  </a:moveTo>
                  <a:lnTo>
                    <a:pt x="82" y="232"/>
                  </a:lnTo>
                  <a:lnTo>
                    <a:pt x="0" y="236"/>
                  </a:lnTo>
                  <a:lnTo>
                    <a:pt x="136" y="0"/>
                  </a:lnTo>
                  <a:lnTo>
                    <a:pt x="259" y="73"/>
                  </a:lnTo>
                  <a:lnTo>
                    <a:pt x="123" y="309"/>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3" name="Google Shape;963;p2"/>
            <p:cNvSpPr/>
            <p:nvPr/>
          </p:nvSpPr>
          <p:spPr>
            <a:xfrm>
              <a:off x="1265238" y="4329113"/>
              <a:ext cx="2228850" cy="2413000"/>
            </a:xfrm>
            <a:custGeom>
              <a:avLst/>
              <a:gdLst/>
              <a:ahLst/>
              <a:cxnLst/>
              <a:rect l="l" t="t" r="r" b="b"/>
              <a:pathLst>
                <a:path w="1404" h="1520" extrusionOk="0">
                  <a:moveTo>
                    <a:pt x="786" y="1520"/>
                  </a:moveTo>
                  <a:lnTo>
                    <a:pt x="0" y="1065"/>
                  </a:lnTo>
                  <a:lnTo>
                    <a:pt x="613" y="0"/>
                  </a:lnTo>
                  <a:lnTo>
                    <a:pt x="1404" y="459"/>
                  </a:lnTo>
                  <a:lnTo>
                    <a:pt x="786" y="1520"/>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4" name="Google Shape;964;p2"/>
            <p:cNvSpPr/>
            <p:nvPr/>
          </p:nvSpPr>
          <p:spPr>
            <a:xfrm>
              <a:off x="2124076" y="4986338"/>
              <a:ext cx="973137" cy="815975"/>
            </a:xfrm>
            <a:custGeom>
              <a:avLst/>
              <a:gdLst/>
              <a:ahLst/>
              <a:cxnLst/>
              <a:rect l="l" t="t" r="r" b="b"/>
              <a:pathLst>
                <a:path w="613" h="514" extrusionOk="0">
                  <a:moveTo>
                    <a:pt x="472" y="514"/>
                  </a:moveTo>
                  <a:lnTo>
                    <a:pt x="0" y="236"/>
                  </a:lnTo>
                  <a:lnTo>
                    <a:pt x="136" y="0"/>
                  </a:lnTo>
                  <a:lnTo>
                    <a:pt x="613" y="273"/>
                  </a:lnTo>
                  <a:lnTo>
                    <a:pt x="472" y="51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5" name="Google Shape;965;p2"/>
            <p:cNvSpPr/>
            <p:nvPr/>
          </p:nvSpPr>
          <p:spPr>
            <a:xfrm>
              <a:off x="1265238" y="4329113"/>
              <a:ext cx="1176337" cy="1804988"/>
            </a:xfrm>
            <a:custGeom>
              <a:avLst/>
              <a:gdLst/>
              <a:ahLst/>
              <a:cxnLst/>
              <a:rect l="l" t="t" r="r" b="b"/>
              <a:pathLst>
                <a:path w="741" h="1137" extrusionOk="0">
                  <a:moveTo>
                    <a:pt x="122" y="1137"/>
                  </a:moveTo>
                  <a:lnTo>
                    <a:pt x="0" y="1065"/>
                  </a:lnTo>
                  <a:lnTo>
                    <a:pt x="613" y="0"/>
                  </a:lnTo>
                  <a:lnTo>
                    <a:pt x="741" y="72"/>
                  </a:lnTo>
                  <a:lnTo>
                    <a:pt x="122" y="1137"/>
                  </a:lnTo>
                  <a:close/>
                </a:path>
              </a:pathLst>
            </a:custGeom>
            <a:solidFill>
              <a:srgbClr val="B83B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6" name="Google Shape;966;p2"/>
            <p:cNvSpPr/>
            <p:nvPr/>
          </p:nvSpPr>
          <p:spPr>
            <a:xfrm>
              <a:off x="1985963" y="4632325"/>
              <a:ext cx="180975" cy="144463"/>
            </a:xfrm>
            <a:custGeom>
              <a:avLst/>
              <a:gdLst/>
              <a:ahLst/>
              <a:cxnLst/>
              <a:rect l="l" t="t" r="r" b="b"/>
              <a:pathLst>
                <a:path w="25" h="20" extrusionOk="0">
                  <a:moveTo>
                    <a:pt x="15" y="19"/>
                  </a:moveTo>
                  <a:cubicBezTo>
                    <a:pt x="3" y="12"/>
                    <a:pt x="3" y="12"/>
                    <a:pt x="3" y="12"/>
                  </a:cubicBezTo>
                  <a:cubicBezTo>
                    <a:pt x="1" y="10"/>
                    <a:pt x="0" y="7"/>
                    <a:pt x="1" y="4"/>
                  </a:cubicBezTo>
                  <a:cubicBezTo>
                    <a:pt x="1" y="4"/>
                    <a:pt x="1" y="4"/>
                    <a:pt x="1" y="4"/>
                  </a:cubicBezTo>
                  <a:cubicBezTo>
                    <a:pt x="3" y="1"/>
                    <a:pt x="6" y="0"/>
                    <a:pt x="9" y="2"/>
                  </a:cubicBezTo>
                  <a:cubicBezTo>
                    <a:pt x="21" y="9"/>
                    <a:pt x="21" y="9"/>
                    <a:pt x="21" y="9"/>
                  </a:cubicBezTo>
                  <a:cubicBezTo>
                    <a:pt x="24" y="10"/>
                    <a:pt x="25" y="14"/>
                    <a:pt x="23" y="17"/>
                  </a:cubicBezTo>
                  <a:cubicBezTo>
                    <a:pt x="23" y="17"/>
                    <a:pt x="23" y="17"/>
                    <a:pt x="23" y="17"/>
                  </a:cubicBezTo>
                  <a:cubicBezTo>
                    <a:pt x="21" y="19"/>
                    <a:pt x="18" y="20"/>
                    <a:pt x="15" y="19"/>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7" name="Google Shape;967;p2"/>
            <p:cNvSpPr/>
            <p:nvPr/>
          </p:nvSpPr>
          <p:spPr>
            <a:xfrm>
              <a:off x="1792288" y="4972050"/>
              <a:ext cx="179387" cy="136525"/>
            </a:xfrm>
            <a:custGeom>
              <a:avLst/>
              <a:gdLst/>
              <a:ahLst/>
              <a:cxnLst/>
              <a:rect l="l" t="t" r="r" b="b"/>
              <a:pathLst>
                <a:path w="25" h="19" extrusionOk="0">
                  <a:moveTo>
                    <a:pt x="15" y="18"/>
                  </a:moveTo>
                  <a:cubicBezTo>
                    <a:pt x="4" y="11"/>
                    <a:pt x="4" y="11"/>
                    <a:pt x="4" y="11"/>
                  </a:cubicBezTo>
                  <a:cubicBezTo>
                    <a:pt x="1" y="9"/>
                    <a:pt x="0" y="6"/>
                    <a:pt x="2" y="3"/>
                  </a:cubicBezTo>
                  <a:cubicBezTo>
                    <a:pt x="2" y="3"/>
                    <a:pt x="2" y="3"/>
                    <a:pt x="2" y="3"/>
                  </a:cubicBezTo>
                  <a:cubicBezTo>
                    <a:pt x="3" y="0"/>
                    <a:pt x="7" y="0"/>
                    <a:pt x="9" y="1"/>
                  </a:cubicBezTo>
                  <a:cubicBezTo>
                    <a:pt x="21" y="8"/>
                    <a:pt x="21" y="8"/>
                    <a:pt x="21" y="8"/>
                  </a:cubicBezTo>
                  <a:cubicBezTo>
                    <a:pt x="24" y="9"/>
                    <a:pt x="25" y="13"/>
                    <a:pt x="23" y="16"/>
                  </a:cubicBezTo>
                  <a:cubicBezTo>
                    <a:pt x="23" y="16"/>
                    <a:pt x="23" y="16"/>
                    <a:pt x="23" y="16"/>
                  </a:cubicBezTo>
                  <a:cubicBezTo>
                    <a:pt x="22" y="19"/>
                    <a:pt x="18" y="19"/>
                    <a:pt x="15" y="18"/>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8" name="Google Shape;968;p2"/>
            <p:cNvSpPr/>
            <p:nvPr/>
          </p:nvSpPr>
          <p:spPr>
            <a:xfrm>
              <a:off x="1597026" y="5303838"/>
              <a:ext cx="179387" cy="144463"/>
            </a:xfrm>
            <a:custGeom>
              <a:avLst/>
              <a:gdLst/>
              <a:ahLst/>
              <a:cxnLst/>
              <a:rect l="l" t="t" r="r" b="b"/>
              <a:pathLst>
                <a:path w="25" h="20" extrusionOk="0">
                  <a:moveTo>
                    <a:pt x="16" y="18"/>
                  </a:moveTo>
                  <a:cubicBezTo>
                    <a:pt x="4" y="11"/>
                    <a:pt x="4" y="11"/>
                    <a:pt x="4" y="11"/>
                  </a:cubicBezTo>
                  <a:cubicBezTo>
                    <a:pt x="1" y="10"/>
                    <a:pt x="0" y="6"/>
                    <a:pt x="2" y="3"/>
                  </a:cubicBezTo>
                  <a:cubicBezTo>
                    <a:pt x="2" y="3"/>
                    <a:pt x="2" y="3"/>
                    <a:pt x="2" y="3"/>
                  </a:cubicBezTo>
                  <a:cubicBezTo>
                    <a:pt x="3" y="1"/>
                    <a:pt x="7" y="0"/>
                    <a:pt x="10" y="1"/>
                  </a:cubicBezTo>
                  <a:cubicBezTo>
                    <a:pt x="21" y="8"/>
                    <a:pt x="21" y="8"/>
                    <a:pt x="21" y="8"/>
                  </a:cubicBezTo>
                  <a:cubicBezTo>
                    <a:pt x="24" y="10"/>
                    <a:pt x="25" y="13"/>
                    <a:pt x="23" y="16"/>
                  </a:cubicBezTo>
                  <a:cubicBezTo>
                    <a:pt x="23" y="16"/>
                    <a:pt x="23" y="16"/>
                    <a:pt x="23" y="16"/>
                  </a:cubicBezTo>
                  <a:cubicBezTo>
                    <a:pt x="22" y="19"/>
                    <a:pt x="18" y="20"/>
                    <a:pt x="16" y="18"/>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9" name="Google Shape;969;p2"/>
            <p:cNvSpPr/>
            <p:nvPr/>
          </p:nvSpPr>
          <p:spPr>
            <a:xfrm>
              <a:off x="1401763" y="5635625"/>
              <a:ext cx="180975" cy="144463"/>
            </a:xfrm>
            <a:custGeom>
              <a:avLst/>
              <a:gdLst/>
              <a:ahLst/>
              <a:cxnLst/>
              <a:rect l="l" t="t" r="r" b="b"/>
              <a:pathLst>
                <a:path w="25" h="20" extrusionOk="0">
                  <a:moveTo>
                    <a:pt x="16" y="18"/>
                  </a:moveTo>
                  <a:cubicBezTo>
                    <a:pt x="4" y="11"/>
                    <a:pt x="4" y="11"/>
                    <a:pt x="4" y="11"/>
                  </a:cubicBezTo>
                  <a:cubicBezTo>
                    <a:pt x="1" y="10"/>
                    <a:pt x="0" y="6"/>
                    <a:pt x="2" y="3"/>
                  </a:cubicBezTo>
                  <a:cubicBezTo>
                    <a:pt x="2" y="3"/>
                    <a:pt x="2" y="3"/>
                    <a:pt x="2" y="3"/>
                  </a:cubicBezTo>
                  <a:cubicBezTo>
                    <a:pt x="4" y="1"/>
                    <a:pt x="7" y="0"/>
                    <a:pt x="10" y="1"/>
                  </a:cubicBezTo>
                  <a:cubicBezTo>
                    <a:pt x="22" y="8"/>
                    <a:pt x="22" y="8"/>
                    <a:pt x="22" y="8"/>
                  </a:cubicBezTo>
                  <a:cubicBezTo>
                    <a:pt x="24" y="10"/>
                    <a:pt x="25" y="13"/>
                    <a:pt x="24" y="16"/>
                  </a:cubicBezTo>
                  <a:cubicBezTo>
                    <a:pt x="24" y="16"/>
                    <a:pt x="24" y="16"/>
                    <a:pt x="24" y="16"/>
                  </a:cubicBezTo>
                  <a:cubicBezTo>
                    <a:pt x="22" y="19"/>
                    <a:pt x="19" y="20"/>
                    <a:pt x="16" y="18"/>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70" name="Google Shape;970;p2"/>
          <p:cNvGrpSpPr/>
          <p:nvPr/>
        </p:nvGrpSpPr>
        <p:grpSpPr>
          <a:xfrm>
            <a:off x="-49523" y="5581370"/>
            <a:ext cx="1361138" cy="1566072"/>
            <a:chOff x="-165099" y="3879850"/>
            <a:chExt cx="2266949" cy="2608263"/>
          </a:xfrm>
        </p:grpSpPr>
        <p:sp>
          <p:nvSpPr>
            <p:cNvPr id="971" name="Google Shape;971;p2"/>
            <p:cNvSpPr/>
            <p:nvPr/>
          </p:nvSpPr>
          <p:spPr>
            <a:xfrm>
              <a:off x="-165099" y="3879850"/>
              <a:ext cx="1963737" cy="2355850"/>
            </a:xfrm>
            <a:custGeom>
              <a:avLst/>
              <a:gdLst/>
              <a:ahLst/>
              <a:cxnLst/>
              <a:rect l="l" t="t" r="r" b="b"/>
              <a:pathLst>
                <a:path w="272" h="326" extrusionOk="0">
                  <a:moveTo>
                    <a:pt x="132" y="272"/>
                  </a:moveTo>
                  <a:cubicBezTo>
                    <a:pt x="87" y="242"/>
                    <a:pt x="73" y="181"/>
                    <a:pt x="102" y="134"/>
                  </a:cubicBezTo>
                  <a:cubicBezTo>
                    <a:pt x="131" y="88"/>
                    <a:pt x="192" y="73"/>
                    <a:pt x="239" y="101"/>
                  </a:cubicBezTo>
                  <a:cubicBezTo>
                    <a:pt x="272" y="47"/>
                    <a:pt x="272" y="47"/>
                    <a:pt x="272" y="47"/>
                  </a:cubicBezTo>
                  <a:cubicBezTo>
                    <a:pt x="196" y="0"/>
                    <a:pt x="95" y="24"/>
                    <a:pt x="48" y="100"/>
                  </a:cubicBezTo>
                  <a:cubicBezTo>
                    <a:pt x="0" y="177"/>
                    <a:pt x="23" y="277"/>
                    <a:pt x="98" y="326"/>
                  </a:cubicBezTo>
                  <a:lnTo>
                    <a:pt x="132" y="272"/>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2" name="Google Shape;972;p2"/>
            <p:cNvSpPr/>
            <p:nvPr/>
          </p:nvSpPr>
          <p:spPr>
            <a:xfrm>
              <a:off x="341313" y="4017963"/>
              <a:ext cx="1760537" cy="2470150"/>
            </a:xfrm>
            <a:custGeom>
              <a:avLst/>
              <a:gdLst/>
              <a:ahLst/>
              <a:cxnLst/>
              <a:rect l="l" t="t" r="r" b="b"/>
              <a:pathLst>
                <a:path w="244" h="342" extrusionOk="0">
                  <a:moveTo>
                    <a:pt x="50" y="342"/>
                  </a:moveTo>
                  <a:cubicBezTo>
                    <a:pt x="244" y="31"/>
                    <a:pt x="244" y="31"/>
                    <a:pt x="244" y="31"/>
                  </a:cubicBezTo>
                  <a:cubicBezTo>
                    <a:pt x="194" y="0"/>
                    <a:pt x="194" y="0"/>
                    <a:pt x="194" y="0"/>
                  </a:cubicBezTo>
                  <a:cubicBezTo>
                    <a:pt x="0" y="311"/>
                    <a:pt x="0" y="311"/>
                    <a:pt x="0" y="311"/>
                  </a:cubicBezTo>
                  <a:lnTo>
                    <a:pt x="50" y="342"/>
                  </a:lnTo>
                  <a:close/>
                  <a:moveTo>
                    <a:pt x="215" y="24"/>
                  </a:moveTo>
                  <a:cubicBezTo>
                    <a:pt x="218" y="26"/>
                    <a:pt x="218" y="29"/>
                    <a:pt x="217" y="31"/>
                  </a:cubicBezTo>
                  <a:cubicBezTo>
                    <a:pt x="215" y="33"/>
                    <a:pt x="213" y="34"/>
                    <a:pt x="210" y="32"/>
                  </a:cubicBezTo>
                  <a:cubicBezTo>
                    <a:pt x="208" y="31"/>
                    <a:pt x="207" y="28"/>
                    <a:pt x="209" y="26"/>
                  </a:cubicBezTo>
                  <a:cubicBezTo>
                    <a:pt x="210" y="23"/>
                    <a:pt x="213" y="23"/>
                    <a:pt x="215" y="24"/>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3" name="Google Shape;973;p2"/>
            <p:cNvSpPr/>
            <p:nvPr/>
          </p:nvSpPr>
          <p:spPr>
            <a:xfrm>
              <a:off x="636588" y="6359525"/>
              <a:ext cx="73025" cy="57150"/>
            </a:xfrm>
            <a:custGeom>
              <a:avLst/>
              <a:gdLst/>
              <a:ahLst/>
              <a:cxnLst/>
              <a:rect l="l" t="t" r="r" b="b"/>
              <a:pathLst>
                <a:path w="46" h="36" extrusionOk="0">
                  <a:moveTo>
                    <a:pt x="5" y="0"/>
                  </a:moveTo>
                  <a:lnTo>
                    <a:pt x="46" y="27"/>
                  </a:lnTo>
                  <a:lnTo>
                    <a:pt x="41" y="36"/>
                  </a:lnTo>
                  <a:lnTo>
                    <a:pt x="0" y="13"/>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4" name="Google Shape;974;p2"/>
            <p:cNvSpPr/>
            <p:nvPr/>
          </p:nvSpPr>
          <p:spPr>
            <a:xfrm>
              <a:off x="673101" y="6300788"/>
              <a:ext cx="79375" cy="58738"/>
            </a:xfrm>
            <a:custGeom>
              <a:avLst/>
              <a:gdLst/>
              <a:ahLst/>
              <a:cxnLst/>
              <a:rect l="l" t="t" r="r" b="b"/>
              <a:pathLst>
                <a:path w="50" h="37" extrusionOk="0">
                  <a:moveTo>
                    <a:pt x="9" y="0"/>
                  </a:moveTo>
                  <a:lnTo>
                    <a:pt x="50" y="27"/>
                  </a:lnTo>
                  <a:lnTo>
                    <a:pt x="41" y="37"/>
                  </a:lnTo>
                  <a:lnTo>
                    <a:pt x="0" y="14"/>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5" name="Google Shape;975;p2"/>
            <p:cNvSpPr/>
            <p:nvPr/>
          </p:nvSpPr>
          <p:spPr>
            <a:xfrm>
              <a:off x="709613" y="6243638"/>
              <a:ext cx="79375" cy="57150"/>
            </a:xfrm>
            <a:custGeom>
              <a:avLst/>
              <a:gdLst/>
              <a:ahLst/>
              <a:cxnLst/>
              <a:rect l="l" t="t" r="r" b="b"/>
              <a:pathLst>
                <a:path w="50" h="36" extrusionOk="0">
                  <a:moveTo>
                    <a:pt x="9" y="0"/>
                  </a:moveTo>
                  <a:lnTo>
                    <a:pt x="50" y="27"/>
                  </a:lnTo>
                  <a:lnTo>
                    <a:pt x="40" y="36"/>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6" name="Google Shape;976;p2"/>
            <p:cNvSpPr/>
            <p:nvPr/>
          </p:nvSpPr>
          <p:spPr>
            <a:xfrm>
              <a:off x="744538" y="6184900"/>
              <a:ext cx="79375" cy="58738"/>
            </a:xfrm>
            <a:custGeom>
              <a:avLst/>
              <a:gdLst/>
              <a:ahLst/>
              <a:cxnLst/>
              <a:rect l="l" t="t" r="r" b="b"/>
              <a:pathLst>
                <a:path w="50" h="37" extrusionOk="0">
                  <a:moveTo>
                    <a:pt x="9" y="0"/>
                  </a:moveTo>
                  <a:lnTo>
                    <a:pt x="50" y="28"/>
                  </a:lnTo>
                  <a:lnTo>
                    <a:pt x="41" y="37"/>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7" name="Google Shape;977;p2"/>
            <p:cNvSpPr/>
            <p:nvPr/>
          </p:nvSpPr>
          <p:spPr>
            <a:xfrm>
              <a:off x="693738" y="6069013"/>
              <a:ext cx="166687" cy="115888"/>
            </a:xfrm>
            <a:custGeom>
              <a:avLst/>
              <a:gdLst/>
              <a:ahLst/>
              <a:cxnLst/>
              <a:rect l="l" t="t" r="r" b="b"/>
              <a:pathLst>
                <a:path w="105" h="73" extrusionOk="0">
                  <a:moveTo>
                    <a:pt x="5" y="0"/>
                  </a:moveTo>
                  <a:lnTo>
                    <a:pt x="105" y="64"/>
                  </a:lnTo>
                  <a:lnTo>
                    <a:pt x="96" y="73"/>
                  </a:lnTo>
                  <a:lnTo>
                    <a:pt x="0" y="10"/>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8" name="Google Shape;978;p2"/>
            <p:cNvSpPr/>
            <p:nvPr/>
          </p:nvSpPr>
          <p:spPr>
            <a:xfrm>
              <a:off x="817563" y="6069013"/>
              <a:ext cx="79375" cy="58738"/>
            </a:xfrm>
            <a:custGeom>
              <a:avLst/>
              <a:gdLst/>
              <a:ahLst/>
              <a:cxnLst/>
              <a:rect l="l" t="t" r="r" b="b"/>
              <a:pathLst>
                <a:path w="50" h="37" extrusionOk="0">
                  <a:moveTo>
                    <a:pt x="9" y="0"/>
                  </a:moveTo>
                  <a:lnTo>
                    <a:pt x="50" y="28"/>
                  </a:lnTo>
                  <a:lnTo>
                    <a:pt x="41" y="37"/>
                  </a:lnTo>
                  <a:lnTo>
                    <a:pt x="0" y="10"/>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9" name="Google Shape;979;p2"/>
            <p:cNvSpPr/>
            <p:nvPr/>
          </p:nvSpPr>
          <p:spPr>
            <a:xfrm>
              <a:off x="852488" y="6011863"/>
              <a:ext cx="79375" cy="57150"/>
            </a:xfrm>
            <a:custGeom>
              <a:avLst/>
              <a:gdLst/>
              <a:ahLst/>
              <a:cxnLst/>
              <a:rect l="l" t="t" r="r" b="b"/>
              <a:pathLst>
                <a:path w="50" h="36" extrusionOk="0">
                  <a:moveTo>
                    <a:pt x="10" y="0"/>
                  </a:moveTo>
                  <a:lnTo>
                    <a:pt x="50" y="27"/>
                  </a:lnTo>
                  <a:lnTo>
                    <a:pt x="41" y="36"/>
                  </a:lnTo>
                  <a:lnTo>
                    <a:pt x="0" y="9"/>
                  </a:lnTo>
                  <a:lnTo>
                    <a:pt x="10"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0" name="Google Shape;980;p2"/>
            <p:cNvSpPr/>
            <p:nvPr/>
          </p:nvSpPr>
          <p:spPr>
            <a:xfrm>
              <a:off x="889001" y="5954713"/>
              <a:ext cx="79375" cy="57150"/>
            </a:xfrm>
            <a:custGeom>
              <a:avLst/>
              <a:gdLst/>
              <a:ahLst/>
              <a:cxnLst/>
              <a:rect l="l" t="t" r="r" b="b"/>
              <a:pathLst>
                <a:path w="50" h="36" extrusionOk="0">
                  <a:moveTo>
                    <a:pt x="9" y="0"/>
                  </a:moveTo>
                  <a:lnTo>
                    <a:pt x="50" y="27"/>
                  </a:lnTo>
                  <a:lnTo>
                    <a:pt x="41" y="36"/>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1" name="Google Shape;981;p2"/>
            <p:cNvSpPr/>
            <p:nvPr/>
          </p:nvSpPr>
          <p:spPr>
            <a:xfrm>
              <a:off x="925513" y="5895975"/>
              <a:ext cx="79375" cy="58738"/>
            </a:xfrm>
            <a:custGeom>
              <a:avLst/>
              <a:gdLst/>
              <a:ahLst/>
              <a:cxnLst/>
              <a:rect l="l" t="t" r="r" b="b"/>
              <a:pathLst>
                <a:path w="50" h="37" extrusionOk="0">
                  <a:moveTo>
                    <a:pt x="9" y="0"/>
                  </a:moveTo>
                  <a:lnTo>
                    <a:pt x="50" y="23"/>
                  </a:lnTo>
                  <a:lnTo>
                    <a:pt x="41" y="37"/>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2" name="Google Shape;982;p2"/>
            <p:cNvSpPr/>
            <p:nvPr/>
          </p:nvSpPr>
          <p:spPr>
            <a:xfrm>
              <a:off x="874713" y="5780088"/>
              <a:ext cx="166687" cy="109538"/>
            </a:xfrm>
            <a:custGeom>
              <a:avLst/>
              <a:gdLst/>
              <a:ahLst/>
              <a:cxnLst/>
              <a:rect l="l" t="t" r="r" b="b"/>
              <a:pathLst>
                <a:path w="105" h="69" extrusionOk="0">
                  <a:moveTo>
                    <a:pt x="9" y="0"/>
                  </a:moveTo>
                  <a:lnTo>
                    <a:pt x="105" y="60"/>
                  </a:lnTo>
                  <a:lnTo>
                    <a:pt x="100" y="69"/>
                  </a:lnTo>
                  <a:lnTo>
                    <a:pt x="0" y="10"/>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3" name="Google Shape;983;p2"/>
            <p:cNvSpPr/>
            <p:nvPr/>
          </p:nvSpPr>
          <p:spPr>
            <a:xfrm>
              <a:off x="996951" y="5780088"/>
              <a:ext cx="79375" cy="58738"/>
            </a:xfrm>
            <a:custGeom>
              <a:avLst/>
              <a:gdLst/>
              <a:ahLst/>
              <a:cxnLst/>
              <a:rect l="l" t="t" r="r" b="b"/>
              <a:pathLst>
                <a:path w="50" h="37" extrusionOk="0">
                  <a:moveTo>
                    <a:pt x="9" y="0"/>
                  </a:moveTo>
                  <a:lnTo>
                    <a:pt x="50" y="23"/>
                  </a:lnTo>
                  <a:lnTo>
                    <a:pt x="41" y="37"/>
                  </a:lnTo>
                  <a:lnTo>
                    <a:pt x="0" y="10"/>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4" name="Google Shape;984;p2"/>
            <p:cNvSpPr/>
            <p:nvPr/>
          </p:nvSpPr>
          <p:spPr>
            <a:xfrm>
              <a:off x="1033463" y="5722938"/>
              <a:ext cx="79375" cy="57150"/>
            </a:xfrm>
            <a:custGeom>
              <a:avLst/>
              <a:gdLst/>
              <a:ahLst/>
              <a:cxnLst/>
              <a:rect l="l" t="t" r="r" b="b"/>
              <a:pathLst>
                <a:path w="50" h="36" extrusionOk="0">
                  <a:moveTo>
                    <a:pt x="9" y="0"/>
                  </a:moveTo>
                  <a:lnTo>
                    <a:pt x="50" y="23"/>
                  </a:lnTo>
                  <a:lnTo>
                    <a:pt x="41" y="36"/>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5" name="Google Shape;985;p2"/>
            <p:cNvSpPr/>
            <p:nvPr/>
          </p:nvSpPr>
          <p:spPr>
            <a:xfrm>
              <a:off x="1076326" y="5665788"/>
              <a:ext cx="73025" cy="49213"/>
            </a:xfrm>
            <a:custGeom>
              <a:avLst/>
              <a:gdLst/>
              <a:ahLst/>
              <a:cxnLst/>
              <a:rect l="l" t="t" r="r" b="b"/>
              <a:pathLst>
                <a:path w="46" h="31" extrusionOk="0">
                  <a:moveTo>
                    <a:pt x="5" y="0"/>
                  </a:moveTo>
                  <a:lnTo>
                    <a:pt x="46" y="22"/>
                  </a:lnTo>
                  <a:lnTo>
                    <a:pt x="41" y="31"/>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6" name="Google Shape;986;p2"/>
            <p:cNvSpPr/>
            <p:nvPr/>
          </p:nvSpPr>
          <p:spPr>
            <a:xfrm>
              <a:off x="1112838" y="5600700"/>
              <a:ext cx="73025" cy="57150"/>
            </a:xfrm>
            <a:custGeom>
              <a:avLst/>
              <a:gdLst/>
              <a:ahLst/>
              <a:cxnLst/>
              <a:rect l="l" t="t" r="r" b="b"/>
              <a:pathLst>
                <a:path w="46" h="36" extrusionOk="0">
                  <a:moveTo>
                    <a:pt x="5" y="0"/>
                  </a:moveTo>
                  <a:lnTo>
                    <a:pt x="46" y="27"/>
                  </a:lnTo>
                  <a:lnTo>
                    <a:pt x="41" y="36"/>
                  </a:lnTo>
                  <a:lnTo>
                    <a:pt x="0" y="13"/>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7" name="Google Shape;987;p2"/>
            <p:cNvSpPr/>
            <p:nvPr/>
          </p:nvSpPr>
          <p:spPr>
            <a:xfrm>
              <a:off x="1055688" y="5491163"/>
              <a:ext cx="165100" cy="109538"/>
            </a:xfrm>
            <a:custGeom>
              <a:avLst/>
              <a:gdLst/>
              <a:ahLst/>
              <a:cxnLst/>
              <a:rect l="l" t="t" r="r" b="b"/>
              <a:pathLst>
                <a:path w="104" h="69" extrusionOk="0">
                  <a:moveTo>
                    <a:pt x="9" y="0"/>
                  </a:moveTo>
                  <a:lnTo>
                    <a:pt x="104" y="60"/>
                  </a:lnTo>
                  <a:lnTo>
                    <a:pt x="100" y="69"/>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8" name="Google Shape;988;p2"/>
            <p:cNvSpPr/>
            <p:nvPr/>
          </p:nvSpPr>
          <p:spPr>
            <a:xfrm>
              <a:off x="1185863" y="5491163"/>
              <a:ext cx="71437" cy="50800"/>
            </a:xfrm>
            <a:custGeom>
              <a:avLst/>
              <a:gdLst/>
              <a:ahLst/>
              <a:cxnLst/>
              <a:rect l="l" t="t" r="r" b="b"/>
              <a:pathLst>
                <a:path w="45" h="32" extrusionOk="0">
                  <a:moveTo>
                    <a:pt x="4" y="0"/>
                  </a:moveTo>
                  <a:lnTo>
                    <a:pt x="45" y="23"/>
                  </a:lnTo>
                  <a:lnTo>
                    <a:pt x="41" y="32"/>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9" name="Google Shape;989;p2"/>
            <p:cNvSpPr/>
            <p:nvPr/>
          </p:nvSpPr>
          <p:spPr>
            <a:xfrm>
              <a:off x="1220788" y="5426075"/>
              <a:ext cx="73025" cy="58738"/>
            </a:xfrm>
            <a:custGeom>
              <a:avLst/>
              <a:gdLst/>
              <a:ahLst/>
              <a:cxnLst/>
              <a:rect l="l" t="t" r="r" b="b"/>
              <a:pathLst>
                <a:path w="46" h="37" extrusionOk="0">
                  <a:moveTo>
                    <a:pt x="5" y="0"/>
                  </a:moveTo>
                  <a:lnTo>
                    <a:pt x="46" y="28"/>
                  </a:lnTo>
                  <a:lnTo>
                    <a:pt x="41" y="37"/>
                  </a:lnTo>
                  <a:lnTo>
                    <a:pt x="0" y="14"/>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0" name="Google Shape;990;p2"/>
            <p:cNvSpPr/>
            <p:nvPr/>
          </p:nvSpPr>
          <p:spPr>
            <a:xfrm>
              <a:off x="1257301" y="5368925"/>
              <a:ext cx="73025" cy="57150"/>
            </a:xfrm>
            <a:custGeom>
              <a:avLst/>
              <a:gdLst/>
              <a:ahLst/>
              <a:cxnLst/>
              <a:rect l="l" t="t" r="r" b="b"/>
              <a:pathLst>
                <a:path w="46" h="36" extrusionOk="0">
                  <a:moveTo>
                    <a:pt x="5" y="0"/>
                  </a:moveTo>
                  <a:lnTo>
                    <a:pt x="46" y="27"/>
                  </a:lnTo>
                  <a:lnTo>
                    <a:pt x="41" y="36"/>
                  </a:lnTo>
                  <a:lnTo>
                    <a:pt x="0" y="14"/>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1" name="Google Shape;991;p2"/>
            <p:cNvSpPr/>
            <p:nvPr/>
          </p:nvSpPr>
          <p:spPr>
            <a:xfrm>
              <a:off x="1293813" y="5311775"/>
              <a:ext cx="71437" cy="57150"/>
            </a:xfrm>
            <a:custGeom>
              <a:avLst/>
              <a:gdLst/>
              <a:ahLst/>
              <a:cxnLst/>
              <a:rect l="l" t="t" r="r" b="b"/>
              <a:pathLst>
                <a:path w="45" h="36" extrusionOk="0">
                  <a:moveTo>
                    <a:pt x="4" y="0"/>
                  </a:moveTo>
                  <a:lnTo>
                    <a:pt x="45" y="27"/>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2" name="Google Shape;992;p2"/>
            <p:cNvSpPr/>
            <p:nvPr/>
          </p:nvSpPr>
          <p:spPr>
            <a:xfrm>
              <a:off x="1235076" y="5195888"/>
              <a:ext cx="166687" cy="115888"/>
            </a:xfrm>
            <a:custGeom>
              <a:avLst/>
              <a:gdLst/>
              <a:ahLst/>
              <a:cxnLst/>
              <a:rect l="l" t="t" r="r" b="b"/>
              <a:pathLst>
                <a:path w="105" h="73" extrusionOk="0">
                  <a:moveTo>
                    <a:pt x="10" y="0"/>
                  </a:moveTo>
                  <a:lnTo>
                    <a:pt x="105" y="63"/>
                  </a:lnTo>
                  <a:lnTo>
                    <a:pt x="100" y="73"/>
                  </a:lnTo>
                  <a:lnTo>
                    <a:pt x="0" y="13"/>
                  </a:lnTo>
                  <a:lnTo>
                    <a:pt x="10"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3" name="Google Shape;993;p2"/>
            <p:cNvSpPr/>
            <p:nvPr/>
          </p:nvSpPr>
          <p:spPr>
            <a:xfrm>
              <a:off x="1365251" y="5195888"/>
              <a:ext cx="73025" cy="57150"/>
            </a:xfrm>
            <a:custGeom>
              <a:avLst/>
              <a:gdLst/>
              <a:ahLst/>
              <a:cxnLst/>
              <a:rect l="l" t="t" r="r" b="b"/>
              <a:pathLst>
                <a:path w="46" h="36" extrusionOk="0">
                  <a:moveTo>
                    <a:pt x="5" y="0"/>
                  </a:moveTo>
                  <a:lnTo>
                    <a:pt x="46" y="27"/>
                  </a:lnTo>
                  <a:lnTo>
                    <a:pt x="41" y="36"/>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4" name="Google Shape;994;p2"/>
            <p:cNvSpPr/>
            <p:nvPr/>
          </p:nvSpPr>
          <p:spPr>
            <a:xfrm>
              <a:off x="1401763" y="5137150"/>
              <a:ext cx="71437" cy="58738"/>
            </a:xfrm>
            <a:custGeom>
              <a:avLst/>
              <a:gdLst/>
              <a:ahLst/>
              <a:cxnLst/>
              <a:rect l="l" t="t" r="r" b="b"/>
              <a:pathLst>
                <a:path w="45" h="37" extrusionOk="0">
                  <a:moveTo>
                    <a:pt x="5" y="0"/>
                  </a:moveTo>
                  <a:lnTo>
                    <a:pt x="45" y="28"/>
                  </a:lnTo>
                  <a:lnTo>
                    <a:pt x="41" y="37"/>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5" name="Google Shape;995;p2"/>
            <p:cNvSpPr/>
            <p:nvPr/>
          </p:nvSpPr>
          <p:spPr>
            <a:xfrm>
              <a:off x="1438276" y="5080000"/>
              <a:ext cx="71437" cy="57150"/>
            </a:xfrm>
            <a:custGeom>
              <a:avLst/>
              <a:gdLst/>
              <a:ahLst/>
              <a:cxnLst/>
              <a:rect l="l" t="t" r="r" b="b"/>
              <a:pathLst>
                <a:path w="45" h="36" extrusionOk="0">
                  <a:moveTo>
                    <a:pt x="4" y="0"/>
                  </a:moveTo>
                  <a:lnTo>
                    <a:pt x="45" y="27"/>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6" name="Google Shape;996;p2"/>
            <p:cNvSpPr/>
            <p:nvPr/>
          </p:nvSpPr>
          <p:spPr>
            <a:xfrm>
              <a:off x="1473201" y="5022850"/>
              <a:ext cx="73025" cy="57150"/>
            </a:xfrm>
            <a:custGeom>
              <a:avLst/>
              <a:gdLst/>
              <a:ahLst/>
              <a:cxnLst/>
              <a:rect l="l" t="t" r="r" b="b"/>
              <a:pathLst>
                <a:path w="46" h="36" extrusionOk="0">
                  <a:moveTo>
                    <a:pt x="5" y="0"/>
                  </a:moveTo>
                  <a:lnTo>
                    <a:pt x="46" y="27"/>
                  </a:lnTo>
                  <a:lnTo>
                    <a:pt x="41" y="36"/>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7" name="Google Shape;997;p2"/>
            <p:cNvSpPr/>
            <p:nvPr/>
          </p:nvSpPr>
          <p:spPr>
            <a:xfrm>
              <a:off x="1423988" y="4906963"/>
              <a:ext cx="158750" cy="115888"/>
            </a:xfrm>
            <a:custGeom>
              <a:avLst/>
              <a:gdLst/>
              <a:ahLst/>
              <a:cxnLst/>
              <a:rect l="l" t="t" r="r" b="b"/>
              <a:pathLst>
                <a:path w="100" h="73" extrusionOk="0">
                  <a:moveTo>
                    <a:pt x="4" y="0"/>
                  </a:moveTo>
                  <a:lnTo>
                    <a:pt x="100" y="59"/>
                  </a:lnTo>
                  <a:lnTo>
                    <a:pt x="95" y="73"/>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8" name="Google Shape;998;p2"/>
            <p:cNvSpPr/>
            <p:nvPr/>
          </p:nvSpPr>
          <p:spPr>
            <a:xfrm>
              <a:off x="1546226" y="4906963"/>
              <a:ext cx="71437" cy="57150"/>
            </a:xfrm>
            <a:custGeom>
              <a:avLst/>
              <a:gdLst/>
              <a:ahLst/>
              <a:cxnLst/>
              <a:rect l="l" t="t" r="r" b="b"/>
              <a:pathLst>
                <a:path w="45" h="36" extrusionOk="0">
                  <a:moveTo>
                    <a:pt x="4" y="0"/>
                  </a:moveTo>
                  <a:lnTo>
                    <a:pt x="45" y="27"/>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9" name="Google Shape;999;p2"/>
            <p:cNvSpPr/>
            <p:nvPr/>
          </p:nvSpPr>
          <p:spPr>
            <a:xfrm>
              <a:off x="1582738" y="4848225"/>
              <a:ext cx="71437" cy="58738"/>
            </a:xfrm>
            <a:custGeom>
              <a:avLst/>
              <a:gdLst/>
              <a:ahLst/>
              <a:cxnLst/>
              <a:rect l="l" t="t" r="r" b="b"/>
              <a:pathLst>
                <a:path w="45" h="37" extrusionOk="0">
                  <a:moveTo>
                    <a:pt x="4" y="0"/>
                  </a:moveTo>
                  <a:lnTo>
                    <a:pt x="45" y="28"/>
                  </a:lnTo>
                  <a:lnTo>
                    <a:pt x="41" y="37"/>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0" name="Google Shape;1000;p2"/>
            <p:cNvSpPr/>
            <p:nvPr/>
          </p:nvSpPr>
          <p:spPr>
            <a:xfrm>
              <a:off x="1617663" y="4791075"/>
              <a:ext cx="73025" cy="57150"/>
            </a:xfrm>
            <a:custGeom>
              <a:avLst/>
              <a:gdLst/>
              <a:ahLst/>
              <a:cxnLst/>
              <a:rect l="l" t="t" r="r" b="b"/>
              <a:pathLst>
                <a:path w="46" h="36" extrusionOk="0">
                  <a:moveTo>
                    <a:pt x="5" y="0"/>
                  </a:moveTo>
                  <a:lnTo>
                    <a:pt x="46" y="23"/>
                  </a:lnTo>
                  <a:lnTo>
                    <a:pt x="41" y="36"/>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1" name="Google Shape;1001;p2"/>
            <p:cNvSpPr/>
            <p:nvPr/>
          </p:nvSpPr>
          <p:spPr>
            <a:xfrm>
              <a:off x="1654176" y="4732338"/>
              <a:ext cx="73025" cy="50800"/>
            </a:xfrm>
            <a:custGeom>
              <a:avLst/>
              <a:gdLst/>
              <a:ahLst/>
              <a:cxnLst/>
              <a:rect l="l" t="t" r="r" b="b"/>
              <a:pathLst>
                <a:path w="46" h="32" extrusionOk="0">
                  <a:moveTo>
                    <a:pt x="5" y="0"/>
                  </a:moveTo>
                  <a:lnTo>
                    <a:pt x="46" y="23"/>
                  </a:lnTo>
                  <a:lnTo>
                    <a:pt x="41" y="32"/>
                  </a:lnTo>
                  <a:lnTo>
                    <a:pt x="0" y="10"/>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2" name="Google Shape;1002;p2"/>
            <p:cNvSpPr/>
            <p:nvPr/>
          </p:nvSpPr>
          <p:spPr>
            <a:xfrm>
              <a:off x="1603376" y="4618038"/>
              <a:ext cx="158750" cy="107950"/>
            </a:xfrm>
            <a:custGeom>
              <a:avLst/>
              <a:gdLst/>
              <a:ahLst/>
              <a:cxnLst/>
              <a:rect l="l" t="t" r="r" b="b"/>
              <a:pathLst>
                <a:path w="100" h="68" extrusionOk="0">
                  <a:moveTo>
                    <a:pt x="5" y="0"/>
                  </a:moveTo>
                  <a:lnTo>
                    <a:pt x="100" y="59"/>
                  </a:lnTo>
                  <a:lnTo>
                    <a:pt x="96" y="68"/>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3" name="Google Shape;1003;p2"/>
            <p:cNvSpPr/>
            <p:nvPr/>
          </p:nvSpPr>
          <p:spPr>
            <a:xfrm>
              <a:off x="1727201" y="4618038"/>
              <a:ext cx="71437" cy="57150"/>
            </a:xfrm>
            <a:custGeom>
              <a:avLst/>
              <a:gdLst/>
              <a:ahLst/>
              <a:cxnLst/>
              <a:rect l="l" t="t" r="r" b="b"/>
              <a:pathLst>
                <a:path w="45" h="36" extrusionOk="0">
                  <a:moveTo>
                    <a:pt x="4" y="0"/>
                  </a:moveTo>
                  <a:lnTo>
                    <a:pt x="45" y="22"/>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4" name="Google Shape;1004;p2"/>
            <p:cNvSpPr/>
            <p:nvPr/>
          </p:nvSpPr>
          <p:spPr>
            <a:xfrm>
              <a:off x="1762126" y="4559300"/>
              <a:ext cx="73025" cy="50800"/>
            </a:xfrm>
            <a:custGeom>
              <a:avLst/>
              <a:gdLst/>
              <a:ahLst/>
              <a:cxnLst/>
              <a:rect l="l" t="t" r="r" b="b"/>
              <a:pathLst>
                <a:path w="46" h="32" extrusionOk="0">
                  <a:moveTo>
                    <a:pt x="5" y="0"/>
                  </a:moveTo>
                  <a:lnTo>
                    <a:pt x="46" y="23"/>
                  </a:lnTo>
                  <a:lnTo>
                    <a:pt x="41" y="32"/>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5" name="Google Shape;1005;p2"/>
            <p:cNvSpPr/>
            <p:nvPr/>
          </p:nvSpPr>
          <p:spPr>
            <a:xfrm>
              <a:off x="1798638" y="4494213"/>
              <a:ext cx="73025" cy="58738"/>
            </a:xfrm>
            <a:custGeom>
              <a:avLst/>
              <a:gdLst/>
              <a:ahLst/>
              <a:cxnLst/>
              <a:rect l="l" t="t" r="r" b="b"/>
              <a:pathLst>
                <a:path w="46" h="37" extrusionOk="0">
                  <a:moveTo>
                    <a:pt x="5" y="0"/>
                  </a:moveTo>
                  <a:lnTo>
                    <a:pt x="46" y="28"/>
                  </a:lnTo>
                  <a:lnTo>
                    <a:pt x="41" y="37"/>
                  </a:lnTo>
                  <a:lnTo>
                    <a:pt x="0" y="14"/>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6" name="Google Shape;1006;p2"/>
            <p:cNvSpPr/>
            <p:nvPr/>
          </p:nvSpPr>
          <p:spPr>
            <a:xfrm>
              <a:off x="1835151" y="4437063"/>
              <a:ext cx="79375" cy="57150"/>
            </a:xfrm>
            <a:custGeom>
              <a:avLst/>
              <a:gdLst/>
              <a:ahLst/>
              <a:cxnLst/>
              <a:rect l="l" t="t" r="r" b="b"/>
              <a:pathLst>
                <a:path w="50" h="36" extrusionOk="0">
                  <a:moveTo>
                    <a:pt x="9" y="0"/>
                  </a:moveTo>
                  <a:lnTo>
                    <a:pt x="50" y="27"/>
                  </a:lnTo>
                  <a:lnTo>
                    <a:pt x="41" y="36"/>
                  </a:lnTo>
                  <a:lnTo>
                    <a:pt x="0" y="14"/>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7" name="Google Shape;1007;p2"/>
            <p:cNvSpPr/>
            <p:nvPr/>
          </p:nvSpPr>
          <p:spPr>
            <a:xfrm>
              <a:off x="1784351" y="4329113"/>
              <a:ext cx="166687" cy="107950"/>
            </a:xfrm>
            <a:custGeom>
              <a:avLst/>
              <a:gdLst/>
              <a:ahLst/>
              <a:cxnLst/>
              <a:rect l="l" t="t" r="r" b="b"/>
              <a:pathLst>
                <a:path w="105" h="68" extrusionOk="0">
                  <a:moveTo>
                    <a:pt x="5" y="0"/>
                  </a:moveTo>
                  <a:lnTo>
                    <a:pt x="105" y="59"/>
                  </a:lnTo>
                  <a:lnTo>
                    <a:pt x="95" y="68"/>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8" name="Google Shape;1008;p2"/>
            <p:cNvSpPr/>
            <p:nvPr/>
          </p:nvSpPr>
          <p:spPr>
            <a:xfrm>
              <a:off x="341313" y="4017963"/>
              <a:ext cx="1479550" cy="2290763"/>
            </a:xfrm>
            <a:custGeom>
              <a:avLst/>
              <a:gdLst/>
              <a:ahLst/>
              <a:cxnLst/>
              <a:rect l="l" t="t" r="r" b="b"/>
              <a:pathLst>
                <a:path w="932" h="1443" extrusionOk="0">
                  <a:moveTo>
                    <a:pt x="882" y="0"/>
                  </a:moveTo>
                  <a:lnTo>
                    <a:pt x="932" y="32"/>
                  </a:lnTo>
                  <a:lnTo>
                    <a:pt x="50" y="1443"/>
                  </a:lnTo>
                  <a:lnTo>
                    <a:pt x="0" y="1415"/>
                  </a:lnTo>
                  <a:lnTo>
                    <a:pt x="882" y="0"/>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861"/>
                                        </p:tgtEl>
                                        <p:attrNameLst>
                                          <p:attrName>style.visibility</p:attrName>
                                        </p:attrNameLst>
                                      </p:cBhvr>
                                      <p:to>
                                        <p:strVal val="visible"/>
                                      </p:to>
                                    </p:set>
                                    <p:anim calcmode="lin" valueType="num">
                                      <p:cBhvr additive="base">
                                        <p:cTn id="7" dur="500"/>
                                        <p:tgtEl>
                                          <p:spTgt spid="861"/>
                                        </p:tgtEl>
                                        <p:attrNameLst>
                                          <p:attrName>ppt_w</p:attrName>
                                        </p:attrNameLst>
                                      </p:cBhvr>
                                      <p:tavLst>
                                        <p:tav tm="0">
                                          <p:val>
                                            <p:strVal val="0"/>
                                          </p:val>
                                        </p:tav>
                                        <p:tav tm="100000">
                                          <p:val>
                                            <p:strVal val="#ppt_w"/>
                                          </p:val>
                                        </p:tav>
                                      </p:tavLst>
                                    </p:anim>
                                    <p:anim calcmode="lin" valueType="num">
                                      <p:cBhvr additive="base">
                                        <p:cTn id="8" dur="500"/>
                                        <p:tgtEl>
                                          <p:spTgt spid="86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862"/>
                                        </p:tgtEl>
                                        <p:attrNameLst>
                                          <p:attrName>style.visibility</p:attrName>
                                        </p:attrNameLst>
                                      </p:cBhvr>
                                      <p:to>
                                        <p:strVal val="visible"/>
                                      </p:to>
                                    </p:set>
                                    <p:animEffect transition="in" filter="fade">
                                      <p:cBhvr>
                                        <p:cTn id="11" dur="500"/>
                                        <p:tgtEl>
                                          <p:spTgt spid="862"/>
                                        </p:tgtEl>
                                      </p:cBhvr>
                                    </p:animEffect>
                                  </p:childTnLst>
                                </p:cTn>
                              </p:par>
                              <p:par>
                                <p:cTn id="12" presetID="23" presetClass="entr" presetSubtype="16" fill="hold" nodeType="withEffect">
                                  <p:stCondLst>
                                    <p:cond delay="300"/>
                                  </p:stCondLst>
                                  <p:childTnLst>
                                    <p:set>
                                      <p:cBhvr>
                                        <p:cTn id="13" dur="1" fill="hold">
                                          <p:stCondLst>
                                            <p:cond delay="0"/>
                                          </p:stCondLst>
                                        </p:cTn>
                                        <p:tgtEl>
                                          <p:spTgt spid="864"/>
                                        </p:tgtEl>
                                        <p:attrNameLst>
                                          <p:attrName>style.visibility</p:attrName>
                                        </p:attrNameLst>
                                      </p:cBhvr>
                                      <p:to>
                                        <p:strVal val="visible"/>
                                      </p:to>
                                    </p:set>
                                    <p:anim calcmode="lin" valueType="num">
                                      <p:cBhvr additive="base">
                                        <p:cTn id="14" dur="500"/>
                                        <p:tgtEl>
                                          <p:spTgt spid="864"/>
                                        </p:tgtEl>
                                        <p:attrNameLst>
                                          <p:attrName>ppt_w</p:attrName>
                                        </p:attrNameLst>
                                      </p:cBhvr>
                                      <p:tavLst>
                                        <p:tav tm="0">
                                          <p:val>
                                            <p:strVal val="0"/>
                                          </p:val>
                                        </p:tav>
                                        <p:tav tm="100000">
                                          <p:val>
                                            <p:strVal val="#ppt_w"/>
                                          </p:val>
                                        </p:tav>
                                      </p:tavLst>
                                    </p:anim>
                                    <p:anim calcmode="lin" valueType="num">
                                      <p:cBhvr additive="base">
                                        <p:cTn id="15" dur="500"/>
                                        <p:tgtEl>
                                          <p:spTgt spid="864"/>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700"/>
                                  </p:stCondLst>
                                  <p:childTnLst>
                                    <p:set>
                                      <p:cBhvr>
                                        <p:cTn id="17" dur="1" fill="hold">
                                          <p:stCondLst>
                                            <p:cond delay="0"/>
                                          </p:stCondLst>
                                        </p:cTn>
                                        <p:tgtEl>
                                          <p:spTgt spid="865"/>
                                        </p:tgtEl>
                                        <p:attrNameLst>
                                          <p:attrName>style.visibility</p:attrName>
                                        </p:attrNameLst>
                                      </p:cBhvr>
                                      <p:to>
                                        <p:strVal val="visible"/>
                                      </p:to>
                                    </p:set>
                                    <p:animEffect transition="in" filter="fade">
                                      <p:cBhvr>
                                        <p:cTn id="18" dur="500"/>
                                        <p:tgtEl>
                                          <p:spTgt spid="865"/>
                                        </p:tgtEl>
                                      </p:cBhvr>
                                    </p:animEffect>
                                  </p:childTnLst>
                                </p:cTn>
                              </p:par>
                              <p:par>
                                <p:cTn id="19" presetID="23" presetClass="entr" presetSubtype="16" fill="hold" nodeType="withEffect">
                                  <p:stCondLst>
                                    <p:cond delay="300"/>
                                  </p:stCondLst>
                                  <p:childTnLst>
                                    <p:set>
                                      <p:cBhvr>
                                        <p:cTn id="20" dur="1" fill="hold">
                                          <p:stCondLst>
                                            <p:cond delay="0"/>
                                          </p:stCondLst>
                                        </p:cTn>
                                        <p:tgtEl>
                                          <p:spTgt spid="866"/>
                                        </p:tgtEl>
                                        <p:attrNameLst>
                                          <p:attrName>style.visibility</p:attrName>
                                        </p:attrNameLst>
                                      </p:cBhvr>
                                      <p:to>
                                        <p:strVal val="visible"/>
                                      </p:to>
                                    </p:set>
                                    <p:anim calcmode="lin" valueType="num">
                                      <p:cBhvr additive="base">
                                        <p:cTn id="21" dur="500"/>
                                        <p:tgtEl>
                                          <p:spTgt spid="866"/>
                                        </p:tgtEl>
                                        <p:attrNameLst>
                                          <p:attrName>ppt_w</p:attrName>
                                        </p:attrNameLst>
                                      </p:cBhvr>
                                      <p:tavLst>
                                        <p:tav tm="0">
                                          <p:val>
                                            <p:strVal val="0"/>
                                          </p:val>
                                        </p:tav>
                                        <p:tav tm="100000">
                                          <p:val>
                                            <p:strVal val="#ppt_w"/>
                                          </p:val>
                                        </p:tav>
                                      </p:tavLst>
                                    </p:anim>
                                    <p:anim calcmode="lin" valueType="num">
                                      <p:cBhvr additive="base">
                                        <p:cTn id="22" dur="500"/>
                                        <p:tgtEl>
                                          <p:spTgt spid="866"/>
                                        </p:tgtEl>
                                        <p:attrNameLst>
                                          <p:attrName>ppt_h</p:attrName>
                                        </p:attrNameLst>
                                      </p:cBhvr>
                                      <p:tavLst>
                                        <p:tav tm="0">
                                          <p:val>
                                            <p:strVal val="0"/>
                                          </p:val>
                                        </p:tav>
                                        <p:tav tm="100000">
                                          <p:val>
                                            <p:strVal val="#ppt_h"/>
                                          </p:val>
                                        </p:tav>
                                      </p:tavLst>
                                    </p:anim>
                                  </p:childTnLst>
                                </p:cTn>
                              </p:par>
                              <p:par>
                                <p:cTn id="23" presetID="10" presetClass="entr" presetSubtype="0" fill="hold" nodeType="withEffect">
                                  <p:stCondLst>
                                    <p:cond delay="700"/>
                                  </p:stCondLst>
                                  <p:childTnLst>
                                    <p:set>
                                      <p:cBhvr>
                                        <p:cTn id="24" dur="1" fill="hold">
                                          <p:stCondLst>
                                            <p:cond delay="0"/>
                                          </p:stCondLst>
                                        </p:cTn>
                                        <p:tgtEl>
                                          <p:spTgt spid="867"/>
                                        </p:tgtEl>
                                        <p:attrNameLst>
                                          <p:attrName>style.visibility</p:attrName>
                                        </p:attrNameLst>
                                      </p:cBhvr>
                                      <p:to>
                                        <p:strVal val="visible"/>
                                      </p:to>
                                    </p:set>
                                    <p:animEffect transition="in" filter="fade">
                                      <p:cBhvr>
                                        <p:cTn id="25" dur="500"/>
                                        <p:tgtEl>
                                          <p:spTgt spid="867"/>
                                        </p:tgtEl>
                                      </p:cBhvr>
                                    </p:animEffect>
                                  </p:childTnLst>
                                </p:cTn>
                              </p:par>
                              <p:par>
                                <p:cTn id="26" presetID="23" presetClass="entr" presetSubtype="16" fill="hold" nodeType="withEffect">
                                  <p:stCondLst>
                                    <p:cond delay="300"/>
                                  </p:stCondLst>
                                  <p:childTnLst>
                                    <p:set>
                                      <p:cBhvr>
                                        <p:cTn id="27" dur="1" fill="hold">
                                          <p:stCondLst>
                                            <p:cond delay="0"/>
                                          </p:stCondLst>
                                        </p:cTn>
                                        <p:tgtEl>
                                          <p:spTgt spid="868"/>
                                        </p:tgtEl>
                                        <p:attrNameLst>
                                          <p:attrName>style.visibility</p:attrName>
                                        </p:attrNameLst>
                                      </p:cBhvr>
                                      <p:to>
                                        <p:strVal val="visible"/>
                                      </p:to>
                                    </p:set>
                                    <p:anim calcmode="lin" valueType="num">
                                      <p:cBhvr additive="base">
                                        <p:cTn id="28" dur="500"/>
                                        <p:tgtEl>
                                          <p:spTgt spid="868"/>
                                        </p:tgtEl>
                                        <p:attrNameLst>
                                          <p:attrName>ppt_w</p:attrName>
                                        </p:attrNameLst>
                                      </p:cBhvr>
                                      <p:tavLst>
                                        <p:tav tm="0">
                                          <p:val>
                                            <p:strVal val="0"/>
                                          </p:val>
                                        </p:tav>
                                        <p:tav tm="100000">
                                          <p:val>
                                            <p:strVal val="#ppt_w"/>
                                          </p:val>
                                        </p:tav>
                                      </p:tavLst>
                                    </p:anim>
                                    <p:anim calcmode="lin" valueType="num">
                                      <p:cBhvr additive="base">
                                        <p:cTn id="29" dur="500"/>
                                        <p:tgtEl>
                                          <p:spTgt spid="868"/>
                                        </p:tgtEl>
                                        <p:attrNameLst>
                                          <p:attrName>ppt_h</p:attrName>
                                        </p:attrNameLst>
                                      </p:cBhvr>
                                      <p:tavLst>
                                        <p:tav tm="0">
                                          <p:val>
                                            <p:strVal val="0"/>
                                          </p:val>
                                        </p:tav>
                                        <p:tav tm="100000">
                                          <p:val>
                                            <p:strVal val="#ppt_h"/>
                                          </p:val>
                                        </p:tav>
                                      </p:tavLst>
                                    </p:anim>
                                  </p:childTnLst>
                                </p:cTn>
                              </p:par>
                              <p:par>
                                <p:cTn id="30" presetID="10" presetClass="entr" presetSubtype="0" fill="hold" nodeType="withEffect">
                                  <p:stCondLst>
                                    <p:cond delay="700"/>
                                  </p:stCondLst>
                                  <p:childTnLst>
                                    <p:set>
                                      <p:cBhvr>
                                        <p:cTn id="31" dur="1" fill="hold">
                                          <p:stCondLst>
                                            <p:cond delay="0"/>
                                          </p:stCondLst>
                                        </p:cTn>
                                        <p:tgtEl>
                                          <p:spTgt spid="869"/>
                                        </p:tgtEl>
                                        <p:attrNameLst>
                                          <p:attrName>style.visibility</p:attrName>
                                        </p:attrNameLst>
                                      </p:cBhvr>
                                      <p:to>
                                        <p:strVal val="visible"/>
                                      </p:to>
                                    </p:set>
                                    <p:animEffect transition="in" filter="fade">
                                      <p:cBhvr>
                                        <p:cTn id="32" dur="500"/>
                                        <p:tgtEl>
                                          <p:spTgt spid="869"/>
                                        </p:tgtEl>
                                      </p:cBhvr>
                                    </p:animEffect>
                                  </p:childTnLst>
                                </p:cTn>
                              </p:par>
                              <p:par>
                                <p:cTn id="33" presetID="2" presetClass="entr" presetSubtype="2" fill="hold" nodeType="withEffect">
                                  <p:stCondLst>
                                    <p:cond delay="0"/>
                                  </p:stCondLst>
                                  <p:childTnLst>
                                    <p:set>
                                      <p:cBhvr>
                                        <p:cTn id="34" dur="1" fill="hold">
                                          <p:stCondLst>
                                            <p:cond delay="0"/>
                                          </p:stCondLst>
                                        </p:cTn>
                                        <p:tgtEl>
                                          <p:spTgt spid="870"/>
                                        </p:tgtEl>
                                        <p:attrNameLst>
                                          <p:attrName>style.visibility</p:attrName>
                                        </p:attrNameLst>
                                      </p:cBhvr>
                                      <p:to>
                                        <p:strVal val="visible"/>
                                      </p:to>
                                    </p:set>
                                    <p:anim calcmode="lin" valueType="num">
                                      <p:cBhvr additive="base">
                                        <p:cTn id="35" dur="500"/>
                                        <p:tgtEl>
                                          <p:spTgt spid="870"/>
                                        </p:tgtEl>
                                        <p:attrNameLst>
                                          <p:attrName>ppt_x</p:attrName>
                                        </p:attrNameLst>
                                      </p:cBhvr>
                                      <p:tavLst>
                                        <p:tav tm="0">
                                          <p:val>
                                            <p:strVal val="#ppt_x+1"/>
                                          </p:val>
                                        </p:tav>
                                        <p:tav tm="100000">
                                          <p:val>
                                            <p:strVal val="#ppt_x"/>
                                          </p:val>
                                        </p:tav>
                                      </p:tavLst>
                                    </p:anim>
                                  </p:childTnLst>
                                </p:cTn>
                              </p:par>
                              <p:par>
                                <p:cTn id="36" presetID="2" presetClass="entr" presetSubtype="2" fill="hold" nodeType="withEffect">
                                  <p:stCondLst>
                                    <p:cond delay="100"/>
                                  </p:stCondLst>
                                  <p:childTnLst>
                                    <p:set>
                                      <p:cBhvr>
                                        <p:cTn id="37" dur="1" fill="hold">
                                          <p:stCondLst>
                                            <p:cond delay="0"/>
                                          </p:stCondLst>
                                        </p:cTn>
                                        <p:tgtEl>
                                          <p:spTgt spid="871"/>
                                        </p:tgtEl>
                                        <p:attrNameLst>
                                          <p:attrName>style.visibility</p:attrName>
                                        </p:attrNameLst>
                                      </p:cBhvr>
                                      <p:to>
                                        <p:strVal val="visible"/>
                                      </p:to>
                                    </p:set>
                                    <p:anim calcmode="lin" valueType="num">
                                      <p:cBhvr additive="base">
                                        <p:cTn id="38" dur="500"/>
                                        <p:tgtEl>
                                          <p:spTgt spid="871"/>
                                        </p:tgtEl>
                                        <p:attrNameLst>
                                          <p:attrName>ppt_x</p:attrName>
                                        </p:attrNameLst>
                                      </p:cBhvr>
                                      <p:tavLst>
                                        <p:tav tm="0">
                                          <p:val>
                                            <p:strVal val="#ppt_x+1"/>
                                          </p:val>
                                        </p:tav>
                                        <p:tav tm="100000">
                                          <p:val>
                                            <p:strVal val="#ppt_x"/>
                                          </p:val>
                                        </p:tav>
                                      </p:tavLst>
                                    </p:anim>
                                  </p:childTnLst>
                                </p:cTn>
                              </p:par>
                              <p:par>
                                <p:cTn id="39" presetID="2" presetClass="entr" presetSubtype="2" fill="hold" nodeType="withEffect">
                                  <p:stCondLst>
                                    <p:cond delay="0"/>
                                  </p:stCondLst>
                                  <p:childTnLst>
                                    <p:set>
                                      <p:cBhvr>
                                        <p:cTn id="40" dur="1" fill="hold">
                                          <p:stCondLst>
                                            <p:cond delay="0"/>
                                          </p:stCondLst>
                                        </p:cTn>
                                        <p:tgtEl>
                                          <p:spTgt spid="872"/>
                                        </p:tgtEl>
                                        <p:attrNameLst>
                                          <p:attrName>style.visibility</p:attrName>
                                        </p:attrNameLst>
                                      </p:cBhvr>
                                      <p:to>
                                        <p:strVal val="visible"/>
                                      </p:to>
                                    </p:set>
                                    <p:anim calcmode="lin" valueType="num">
                                      <p:cBhvr additive="base">
                                        <p:cTn id="41" dur="500"/>
                                        <p:tgtEl>
                                          <p:spTgt spid="872"/>
                                        </p:tgtEl>
                                        <p:attrNameLst>
                                          <p:attrName>ppt_x</p:attrName>
                                        </p:attrNameLst>
                                      </p:cBhvr>
                                      <p:tavLst>
                                        <p:tav tm="0">
                                          <p:val>
                                            <p:strVal val="#ppt_x+1"/>
                                          </p:val>
                                        </p:tav>
                                        <p:tav tm="100000">
                                          <p:val>
                                            <p:strVal val="#ppt_x"/>
                                          </p:val>
                                        </p:tav>
                                      </p:tavLst>
                                    </p:anim>
                                  </p:childTnLst>
                                </p:cTn>
                              </p:par>
                              <p:par>
                                <p:cTn id="42" presetID="2" presetClass="entr" presetSubtype="2" fill="hold" nodeType="withEffect">
                                  <p:stCondLst>
                                    <p:cond delay="100"/>
                                  </p:stCondLst>
                                  <p:childTnLst>
                                    <p:set>
                                      <p:cBhvr>
                                        <p:cTn id="43" dur="1" fill="hold">
                                          <p:stCondLst>
                                            <p:cond delay="0"/>
                                          </p:stCondLst>
                                        </p:cTn>
                                        <p:tgtEl>
                                          <p:spTgt spid="873"/>
                                        </p:tgtEl>
                                        <p:attrNameLst>
                                          <p:attrName>style.visibility</p:attrName>
                                        </p:attrNameLst>
                                      </p:cBhvr>
                                      <p:to>
                                        <p:strVal val="visible"/>
                                      </p:to>
                                    </p:set>
                                    <p:anim calcmode="lin" valueType="num">
                                      <p:cBhvr additive="base">
                                        <p:cTn id="44" dur="500"/>
                                        <p:tgtEl>
                                          <p:spTgt spid="873"/>
                                        </p:tgtEl>
                                        <p:attrNameLst>
                                          <p:attrName>ppt_x</p:attrName>
                                        </p:attrNameLst>
                                      </p:cBhvr>
                                      <p:tavLst>
                                        <p:tav tm="0">
                                          <p:val>
                                            <p:strVal val="#ppt_x+1"/>
                                          </p:val>
                                        </p:tav>
                                        <p:tav tm="100000">
                                          <p:val>
                                            <p:strVal val="#ppt_x"/>
                                          </p:val>
                                        </p:tav>
                                      </p:tavLst>
                                    </p:anim>
                                  </p:childTnLst>
                                </p:cTn>
                              </p:par>
                              <p:par>
                                <p:cTn id="45" presetID="2" presetClass="entr" presetSubtype="2" fill="hold" nodeType="withEffect">
                                  <p:stCondLst>
                                    <p:cond delay="0"/>
                                  </p:stCondLst>
                                  <p:childTnLst>
                                    <p:set>
                                      <p:cBhvr>
                                        <p:cTn id="46" dur="1" fill="hold">
                                          <p:stCondLst>
                                            <p:cond delay="0"/>
                                          </p:stCondLst>
                                        </p:cTn>
                                        <p:tgtEl>
                                          <p:spTgt spid="874"/>
                                        </p:tgtEl>
                                        <p:attrNameLst>
                                          <p:attrName>style.visibility</p:attrName>
                                        </p:attrNameLst>
                                      </p:cBhvr>
                                      <p:to>
                                        <p:strVal val="visible"/>
                                      </p:to>
                                    </p:set>
                                    <p:anim calcmode="lin" valueType="num">
                                      <p:cBhvr additive="base">
                                        <p:cTn id="47" dur="500"/>
                                        <p:tgtEl>
                                          <p:spTgt spid="874"/>
                                        </p:tgtEl>
                                        <p:attrNameLst>
                                          <p:attrName>ppt_x</p:attrName>
                                        </p:attrNameLst>
                                      </p:cBhvr>
                                      <p:tavLst>
                                        <p:tav tm="0">
                                          <p:val>
                                            <p:strVal val="#ppt_x+1"/>
                                          </p:val>
                                        </p:tav>
                                        <p:tav tm="100000">
                                          <p:val>
                                            <p:strVal val="#ppt_x"/>
                                          </p:val>
                                        </p:tav>
                                      </p:tavLst>
                                    </p:anim>
                                  </p:childTnLst>
                                </p:cTn>
                              </p:par>
                              <p:par>
                                <p:cTn id="48" presetID="2" presetClass="entr" presetSubtype="2" fill="hold" nodeType="withEffect">
                                  <p:stCondLst>
                                    <p:cond delay="100"/>
                                  </p:stCondLst>
                                  <p:childTnLst>
                                    <p:set>
                                      <p:cBhvr>
                                        <p:cTn id="49" dur="1" fill="hold">
                                          <p:stCondLst>
                                            <p:cond delay="0"/>
                                          </p:stCondLst>
                                        </p:cTn>
                                        <p:tgtEl>
                                          <p:spTgt spid="875"/>
                                        </p:tgtEl>
                                        <p:attrNameLst>
                                          <p:attrName>style.visibility</p:attrName>
                                        </p:attrNameLst>
                                      </p:cBhvr>
                                      <p:to>
                                        <p:strVal val="visible"/>
                                      </p:to>
                                    </p:set>
                                    <p:anim calcmode="lin" valueType="num">
                                      <p:cBhvr additive="base">
                                        <p:cTn id="50" dur="500"/>
                                        <p:tgtEl>
                                          <p:spTgt spid="875"/>
                                        </p:tgtEl>
                                        <p:attrNameLst>
                                          <p:attrName>ppt_x</p:attrName>
                                        </p:attrNameLst>
                                      </p:cBhvr>
                                      <p:tavLst>
                                        <p:tav tm="0">
                                          <p:val>
                                            <p:strVal val="#ppt_x+1"/>
                                          </p:val>
                                        </p:tav>
                                        <p:tav tm="100000">
                                          <p:val>
                                            <p:strVal val="#ppt_x"/>
                                          </p:val>
                                        </p:tav>
                                      </p:tavLst>
                                    </p:anim>
                                  </p:childTnLst>
                                </p:cTn>
                              </p:par>
                              <p:par>
                                <p:cTn id="51" presetID="2" presetClass="entr" presetSubtype="2" fill="hold" nodeType="withEffect">
                                  <p:stCondLst>
                                    <p:cond delay="0"/>
                                  </p:stCondLst>
                                  <p:childTnLst>
                                    <p:set>
                                      <p:cBhvr>
                                        <p:cTn id="52" dur="1" fill="hold">
                                          <p:stCondLst>
                                            <p:cond delay="0"/>
                                          </p:stCondLst>
                                        </p:cTn>
                                        <p:tgtEl>
                                          <p:spTgt spid="876"/>
                                        </p:tgtEl>
                                        <p:attrNameLst>
                                          <p:attrName>style.visibility</p:attrName>
                                        </p:attrNameLst>
                                      </p:cBhvr>
                                      <p:to>
                                        <p:strVal val="visible"/>
                                      </p:to>
                                    </p:set>
                                    <p:anim calcmode="lin" valueType="num">
                                      <p:cBhvr additive="base">
                                        <p:cTn id="53" dur="500"/>
                                        <p:tgtEl>
                                          <p:spTgt spid="876"/>
                                        </p:tgtEl>
                                        <p:attrNameLst>
                                          <p:attrName>ppt_x</p:attrName>
                                        </p:attrNameLst>
                                      </p:cBhvr>
                                      <p:tavLst>
                                        <p:tav tm="0">
                                          <p:val>
                                            <p:strVal val="#ppt_x+1"/>
                                          </p:val>
                                        </p:tav>
                                        <p:tav tm="100000">
                                          <p:val>
                                            <p:strVal val="#ppt_x"/>
                                          </p:val>
                                        </p:tav>
                                      </p:tavLst>
                                    </p:anim>
                                  </p:childTnLst>
                                </p:cTn>
                              </p:par>
                              <p:par>
                                <p:cTn id="54" presetID="2" presetClass="entr" presetSubtype="2" fill="hold" nodeType="withEffect">
                                  <p:stCondLst>
                                    <p:cond delay="100"/>
                                  </p:stCondLst>
                                  <p:childTnLst>
                                    <p:set>
                                      <p:cBhvr>
                                        <p:cTn id="55" dur="1" fill="hold">
                                          <p:stCondLst>
                                            <p:cond delay="0"/>
                                          </p:stCondLst>
                                        </p:cTn>
                                        <p:tgtEl>
                                          <p:spTgt spid="877"/>
                                        </p:tgtEl>
                                        <p:attrNameLst>
                                          <p:attrName>style.visibility</p:attrName>
                                        </p:attrNameLst>
                                      </p:cBhvr>
                                      <p:to>
                                        <p:strVal val="visible"/>
                                      </p:to>
                                    </p:set>
                                    <p:anim calcmode="lin" valueType="num">
                                      <p:cBhvr additive="base">
                                        <p:cTn id="56" dur="500"/>
                                        <p:tgtEl>
                                          <p:spTgt spid="8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14"/>
          <p:cNvSpPr/>
          <p:nvPr/>
        </p:nvSpPr>
        <p:spPr>
          <a:xfrm>
            <a:off x="4336694" y="1769913"/>
            <a:ext cx="3530274" cy="1898623"/>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800">
                <a:solidFill>
                  <a:srgbClr val="363B45"/>
                </a:solidFill>
                <a:latin typeface="Calibri"/>
                <a:ea typeface="Calibri"/>
                <a:cs typeface="Calibri"/>
                <a:sym typeface="Calibri"/>
              </a:rPr>
              <a:t>03</a:t>
            </a:r>
            <a:endParaRPr sz="13800">
              <a:solidFill>
                <a:srgbClr val="363B45"/>
              </a:solidFill>
              <a:latin typeface="Calibri"/>
              <a:ea typeface="Calibri"/>
              <a:cs typeface="Calibri"/>
              <a:sym typeface="Calibri"/>
            </a:endParaRPr>
          </a:p>
        </p:txBody>
      </p:sp>
      <p:sp>
        <p:nvSpPr>
          <p:cNvPr id="1353" name="Google Shape;1353;p14"/>
          <p:cNvSpPr/>
          <p:nvPr/>
        </p:nvSpPr>
        <p:spPr>
          <a:xfrm>
            <a:off x="4199183" y="3823312"/>
            <a:ext cx="3778403" cy="754897"/>
          </a:xfrm>
          <a:prstGeom prst="rect">
            <a:avLst/>
          </a:prstGeom>
          <a:noFill/>
          <a:ln>
            <a:noFill/>
          </a:ln>
        </p:spPr>
        <p:txBody>
          <a:bodyPr spcFirstLastPara="1" wrap="square" lIns="91425" tIns="45700" rIns="91425" bIns="45700" anchor="ctr" anchorCtr="0">
            <a:normAutofit/>
          </a:bodyPr>
          <a:lstStyle/>
          <a:p>
            <a:pPr marL="0" marR="0" lvl="0" indent="0" algn="ctr" rtl="0">
              <a:lnSpc>
                <a:spcPct val="110000"/>
              </a:lnSpc>
              <a:spcBef>
                <a:spcPts val="0"/>
              </a:spcBef>
              <a:spcAft>
                <a:spcPts val="0"/>
              </a:spcAft>
              <a:buNone/>
            </a:pPr>
            <a:endParaRPr sz="3200" dirty="0">
              <a:solidFill>
                <a:srgbClr val="00C5B4"/>
              </a:solidFill>
              <a:latin typeface="Calibri"/>
              <a:ea typeface="Calibri"/>
              <a:cs typeface="Calibri"/>
              <a:sym typeface="Calibri"/>
            </a:endParaRPr>
          </a:p>
        </p:txBody>
      </p:sp>
      <p:cxnSp>
        <p:nvCxnSpPr>
          <p:cNvPr id="1354" name="Google Shape;1354;p14"/>
          <p:cNvCxnSpPr/>
          <p:nvPr/>
        </p:nvCxnSpPr>
        <p:spPr>
          <a:xfrm rot="10800000">
            <a:off x="4357089" y="4696457"/>
            <a:ext cx="3489484" cy="0"/>
          </a:xfrm>
          <a:prstGeom prst="straightConnector1">
            <a:avLst/>
          </a:prstGeom>
          <a:noFill/>
          <a:ln w="9525" cap="flat" cmpd="sng">
            <a:solidFill>
              <a:srgbClr val="FFC000"/>
            </a:solidFill>
            <a:prstDash val="solid"/>
            <a:miter lim="800000"/>
            <a:headEnd type="none" w="sm" len="sm"/>
            <a:tailEnd type="none" w="sm" len="sm"/>
          </a:ln>
        </p:spPr>
      </p:cxnSp>
      <p:cxnSp>
        <p:nvCxnSpPr>
          <p:cNvPr id="1355" name="Google Shape;1355;p14"/>
          <p:cNvCxnSpPr/>
          <p:nvPr/>
        </p:nvCxnSpPr>
        <p:spPr>
          <a:xfrm rot="10800000">
            <a:off x="4357089" y="3876041"/>
            <a:ext cx="3489484" cy="0"/>
          </a:xfrm>
          <a:prstGeom prst="straightConnector1">
            <a:avLst/>
          </a:prstGeom>
          <a:noFill/>
          <a:ln w="9525" cap="flat" cmpd="sng">
            <a:solidFill>
              <a:srgbClr val="FFC000"/>
            </a:solidFill>
            <a:prstDash val="solid"/>
            <a:miter lim="800000"/>
            <a:headEnd type="none" w="sm" len="sm"/>
            <a:tailEnd type="none" w="sm" len="sm"/>
          </a:ln>
        </p:spPr>
      </p:cxnSp>
      <p:sp>
        <p:nvSpPr>
          <p:cNvPr id="1356" name="Google Shape;1356;p14"/>
          <p:cNvSpPr/>
          <p:nvPr/>
        </p:nvSpPr>
        <p:spPr>
          <a:xfrm>
            <a:off x="620746" y="377952"/>
            <a:ext cx="10961312" cy="5936169"/>
          </a:xfrm>
          <a:prstGeom prst="rect">
            <a:avLst/>
          </a:prstGeom>
          <a:noFill/>
          <a:ln w="19050" cap="flat" cmpd="sng">
            <a:solidFill>
              <a:srgbClr val="FFC000"/>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7" name="Google Shape;1357;p14"/>
          <p:cNvSpPr/>
          <p:nvPr/>
        </p:nvSpPr>
        <p:spPr>
          <a:xfrm>
            <a:off x="1607984" y="989472"/>
            <a:ext cx="1209305" cy="1193341"/>
          </a:xfrm>
          <a:custGeom>
            <a:avLst/>
            <a:gdLst/>
            <a:ahLst/>
            <a:cxnLst/>
            <a:rect l="l" t="t" r="r" b="b"/>
            <a:pathLst>
              <a:path w="200" h="197" extrusionOk="0">
                <a:moveTo>
                  <a:pt x="126" y="191"/>
                </a:moveTo>
                <a:cubicBezTo>
                  <a:pt x="125" y="191"/>
                  <a:pt x="125" y="191"/>
                  <a:pt x="125" y="191"/>
                </a:cubicBezTo>
                <a:cubicBezTo>
                  <a:pt x="123" y="189"/>
                  <a:pt x="122" y="185"/>
                  <a:pt x="125" y="182"/>
                </a:cubicBezTo>
                <a:cubicBezTo>
                  <a:pt x="127" y="180"/>
                  <a:pt x="131" y="180"/>
                  <a:pt x="133" y="182"/>
                </a:cubicBezTo>
                <a:cubicBezTo>
                  <a:pt x="133" y="182"/>
                  <a:pt x="134" y="182"/>
                  <a:pt x="134" y="182"/>
                </a:cubicBezTo>
                <a:cubicBezTo>
                  <a:pt x="137" y="178"/>
                  <a:pt x="137" y="178"/>
                  <a:pt x="137" y="178"/>
                </a:cubicBezTo>
                <a:cubicBezTo>
                  <a:pt x="137" y="178"/>
                  <a:pt x="137" y="178"/>
                  <a:pt x="137" y="178"/>
                </a:cubicBezTo>
                <a:cubicBezTo>
                  <a:pt x="134" y="176"/>
                  <a:pt x="134" y="172"/>
                  <a:pt x="136" y="169"/>
                </a:cubicBezTo>
                <a:cubicBezTo>
                  <a:pt x="139" y="167"/>
                  <a:pt x="143" y="167"/>
                  <a:pt x="145" y="169"/>
                </a:cubicBezTo>
                <a:cubicBezTo>
                  <a:pt x="145" y="169"/>
                  <a:pt x="145" y="169"/>
                  <a:pt x="146" y="169"/>
                </a:cubicBezTo>
                <a:cubicBezTo>
                  <a:pt x="150" y="165"/>
                  <a:pt x="150" y="165"/>
                  <a:pt x="150" y="165"/>
                </a:cubicBezTo>
                <a:cubicBezTo>
                  <a:pt x="150" y="164"/>
                  <a:pt x="149" y="164"/>
                  <a:pt x="149" y="164"/>
                </a:cubicBezTo>
                <a:cubicBezTo>
                  <a:pt x="147" y="162"/>
                  <a:pt x="147" y="158"/>
                  <a:pt x="149" y="155"/>
                </a:cubicBezTo>
                <a:cubicBezTo>
                  <a:pt x="151" y="153"/>
                  <a:pt x="155" y="153"/>
                  <a:pt x="158" y="155"/>
                </a:cubicBezTo>
                <a:cubicBezTo>
                  <a:pt x="158" y="155"/>
                  <a:pt x="158" y="155"/>
                  <a:pt x="158" y="156"/>
                </a:cubicBezTo>
                <a:cubicBezTo>
                  <a:pt x="162" y="151"/>
                  <a:pt x="162" y="151"/>
                  <a:pt x="162" y="151"/>
                </a:cubicBezTo>
                <a:cubicBezTo>
                  <a:pt x="162" y="151"/>
                  <a:pt x="162" y="150"/>
                  <a:pt x="162" y="150"/>
                </a:cubicBezTo>
                <a:cubicBezTo>
                  <a:pt x="159" y="148"/>
                  <a:pt x="159" y="144"/>
                  <a:pt x="161" y="142"/>
                </a:cubicBezTo>
                <a:cubicBezTo>
                  <a:pt x="164" y="139"/>
                  <a:pt x="168" y="139"/>
                  <a:pt x="170" y="141"/>
                </a:cubicBezTo>
                <a:cubicBezTo>
                  <a:pt x="170" y="141"/>
                  <a:pt x="170" y="141"/>
                  <a:pt x="171" y="142"/>
                </a:cubicBezTo>
                <a:cubicBezTo>
                  <a:pt x="175" y="137"/>
                  <a:pt x="175" y="137"/>
                  <a:pt x="175" y="137"/>
                </a:cubicBezTo>
                <a:cubicBezTo>
                  <a:pt x="175" y="137"/>
                  <a:pt x="174" y="137"/>
                  <a:pt x="174" y="136"/>
                </a:cubicBezTo>
                <a:cubicBezTo>
                  <a:pt x="172" y="134"/>
                  <a:pt x="172" y="130"/>
                  <a:pt x="174" y="128"/>
                </a:cubicBezTo>
                <a:cubicBezTo>
                  <a:pt x="176" y="125"/>
                  <a:pt x="180" y="125"/>
                  <a:pt x="183" y="127"/>
                </a:cubicBezTo>
                <a:cubicBezTo>
                  <a:pt x="183" y="127"/>
                  <a:pt x="183" y="128"/>
                  <a:pt x="183" y="128"/>
                </a:cubicBezTo>
                <a:cubicBezTo>
                  <a:pt x="187" y="123"/>
                  <a:pt x="187" y="123"/>
                  <a:pt x="187" y="123"/>
                </a:cubicBezTo>
                <a:cubicBezTo>
                  <a:pt x="187" y="123"/>
                  <a:pt x="187" y="123"/>
                  <a:pt x="187" y="122"/>
                </a:cubicBezTo>
                <a:cubicBezTo>
                  <a:pt x="184" y="120"/>
                  <a:pt x="184" y="116"/>
                  <a:pt x="186" y="114"/>
                </a:cubicBezTo>
                <a:cubicBezTo>
                  <a:pt x="189" y="111"/>
                  <a:pt x="192" y="111"/>
                  <a:pt x="195" y="113"/>
                </a:cubicBezTo>
                <a:cubicBezTo>
                  <a:pt x="195" y="113"/>
                  <a:pt x="195" y="114"/>
                  <a:pt x="196" y="114"/>
                </a:cubicBezTo>
                <a:cubicBezTo>
                  <a:pt x="200" y="109"/>
                  <a:pt x="200" y="109"/>
                  <a:pt x="200" y="109"/>
                </a:cubicBezTo>
                <a:cubicBezTo>
                  <a:pt x="79" y="0"/>
                  <a:pt x="79" y="0"/>
                  <a:pt x="79" y="0"/>
                </a:cubicBezTo>
                <a:cubicBezTo>
                  <a:pt x="0" y="88"/>
                  <a:pt x="0" y="88"/>
                  <a:pt x="0" y="88"/>
                </a:cubicBezTo>
                <a:cubicBezTo>
                  <a:pt x="121" y="197"/>
                  <a:pt x="121" y="197"/>
                  <a:pt x="121" y="197"/>
                </a:cubicBezTo>
                <a:lnTo>
                  <a:pt x="126" y="191"/>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8" name="Google Shape;1358;p14"/>
          <p:cNvGrpSpPr/>
          <p:nvPr/>
        </p:nvGrpSpPr>
        <p:grpSpPr>
          <a:xfrm>
            <a:off x="279952" y="162285"/>
            <a:ext cx="2177813" cy="1870498"/>
            <a:chOff x="571501" y="-28575"/>
            <a:chExt cx="2598737" cy="2232025"/>
          </a:xfrm>
        </p:grpSpPr>
        <p:sp>
          <p:nvSpPr>
            <p:cNvPr id="1359" name="Google Shape;1359;p14"/>
            <p:cNvSpPr/>
            <p:nvPr/>
          </p:nvSpPr>
          <p:spPr>
            <a:xfrm>
              <a:off x="571501" y="101600"/>
              <a:ext cx="2598737" cy="2101850"/>
            </a:xfrm>
            <a:custGeom>
              <a:avLst/>
              <a:gdLst/>
              <a:ahLst/>
              <a:cxnLst/>
              <a:rect l="l" t="t" r="r" b="b"/>
              <a:pathLst>
                <a:path w="360" h="291" extrusionOk="0">
                  <a:moveTo>
                    <a:pt x="354" y="236"/>
                  </a:moveTo>
                  <a:cubicBezTo>
                    <a:pt x="48" y="290"/>
                    <a:pt x="48" y="290"/>
                    <a:pt x="48" y="290"/>
                  </a:cubicBezTo>
                  <a:cubicBezTo>
                    <a:pt x="44" y="291"/>
                    <a:pt x="41" y="288"/>
                    <a:pt x="40" y="284"/>
                  </a:cubicBezTo>
                  <a:cubicBezTo>
                    <a:pt x="1" y="63"/>
                    <a:pt x="1" y="63"/>
                    <a:pt x="1" y="63"/>
                  </a:cubicBezTo>
                  <a:cubicBezTo>
                    <a:pt x="0" y="59"/>
                    <a:pt x="3" y="56"/>
                    <a:pt x="7" y="55"/>
                  </a:cubicBezTo>
                  <a:cubicBezTo>
                    <a:pt x="312" y="1"/>
                    <a:pt x="312" y="1"/>
                    <a:pt x="312" y="1"/>
                  </a:cubicBezTo>
                  <a:cubicBezTo>
                    <a:pt x="316" y="0"/>
                    <a:pt x="320" y="3"/>
                    <a:pt x="320" y="6"/>
                  </a:cubicBezTo>
                  <a:cubicBezTo>
                    <a:pt x="360" y="228"/>
                    <a:pt x="360" y="228"/>
                    <a:pt x="360" y="228"/>
                  </a:cubicBezTo>
                  <a:cubicBezTo>
                    <a:pt x="360" y="231"/>
                    <a:pt x="358" y="235"/>
                    <a:pt x="354" y="236"/>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0" name="Google Shape;1360;p14"/>
            <p:cNvSpPr/>
            <p:nvPr/>
          </p:nvSpPr>
          <p:spPr>
            <a:xfrm>
              <a:off x="622301" y="144463"/>
              <a:ext cx="2490787" cy="1979613"/>
            </a:xfrm>
            <a:custGeom>
              <a:avLst/>
              <a:gdLst/>
              <a:ahLst/>
              <a:cxnLst/>
              <a:rect l="l" t="t" r="r" b="b"/>
              <a:pathLst>
                <a:path w="1569" h="1247" extrusionOk="0">
                  <a:moveTo>
                    <a:pt x="1569" y="1002"/>
                  </a:moveTo>
                  <a:lnTo>
                    <a:pt x="182" y="1247"/>
                  </a:lnTo>
                  <a:lnTo>
                    <a:pt x="0" y="246"/>
                  </a:lnTo>
                  <a:lnTo>
                    <a:pt x="1391" y="0"/>
                  </a:lnTo>
                  <a:lnTo>
                    <a:pt x="1569" y="1002"/>
                  </a:lnTo>
                  <a:close/>
                </a:path>
              </a:pathLst>
            </a:custGeom>
            <a:solidFill>
              <a:srgbClr val="B83B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1" name="Google Shape;1361;p14"/>
            <p:cNvSpPr/>
            <p:nvPr/>
          </p:nvSpPr>
          <p:spPr>
            <a:xfrm>
              <a:off x="658813" y="93663"/>
              <a:ext cx="2409825" cy="1958975"/>
            </a:xfrm>
            <a:custGeom>
              <a:avLst/>
              <a:gdLst/>
              <a:ahLst/>
              <a:cxnLst/>
              <a:rect l="l" t="t" r="r" b="b"/>
              <a:pathLst>
                <a:path w="334" h="271" extrusionOk="0">
                  <a:moveTo>
                    <a:pt x="334" y="219"/>
                  </a:moveTo>
                  <a:cubicBezTo>
                    <a:pt x="295" y="0"/>
                    <a:pt x="295" y="0"/>
                    <a:pt x="295" y="0"/>
                  </a:cubicBezTo>
                  <a:cubicBezTo>
                    <a:pt x="184" y="3"/>
                    <a:pt x="152" y="52"/>
                    <a:pt x="152" y="52"/>
                  </a:cubicBezTo>
                  <a:cubicBezTo>
                    <a:pt x="152" y="52"/>
                    <a:pt x="105" y="17"/>
                    <a:pt x="0" y="53"/>
                  </a:cubicBezTo>
                  <a:cubicBezTo>
                    <a:pt x="39" y="271"/>
                    <a:pt x="39" y="271"/>
                    <a:pt x="39" y="271"/>
                  </a:cubicBezTo>
                  <a:lnTo>
                    <a:pt x="334" y="219"/>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2" name="Google Shape;1362;p14"/>
            <p:cNvSpPr/>
            <p:nvPr/>
          </p:nvSpPr>
          <p:spPr>
            <a:xfrm>
              <a:off x="636588" y="-28575"/>
              <a:ext cx="2411412" cy="1958975"/>
            </a:xfrm>
            <a:custGeom>
              <a:avLst/>
              <a:gdLst/>
              <a:ahLst/>
              <a:cxnLst/>
              <a:rect l="l" t="t" r="r" b="b"/>
              <a:pathLst>
                <a:path w="334" h="271" extrusionOk="0">
                  <a:moveTo>
                    <a:pt x="334" y="218"/>
                  </a:moveTo>
                  <a:cubicBezTo>
                    <a:pt x="295" y="0"/>
                    <a:pt x="295" y="0"/>
                    <a:pt x="295" y="0"/>
                  </a:cubicBezTo>
                  <a:cubicBezTo>
                    <a:pt x="184" y="2"/>
                    <a:pt x="152" y="52"/>
                    <a:pt x="152" y="52"/>
                  </a:cubicBezTo>
                  <a:cubicBezTo>
                    <a:pt x="152" y="52"/>
                    <a:pt x="105" y="17"/>
                    <a:pt x="0" y="52"/>
                  </a:cubicBezTo>
                  <a:cubicBezTo>
                    <a:pt x="39" y="271"/>
                    <a:pt x="39" y="271"/>
                    <a:pt x="39" y="271"/>
                  </a:cubicBezTo>
                  <a:lnTo>
                    <a:pt x="334" y="218"/>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3" name="Google Shape;1363;p14"/>
            <p:cNvSpPr/>
            <p:nvPr/>
          </p:nvSpPr>
          <p:spPr>
            <a:xfrm>
              <a:off x="1733551" y="-28575"/>
              <a:ext cx="1314450" cy="1770063"/>
            </a:xfrm>
            <a:custGeom>
              <a:avLst/>
              <a:gdLst/>
              <a:ahLst/>
              <a:cxnLst/>
              <a:rect l="l" t="t" r="r" b="b"/>
              <a:pathLst>
                <a:path w="182" h="245" extrusionOk="0">
                  <a:moveTo>
                    <a:pt x="143" y="0"/>
                  </a:moveTo>
                  <a:cubicBezTo>
                    <a:pt x="32" y="2"/>
                    <a:pt x="0" y="52"/>
                    <a:pt x="0" y="52"/>
                  </a:cubicBezTo>
                  <a:cubicBezTo>
                    <a:pt x="34" y="245"/>
                    <a:pt x="34" y="245"/>
                    <a:pt x="34" y="245"/>
                  </a:cubicBezTo>
                  <a:cubicBezTo>
                    <a:pt x="182" y="218"/>
                    <a:pt x="182" y="218"/>
                    <a:pt x="182" y="218"/>
                  </a:cubicBezTo>
                  <a:lnTo>
                    <a:pt x="143" y="0"/>
                  </a:lnTo>
                  <a:close/>
                </a:path>
              </a:pathLst>
            </a:cu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64" name="Google Shape;1364;p14"/>
          <p:cNvGrpSpPr/>
          <p:nvPr/>
        </p:nvGrpSpPr>
        <p:grpSpPr>
          <a:xfrm>
            <a:off x="9286533" y="368300"/>
            <a:ext cx="2324100" cy="2270125"/>
            <a:chOff x="4576763" y="-260350"/>
            <a:chExt cx="2324100" cy="2270125"/>
          </a:xfrm>
        </p:grpSpPr>
        <p:sp>
          <p:nvSpPr>
            <p:cNvPr id="1365" name="Google Shape;1365;p14"/>
            <p:cNvSpPr/>
            <p:nvPr/>
          </p:nvSpPr>
          <p:spPr>
            <a:xfrm>
              <a:off x="5154613" y="498475"/>
              <a:ext cx="1400175" cy="1452563"/>
            </a:xfrm>
            <a:custGeom>
              <a:avLst/>
              <a:gdLst/>
              <a:ahLst/>
              <a:cxnLst/>
              <a:rect l="l" t="t" r="r" b="b"/>
              <a:pathLst>
                <a:path w="194" h="201" extrusionOk="0">
                  <a:moveTo>
                    <a:pt x="5" y="131"/>
                  </a:moveTo>
                  <a:cubicBezTo>
                    <a:pt x="5" y="131"/>
                    <a:pt x="5" y="130"/>
                    <a:pt x="6" y="130"/>
                  </a:cubicBezTo>
                  <a:cubicBezTo>
                    <a:pt x="8" y="128"/>
                    <a:pt x="12" y="127"/>
                    <a:pt x="14" y="129"/>
                  </a:cubicBezTo>
                  <a:cubicBezTo>
                    <a:pt x="17" y="131"/>
                    <a:pt x="17" y="135"/>
                    <a:pt x="15" y="138"/>
                  </a:cubicBezTo>
                  <a:cubicBezTo>
                    <a:pt x="15" y="138"/>
                    <a:pt x="15" y="138"/>
                    <a:pt x="15" y="139"/>
                  </a:cubicBezTo>
                  <a:cubicBezTo>
                    <a:pt x="19" y="142"/>
                    <a:pt x="19" y="142"/>
                    <a:pt x="19" y="142"/>
                  </a:cubicBezTo>
                  <a:cubicBezTo>
                    <a:pt x="19" y="142"/>
                    <a:pt x="19" y="141"/>
                    <a:pt x="19" y="141"/>
                  </a:cubicBezTo>
                  <a:cubicBezTo>
                    <a:pt x="21" y="139"/>
                    <a:pt x="25" y="138"/>
                    <a:pt x="28" y="140"/>
                  </a:cubicBezTo>
                  <a:cubicBezTo>
                    <a:pt x="30" y="143"/>
                    <a:pt x="31" y="146"/>
                    <a:pt x="29" y="149"/>
                  </a:cubicBezTo>
                  <a:cubicBezTo>
                    <a:pt x="29" y="149"/>
                    <a:pt x="28" y="149"/>
                    <a:pt x="28" y="150"/>
                  </a:cubicBezTo>
                  <a:cubicBezTo>
                    <a:pt x="33" y="154"/>
                    <a:pt x="33" y="154"/>
                    <a:pt x="33" y="154"/>
                  </a:cubicBezTo>
                  <a:cubicBezTo>
                    <a:pt x="33" y="153"/>
                    <a:pt x="34" y="153"/>
                    <a:pt x="34" y="153"/>
                  </a:cubicBezTo>
                  <a:cubicBezTo>
                    <a:pt x="36" y="150"/>
                    <a:pt x="40" y="150"/>
                    <a:pt x="42" y="152"/>
                  </a:cubicBezTo>
                  <a:cubicBezTo>
                    <a:pt x="45" y="154"/>
                    <a:pt x="45" y="158"/>
                    <a:pt x="43" y="161"/>
                  </a:cubicBezTo>
                  <a:cubicBezTo>
                    <a:pt x="43" y="161"/>
                    <a:pt x="43" y="161"/>
                    <a:pt x="43" y="161"/>
                  </a:cubicBezTo>
                  <a:cubicBezTo>
                    <a:pt x="48" y="165"/>
                    <a:pt x="48" y="165"/>
                    <a:pt x="48" y="165"/>
                  </a:cubicBezTo>
                  <a:cubicBezTo>
                    <a:pt x="48" y="165"/>
                    <a:pt x="48" y="165"/>
                    <a:pt x="48" y="165"/>
                  </a:cubicBezTo>
                  <a:cubicBezTo>
                    <a:pt x="50" y="162"/>
                    <a:pt x="54" y="162"/>
                    <a:pt x="57" y="164"/>
                  </a:cubicBezTo>
                  <a:cubicBezTo>
                    <a:pt x="60" y="166"/>
                    <a:pt x="60" y="170"/>
                    <a:pt x="58" y="172"/>
                  </a:cubicBezTo>
                  <a:cubicBezTo>
                    <a:pt x="58" y="173"/>
                    <a:pt x="57" y="173"/>
                    <a:pt x="57" y="173"/>
                  </a:cubicBezTo>
                  <a:cubicBezTo>
                    <a:pt x="62" y="177"/>
                    <a:pt x="62" y="177"/>
                    <a:pt x="62" y="177"/>
                  </a:cubicBezTo>
                  <a:cubicBezTo>
                    <a:pt x="62" y="177"/>
                    <a:pt x="63" y="177"/>
                    <a:pt x="63" y="176"/>
                  </a:cubicBezTo>
                  <a:cubicBezTo>
                    <a:pt x="65" y="174"/>
                    <a:pt x="69" y="173"/>
                    <a:pt x="71" y="176"/>
                  </a:cubicBezTo>
                  <a:cubicBezTo>
                    <a:pt x="74" y="178"/>
                    <a:pt x="74" y="182"/>
                    <a:pt x="72" y="184"/>
                  </a:cubicBezTo>
                  <a:cubicBezTo>
                    <a:pt x="72" y="184"/>
                    <a:pt x="72" y="185"/>
                    <a:pt x="72" y="185"/>
                  </a:cubicBezTo>
                  <a:cubicBezTo>
                    <a:pt x="77" y="189"/>
                    <a:pt x="77" y="189"/>
                    <a:pt x="77" y="189"/>
                  </a:cubicBezTo>
                  <a:cubicBezTo>
                    <a:pt x="77" y="189"/>
                    <a:pt x="77" y="188"/>
                    <a:pt x="77" y="188"/>
                  </a:cubicBezTo>
                  <a:cubicBezTo>
                    <a:pt x="79" y="186"/>
                    <a:pt x="83" y="185"/>
                    <a:pt x="86" y="187"/>
                  </a:cubicBezTo>
                  <a:cubicBezTo>
                    <a:pt x="89" y="189"/>
                    <a:pt x="89" y="193"/>
                    <a:pt x="87" y="196"/>
                  </a:cubicBezTo>
                  <a:cubicBezTo>
                    <a:pt x="87" y="196"/>
                    <a:pt x="86" y="196"/>
                    <a:pt x="86" y="196"/>
                  </a:cubicBezTo>
                  <a:cubicBezTo>
                    <a:pt x="92" y="201"/>
                    <a:pt x="92" y="201"/>
                    <a:pt x="92" y="201"/>
                  </a:cubicBezTo>
                  <a:cubicBezTo>
                    <a:pt x="194" y="74"/>
                    <a:pt x="194" y="74"/>
                    <a:pt x="194" y="74"/>
                  </a:cubicBezTo>
                  <a:cubicBezTo>
                    <a:pt x="102" y="0"/>
                    <a:pt x="102" y="0"/>
                    <a:pt x="102" y="0"/>
                  </a:cubicBezTo>
                  <a:cubicBezTo>
                    <a:pt x="0" y="127"/>
                    <a:pt x="0" y="127"/>
                    <a:pt x="0" y="127"/>
                  </a:cubicBezTo>
                  <a:lnTo>
                    <a:pt x="5" y="131"/>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6" name="Google Shape;1366;p14"/>
            <p:cNvSpPr/>
            <p:nvPr/>
          </p:nvSpPr>
          <p:spPr>
            <a:xfrm>
              <a:off x="4576763" y="-260350"/>
              <a:ext cx="2324100" cy="2270125"/>
            </a:xfrm>
            <a:custGeom>
              <a:avLst/>
              <a:gdLst/>
              <a:ahLst/>
              <a:cxnLst/>
              <a:rect l="l" t="t" r="r" b="b"/>
              <a:pathLst>
                <a:path w="1464" h="1430" extrusionOk="0">
                  <a:moveTo>
                    <a:pt x="0" y="1006"/>
                  </a:moveTo>
                  <a:lnTo>
                    <a:pt x="1464" y="1430"/>
                  </a:lnTo>
                  <a:lnTo>
                    <a:pt x="319" y="0"/>
                  </a:lnTo>
                  <a:lnTo>
                    <a:pt x="0" y="1006"/>
                  </a:lnTo>
                  <a:close/>
                  <a:moveTo>
                    <a:pt x="337" y="824"/>
                  </a:moveTo>
                  <a:lnTo>
                    <a:pt x="432" y="510"/>
                  </a:lnTo>
                  <a:lnTo>
                    <a:pt x="792" y="956"/>
                  </a:lnTo>
                  <a:lnTo>
                    <a:pt x="337" y="824"/>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7" name="Google Shape;1367;p14"/>
            <p:cNvSpPr/>
            <p:nvPr/>
          </p:nvSpPr>
          <p:spPr>
            <a:xfrm>
              <a:off x="6526213" y="1704975"/>
              <a:ext cx="65087" cy="58738"/>
            </a:xfrm>
            <a:custGeom>
              <a:avLst/>
              <a:gdLst/>
              <a:ahLst/>
              <a:cxnLst/>
              <a:rect l="l" t="t" r="r" b="b"/>
              <a:pathLst>
                <a:path w="41" h="37" extrusionOk="0">
                  <a:moveTo>
                    <a:pt x="0" y="28"/>
                  </a:moveTo>
                  <a:lnTo>
                    <a:pt x="32" y="0"/>
                  </a:lnTo>
                  <a:lnTo>
                    <a:pt x="41" y="10"/>
                  </a:lnTo>
                  <a:lnTo>
                    <a:pt x="5"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8" name="Google Shape;1368;p14"/>
            <p:cNvSpPr/>
            <p:nvPr/>
          </p:nvSpPr>
          <p:spPr>
            <a:xfrm>
              <a:off x="6483350" y="1655763"/>
              <a:ext cx="65087" cy="57150"/>
            </a:xfrm>
            <a:custGeom>
              <a:avLst/>
              <a:gdLst/>
              <a:ahLst/>
              <a:cxnLst/>
              <a:rect l="l" t="t" r="r" b="b"/>
              <a:pathLst>
                <a:path w="41" h="36" extrusionOk="0">
                  <a:moveTo>
                    <a:pt x="0" y="27"/>
                  </a:moveTo>
                  <a:lnTo>
                    <a:pt x="36"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9" name="Google Shape;1369;p14"/>
            <p:cNvSpPr/>
            <p:nvPr/>
          </p:nvSpPr>
          <p:spPr>
            <a:xfrm>
              <a:off x="6438900" y="1604963"/>
              <a:ext cx="73025" cy="57150"/>
            </a:xfrm>
            <a:custGeom>
              <a:avLst/>
              <a:gdLst/>
              <a:ahLst/>
              <a:cxnLst/>
              <a:rect l="l" t="t" r="r" b="b"/>
              <a:pathLst>
                <a:path w="46" h="36" extrusionOk="0">
                  <a:moveTo>
                    <a:pt x="0" y="32"/>
                  </a:moveTo>
                  <a:lnTo>
                    <a:pt x="37" y="0"/>
                  </a:lnTo>
                  <a:lnTo>
                    <a:pt x="46"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0" name="Google Shape;1370;p14"/>
            <p:cNvSpPr/>
            <p:nvPr/>
          </p:nvSpPr>
          <p:spPr>
            <a:xfrm>
              <a:off x="6403975" y="1554163"/>
              <a:ext cx="65087" cy="65088"/>
            </a:xfrm>
            <a:custGeom>
              <a:avLst/>
              <a:gdLst/>
              <a:ahLst/>
              <a:cxnLst/>
              <a:rect l="l" t="t" r="r" b="b"/>
              <a:pathLst>
                <a:path w="41" h="41" extrusionOk="0">
                  <a:moveTo>
                    <a:pt x="0" y="32"/>
                  </a:moveTo>
                  <a:lnTo>
                    <a:pt x="36" y="0"/>
                  </a:lnTo>
                  <a:lnTo>
                    <a:pt x="41" y="9"/>
                  </a:lnTo>
                  <a:lnTo>
                    <a:pt x="4" y="41"/>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1" name="Google Shape;1371;p14"/>
            <p:cNvSpPr/>
            <p:nvPr/>
          </p:nvSpPr>
          <p:spPr>
            <a:xfrm>
              <a:off x="6288088" y="1511300"/>
              <a:ext cx="144462" cy="114300"/>
            </a:xfrm>
            <a:custGeom>
              <a:avLst/>
              <a:gdLst/>
              <a:ahLst/>
              <a:cxnLst/>
              <a:rect l="l" t="t" r="r" b="b"/>
              <a:pathLst>
                <a:path w="91" h="72" extrusionOk="0">
                  <a:moveTo>
                    <a:pt x="0" y="63"/>
                  </a:moveTo>
                  <a:lnTo>
                    <a:pt x="82" y="0"/>
                  </a:lnTo>
                  <a:lnTo>
                    <a:pt x="91" y="4"/>
                  </a:lnTo>
                  <a:lnTo>
                    <a:pt x="4" y="72"/>
                  </a:lnTo>
                  <a:lnTo>
                    <a:pt x="0" y="63"/>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2" name="Google Shape;1372;p14"/>
            <p:cNvSpPr/>
            <p:nvPr/>
          </p:nvSpPr>
          <p:spPr>
            <a:xfrm>
              <a:off x="6324600" y="1460500"/>
              <a:ext cx="65087" cy="57150"/>
            </a:xfrm>
            <a:custGeom>
              <a:avLst/>
              <a:gdLst/>
              <a:ahLst/>
              <a:cxnLst/>
              <a:rect l="l" t="t" r="r" b="b"/>
              <a:pathLst>
                <a:path w="41" h="36" extrusionOk="0">
                  <a:moveTo>
                    <a:pt x="0" y="27"/>
                  </a:moveTo>
                  <a:lnTo>
                    <a:pt x="36"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3" name="Google Shape;1373;p14"/>
            <p:cNvSpPr/>
            <p:nvPr/>
          </p:nvSpPr>
          <p:spPr>
            <a:xfrm>
              <a:off x="6280150" y="1409700"/>
              <a:ext cx="73025" cy="57150"/>
            </a:xfrm>
            <a:custGeom>
              <a:avLst/>
              <a:gdLst/>
              <a:ahLst/>
              <a:cxnLst/>
              <a:rect l="l" t="t" r="r" b="b"/>
              <a:pathLst>
                <a:path w="46" h="36" extrusionOk="0">
                  <a:moveTo>
                    <a:pt x="0" y="27"/>
                  </a:moveTo>
                  <a:lnTo>
                    <a:pt x="37" y="0"/>
                  </a:lnTo>
                  <a:lnTo>
                    <a:pt x="46"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4" name="Google Shape;1374;p14"/>
            <p:cNvSpPr/>
            <p:nvPr/>
          </p:nvSpPr>
          <p:spPr>
            <a:xfrm>
              <a:off x="6245225" y="1358900"/>
              <a:ext cx="65087" cy="57150"/>
            </a:xfrm>
            <a:custGeom>
              <a:avLst/>
              <a:gdLst/>
              <a:ahLst/>
              <a:cxnLst/>
              <a:rect l="l" t="t" r="r" b="b"/>
              <a:pathLst>
                <a:path w="41" h="36" extrusionOk="0">
                  <a:moveTo>
                    <a:pt x="0" y="27"/>
                  </a:moveTo>
                  <a:lnTo>
                    <a:pt x="36"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5" name="Google Shape;1375;p14"/>
            <p:cNvSpPr/>
            <p:nvPr/>
          </p:nvSpPr>
          <p:spPr>
            <a:xfrm>
              <a:off x="6200775" y="1308100"/>
              <a:ext cx="65087" cy="58738"/>
            </a:xfrm>
            <a:custGeom>
              <a:avLst/>
              <a:gdLst/>
              <a:ahLst/>
              <a:cxnLst/>
              <a:rect l="l" t="t" r="r" b="b"/>
              <a:pathLst>
                <a:path w="41" h="37" extrusionOk="0">
                  <a:moveTo>
                    <a:pt x="0" y="27"/>
                  </a:moveTo>
                  <a:lnTo>
                    <a:pt x="37" y="0"/>
                  </a:lnTo>
                  <a:lnTo>
                    <a:pt x="41" y="9"/>
                  </a:lnTo>
                  <a:lnTo>
                    <a:pt x="9"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6" name="Google Shape;1376;p14"/>
            <p:cNvSpPr/>
            <p:nvPr/>
          </p:nvSpPr>
          <p:spPr>
            <a:xfrm>
              <a:off x="6086475" y="1257300"/>
              <a:ext cx="144462" cy="123825"/>
            </a:xfrm>
            <a:custGeom>
              <a:avLst/>
              <a:gdLst/>
              <a:ahLst/>
              <a:cxnLst/>
              <a:rect l="l" t="t" r="r" b="b"/>
              <a:pathLst>
                <a:path w="91" h="78" extrusionOk="0">
                  <a:moveTo>
                    <a:pt x="0" y="69"/>
                  </a:moveTo>
                  <a:lnTo>
                    <a:pt x="81" y="0"/>
                  </a:lnTo>
                  <a:lnTo>
                    <a:pt x="91" y="9"/>
                  </a:lnTo>
                  <a:lnTo>
                    <a:pt x="9" y="78"/>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7" name="Google Shape;1377;p14"/>
            <p:cNvSpPr/>
            <p:nvPr/>
          </p:nvSpPr>
          <p:spPr>
            <a:xfrm>
              <a:off x="6121400" y="1214438"/>
              <a:ext cx="73025" cy="57150"/>
            </a:xfrm>
            <a:custGeom>
              <a:avLst/>
              <a:gdLst/>
              <a:ahLst/>
              <a:cxnLst/>
              <a:rect l="l" t="t" r="r" b="b"/>
              <a:pathLst>
                <a:path w="46" h="36" extrusionOk="0">
                  <a:moveTo>
                    <a:pt x="0" y="27"/>
                  </a:moveTo>
                  <a:lnTo>
                    <a:pt x="37" y="0"/>
                  </a:lnTo>
                  <a:lnTo>
                    <a:pt x="46"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8" name="Google Shape;1378;p14"/>
            <p:cNvSpPr/>
            <p:nvPr/>
          </p:nvSpPr>
          <p:spPr>
            <a:xfrm>
              <a:off x="6086475" y="1163638"/>
              <a:ext cx="65087" cy="57150"/>
            </a:xfrm>
            <a:custGeom>
              <a:avLst/>
              <a:gdLst/>
              <a:ahLst/>
              <a:cxnLst/>
              <a:rect l="l" t="t" r="r" b="b"/>
              <a:pathLst>
                <a:path w="41" h="36" extrusionOk="0">
                  <a:moveTo>
                    <a:pt x="0" y="27"/>
                  </a:moveTo>
                  <a:lnTo>
                    <a:pt x="31"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9" name="Google Shape;1379;p14"/>
            <p:cNvSpPr/>
            <p:nvPr/>
          </p:nvSpPr>
          <p:spPr>
            <a:xfrm>
              <a:off x="6042025" y="1112838"/>
              <a:ext cx="65087" cy="58738"/>
            </a:xfrm>
            <a:custGeom>
              <a:avLst/>
              <a:gdLst/>
              <a:ahLst/>
              <a:cxnLst/>
              <a:rect l="l" t="t" r="r" b="b"/>
              <a:pathLst>
                <a:path w="41" h="37" extrusionOk="0">
                  <a:moveTo>
                    <a:pt x="0" y="28"/>
                  </a:moveTo>
                  <a:lnTo>
                    <a:pt x="37" y="0"/>
                  </a:lnTo>
                  <a:lnTo>
                    <a:pt x="41" y="9"/>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0" name="Google Shape;1380;p14"/>
            <p:cNvSpPr/>
            <p:nvPr/>
          </p:nvSpPr>
          <p:spPr>
            <a:xfrm>
              <a:off x="6007101" y="1062038"/>
              <a:ext cx="65087" cy="58738"/>
            </a:xfrm>
            <a:custGeom>
              <a:avLst/>
              <a:gdLst/>
              <a:ahLst/>
              <a:cxnLst/>
              <a:rect l="l" t="t" r="r" b="b"/>
              <a:pathLst>
                <a:path w="41" h="37" extrusionOk="0">
                  <a:moveTo>
                    <a:pt x="0" y="28"/>
                  </a:moveTo>
                  <a:lnTo>
                    <a:pt x="31" y="0"/>
                  </a:lnTo>
                  <a:lnTo>
                    <a:pt x="41" y="9"/>
                  </a:lnTo>
                  <a:lnTo>
                    <a:pt x="4"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1" name="Google Shape;1381;p14"/>
            <p:cNvSpPr/>
            <p:nvPr/>
          </p:nvSpPr>
          <p:spPr>
            <a:xfrm>
              <a:off x="5891213" y="1011238"/>
              <a:ext cx="136525" cy="115888"/>
            </a:xfrm>
            <a:custGeom>
              <a:avLst/>
              <a:gdLst/>
              <a:ahLst/>
              <a:cxnLst/>
              <a:rect l="l" t="t" r="r" b="b"/>
              <a:pathLst>
                <a:path w="86" h="73" extrusionOk="0">
                  <a:moveTo>
                    <a:pt x="0" y="69"/>
                  </a:moveTo>
                  <a:lnTo>
                    <a:pt x="82" y="0"/>
                  </a:lnTo>
                  <a:lnTo>
                    <a:pt x="86" y="10"/>
                  </a:lnTo>
                  <a:lnTo>
                    <a:pt x="4" y="73"/>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2" name="Google Shape;1382;p14"/>
            <p:cNvSpPr/>
            <p:nvPr/>
          </p:nvSpPr>
          <p:spPr>
            <a:xfrm>
              <a:off x="5927726" y="962025"/>
              <a:ext cx="65087" cy="57150"/>
            </a:xfrm>
            <a:custGeom>
              <a:avLst/>
              <a:gdLst/>
              <a:ahLst/>
              <a:cxnLst/>
              <a:rect l="l" t="t" r="r" b="b"/>
              <a:pathLst>
                <a:path w="41" h="36" extrusionOk="0">
                  <a:moveTo>
                    <a:pt x="0" y="27"/>
                  </a:moveTo>
                  <a:lnTo>
                    <a:pt x="31"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3" name="Google Shape;1383;p14"/>
            <p:cNvSpPr/>
            <p:nvPr/>
          </p:nvSpPr>
          <p:spPr>
            <a:xfrm>
              <a:off x="5883276" y="911225"/>
              <a:ext cx="65087" cy="57150"/>
            </a:xfrm>
            <a:custGeom>
              <a:avLst/>
              <a:gdLst/>
              <a:ahLst/>
              <a:cxnLst/>
              <a:rect l="l" t="t" r="r" b="b"/>
              <a:pathLst>
                <a:path w="41" h="36" extrusionOk="0">
                  <a:moveTo>
                    <a:pt x="0" y="32"/>
                  </a:moveTo>
                  <a:lnTo>
                    <a:pt x="37" y="0"/>
                  </a:lnTo>
                  <a:lnTo>
                    <a:pt x="41"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4" name="Google Shape;1384;p14"/>
            <p:cNvSpPr/>
            <p:nvPr/>
          </p:nvSpPr>
          <p:spPr>
            <a:xfrm>
              <a:off x="5848351" y="860425"/>
              <a:ext cx="65087" cy="65088"/>
            </a:xfrm>
            <a:custGeom>
              <a:avLst/>
              <a:gdLst/>
              <a:ahLst/>
              <a:cxnLst/>
              <a:rect l="l" t="t" r="r" b="b"/>
              <a:pathLst>
                <a:path w="41" h="41" extrusionOk="0">
                  <a:moveTo>
                    <a:pt x="0" y="32"/>
                  </a:moveTo>
                  <a:lnTo>
                    <a:pt x="31" y="0"/>
                  </a:lnTo>
                  <a:lnTo>
                    <a:pt x="41" y="9"/>
                  </a:lnTo>
                  <a:lnTo>
                    <a:pt x="4" y="41"/>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5" name="Google Shape;1385;p14"/>
            <p:cNvSpPr/>
            <p:nvPr/>
          </p:nvSpPr>
          <p:spPr>
            <a:xfrm>
              <a:off x="5803901" y="817563"/>
              <a:ext cx="65087" cy="57150"/>
            </a:xfrm>
            <a:custGeom>
              <a:avLst/>
              <a:gdLst/>
              <a:ahLst/>
              <a:cxnLst/>
              <a:rect l="l" t="t" r="r" b="b"/>
              <a:pathLst>
                <a:path w="41" h="36" extrusionOk="0">
                  <a:moveTo>
                    <a:pt x="0" y="27"/>
                  </a:moveTo>
                  <a:lnTo>
                    <a:pt x="37" y="0"/>
                  </a:lnTo>
                  <a:lnTo>
                    <a:pt x="41"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6" name="Google Shape;1386;p14"/>
            <p:cNvSpPr/>
            <p:nvPr/>
          </p:nvSpPr>
          <p:spPr>
            <a:xfrm>
              <a:off x="5689601" y="766763"/>
              <a:ext cx="144462" cy="115888"/>
            </a:xfrm>
            <a:custGeom>
              <a:avLst/>
              <a:gdLst/>
              <a:ahLst/>
              <a:cxnLst/>
              <a:rect l="l" t="t" r="r" b="b"/>
              <a:pathLst>
                <a:path w="91" h="73" extrusionOk="0">
                  <a:moveTo>
                    <a:pt x="0" y="63"/>
                  </a:moveTo>
                  <a:lnTo>
                    <a:pt x="81" y="0"/>
                  </a:lnTo>
                  <a:lnTo>
                    <a:pt x="91" y="9"/>
                  </a:lnTo>
                  <a:lnTo>
                    <a:pt x="4" y="73"/>
                  </a:lnTo>
                  <a:lnTo>
                    <a:pt x="0" y="63"/>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7" name="Google Shape;1387;p14"/>
            <p:cNvSpPr/>
            <p:nvPr/>
          </p:nvSpPr>
          <p:spPr>
            <a:xfrm>
              <a:off x="5724526" y="715963"/>
              <a:ext cx="65087" cy="57150"/>
            </a:xfrm>
            <a:custGeom>
              <a:avLst/>
              <a:gdLst/>
              <a:ahLst/>
              <a:cxnLst/>
              <a:rect l="l" t="t" r="r" b="b"/>
              <a:pathLst>
                <a:path w="41" h="36" extrusionOk="0">
                  <a:moveTo>
                    <a:pt x="0" y="27"/>
                  </a:moveTo>
                  <a:lnTo>
                    <a:pt x="37"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8" name="Google Shape;1388;p14"/>
            <p:cNvSpPr/>
            <p:nvPr/>
          </p:nvSpPr>
          <p:spPr>
            <a:xfrm>
              <a:off x="5689601" y="665163"/>
              <a:ext cx="63500" cy="57150"/>
            </a:xfrm>
            <a:custGeom>
              <a:avLst/>
              <a:gdLst/>
              <a:ahLst/>
              <a:cxnLst/>
              <a:rect l="l" t="t" r="r" b="b"/>
              <a:pathLst>
                <a:path w="40" h="36" extrusionOk="0">
                  <a:moveTo>
                    <a:pt x="0" y="27"/>
                  </a:moveTo>
                  <a:lnTo>
                    <a:pt x="31" y="0"/>
                  </a:lnTo>
                  <a:lnTo>
                    <a:pt x="40"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9" name="Google Shape;1389;p14"/>
            <p:cNvSpPr/>
            <p:nvPr/>
          </p:nvSpPr>
          <p:spPr>
            <a:xfrm>
              <a:off x="5645151" y="614363"/>
              <a:ext cx="65087" cy="58738"/>
            </a:xfrm>
            <a:custGeom>
              <a:avLst/>
              <a:gdLst/>
              <a:ahLst/>
              <a:cxnLst/>
              <a:rect l="l" t="t" r="r" b="b"/>
              <a:pathLst>
                <a:path w="41" h="37" extrusionOk="0">
                  <a:moveTo>
                    <a:pt x="0" y="27"/>
                  </a:moveTo>
                  <a:lnTo>
                    <a:pt x="37" y="0"/>
                  </a:lnTo>
                  <a:lnTo>
                    <a:pt x="41" y="9"/>
                  </a:lnTo>
                  <a:lnTo>
                    <a:pt x="9"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0" name="Google Shape;1390;p14"/>
            <p:cNvSpPr/>
            <p:nvPr/>
          </p:nvSpPr>
          <p:spPr>
            <a:xfrm>
              <a:off x="5602288" y="563563"/>
              <a:ext cx="71437" cy="58738"/>
            </a:xfrm>
            <a:custGeom>
              <a:avLst/>
              <a:gdLst/>
              <a:ahLst/>
              <a:cxnLst/>
              <a:rect l="l" t="t" r="r" b="b"/>
              <a:pathLst>
                <a:path w="45" h="37" extrusionOk="0">
                  <a:moveTo>
                    <a:pt x="0" y="28"/>
                  </a:moveTo>
                  <a:lnTo>
                    <a:pt x="36" y="0"/>
                  </a:lnTo>
                  <a:lnTo>
                    <a:pt x="45" y="9"/>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1" name="Google Shape;1391;p14"/>
            <p:cNvSpPr/>
            <p:nvPr/>
          </p:nvSpPr>
          <p:spPr>
            <a:xfrm>
              <a:off x="5486401" y="512763"/>
              <a:ext cx="144462" cy="123825"/>
            </a:xfrm>
            <a:custGeom>
              <a:avLst/>
              <a:gdLst/>
              <a:ahLst/>
              <a:cxnLst/>
              <a:rect l="l" t="t" r="r" b="b"/>
              <a:pathLst>
                <a:path w="91" h="78" extrusionOk="0">
                  <a:moveTo>
                    <a:pt x="0" y="69"/>
                  </a:moveTo>
                  <a:lnTo>
                    <a:pt x="87" y="0"/>
                  </a:lnTo>
                  <a:lnTo>
                    <a:pt x="91" y="10"/>
                  </a:lnTo>
                  <a:lnTo>
                    <a:pt x="9" y="78"/>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2" name="Google Shape;1392;p14"/>
            <p:cNvSpPr/>
            <p:nvPr/>
          </p:nvSpPr>
          <p:spPr>
            <a:xfrm>
              <a:off x="5530851" y="469900"/>
              <a:ext cx="63500" cy="58738"/>
            </a:xfrm>
            <a:custGeom>
              <a:avLst/>
              <a:gdLst/>
              <a:ahLst/>
              <a:cxnLst/>
              <a:rect l="l" t="t" r="r" b="b"/>
              <a:pathLst>
                <a:path w="40" h="37" extrusionOk="0">
                  <a:moveTo>
                    <a:pt x="0" y="27"/>
                  </a:moveTo>
                  <a:lnTo>
                    <a:pt x="31" y="0"/>
                  </a:lnTo>
                  <a:lnTo>
                    <a:pt x="40" y="9"/>
                  </a:lnTo>
                  <a:lnTo>
                    <a:pt x="4"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3" name="Google Shape;1393;p14"/>
            <p:cNvSpPr/>
            <p:nvPr/>
          </p:nvSpPr>
          <p:spPr>
            <a:xfrm>
              <a:off x="5486401" y="419100"/>
              <a:ext cx="65087" cy="58738"/>
            </a:xfrm>
            <a:custGeom>
              <a:avLst/>
              <a:gdLst/>
              <a:ahLst/>
              <a:cxnLst/>
              <a:rect l="l" t="t" r="r" b="b"/>
              <a:pathLst>
                <a:path w="41" h="37" extrusionOk="0">
                  <a:moveTo>
                    <a:pt x="0" y="28"/>
                  </a:moveTo>
                  <a:lnTo>
                    <a:pt x="37" y="0"/>
                  </a:lnTo>
                  <a:lnTo>
                    <a:pt x="41" y="9"/>
                  </a:lnTo>
                  <a:lnTo>
                    <a:pt x="5"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4" name="Google Shape;1394;p14"/>
            <p:cNvSpPr/>
            <p:nvPr/>
          </p:nvSpPr>
          <p:spPr>
            <a:xfrm>
              <a:off x="5443538" y="368300"/>
              <a:ext cx="71437" cy="58738"/>
            </a:xfrm>
            <a:custGeom>
              <a:avLst/>
              <a:gdLst/>
              <a:ahLst/>
              <a:cxnLst/>
              <a:rect l="l" t="t" r="r" b="b"/>
              <a:pathLst>
                <a:path w="45" h="37" extrusionOk="0">
                  <a:moveTo>
                    <a:pt x="0" y="28"/>
                  </a:moveTo>
                  <a:lnTo>
                    <a:pt x="36" y="0"/>
                  </a:lnTo>
                  <a:lnTo>
                    <a:pt x="45" y="10"/>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5" name="Google Shape;1395;p14"/>
            <p:cNvSpPr/>
            <p:nvPr/>
          </p:nvSpPr>
          <p:spPr>
            <a:xfrm>
              <a:off x="5407026" y="319088"/>
              <a:ext cx="65087" cy="57150"/>
            </a:xfrm>
            <a:custGeom>
              <a:avLst/>
              <a:gdLst/>
              <a:ahLst/>
              <a:cxnLst/>
              <a:rect l="l" t="t" r="r" b="b"/>
              <a:pathLst>
                <a:path w="41" h="36" extrusionOk="0">
                  <a:moveTo>
                    <a:pt x="0" y="27"/>
                  </a:moveTo>
                  <a:lnTo>
                    <a:pt x="37" y="0"/>
                  </a:lnTo>
                  <a:lnTo>
                    <a:pt x="41" y="9"/>
                  </a:lnTo>
                  <a:lnTo>
                    <a:pt x="5"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6" name="Google Shape;1396;p14"/>
            <p:cNvSpPr/>
            <p:nvPr/>
          </p:nvSpPr>
          <p:spPr>
            <a:xfrm>
              <a:off x="5292726" y="268288"/>
              <a:ext cx="136525" cy="122238"/>
            </a:xfrm>
            <a:custGeom>
              <a:avLst/>
              <a:gdLst/>
              <a:ahLst/>
              <a:cxnLst/>
              <a:rect l="l" t="t" r="r" b="b"/>
              <a:pathLst>
                <a:path w="86" h="77" extrusionOk="0">
                  <a:moveTo>
                    <a:pt x="0" y="68"/>
                  </a:moveTo>
                  <a:lnTo>
                    <a:pt x="81" y="0"/>
                  </a:lnTo>
                  <a:lnTo>
                    <a:pt x="86" y="9"/>
                  </a:lnTo>
                  <a:lnTo>
                    <a:pt x="4" y="77"/>
                  </a:lnTo>
                  <a:lnTo>
                    <a:pt x="0" y="6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7" name="Google Shape;1397;p14"/>
            <p:cNvSpPr/>
            <p:nvPr/>
          </p:nvSpPr>
          <p:spPr>
            <a:xfrm>
              <a:off x="5327651" y="217488"/>
              <a:ext cx="65087" cy="57150"/>
            </a:xfrm>
            <a:custGeom>
              <a:avLst/>
              <a:gdLst/>
              <a:ahLst/>
              <a:cxnLst/>
              <a:rect l="l" t="t" r="r" b="b"/>
              <a:pathLst>
                <a:path w="41" h="36" extrusionOk="0">
                  <a:moveTo>
                    <a:pt x="0" y="32"/>
                  </a:moveTo>
                  <a:lnTo>
                    <a:pt x="37" y="0"/>
                  </a:lnTo>
                  <a:lnTo>
                    <a:pt x="41" y="9"/>
                  </a:lnTo>
                  <a:lnTo>
                    <a:pt x="5"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8" name="Google Shape;1398;p14"/>
            <p:cNvSpPr/>
            <p:nvPr/>
          </p:nvSpPr>
          <p:spPr>
            <a:xfrm>
              <a:off x="5284788" y="166688"/>
              <a:ext cx="71437" cy="57150"/>
            </a:xfrm>
            <a:custGeom>
              <a:avLst/>
              <a:gdLst/>
              <a:ahLst/>
              <a:cxnLst/>
              <a:rect l="l" t="t" r="r" b="b"/>
              <a:pathLst>
                <a:path w="45" h="36" extrusionOk="0">
                  <a:moveTo>
                    <a:pt x="0" y="32"/>
                  </a:moveTo>
                  <a:lnTo>
                    <a:pt x="36" y="0"/>
                  </a:lnTo>
                  <a:lnTo>
                    <a:pt x="45"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9" name="Google Shape;1399;p14"/>
            <p:cNvSpPr/>
            <p:nvPr/>
          </p:nvSpPr>
          <p:spPr>
            <a:xfrm>
              <a:off x="5248276" y="123825"/>
              <a:ext cx="65087" cy="57150"/>
            </a:xfrm>
            <a:custGeom>
              <a:avLst/>
              <a:gdLst/>
              <a:ahLst/>
              <a:cxnLst/>
              <a:rect l="l" t="t" r="r" b="b"/>
              <a:pathLst>
                <a:path w="41" h="36" extrusionOk="0">
                  <a:moveTo>
                    <a:pt x="0" y="27"/>
                  </a:moveTo>
                  <a:lnTo>
                    <a:pt x="32" y="0"/>
                  </a:lnTo>
                  <a:lnTo>
                    <a:pt x="41" y="4"/>
                  </a:lnTo>
                  <a:lnTo>
                    <a:pt x="5"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0" name="Google Shape;1400;p14"/>
            <p:cNvSpPr/>
            <p:nvPr/>
          </p:nvSpPr>
          <p:spPr>
            <a:xfrm>
              <a:off x="5205413" y="73025"/>
              <a:ext cx="65087" cy="57150"/>
            </a:xfrm>
            <a:custGeom>
              <a:avLst/>
              <a:gdLst/>
              <a:ahLst/>
              <a:cxnLst/>
              <a:rect l="l" t="t" r="r" b="b"/>
              <a:pathLst>
                <a:path w="41" h="36" extrusionOk="0">
                  <a:moveTo>
                    <a:pt x="0" y="27"/>
                  </a:moveTo>
                  <a:lnTo>
                    <a:pt x="36" y="0"/>
                  </a:lnTo>
                  <a:lnTo>
                    <a:pt x="41"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1" name="Google Shape;1401;p14"/>
            <p:cNvSpPr/>
            <p:nvPr/>
          </p:nvSpPr>
          <p:spPr>
            <a:xfrm>
              <a:off x="5089526" y="22225"/>
              <a:ext cx="144462" cy="115888"/>
            </a:xfrm>
            <a:custGeom>
              <a:avLst/>
              <a:gdLst/>
              <a:ahLst/>
              <a:cxnLst/>
              <a:rect l="l" t="t" r="r" b="b"/>
              <a:pathLst>
                <a:path w="91" h="73" extrusionOk="0">
                  <a:moveTo>
                    <a:pt x="0" y="64"/>
                  </a:moveTo>
                  <a:lnTo>
                    <a:pt x="82" y="0"/>
                  </a:lnTo>
                  <a:lnTo>
                    <a:pt x="91" y="9"/>
                  </a:lnTo>
                  <a:lnTo>
                    <a:pt x="9" y="73"/>
                  </a:lnTo>
                  <a:lnTo>
                    <a:pt x="0" y="64"/>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02" name="Google Shape;1402;p14"/>
          <p:cNvSpPr/>
          <p:nvPr/>
        </p:nvSpPr>
        <p:spPr>
          <a:xfrm>
            <a:off x="8594726" y="5543550"/>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60" y="34"/>
                  <a:pt x="57" y="36"/>
                </a:cubicBezTo>
                <a:cubicBezTo>
                  <a:pt x="44" y="41"/>
                  <a:pt x="44" y="41"/>
                  <a:pt x="44" y="41"/>
                </a:cubicBezTo>
                <a:cubicBezTo>
                  <a:pt x="43" y="42"/>
                  <a:pt x="42" y="43"/>
                  <a:pt x="41" y="44"/>
                </a:cubicBezTo>
                <a:cubicBezTo>
                  <a:pt x="39" y="57"/>
                  <a:pt x="39" y="57"/>
                  <a:pt x="39" y="57"/>
                </a:cubicBezTo>
                <a:cubicBezTo>
                  <a:pt x="38" y="61"/>
                  <a:pt x="34" y="62"/>
                  <a:pt x="32" y="59"/>
                </a:cubicBezTo>
                <a:cubicBezTo>
                  <a:pt x="23" y="49"/>
                  <a:pt x="23" y="49"/>
                  <a:pt x="23" y="49"/>
                </a:cubicBezTo>
                <a:cubicBezTo>
                  <a:pt x="22" y="48"/>
                  <a:pt x="21" y="47"/>
                  <a:pt x="19" y="47"/>
                </a:cubicBezTo>
                <a:cubicBezTo>
                  <a:pt x="5" y="49"/>
                  <a:pt x="5" y="49"/>
                  <a:pt x="5" y="49"/>
                </a:cubicBezTo>
                <a:cubicBezTo>
                  <a:pt x="2" y="49"/>
                  <a:pt x="0" y="46"/>
                  <a:pt x="2" y="43"/>
                </a:cubicBezTo>
                <a:cubicBezTo>
                  <a:pt x="9" y="31"/>
                  <a:pt x="9" y="31"/>
                  <a:pt x="9" y="31"/>
                </a:cubicBezTo>
                <a:cubicBezTo>
                  <a:pt x="10" y="30"/>
                  <a:pt x="10" y="28"/>
                  <a:pt x="9" y="27"/>
                </a:cubicBezTo>
                <a:cubicBezTo>
                  <a:pt x="4" y="14"/>
                  <a:pt x="4" y="14"/>
                  <a:pt x="4" y="14"/>
                </a:cubicBezTo>
                <a:cubicBezTo>
                  <a:pt x="2" y="12"/>
                  <a:pt x="5" y="8"/>
                  <a:pt x="8" y="9"/>
                </a:cubicBezTo>
                <a:cubicBezTo>
                  <a:pt x="22" y="12"/>
                  <a:pt x="22" y="12"/>
                  <a:pt x="22"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03" name="Google Shape;1403;p14"/>
          <p:cNvGrpSpPr/>
          <p:nvPr/>
        </p:nvGrpSpPr>
        <p:grpSpPr>
          <a:xfrm>
            <a:off x="3636350" y="347652"/>
            <a:ext cx="729175" cy="1452562"/>
            <a:chOff x="6065666" y="-1586705"/>
            <a:chExt cx="1400175" cy="2789237"/>
          </a:xfrm>
        </p:grpSpPr>
        <p:sp>
          <p:nvSpPr>
            <p:cNvPr id="1404" name="Google Shape;1404;p14"/>
            <p:cNvSpPr/>
            <p:nvPr/>
          </p:nvSpPr>
          <p:spPr>
            <a:xfrm>
              <a:off x="6592716" y="189707"/>
              <a:ext cx="873125" cy="715963"/>
            </a:xfrm>
            <a:custGeom>
              <a:avLst/>
              <a:gdLst/>
              <a:ahLst/>
              <a:cxnLst/>
              <a:rect l="l" t="t" r="r" b="b"/>
              <a:pathLst>
                <a:path w="550" h="451" extrusionOk="0">
                  <a:moveTo>
                    <a:pt x="550" y="23"/>
                  </a:moveTo>
                  <a:lnTo>
                    <a:pt x="546" y="0"/>
                  </a:lnTo>
                  <a:lnTo>
                    <a:pt x="0" y="160"/>
                  </a:lnTo>
                  <a:lnTo>
                    <a:pt x="9" y="187"/>
                  </a:lnTo>
                  <a:lnTo>
                    <a:pt x="250" y="451"/>
                  </a:lnTo>
                  <a:lnTo>
                    <a:pt x="496" y="378"/>
                  </a:lnTo>
                  <a:lnTo>
                    <a:pt x="550" y="23"/>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5" name="Google Shape;1405;p14"/>
            <p:cNvSpPr/>
            <p:nvPr/>
          </p:nvSpPr>
          <p:spPr>
            <a:xfrm>
              <a:off x="6989591" y="789782"/>
              <a:ext cx="390525" cy="412750"/>
            </a:xfrm>
            <a:custGeom>
              <a:avLst/>
              <a:gdLst/>
              <a:ahLst/>
              <a:cxnLst/>
              <a:rect l="l" t="t" r="r" b="b"/>
              <a:pathLst>
                <a:path w="54" h="57" extrusionOk="0">
                  <a:moveTo>
                    <a:pt x="46" y="49"/>
                  </a:moveTo>
                  <a:cubicBezTo>
                    <a:pt x="54" y="0"/>
                    <a:pt x="54" y="0"/>
                    <a:pt x="54" y="0"/>
                  </a:cubicBezTo>
                  <a:cubicBezTo>
                    <a:pt x="0" y="16"/>
                    <a:pt x="0" y="16"/>
                    <a:pt x="0" y="16"/>
                  </a:cubicBezTo>
                  <a:cubicBezTo>
                    <a:pt x="34" y="53"/>
                    <a:pt x="34" y="53"/>
                    <a:pt x="34" y="53"/>
                  </a:cubicBezTo>
                  <a:cubicBezTo>
                    <a:pt x="38" y="57"/>
                    <a:pt x="45" y="55"/>
                    <a:pt x="46" y="49"/>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6" name="Google Shape;1406;p14"/>
            <p:cNvSpPr/>
            <p:nvPr/>
          </p:nvSpPr>
          <p:spPr>
            <a:xfrm>
              <a:off x="6592716" y="384970"/>
              <a:ext cx="549275" cy="520700"/>
            </a:xfrm>
            <a:custGeom>
              <a:avLst/>
              <a:gdLst/>
              <a:ahLst/>
              <a:cxnLst/>
              <a:rect l="l" t="t" r="r" b="b"/>
              <a:pathLst>
                <a:path w="346" h="328" extrusionOk="0">
                  <a:moveTo>
                    <a:pt x="59" y="18"/>
                  </a:moveTo>
                  <a:lnTo>
                    <a:pt x="0" y="37"/>
                  </a:lnTo>
                  <a:lnTo>
                    <a:pt x="9" y="64"/>
                  </a:lnTo>
                  <a:lnTo>
                    <a:pt x="250" y="328"/>
                  </a:lnTo>
                  <a:lnTo>
                    <a:pt x="346" y="296"/>
                  </a:lnTo>
                  <a:lnTo>
                    <a:pt x="169" y="0"/>
                  </a:lnTo>
                  <a:lnTo>
                    <a:pt x="59" y="18"/>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7" name="Google Shape;1407;p14"/>
            <p:cNvSpPr/>
            <p:nvPr/>
          </p:nvSpPr>
          <p:spPr>
            <a:xfrm>
              <a:off x="6303791" y="-727868"/>
              <a:ext cx="1025525" cy="1192213"/>
            </a:xfrm>
            <a:custGeom>
              <a:avLst/>
              <a:gdLst/>
              <a:ahLst/>
              <a:cxnLst/>
              <a:rect l="l" t="t" r="r" b="b"/>
              <a:pathLst>
                <a:path w="646" h="751" extrusionOk="0">
                  <a:moveTo>
                    <a:pt x="0" y="137"/>
                  </a:moveTo>
                  <a:lnTo>
                    <a:pt x="187" y="751"/>
                  </a:lnTo>
                  <a:lnTo>
                    <a:pt x="646" y="615"/>
                  </a:lnTo>
                  <a:lnTo>
                    <a:pt x="455" y="0"/>
                  </a:lnTo>
                  <a:lnTo>
                    <a:pt x="0" y="137"/>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8" name="Google Shape;1408;p14"/>
            <p:cNvSpPr/>
            <p:nvPr/>
          </p:nvSpPr>
          <p:spPr>
            <a:xfrm>
              <a:off x="6975304" y="-770730"/>
              <a:ext cx="490537" cy="1033463"/>
            </a:xfrm>
            <a:custGeom>
              <a:avLst/>
              <a:gdLst/>
              <a:ahLst/>
              <a:cxnLst/>
              <a:rect l="l" t="t" r="r" b="b"/>
              <a:pathLst>
                <a:path w="309" h="651" extrusionOk="0">
                  <a:moveTo>
                    <a:pt x="0" y="36"/>
                  </a:moveTo>
                  <a:lnTo>
                    <a:pt x="187" y="651"/>
                  </a:lnTo>
                  <a:lnTo>
                    <a:pt x="309" y="614"/>
                  </a:lnTo>
                  <a:lnTo>
                    <a:pt x="119" y="0"/>
                  </a:lnTo>
                  <a:lnTo>
                    <a:pt x="0" y="36"/>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9" name="Google Shape;1409;p14"/>
            <p:cNvSpPr/>
            <p:nvPr/>
          </p:nvSpPr>
          <p:spPr>
            <a:xfrm>
              <a:off x="6303791" y="-589755"/>
              <a:ext cx="557212" cy="1054100"/>
            </a:xfrm>
            <a:custGeom>
              <a:avLst/>
              <a:gdLst/>
              <a:ahLst/>
              <a:cxnLst/>
              <a:rect l="l" t="t" r="r" b="b"/>
              <a:pathLst>
                <a:path w="351" h="664" extrusionOk="0">
                  <a:moveTo>
                    <a:pt x="0" y="50"/>
                  </a:moveTo>
                  <a:lnTo>
                    <a:pt x="187" y="664"/>
                  </a:lnTo>
                  <a:lnTo>
                    <a:pt x="351" y="614"/>
                  </a:lnTo>
                  <a:lnTo>
                    <a:pt x="164" y="0"/>
                  </a:lnTo>
                  <a:lnTo>
                    <a:pt x="0" y="50"/>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0" name="Google Shape;1410;p14"/>
            <p:cNvSpPr/>
            <p:nvPr/>
          </p:nvSpPr>
          <p:spPr>
            <a:xfrm>
              <a:off x="6065666" y="-1586705"/>
              <a:ext cx="989012" cy="736600"/>
            </a:xfrm>
            <a:custGeom>
              <a:avLst/>
              <a:gdLst/>
              <a:ahLst/>
              <a:cxnLst/>
              <a:rect l="l" t="t" r="r" b="b"/>
              <a:pathLst>
                <a:path w="137" h="102" extrusionOk="0">
                  <a:moveTo>
                    <a:pt x="16" y="95"/>
                  </a:moveTo>
                  <a:cubicBezTo>
                    <a:pt x="1" y="43"/>
                    <a:pt x="1" y="43"/>
                    <a:pt x="1" y="43"/>
                  </a:cubicBezTo>
                  <a:cubicBezTo>
                    <a:pt x="0" y="38"/>
                    <a:pt x="2" y="33"/>
                    <a:pt x="7" y="32"/>
                  </a:cubicBezTo>
                  <a:cubicBezTo>
                    <a:pt x="109" y="1"/>
                    <a:pt x="109" y="1"/>
                    <a:pt x="109" y="1"/>
                  </a:cubicBezTo>
                  <a:cubicBezTo>
                    <a:pt x="114" y="0"/>
                    <a:pt x="119" y="2"/>
                    <a:pt x="120" y="7"/>
                  </a:cubicBezTo>
                  <a:cubicBezTo>
                    <a:pt x="136" y="59"/>
                    <a:pt x="136" y="59"/>
                    <a:pt x="136" y="59"/>
                  </a:cubicBezTo>
                  <a:cubicBezTo>
                    <a:pt x="137" y="64"/>
                    <a:pt x="135" y="69"/>
                    <a:pt x="130" y="70"/>
                  </a:cubicBezTo>
                  <a:cubicBezTo>
                    <a:pt x="28" y="101"/>
                    <a:pt x="28" y="101"/>
                    <a:pt x="28" y="101"/>
                  </a:cubicBezTo>
                  <a:cubicBezTo>
                    <a:pt x="23" y="102"/>
                    <a:pt x="18" y="100"/>
                    <a:pt x="16" y="9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1" name="Google Shape;1411;p14"/>
            <p:cNvSpPr/>
            <p:nvPr/>
          </p:nvSpPr>
          <p:spPr>
            <a:xfrm>
              <a:off x="6167266" y="-1212055"/>
              <a:ext cx="1003300" cy="730250"/>
            </a:xfrm>
            <a:custGeom>
              <a:avLst/>
              <a:gdLst/>
              <a:ahLst/>
              <a:cxnLst/>
              <a:rect l="l" t="t" r="r" b="b"/>
              <a:pathLst>
                <a:path w="632" h="460" extrusionOk="0">
                  <a:moveTo>
                    <a:pt x="0" y="160"/>
                  </a:moveTo>
                  <a:lnTo>
                    <a:pt x="91" y="460"/>
                  </a:lnTo>
                  <a:lnTo>
                    <a:pt x="632" y="301"/>
                  </a:lnTo>
                  <a:lnTo>
                    <a:pt x="546" y="0"/>
                  </a:lnTo>
                  <a:lnTo>
                    <a:pt x="0" y="160"/>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2" name="Google Shape;1412;p14"/>
            <p:cNvSpPr/>
            <p:nvPr/>
          </p:nvSpPr>
          <p:spPr>
            <a:xfrm>
              <a:off x="6167266" y="-1037430"/>
              <a:ext cx="419100" cy="555625"/>
            </a:xfrm>
            <a:custGeom>
              <a:avLst/>
              <a:gdLst/>
              <a:ahLst/>
              <a:cxnLst/>
              <a:rect l="l" t="t" r="r" b="b"/>
              <a:pathLst>
                <a:path w="264" h="350" extrusionOk="0">
                  <a:moveTo>
                    <a:pt x="0" y="50"/>
                  </a:moveTo>
                  <a:lnTo>
                    <a:pt x="91" y="350"/>
                  </a:lnTo>
                  <a:lnTo>
                    <a:pt x="264" y="300"/>
                  </a:lnTo>
                  <a:lnTo>
                    <a:pt x="173" y="0"/>
                  </a:lnTo>
                  <a:lnTo>
                    <a:pt x="0" y="50"/>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13" name="Google Shape;1413;p14"/>
          <p:cNvSpPr/>
          <p:nvPr/>
        </p:nvSpPr>
        <p:spPr>
          <a:xfrm>
            <a:off x="9673711" y="4539458"/>
            <a:ext cx="209550"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2" y="19"/>
                  <a:pt x="22" y="20"/>
                </a:cubicBezTo>
                <a:cubicBezTo>
                  <a:pt x="22" y="27"/>
                  <a:pt x="22" y="27"/>
                  <a:pt x="22" y="27"/>
                </a:cubicBezTo>
                <a:cubicBezTo>
                  <a:pt x="22" y="28"/>
                  <a:pt x="20" y="29"/>
                  <a:pt x="19" y="28"/>
                </a:cubicBezTo>
                <a:cubicBezTo>
                  <a:pt x="13" y="24"/>
                  <a:pt x="13" y="24"/>
                  <a:pt x="13" y="24"/>
                </a:cubicBezTo>
                <a:cubicBezTo>
                  <a:pt x="13" y="24"/>
                  <a:pt x="12" y="24"/>
                  <a:pt x="12"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1"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4" name="Google Shape;1414;p14"/>
          <p:cNvSpPr/>
          <p:nvPr/>
        </p:nvSpPr>
        <p:spPr>
          <a:xfrm>
            <a:off x="9727858" y="2341563"/>
            <a:ext cx="258762" cy="274638"/>
          </a:xfrm>
          <a:custGeom>
            <a:avLst/>
            <a:gdLst/>
            <a:ahLst/>
            <a:cxnLst/>
            <a:rect l="l" t="t" r="r" b="b"/>
            <a:pathLst>
              <a:path w="36" h="38" extrusionOk="0">
                <a:moveTo>
                  <a:pt x="25" y="3"/>
                </a:moveTo>
                <a:cubicBezTo>
                  <a:pt x="26" y="11"/>
                  <a:pt x="26" y="11"/>
                  <a:pt x="26" y="11"/>
                </a:cubicBezTo>
                <a:cubicBezTo>
                  <a:pt x="26" y="12"/>
                  <a:pt x="27" y="13"/>
                  <a:pt x="27" y="13"/>
                </a:cubicBezTo>
                <a:cubicBezTo>
                  <a:pt x="35" y="18"/>
                  <a:pt x="35" y="18"/>
                  <a:pt x="35" y="18"/>
                </a:cubicBezTo>
                <a:cubicBezTo>
                  <a:pt x="36" y="19"/>
                  <a:pt x="36" y="21"/>
                  <a:pt x="34" y="22"/>
                </a:cubicBezTo>
                <a:cubicBezTo>
                  <a:pt x="27" y="25"/>
                  <a:pt x="27" y="25"/>
                  <a:pt x="27" y="25"/>
                </a:cubicBezTo>
                <a:cubicBezTo>
                  <a:pt x="26" y="26"/>
                  <a:pt x="25" y="26"/>
                  <a:pt x="25" y="27"/>
                </a:cubicBezTo>
                <a:cubicBezTo>
                  <a:pt x="23" y="35"/>
                  <a:pt x="23" y="35"/>
                  <a:pt x="23" y="35"/>
                </a:cubicBezTo>
                <a:cubicBezTo>
                  <a:pt x="23" y="37"/>
                  <a:pt x="20" y="38"/>
                  <a:pt x="19" y="36"/>
                </a:cubicBezTo>
                <a:cubicBezTo>
                  <a:pt x="14" y="30"/>
                  <a:pt x="14" y="30"/>
                  <a:pt x="14" y="30"/>
                </a:cubicBezTo>
                <a:cubicBezTo>
                  <a:pt x="13" y="29"/>
                  <a:pt x="12" y="29"/>
                  <a:pt x="11" y="29"/>
                </a:cubicBezTo>
                <a:cubicBezTo>
                  <a:pt x="3" y="30"/>
                  <a:pt x="3" y="30"/>
                  <a:pt x="3" y="30"/>
                </a:cubicBezTo>
                <a:cubicBezTo>
                  <a:pt x="1" y="30"/>
                  <a:pt x="0" y="28"/>
                  <a:pt x="1" y="26"/>
                </a:cubicBezTo>
                <a:cubicBezTo>
                  <a:pt x="5" y="19"/>
                  <a:pt x="5" y="19"/>
                  <a:pt x="5" y="19"/>
                </a:cubicBezTo>
                <a:cubicBezTo>
                  <a:pt x="6" y="18"/>
                  <a:pt x="6" y="17"/>
                  <a:pt x="5" y="17"/>
                </a:cubicBezTo>
                <a:cubicBezTo>
                  <a:pt x="2" y="9"/>
                  <a:pt x="2" y="9"/>
                  <a:pt x="2" y="9"/>
                </a:cubicBezTo>
                <a:cubicBezTo>
                  <a:pt x="1" y="7"/>
                  <a:pt x="3" y="5"/>
                  <a:pt x="5" y="6"/>
                </a:cubicBezTo>
                <a:cubicBezTo>
                  <a:pt x="13" y="8"/>
                  <a:pt x="13" y="8"/>
                  <a:pt x="13" y="8"/>
                </a:cubicBezTo>
                <a:cubicBezTo>
                  <a:pt x="14" y="8"/>
                  <a:pt x="14" y="8"/>
                  <a:pt x="15" y="7"/>
                </a:cubicBezTo>
                <a:cubicBezTo>
                  <a:pt x="21" y="1"/>
                  <a:pt x="21" y="1"/>
                  <a:pt x="21" y="1"/>
                </a:cubicBezTo>
                <a:cubicBezTo>
                  <a:pt x="23" y="0"/>
                  <a:pt x="25" y="1"/>
                  <a:pt x="25" y="3"/>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15" name="Google Shape;1415;p14"/>
          <p:cNvGrpSpPr/>
          <p:nvPr/>
        </p:nvGrpSpPr>
        <p:grpSpPr>
          <a:xfrm>
            <a:off x="2130848" y="4839199"/>
            <a:ext cx="1466071" cy="1997998"/>
            <a:chOff x="420688" y="2182813"/>
            <a:chExt cx="1955800" cy="2665413"/>
          </a:xfrm>
        </p:grpSpPr>
        <p:sp>
          <p:nvSpPr>
            <p:cNvPr id="1416" name="Google Shape;1416;p14"/>
            <p:cNvSpPr/>
            <p:nvPr/>
          </p:nvSpPr>
          <p:spPr>
            <a:xfrm>
              <a:off x="1033463" y="3395663"/>
              <a:ext cx="382587" cy="469900"/>
            </a:xfrm>
            <a:custGeom>
              <a:avLst/>
              <a:gdLst/>
              <a:ahLst/>
              <a:cxnLst/>
              <a:rect l="l" t="t" r="r" b="b"/>
              <a:pathLst>
                <a:path w="241" h="296" extrusionOk="0">
                  <a:moveTo>
                    <a:pt x="118" y="296"/>
                  </a:moveTo>
                  <a:lnTo>
                    <a:pt x="0" y="233"/>
                  </a:lnTo>
                  <a:lnTo>
                    <a:pt x="127" y="0"/>
                  </a:lnTo>
                  <a:lnTo>
                    <a:pt x="241" y="69"/>
                  </a:lnTo>
                  <a:lnTo>
                    <a:pt x="118" y="296"/>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7" name="Google Shape;1417;p14"/>
            <p:cNvSpPr/>
            <p:nvPr/>
          </p:nvSpPr>
          <p:spPr>
            <a:xfrm>
              <a:off x="1033463" y="3395663"/>
              <a:ext cx="296862" cy="419100"/>
            </a:xfrm>
            <a:custGeom>
              <a:avLst/>
              <a:gdLst/>
              <a:ahLst/>
              <a:cxnLst/>
              <a:rect l="l" t="t" r="r" b="b"/>
              <a:pathLst>
                <a:path w="187" h="264" extrusionOk="0">
                  <a:moveTo>
                    <a:pt x="59" y="264"/>
                  </a:moveTo>
                  <a:lnTo>
                    <a:pt x="0" y="233"/>
                  </a:lnTo>
                  <a:lnTo>
                    <a:pt x="127" y="0"/>
                  </a:lnTo>
                  <a:lnTo>
                    <a:pt x="187" y="37"/>
                  </a:lnTo>
                  <a:lnTo>
                    <a:pt x="59" y="264"/>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8" name="Google Shape;1418;p14"/>
            <p:cNvSpPr/>
            <p:nvPr/>
          </p:nvSpPr>
          <p:spPr>
            <a:xfrm>
              <a:off x="831851" y="2182813"/>
              <a:ext cx="1544637" cy="1546225"/>
            </a:xfrm>
            <a:custGeom>
              <a:avLst/>
              <a:gdLst/>
              <a:ahLst/>
              <a:cxnLst/>
              <a:rect l="l" t="t" r="r" b="b"/>
              <a:pathLst>
                <a:path w="214" h="214" extrusionOk="0">
                  <a:moveTo>
                    <a:pt x="189" y="152"/>
                  </a:moveTo>
                  <a:cubicBezTo>
                    <a:pt x="164" y="197"/>
                    <a:pt x="107" y="214"/>
                    <a:pt x="61" y="189"/>
                  </a:cubicBezTo>
                  <a:cubicBezTo>
                    <a:pt x="16" y="164"/>
                    <a:pt x="0" y="107"/>
                    <a:pt x="25" y="61"/>
                  </a:cubicBezTo>
                  <a:cubicBezTo>
                    <a:pt x="49" y="16"/>
                    <a:pt x="106" y="0"/>
                    <a:pt x="152" y="25"/>
                  </a:cubicBezTo>
                  <a:cubicBezTo>
                    <a:pt x="197" y="50"/>
                    <a:pt x="214" y="106"/>
                    <a:pt x="189" y="152"/>
                  </a:cubicBez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9" name="Google Shape;1419;p14"/>
            <p:cNvSpPr/>
            <p:nvPr/>
          </p:nvSpPr>
          <p:spPr>
            <a:xfrm>
              <a:off x="982663" y="2333625"/>
              <a:ext cx="1235075" cy="1236663"/>
            </a:xfrm>
            <a:custGeom>
              <a:avLst/>
              <a:gdLst/>
              <a:ahLst/>
              <a:cxnLst/>
              <a:rect l="l" t="t" r="r" b="b"/>
              <a:pathLst>
                <a:path w="171" h="171" extrusionOk="0">
                  <a:moveTo>
                    <a:pt x="151" y="122"/>
                  </a:moveTo>
                  <a:cubicBezTo>
                    <a:pt x="131" y="158"/>
                    <a:pt x="86" y="171"/>
                    <a:pt x="49" y="151"/>
                  </a:cubicBezTo>
                  <a:cubicBezTo>
                    <a:pt x="13" y="131"/>
                    <a:pt x="0" y="86"/>
                    <a:pt x="20" y="49"/>
                  </a:cubicBezTo>
                  <a:cubicBezTo>
                    <a:pt x="40" y="13"/>
                    <a:pt x="85" y="0"/>
                    <a:pt x="122" y="20"/>
                  </a:cubicBezTo>
                  <a:cubicBezTo>
                    <a:pt x="158" y="40"/>
                    <a:pt x="171" y="86"/>
                    <a:pt x="151" y="122"/>
                  </a:cubicBezTo>
                  <a:close/>
                </a:path>
              </a:pathLst>
            </a:custGeom>
            <a:solidFill>
              <a:srgbClr val="4C4C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0" name="Google Shape;1420;p14"/>
            <p:cNvSpPr/>
            <p:nvPr/>
          </p:nvSpPr>
          <p:spPr>
            <a:xfrm>
              <a:off x="1033463" y="2384425"/>
              <a:ext cx="1139825" cy="1141413"/>
            </a:xfrm>
            <a:custGeom>
              <a:avLst/>
              <a:gdLst/>
              <a:ahLst/>
              <a:cxnLst/>
              <a:rect l="l" t="t" r="r" b="b"/>
              <a:pathLst>
                <a:path w="158" h="158" extrusionOk="0">
                  <a:moveTo>
                    <a:pt x="139" y="112"/>
                  </a:moveTo>
                  <a:cubicBezTo>
                    <a:pt x="121" y="145"/>
                    <a:pt x="79" y="158"/>
                    <a:pt x="45" y="139"/>
                  </a:cubicBezTo>
                  <a:cubicBezTo>
                    <a:pt x="12" y="121"/>
                    <a:pt x="0" y="79"/>
                    <a:pt x="18" y="45"/>
                  </a:cubicBezTo>
                  <a:cubicBezTo>
                    <a:pt x="36" y="12"/>
                    <a:pt x="78" y="0"/>
                    <a:pt x="112" y="18"/>
                  </a:cubicBezTo>
                  <a:cubicBezTo>
                    <a:pt x="145" y="36"/>
                    <a:pt x="158" y="79"/>
                    <a:pt x="139" y="112"/>
                  </a:cubicBez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1" name="Google Shape;1421;p14"/>
            <p:cNvSpPr/>
            <p:nvPr/>
          </p:nvSpPr>
          <p:spPr>
            <a:xfrm>
              <a:off x="1106488" y="2457450"/>
              <a:ext cx="987425" cy="989013"/>
            </a:xfrm>
            <a:custGeom>
              <a:avLst/>
              <a:gdLst/>
              <a:ahLst/>
              <a:cxnLst/>
              <a:rect l="l" t="t" r="r" b="b"/>
              <a:pathLst>
                <a:path w="137" h="137" extrusionOk="0">
                  <a:moveTo>
                    <a:pt x="121" y="98"/>
                  </a:moveTo>
                  <a:cubicBezTo>
                    <a:pt x="105" y="127"/>
                    <a:pt x="69" y="137"/>
                    <a:pt x="40" y="121"/>
                  </a:cubicBezTo>
                  <a:cubicBezTo>
                    <a:pt x="11" y="105"/>
                    <a:pt x="0" y="69"/>
                    <a:pt x="16" y="40"/>
                  </a:cubicBezTo>
                  <a:cubicBezTo>
                    <a:pt x="32" y="11"/>
                    <a:pt x="68" y="0"/>
                    <a:pt x="97" y="16"/>
                  </a:cubicBezTo>
                  <a:cubicBezTo>
                    <a:pt x="126" y="32"/>
                    <a:pt x="137" y="69"/>
                    <a:pt x="121" y="98"/>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2" name="Google Shape;1422;p14"/>
            <p:cNvSpPr/>
            <p:nvPr/>
          </p:nvSpPr>
          <p:spPr>
            <a:xfrm>
              <a:off x="1697038" y="2644775"/>
              <a:ext cx="317500" cy="506413"/>
            </a:xfrm>
            <a:custGeom>
              <a:avLst/>
              <a:gdLst/>
              <a:ahLst/>
              <a:cxnLst/>
              <a:rect l="l" t="t" r="r" b="b"/>
              <a:pathLst>
                <a:path w="44" h="70" extrusionOk="0">
                  <a:moveTo>
                    <a:pt x="20" y="67"/>
                  </a:moveTo>
                  <a:cubicBezTo>
                    <a:pt x="16" y="65"/>
                    <a:pt x="14" y="59"/>
                    <a:pt x="16" y="55"/>
                  </a:cubicBezTo>
                  <a:cubicBezTo>
                    <a:pt x="24" y="42"/>
                    <a:pt x="19" y="25"/>
                    <a:pt x="6" y="18"/>
                  </a:cubicBezTo>
                  <a:cubicBezTo>
                    <a:pt x="1" y="15"/>
                    <a:pt x="0" y="10"/>
                    <a:pt x="2" y="5"/>
                  </a:cubicBezTo>
                  <a:cubicBezTo>
                    <a:pt x="4" y="1"/>
                    <a:pt x="10" y="0"/>
                    <a:pt x="14" y="2"/>
                  </a:cubicBezTo>
                  <a:cubicBezTo>
                    <a:pt x="36" y="14"/>
                    <a:pt x="44" y="42"/>
                    <a:pt x="32" y="64"/>
                  </a:cubicBezTo>
                  <a:cubicBezTo>
                    <a:pt x="30" y="68"/>
                    <a:pt x="24" y="70"/>
                    <a:pt x="20" y="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3" name="Google Shape;1423;p14"/>
            <p:cNvSpPr/>
            <p:nvPr/>
          </p:nvSpPr>
          <p:spPr>
            <a:xfrm>
              <a:off x="1712913" y="3143250"/>
              <a:ext cx="142875" cy="144463"/>
            </a:xfrm>
            <a:custGeom>
              <a:avLst/>
              <a:gdLst/>
              <a:ahLst/>
              <a:cxnLst/>
              <a:rect l="l" t="t" r="r" b="b"/>
              <a:pathLst>
                <a:path w="20" h="20" extrusionOk="0">
                  <a:moveTo>
                    <a:pt x="17" y="14"/>
                  </a:moveTo>
                  <a:cubicBezTo>
                    <a:pt x="15" y="18"/>
                    <a:pt x="10" y="20"/>
                    <a:pt x="6" y="17"/>
                  </a:cubicBezTo>
                  <a:cubicBezTo>
                    <a:pt x="2" y="15"/>
                    <a:pt x="0" y="10"/>
                    <a:pt x="2" y="6"/>
                  </a:cubicBezTo>
                  <a:cubicBezTo>
                    <a:pt x="5" y="1"/>
                    <a:pt x="10" y="0"/>
                    <a:pt x="14" y="2"/>
                  </a:cubicBezTo>
                  <a:cubicBezTo>
                    <a:pt x="18" y="5"/>
                    <a:pt x="20" y="10"/>
                    <a:pt x="17"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4" name="Google Shape;1424;p14"/>
            <p:cNvSpPr/>
            <p:nvPr/>
          </p:nvSpPr>
          <p:spPr>
            <a:xfrm>
              <a:off x="449263" y="3641725"/>
              <a:ext cx="909637" cy="1149350"/>
            </a:xfrm>
            <a:custGeom>
              <a:avLst/>
              <a:gdLst/>
              <a:ahLst/>
              <a:cxnLst/>
              <a:rect l="l" t="t" r="r" b="b"/>
              <a:pathLst>
                <a:path w="573" h="724" extrusionOk="0">
                  <a:moveTo>
                    <a:pt x="250" y="724"/>
                  </a:moveTo>
                  <a:lnTo>
                    <a:pt x="0" y="587"/>
                  </a:lnTo>
                  <a:lnTo>
                    <a:pt x="323" y="0"/>
                  </a:lnTo>
                  <a:lnTo>
                    <a:pt x="573" y="137"/>
                  </a:lnTo>
                  <a:lnTo>
                    <a:pt x="250" y="724"/>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5" name="Google Shape;1425;p14"/>
            <p:cNvSpPr/>
            <p:nvPr/>
          </p:nvSpPr>
          <p:spPr>
            <a:xfrm>
              <a:off x="449263" y="3641725"/>
              <a:ext cx="722312" cy="1047750"/>
            </a:xfrm>
            <a:custGeom>
              <a:avLst/>
              <a:gdLst/>
              <a:ahLst/>
              <a:cxnLst/>
              <a:rect l="l" t="t" r="r" b="b"/>
              <a:pathLst>
                <a:path w="455" h="660" extrusionOk="0">
                  <a:moveTo>
                    <a:pt x="132" y="660"/>
                  </a:moveTo>
                  <a:lnTo>
                    <a:pt x="0" y="587"/>
                  </a:lnTo>
                  <a:lnTo>
                    <a:pt x="323" y="0"/>
                  </a:lnTo>
                  <a:lnTo>
                    <a:pt x="455" y="73"/>
                  </a:lnTo>
                  <a:lnTo>
                    <a:pt x="132" y="660"/>
                  </a:lnTo>
                  <a:close/>
                </a:path>
              </a:pathLst>
            </a:custGeom>
            <a:solidFill>
              <a:srgbClr val="E17A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6" name="Google Shape;1426;p14"/>
            <p:cNvSpPr/>
            <p:nvPr/>
          </p:nvSpPr>
          <p:spPr>
            <a:xfrm>
              <a:off x="874713" y="3641725"/>
              <a:ext cx="484187" cy="376238"/>
            </a:xfrm>
            <a:custGeom>
              <a:avLst/>
              <a:gdLst/>
              <a:ahLst/>
              <a:cxnLst/>
              <a:rect l="l" t="t" r="r" b="b"/>
              <a:pathLst>
                <a:path w="305" h="237" extrusionOk="0">
                  <a:moveTo>
                    <a:pt x="250" y="237"/>
                  </a:moveTo>
                  <a:lnTo>
                    <a:pt x="0" y="100"/>
                  </a:lnTo>
                  <a:lnTo>
                    <a:pt x="55" y="0"/>
                  </a:lnTo>
                  <a:lnTo>
                    <a:pt x="305" y="137"/>
                  </a:lnTo>
                  <a:lnTo>
                    <a:pt x="250" y="237"/>
                  </a:ln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7" name="Google Shape;1427;p14"/>
            <p:cNvSpPr/>
            <p:nvPr/>
          </p:nvSpPr>
          <p:spPr>
            <a:xfrm>
              <a:off x="874713" y="3641725"/>
              <a:ext cx="296862" cy="274638"/>
            </a:xfrm>
            <a:custGeom>
              <a:avLst/>
              <a:gdLst/>
              <a:ahLst/>
              <a:cxnLst/>
              <a:rect l="l" t="t" r="r" b="b"/>
              <a:pathLst>
                <a:path w="187" h="173" extrusionOk="0">
                  <a:moveTo>
                    <a:pt x="132" y="173"/>
                  </a:moveTo>
                  <a:lnTo>
                    <a:pt x="0" y="100"/>
                  </a:lnTo>
                  <a:lnTo>
                    <a:pt x="55" y="0"/>
                  </a:lnTo>
                  <a:lnTo>
                    <a:pt x="187" y="73"/>
                  </a:lnTo>
                  <a:lnTo>
                    <a:pt x="132" y="173"/>
                  </a:ln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8" name="Google Shape;1428;p14"/>
            <p:cNvSpPr/>
            <p:nvPr/>
          </p:nvSpPr>
          <p:spPr>
            <a:xfrm>
              <a:off x="420688" y="4522788"/>
              <a:ext cx="454025" cy="325438"/>
            </a:xfrm>
            <a:custGeom>
              <a:avLst/>
              <a:gdLst/>
              <a:ahLst/>
              <a:cxnLst/>
              <a:rect l="l" t="t" r="r" b="b"/>
              <a:pathLst>
                <a:path w="286" h="205" extrusionOk="0">
                  <a:moveTo>
                    <a:pt x="245" y="205"/>
                  </a:moveTo>
                  <a:lnTo>
                    <a:pt x="0" y="69"/>
                  </a:lnTo>
                  <a:lnTo>
                    <a:pt x="36" y="0"/>
                  </a:lnTo>
                  <a:lnTo>
                    <a:pt x="286" y="137"/>
                  </a:lnTo>
                  <a:lnTo>
                    <a:pt x="245" y="205"/>
                  </a:ln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9" name="Google Shape;1429;p14"/>
            <p:cNvSpPr/>
            <p:nvPr/>
          </p:nvSpPr>
          <p:spPr>
            <a:xfrm>
              <a:off x="420688" y="4522788"/>
              <a:ext cx="258762" cy="225425"/>
            </a:xfrm>
            <a:custGeom>
              <a:avLst/>
              <a:gdLst/>
              <a:ahLst/>
              <a:cxnLst/>
              <a:rect l="l" t="t" r="r" b="b"/>
              <a:pathLst>
                <a:path w="163" h="142" extrusionOk="0">
                  <a:moveTo>
                    <a:pt x="127" y="142"/>
                  </a:moveTo>
                  <a:lnTo>
                    <a:pt x="0" y="69"/>
                  </a:lnTo>
                  <a:lnTo>
                    <a:pt x="36" y="0"/>
                  </a:lnTo>
                  <a:lnTo>
                    <a:pt x="163" y="73"/>
                  </a:lnTo>
                  <a:lnTo>
                    <a:pt x="127" y="142"/>
                  </a:ln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0" name="Google Shape;1430;p14"/>
            <p:cNvSpPr/>
            <p:nvPr/>
          </p:nvSpPr>
          <p:spPr>
            <a:xfrm>
              <a:off x="1928813" y="3071813"/>
              <a:ext cx="195262" cy="187325"/>
            </a:xfrm>
            <a:custGeom>
              <a:avLst/>
              <a:gdLst/>
              <a:ahLst/>
              <a:cxnLst/>
              <a:rect l="l" t="t" r="r" b="b"/>
              <a:pathLst>
                <a:path w="27" h="26" extrusionOk="0">
                  <a:moveTo>
                    <a:pt x="14" y="1"/>
                  </a:moveTo>
                  <a:cubicBezTo>
                    <a:pt x="18" y="6"/>
                    <a:pt x="18" y="6"/>
                    <a:pt x="18" y="6"/>
                  </a:cubicBezTo>
                  <a:cubicBezTo>
                    <a:pt x="18" y="6"/>
                    <a:pt x="18" y="7"/>
                    <a:pt x="19" y="7"/>
                  </a:cubicBezTo>
                  <a:cubicBezTo>
                    <a:pt x="25" y="7"/>
                    <a:pt x="25" y="7"/>
                    <a:pt x="25" y="7"/>
                  </a:cubicBezTo>
                  <a:cubicBezTo>
                    <a:pt x="27" y="7"/>
                    <a:pt x="27" y="9"/>
                    <a:pt x="26" y="10"/>
                  </a:cubicBezTo>
                  <a:cubicBezTo>
                    <a:pt x="22" y="15"/>
                    <a:pt x="22" y="15"/>
                    <a:pt x="22" y="15"/>
                  </a:cubicBezTo>
                  <a:cubicBezTo>
                    <a:pt x="22" y="15"/>
                    <a:pt x="22" y="16"/>
                    <a:pt x="22" y="16"/>
                  </a:cubicBezTo>
                  <a:cubicBezTo>
                    <a:pt x="24" y="22"/>
                    <a:pt x="24" y="22"/>
                    <a:pt x="24" y="22"/>
                  </a:cubicBezTo>
                  <a:cubicBezTo>
                    <a:pt x="24" y="24"/>
                    <a:pt x="23" y="25"/>
                    <a:pt x="21" y="24"/>
                  </a:cubicBezTo>
                  <a:cubicBezTo>
                    <a:pt x="16" y="22"/>
                    <a:pt x="16" y="22"/>
                    <a:pt x="16" y="22"/>
                  </a:cubicBezTo>
                  <a:cubicBezTo>
                    <a:pt x="15" y="22"/>
                    <a:pt x="15" y="22"/>
                    <a:pt x="14" y="22"/>
                  </a:cubicBezTo>
                  <a:cubicBezTo>
                    <a:pt x="9" y="25"/>
                    <a:pt x="9" y="25"/>
                    <a:pt x="9" y="25"/>
                  </a:cubicBezTo>
                  <a:cubicBezTo>
                    <a:pt x="8" y="26"/>
                    <a:pt x="6" y="25"/>
                    <a:pt x="6" y="24"/>
                  </a:cubicBezTo>
                  <a:cubicBezTo>
                    <a:pt x="7" y="18"/>
                    <a:pt x="7" y="18"/>
                    <a:pt x="7" y="18"/>
                  </a:cubicBezTo>
                  <a:cubicBezTo>
                    <a:pt x="7" y="17"/>
                    <a:pt x="6" y="17"/>
                    <a:pt x="6" y="16"/>
                  </a:cubicBezTo>
                  <a:cubicBezTo>
                    <a:pt x="1" y="12"/>
                    <a:pt x="1" y="12"/>
                    <a:pt x="1" y="12"/>
                  </a:cubicBezTo>
                  <a:cubicBezTo>
                    <a:pt x="0" y="12"/>
                    <a:pt x="0" y="10"/>
                    <a:pt x="2" y="9"/>
                  </a:cubicBezTo>
                  <a:cubicBezTo>
                    <a:pt x="8" y="8"/>
                    <a:pt x="8" y="8"/>
                    <a:pt x="8" y="8"/>
                  </a:cubicBezTo>
                  <a:cubicBezTo>
                    <a:pt x="8" y="8"/>
                    <a:pt x="9" y="7"/>
                    <a:pt x="9" y="7"/>
                  </a:cubicBezTo>
                  <a:cubicBezTo>
                    <a:pt x="11" y="1"/>
                    <a:pt x="11" y="1"/>
                    <a:pt x="11" y="1"/>
                  </a:cubicBezTo>
                  <a:cubicBezTo>
                    <a:pt x="12" y="0"/>
                    <a:pt x="14" y="0"/>
                    <a:pt x="14" y="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31" name="Google Shape;1431;p14"/>
          <p:cNvSpPr/>
          <p:nvPr/>
        </p:nvSpPr>
        <p:spPr>
          <a:xfrm>
            <a:off x="3803637" y="5760156"/>
            <a:ext cx="223837" cy="223838"/>
          </a:xfrm>
          <a:custGeom>
            <a:avLst/>
            <a:gdLst/>
            <a:ahLst/>
            <a:cxnLst/>
            <a:rect l="l" t="t" r="r" b="b"/>
            <a:pathLst>
              <a:path w="31" h="31" extrusionOk="0">
                <a:moveTo>
                  <a:pt x="11" y="9"/>
                </a:moveTo>
                <a:cubicBezTo>
                  <a:pt x="13" y="2"/>
                  <a:pt x="13" y="2"/>
                  <a:pt x="13" y="2"/>
                </a:cubicBezTo>
                <a:cubicBezTo>
                  <a:pt x="14" y="0"/>
                  <a:pt x="17" y="0"/>
                  <a:pt x="17" y="2"/>
                </a:cubicBezTo>
                <a:cubicBezTo>
                  <a:pt x="19" y="9"/>
                  <a:pt x="19" y="9"/>
                  <a:pt x="19"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19" y="21"/>
                </a:cubicBezTo>
                <a:cubicBezTo>
                  <a:pt x="17" y="29"/>
                  <a:pt x="17" y="29"/>
                  <a:pt x="17" y="29"/>
                </a:cubicBezTo>
                <a:cubicBezTo>
                  <a:pt x="17" y="31"/>
                  <a:pt x="14" y="31"/>
                  <a:pt x="13" y="29"/>
                </a:cubicBezTo>
                <a:cubicBezTo>
                  <a:pt x="11" y="21"/>
                  <a:pt x="11" y="21"/>
                  <a:pt x="11" y="21"/>
                </a:cubicBezTo>
                <a:cubicBezTo>
                  <a:pt x="11" y="20"/>
                  <a:pt x="10" y="20"/>
                  <a:pt x="9" y="19"/>
                </a:cubicBezTo>
                <a:cubicBezTo>
                  <a:pt x="2" y="17"/>
                  <a:pt x="2" y="17"/>
                  <a:pt x="2" y="17"/>
                </a:cubicBezTo>
                <a:cubicBezTo>
                  <a:pt x="0" y="17"/>
                  <a:pt x="0" y="14"/>
                  <a:pt x="2" y="13"/>
                </a:cubicBezTo>
                <a:cubicBezTo>
                  <a:pt x="9" y="11"/>
                  <a:pt x="9" y="11"/>
                  <a:pt x="9" y="11"/>
                </a:cubicBezTo>
                <a:cubicBezTo>
                  <a:pt x="10" y="11"/>
                  <a:pt x="11" y="10"/>
                  <a:pt x="11" y="9"/>
                </a:cubicBezTo>
                <a:close/>
              </a:path>
            </a:pathLst>
          </a:custGeom>
          <a:solidFill>
            <a:srgbClr val="F488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2" name="Google Shape;1432;p14"/>
          <p:cNvSpPr/>
          <p:nvPr/>
        </p:nvSpPr>
        <p:spPr>
          <a:xfrm>
            <a:off x="1174597" y="3224778"/>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59" y="34"/>
                  <a:pt x="56" y="36"/>
                </a:cubicBezTo>
                <a:cubicBezTo>
                  <a:pt x="44" y="41"/>
                  <a:pt x="44" y="41"/>
                  <a:pt x="44" y="41"/>
                </a:cubicBezTo>
                <a:cubicBezTo>
                  <a:pt x="42" y="42"/>
                  <a:pt x="42" y="43"/>
                  <a:pt x="41" y="44"/>
                </a:cubicBezTo>
                <a:cubicBezTo>
                  <a:pt x="38" y="57"/>
                  <a:pt x="38" y="57"/>
                  <a:pt x="38" y="57"/>
                </a:cubicBezTo>
                <a:cubicBezTo>
                  <a:pt x="38" y="61"/>
                  <a:pt x="34" y="62"/>
                  <a:pt x="32" y="59"/>
                </a:cubicBezTo>
                <a:cubicBezTo>
                  <a:pt x="23" y="49"/>
                  <a:pt x="23" y="49"/>
                  <a:pt x="23" y="49"/>
                </a:cubicBezTo>
                <a:cubicBezTo>
                  <a:pt x="22" y="48"/>
                  <a:pt x="20" y="47"/>
                  <a:pt x="19" y="47"/>
                </a:cubicBezTo>
                <a:cubicBezTo>
                  <a:pt x="5" y="49"/>
                  <a:pt x="5" y="49"/>
                  <a:pt x="5" y="49"/>
                </a:cubicBezTo>
                <a:cubicBezTo>
                  <a:pt x="2" y="49"/>
                  <a:pt x="0" y="46"/>
                  <a:pt x="2" y="43"/>
                </a:cubicBezTo>
                <a:cubicBezTo>
                  <a:pt x="9" y="31"/>
                  <a:pt x="9" y="31"/>
                  <a:pt x="9" y="31"/>
                </a:cubicBezTo>
                <a:cubicBezTo>
                  <a:pt x="9" y="30"/>
                  <a:pt x="10" y="28"/>
                  <a:pt x="9" y="27"/>
                </a:cubicBezTo>
                <a:cubicBezTo>
                  <a:pt x="3" y="14"/>
                  <a:pt x="3" y="14"/>
                  <a:pt x="3" y="14"/>
                </a:cubicBezTo>
                <a:cubicBezTo>
                  <a:pt x="2" y="12"/>
                  <a:pt x="5" y="8"/>
                  <a:pt x="8" y="9"/>
                </a:cubicBezTo>
                <a:cubicBezTo>
                  <a:pt x="21" y="12"/>
                  <a:pt x="21" y="12"/>
                  <a:pt x="21"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3" name="Google Shape;1433;p14"/>
          <p:cNvSpPr/>
          <p:nvPr/>
        </p:nvSpPr>
        <p:spPr>
          <a:xfrm>
            <a:off x="1609712" y="5564893"/>
            <a:ext cx="209550" cy="215900"/>
          </a:xfrm>
          <a:custGeom>
            <a:avLst/>
            <a:gdLst/>
            <a:ahLst/>
            <a:cxnLst/>
            <a:rect l="l" t="t" r="r" b="b"/>
            <a:pathLst>
              <a:path w="29" h="30" extrusionOk="0">
                <a:moveTo>
                  <a:pt x="20" y="2"/>
                </a:moveTo>
                <a:cubicBezTo>
                  <a:pt x="21" y="9"/>
                  <a:pt x="21" y="9"/>
                  <a:pt x="21" y="9"/>
                </a:cubicBezTo>
                <a:cubicBezTo>
                  <a:pt x="21" y="10"/>
                  <a:pt x="21" y="10"/>
                  <a:pt x="22" y="11"/>
                </a:cubicBezTo>
                <a:cubicBezTo>
                  <a:pt x="28" y="14"/>
                  <a:pt x="28" y="14"/>
                  <a:pt x="28" y="14"/>
                </a:cubicBezTo>
                <a:cubicBezTo>
                  <a:pt x="29" y="15"/>
                  <a:pt x="29" y="17"/>
                  <a:pt x="27" y="17"/>
                </a:cubicBezTo>
                <a:cubicBezTo>
                  <a:pt x="21" y="20"/>
                  <a:pt x="21" y="20"/>
                  <a:pt x="21" y="20"/>
                </a:cubicBezTo>
                <a:cubicBezTo>
                  <a:pt x="21" y="20"/>
                  <a:pt x="20" y="20"/>
                  <a:pt x="20" y="21"/>
                </a:cubicBezTo>
                <a:cubicBezTo>
                  <a:pt x="19" y="28"/>
                  <a:pt x="19" y="28"/>
                  <a:pt x="19" y="28"/>
                </a:cubicBezTo>
                <a:cubicBezTo>
                  <a:pt x="18" y="29"/>
                  <a:pt x="17" y="30"/>
                  <a:pt x="16" y="28"/>
                </a:cubicBezTo>
                <a:cubicBezTo>
                  <a:pt x="11" y="23"/>
                  <a:pt x="11" y="23"/>
                  <a:pt x="11" y="23"/>
                </a:cubicBezTo>
                <a:cubicBezTo>
                  <a:pt x="11" y="23"/>
                  <a:pt x="10" y="23"/>
                  <a:pt x="10" y="23"/>
                </a:cubicBezTo>
                <a:cubicBezTo>
                  <a:pt x="3" y="23"/>
                  <a:pt x="3" y="23"/>
                  <a:pt x="3" y="23"/>
                </a:cubicBezTo>
                <a:cubicBezTo>
                  <a:pt x="1" y="24"/>
                  <a:pt x="0" y="22"/>
                  <a:pt x="1" y="21"/>
                </a:cubicBezTo>
                <a:cubicBezTo>
                  <a:pt x="5" y="15"/>
                  <a:pt x="5" y="15"/>
                  <a:pt x="5" y="15"/>
                </a:cubicBezTo>
                <a:cubicBezTo>
                  <a:pt x="5" y="14"/>
                  <a:pt x="5" y="14"/>
                  <a:pt x="5" y="13"/>
                </a:cubicBezTo>
                <a:cubicBezTo>
                  <a:pt x="2" y="7"/>
                  <a:pt x="2" y="7"/>
                  <a:pt x="2" y="7"/>
                </a:cubicBezTo>
                <a:cubicBezTo>
                  <a:pt x="1" y="6"/>
                  <a:pt x="3" y="4"/>
                  <a:pt x="4" y="5"/>
                </a:cubicBezTo>
                <a:cubicBezTo>
                  <a:pt x="11" y="6"/>
                  <a:pt x="11" y="6"/>
                  <a:pt x="11" y="6"/>
                </a:cubicBezTo>
                <a:cubicBezTo>
                  <a:pt x="11" y="6"/>
                  <a:pt x="12" y="6"/>
                  <a:pt x="12" y="6"/>
                </a:cubicBezTo>
                <a:cubicBezTo>
                  <a:pt x="17" y="1"/>
                  <a:pt x="17" y="1"/>
                  <a:pt x="17" y="1"/>
                </a:cubicBezTo>
                <a:cubicBezTo>
                  <a:pt x="18" y="0"/>
                  <a:pt x="20" y="1"/>
                  <a:pt x="2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4" name="Google Shape;1434;p14"/>
          <p:cNvSpPr/>
          <p:nvPr/>
        </p:nvSpPr>
        <p:spPr>
          <a:xfrm>
            <a:off x="2252649" y="4277431"/>
            <a:ext cx="207962"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1" y="19"/>
                  <a:pt x="21" y="20"/>
                </a:cubicBezTo>
                <a:cubicBezTo>
                  <a:pt x="21" y="27"/>
                  <a:pt x="21" y="27"/>
                  <a:pt x="21" y="27"/>
                </a:cubicBezTo>
                <a:cubicBezTo>
                  <a:pt x="21" y="28"/>
                  <a:pt x="20" y="29"/>
                  <a:pt x="18" y="28"/>
                </a:cubicBezTo>
                <a:cubicBezTo>
                  <a:pt x="13" y="24"/>
                  <a:pt x="13" y="24"/>
                  <a:pt x="13" y="24"/>
                </a:cubicBezTo>
                <a:cubicBezTo>
                  <a:pt x="13" y="24"/>
                  <a:pt x="12" y="24"/>
                  <a:pt x="11"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0"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5" name="Google Shape;1435;p14"/>
          <p:cNvSpPr/>
          <p:nvPr/>
        </p:nvSpPr>
        <p:spPr>
          <a:xfrm>
            <a:off x="3327387" y="4372681"/>
            <a:ext cx="266700" cy="274638"/>
          </a:xfrm>
          <a:custGeom>
            <a:avLst/>
            <a:gdLst/>
            <a:ahLst/>
            <a:cxnLst/>
            <a:rect l="l" t="t" r="r" b="b"/>
            <a:pathLst>
              <a:path w="37" h="38" extrusionOk="0">
                <a:moveTo>
                  <a:pt x="26" y="3"/>
                </a:moveTo>
                <a:cubicBezTo>
                  <a:pt x="27" y="11"/>
                  <a:pt x="27" y="11"/>
                  <a:pt x="27" y="11"/>
                </a:cubicBezTo>
                <a:cubicBezTo>
                  <a:pt x="27" y="12"/>
                  <a:pt x="27" y="13"/>
                  <a:pt x="28" y="13"/>
                </a:cubicBezTo>
                <a:cubicBezTo>
                  <a:pt x="36" y="18"/>
                  <a:pt x="36" y="18"/>
                  <a:pt x="36" y="18"/>
                </a:cubicBezTo>
                <a:cubicBezTo>
                  <a:pt x="37" y="19"/>
                  <a:pt x="37" y="21"/>
                  <a:pt x="35" y="22"/>
                </a:cubicBezTo>
                <a:cubicBezTo>
                  <a:pt x="27" y="25"/>
                  <a:pt x="27" y="25"/>
                  <a:pt x="27" y="25"/>
                </a:cubicBezTo>
                <a:cubicBezTo>
                  <a:pt x="27" y="26"/>
                  <a:pt x="26" y="26"/>
                  <a:pt x="26" y="27"/>
                </a:cubicBezTo>
                <a:cubicBezTo>
                  <a:pt x="24" y="35"/>
                  <a:pt x="24" y="35"/>
                  <a:pt x="24" y="35"/>
                </a:cubicBezTo>
                <a:cubicBezTo>
                  <a:pt x="24" y="37"/>
                  <a:pt x="21" y="38"/>
                  <a:pt x="20" y="36"/>
                </a:cubicBezTo>
                <a:cubicBezTo>
                  <a:pt x="14" y="30"/>
                  <a:pt x="14" y="30"/>
                  <a:pt x="14" y="30"/>
                </a:cubicBezTo>
                <a:cubicBezTo>
                  <a:pt x="14" y="29"/>
                  <a:pt x="13" y="29"/>
                  <a:pt x="12" y="29"/>
                </a:cubicBezTo>
                <a:cubicBezTo>
                  <a:pt x="4" y="30"/>
                  <a:pt x="4" y="30"/>
                  <a:pt x="4" y="30"/>
                </a:cubicBezTo>
                <a:cubicBezTo>
                  <a:pt x="2" y="30"/>
                  <a:pt x="0" y="28"/>
                  <a:pt x="1" y="26"/>
                </a:cubicBezTo>
                <a:cubicBezTo>
                  <a:pt x="6" y="19"/>
                  <a:pt x="6" y="19"/>
                  <a:pt x="6" y="19"/>
                </a:cubicBezTo>
                <a:cubicBezTo>
                  <a:pt x="6" y="18"/>
                  <a:pt x="6" y="17"/>
                  <a:pt x="6" y="17"/>
                </a:cubicBezTo>
                <a:cubicBezTo>
                  <a:pt x="3" y="9"/>
                  <a:pt x="3" y="9"/>
                  <a:pt x="3" y="9"/>
                </a:cubicBezTo>
                <a:cubicBezTo>
                  <a:pt x="2" y="7"/>
                  <a:pt x="3" y="5"/>
                  <a:pt x="5" y="6"/>
                </a:cubicBezTo>
                <a:cubicBezTo>
                  <a:pt x="14" y="8"/>
                  <a:pt x="14" y="8"/>
                  <a:pt x="14" y="8"/>
                </a:cubicBezTo>
                <a:cubicBezTo>
                  <a:pt x="14" y="8"/>
                  <a:pt x="15" y="8"/>
                  <a:pt x="16" y="7"/>
                </a:cubicBezTo>
                <a:cubicBezTo>
                  <a:pt x="22" y="1"/>
                  <a:pt x="22" y="1"/>
                  <a:pt x="22" y="1"/>
                </a:cubicBezTo>
                <a:cubicBezTo>
                  <a:pt x="24" y="0"/>
                  <a:pt x="26" y="1"/>
                  <a:pt x="26" y="3"/>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مستطيل 1"/>
          <p:cNvSpPr/>
          <p:nvPr/>
        </p:nvSpPr>
        <p:spPr>
          <a:xfrm>
            <a:off x="4183679" y="4104269"/>
            <a:ext cx="3793907" cy="510396"/>
          </a:xfrm>
          <a:prstGeom prst="rect">
            <a:avLst/>
          </a:prstGeom>
        </p:spPr>
        <p:txBody>
          <a:bodyPr wrap="square">
            <a:spAutoFit/>
          </a:bodyPr>
          <a:lstStyle/>
          <a:p>
            <a:pPr lvl="0" algn="ctr">
              <a:lnSpc>
                <a:spcPct val="110000"/>
              </a:lnSpc>
            </a:pPr>
            <a:r>
              <a:rPr lang="en-US" sz="2600" b="1" dirty="0">
                <a:solidFill>
                  <a:schemeClr val="lt1"/>
                </a:solidFill>
                <a:latin typeface="Calibri"/>
                <a:ea typeface="Calibri"/>
                <a:cs typeface="Calibri"/>
                <a:sym typeface="Calibri"/>
              </a:rPr>
              <a:t>History and examination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1352"/>
                                        </p:tgtEl>
                                        <p:attrNameLst>
                                          <p:attrName>style.visibility</p:attrName>
                                        </p:attrNameLst>
                                      </p:cBhvr>
                                      <p:to>
                                        <p:strVal val="visible"/>
                                      </p:to>
                                    </p:set>
                                    <p:anim calcmode="lin" valueType="num">
                                      <p:cBhvr additive="base">
                                        <p:cTn id="7" dur="500"/>
                                        <p:tgtEl>
                                          <p:spTgt spid="1352"/>
                                        </p:tgtEl>
                                        <p:attrNameLst>
                                          <p:attrName>ppt_w</p:attrName>
                                        </p:attrNameLst>
                                      </p:cBhvr>
                                      <p:tavLst>
                                        <p:tav tm="0">
                                          <p:val>
                                            <p:strVal val="0"/>
                                          </p:val>
                                        </p:tav>
                                        <p:tav tm="100000">
                                          <p:val>
                                            <p:strVal val="#ppt_w"/>
                                          </p:val>
                                        </p:tav>
                                      </p:tavLst>
                                    </p:anim>
                                    <p:anim calcmode="lin" valueType="num">
                                      <p:cBhvr additive="base">
                                        <p:cTn id="8" dur="500"/>
                                        <p:tgtEl>
                                          <p:spTgt spid="1352"/>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353"/>
                                        </p:tgtEl>
                                        <p:attrNameLst>
                                          <p:attrName>style.visibility</p:attrName>
                                        </p:attrNameLst>
                                      </p:cBhvr>
                                      <p:to>
                                        <p:strVal val="visible"/>
                                      </p:to>
                                    </p:set>
                                    <p:animEffect transition="in" filter="fade">
                                      <p:cBhvr>
                                        <p:cTn id="11" dur="500"/>
                                        <p:tgtEl>
                                          <p:spTgt spid="1353"/>
                                        </p:tgtEl>
                                      </p:cBhvr>
                                    </p:animEffect>
                                  </p:childTnLst>
                                </p:cTn>
                              </p:par>
                              <p:par>
                                <p:cTn id="12" presetID="2" presetClass="entr" presetSubtype="2" fill="hold" nodeType="withEffect">
                                  <p:stCondLst>
                                    <p:cond delay="0"/>
                                  </p:stCondLst>
                                  <p:childTnLst>
                                    <p:set>
                                      <p:cBhvr>
                                        <p:cTn id="13" dur="1" fill="hold">
                                          <p:stCondLst>
                                            <p:cond delay="0"/>
                                          </p:stCondLst>
                                        </p:cTn>
                                        <p:tgtEl>
                                          <p:spTgt spid="1354"/>
                                        </p:tgtEl>
                                        <p:attrNameLst>
                                          <p:attrName>style.visibility</p:attrName>
                                        </p:attrNameLst>
                                      </p:cBhvr>
                                      <p:to>
                                        <p:strVal val="visible"/>
                                      </p:to>
                                    </p:set>
                                    <p:anim calcmode="lin" valueType="num">
                                      <p:cBhvr additive="base">
                                        <p:cTn id="14" dur="500"/>
                                        <p:tgtEl>
                                          <p:spTgt spid="1354"/>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0"/>
                                  </p:stCondLst>
                                  <p:childTnLst>
                                    <p:set>
                                      <p:cBhvr>
                                        <p:cTn id="16" dur="1" fill="hold">
                                          <p:stCondLst>
                                            <p:cond delay="0"/>
                                          </p:stCondLst>
                                        </p:cTn>
                                        <p:tgtEl>
                                          <p:spTgt spid="1355"/>
                                        </p:tgtEl>
                                        <p:attrNameLst>
                                          <p:attrName>style.visibility</p:attrName>
                                        </p:attrNameLst>
                                      </p:cBhvr>
                                      <p:to>
                                        <p:strVal val="visible"/>
                                      </p:to>
                                    </p:set>
                                    <p:anim calcmode="lin" valueType="num">
                                      <p:cBhvr additive="base">
                                        <p:cTn id="17" dur="500"/>
                                        <p:tgtEl>
                                          <p:spTgt spid="13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17"/>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2" name="Google Shape;1462;p17"/>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363B45"/>
                </a:solidFill>
                <a:latin typeface="Calibri"/>
                <a:ea typeface="Calibri"/>
                <a:cs typeface="Calibri"/>
                <a:sym typeface="Calibri"/>
              </a:rPr>
              <a:t>3</a:t>
            </a:r>
            <a:endParaRPr sz="3200">
              <a:solidFill>
                <a:srgbClr val="363B45"/>
              </a:solidFill>
              <a:latin typeface="Calibri"/>
              <a:ea typeface="Calibri"/>
              <a:cs typeface="Calibri"/>
              <a:sym typeface="Calibri"/>
            </a:endParaRPr>
          </a:p>
        </p:txBody>
      </p:sp>
      <p:sp>
        <p:nvSpPr>
          <p:cNvPr id="1463" name="Google Shape;1463;p17"/>
          <p:cNvSpPr/>
          <p:nvPr/>
        </p:nvSpPr>
        <p:spPr>
          <a:xfrm>
            <a:off x="1386586" y="210252"/>
            <a:ext cx="1624838" cy="498475"/>
          </a:xfrm>
          <a:prstGeom prst="rect">
            <a:avLst/>
          </a:prstGeom>
          <a:noFill/>
          <a:ln>
            <a:noFill/>
          </a:ln>
        </p:spPr>
        <p:txBody>
          <a:bodyPr spcFirstLastPara="1" wrap="square" lIns="91425" tIns="45700" rIns="91425" bIns="45700" anchor="ctr" anchorCtr="0">
            <a:noAutofit/>
          </a:bodyPr>
          <a:lstStyle/>
          <a:p>
            <a:pPr lvl="0">
              <a:lnSpc>
                <a:spcPct val="110000"/>
              </a:lnSpc>
            </a:pPr>
            <a:r>
              <a:rPr lang="en-US" sz="2800" b="1" dirty="0">
                <a:solidFill>
                  <a:schemeClr val="dk1"/>
                </a:solidFill>
              </a:rPr>
              <a:t>History</a:t>
            </a:r>
            <a:endParaRPr sz="2800" b="1" dirty="0">
              <a:solidFill>
                <a:schemeClr val="lt1"/>
              </a:solidFill>
              <a:latin typeface="Calibri"/>
              <a:ea typeface="Calibri"/>
              <a:cs typeface="Calibri"/>
              <a:sym typeface="Calibri"/>
            </a:endParaRPr>
          </a:p>
        </p:txBody>
      </p:sp>
      <p:cxnSp>
        <p:nvCxnSpPr>
          <p:cNvPr id="1464" name="Google Shape;1464;p17"/>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465" name="Google Shape;1465;p17"/>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5" name="Google Shape;1475;p17"/>
          <p:cNvSpPr txBox="1"/>
          <p:nvPr/>
        </p:nvSpPr>
        <p:spPr>
          <a:xfrm>
            <a:off x="404872" y="926592"/>
            <a:ext cx="10712319" cy="4965592"/>
          </a:xfrm>
          <a:prstGeom prst="rect">
            <a:avLst/>
          </a:prstGeom>
          <a:noFill/>
          <a:ln>
            <a:noFill/>
          </a:ln>
        </p:spPr>
        <p:txBody>
          <a:bodyPr spcFirstLastPara="1" wrap="square" lIns="91425" tIns="45700" rIns="91425" bIns="45700" anchor="t" anchorCtr="0">
            <a:noAutofit/>
          </a:bodyPr>
          <a:lstStyle/>
          <a:p>
            <a:pPr marL="342900" lvl="0" indent="-342900">
              <a:spcBef>
                <a:spcPct val="20000"/>
              </a:spcBef>
              <a:buClrTx/>
              <a:buFont typeface="Arial" pitchFamily="34" charset="0"/>
              <a:buChar char="•"/>
            </a:pPr>
            <a:r>
              <a:rPr lang="en-US" sz="2400" b="1" kern="1200" dirty="0" smtClean="0">
                <a:solidFill>
                  <a:schemeClr val="bg1"/>
                </a:solidFill>
                <a:latin typeface="Calibri"/>
                <a:ea typeface="+mn-ea"/>
                <a:cs typeface="+mn-cs"/>
              </a:rPr>
              <a:t>Site</a:t>
            </a:r>
          </a:p>
          <a:p>
            <a:pPr marL="342900" lvl="0" indent="-342900">
              <a:spcBef>
                <a:spcPct val="20000"/>
              </a:spcBef>
              <a:buClrTx/>
              <a:buFont typeface="Arial" pitchFamily="34" charset="0"/>
              <a:buChar char="•"/>
            </a:pPr>
            <a:r>
              <a:rPr lang="en-US" sz="2400" b="1" kern="1200" dirty="0" smtClean="0">
                <a:solidFill>
                  <a:schemeClr val="bg1"/>
                </a:solidFill>
                <a:latin typeface="Calibri"/>
                <a:ea typeface="+mn-ea"/>
                <a:cs typeface="+mn-cs"/>
              </a:rPr>
              <a:t>Onset of pain (before, entry, vaginal, deep or after)</a:t>
            </a:r>
          </a:p>
          <a:p>
            <a:pPr marL="342900" lvl="0" indent="-342900">
              <a:spcBef>
                <a:spcPct val="20000"/>
              </a:spcBef>
              <a:buClrTx/>
              <a:buFont typeface="Arial" pitchFamily="34" charset="0"/>
              <a:buChar char="•"/>
            </a:pPr>
            <a:r>
              <a:rPr lang="en-US" sz="2400" b="1" kern="1200" dirty="0" smtClean="0">
                <a:solidFill>
                  <a:schemeClr val="bg1"/>
                </a:solidFill>
                <a:latin typeface="Calibri"/>
                <a:ea typeface="+mn-ea"/>
                <a:cs typeface="+mn-cs"/>
              </a:rPr>
              <a:t>Continuous or intermittent</a:t>
            </a:r>
          </a:p>
          <a:p>
            <a:pPr marL="342900" lvl="0" indent="-342900">
              <a:spcBef>
                <a:spcPct val="20000"/>
              </a:spcBef>
              <a:buClrTx/>
              <a:buFont typeface="Arial" pitchFamily="34" charset="0"/>
              <a:buChar char="•"/>
            </a:pPr>
            <a:r>
              <a:rPr lang="en-US" sz="2400" b="1" kern="1200" dirty="0" smtClean="0">
                <a:solidFill>
                  <a:schemeClr val="bg1"/>
                </a:solidFill>
                <a:latin typeface="Calibri"/>
                <a:ea typeface="+mn-ea"/>
                <a:cs typeface="+mn-cs"/>
              </a:rPr>
              <a:t>Is it pruritic, burning or aching in quality</a:t>
            </a:r>
          </a:p>
          <a:p>
            <a:pPr marL="342900" lvl="0" indent="-342900">
              <a:spcBef>
                <a:spcPct val="20000"/>
              </a:spcBef>
              <a:buClrTx/>
              <a:buFont typeface="Arial" pitchFamily="34" charset="0"/>
              <a:buChar char="•"/>
            </a:pPr>
            <a:r>
              <a:rPr lang="en-US" sz="2400" b="1" kern="1200" dirty="0" smtClean="0">
                <a:solidFill>
                  <a:schemeClr val="bg1"/>
                </a:solidFill>
                <a:latin typeface="Calibri"/>
                <a:ea typeface="+mn-ea"/>
                <a:cs typeface="+mn-cs"/>
              </a:rPr>
              <a:t>Has it been life-long (primary) or acquired (secondary)</a:t>
            </a:r>
          </a:p>
          <a:p>
            <a:pPr marL="342900" lvl="0" indent="-342900">
              <a:spcBef>
                <a:spcPct val="20000"/>
              </a:spcBef>
              <a:buClrTx/>
              <a:buFont typeface="Arial" pitchFamily="34" charset="0"/>
              <a:buChar char="•"/>
            </a:pPr>
            <a:r>
              <a:rPr lang="en-US" altLang="en-US" sz="2400" b="1" kern="1200" dirty="0" smtClean="0">
                <a:solidFill>
                  <a:schemeClr val="bg1"/>
                </a:solidFill>
                <a:latin typeface="Calibri"/>
                <a:ea typeface="+mn-ea"/>
                <a:cs typeface="+mn-cs"/>
              </a:rPr>
              <a:t>Radiation to back or legs (Ovarian)</a:t>
            </a:r>
            <a:endParaRPr lang="en-US" sz="2400" b="1" kern="1200" dirty="0" smtClean="0">
              <a:solidFill>
                <a:schemeClr val="bg1"/>
              </a:solidFill>
              <a:latin typeface="Calibri"/>
              <a:ea typeface="+mn-ea"/>
              <a:cs typeface="+mn-cs"/>
            </a:endParaRPr>
          </a:p>
          <a:p>
            <a:pPr marL="342900" lvl="0" indent="-342900">
              <a:spcBef>
                <a:spcPct val="20000"/>
              </a:spcBef>
              <a:buClrTx/>
              <a:buFont typeface="Arial" pitchFamily="34" charset="0"/>
              <a:buChar char="•"/>
            </a:pPr>
            <a:r>
              <a:rPr lang="en-US" sz="2400" b="1" kern="1200" dirty="0" smtClean="0">
                <a:solidFill>
                  <a:schemeClr val="bg1"/>
                </a:solidFill>
                <a:latin typeface="Calibri"/>
                <a:ea typeface="+mn-ea"/>
                <a:cs typeface="+mn-cs"/>
              </a:rPr>
              <a:t>Are there vaginal symptoms as discharge, burning or itching</a:t>
            </a:r>
          </a:p>
          <a:p>
            <a:pPr marL="342900" lvl="0" indent="-342900">
              <a:spcBef>
                <a:spcPct val="20000"/>
              </a:spcBef>
              <a:buClrTx/>
              <a:buFont typeface="Arial" pitchFamily="34" charset="0"/>
              <a:buChar char="•"/>
            </a:pPr>
            <a:r>
              <a:rPr lang="en-US" sz="2400" b="1" kern="1200" dirty="0" smtClean="0">
                <a:solidFill>
                  <a:schemeClr val="bg1"/>
                </a:solidFill>
                <a:latin typeface="Calibri"/>
                <a:ea typeface="+mn-ea"/>
                <a:cs typeface="+mn-cs"/>
              </a:rPr>
              <a:t>Previous </a:t>
            </a:r>
            <a:r>
              <a:rPr lang="en-US" sz="2400" b="1" kern="1200" dirty="0" err="1" smtClean="0">
                <a:solidFill>
                  <a:schemeClr val="bg1"/>
                </a:solidFill>
                <a:latin typeface="Calibri"/>
                <a:ea typeface="+mn-ea"/>
                <a:cs typeface="+mn-cs"/>
              </a:rPr>
              <a:t>Hx</a:t>
            </a:r>
            <a:r>
              <a:rPr lang="en-US" sz="2400" b="1" kern="1200" dirty="0" smtClean="0">
                <a:solidFill>
                  <a:schemeClr val="bg1"/>
                </a:solidFill>
                <a:latin typeface="Calibri"/>
                <a:ea typeface="+mn-ea"/>
                <a:cs typeface="+mn-cs"/>
              </a:rPr>
              <a:t> of this condition and its reaction </a:t>
            </a:r>
          </a:p>
          <a:p>
            <a:pPr marL="342900" lvl="0" indent="-342900">
              <a:spcBef>
                <a:spcPct val="20000"/>
              </a:spcBef>
              <a:buClrTx/>
              <a:buFont typeface="Arial" pitchFamily="34" charset="0"/>
              <a:buChar char="•"/>
            </a:pPr>
            <a:r>
              <a:rPr lang="en-US" sz="2400" b="1" kern="1200" dirty="0" smtClean="0">
                <a:solidFill>
                  <a:schemeClr val="bg1"/>
                </a:solidFill>
                <a:latin typeface="Calibri"/>
                <a:ea typeface="+mn-ea"/>
                <a:cs typeface="+mn-cs"/>
              </a:rPr>
              <a:t>Is it situational or positional</a:t>
            </a:r>
          </a:p>
          <a:p>
            <a:pPr marL="342900" lvl="0" indent="-342900">
              <a:spcBef>
                <a:spcPct val="20000"/>
              </a:spcBef>
              <a:buClrTx/>
              <a:buFont typeface="Arial" pitchFamily="34" charset="0"/>
              <a:buChar char="•"/>
            </a:pPr>
            <a:r>
              <a:rPr lang="en-US" sz="2400" b="1" kern="1200" dirty="0" smtClean="0">
                <a:solidFill>
                  <a:schemeClr val="bg1"/>
                </a:solidFill>
                <a:latin typeface="Calibri"/>
                <a:ea typeface="+mn-ea"/>
                <a:cs typeface="+mn-cs"/>
              </a:rPr>
              <a:t>History </a:t>
            </a:r>
            <a:r>
              <a:rPr lang="en-US" sz="2400" b="1" kern="1200" dirty="0">
                <a:solidFill>
                  <a:schemeClr val="bg1"/>
                </a:solidFill>
                <a:latin typeface="Calibri"/>
                <a:ea typeface="+mn-ea"/>
                <a:cs typeface="+mn-cs"/>
              </a:rPr>
              <a:t>of HSV or HPV, STD, PID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1253" y="161197"/>
            <a:ext cx="10604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Google Shape;1514;p20"/>
          <p:cNvSpPr/>
          <p:nvPr/>
        </p:nvSpPr>
        <p:spPr>
          <a:xfrm>
            <a:off x="7696247" y="195389"/>
            <a:ext cx="3216275" cy="687705"/>
          </a:xfrm>
          <a:custGeom>
            <a:avLst/>
            <a:gdLst/>
            <a:ahLst/>
            <a:cxnLst/>
            <a:rect l="l" t="t" r="r" b="b"/>
            <a:pathLst>
              <a:path w="2281423" h="435052" extrusionOk="0">
                <a:moveTo>
                  <a:pt x="0" y="0"/>
                </a:moveTo>
                <a:lnTo>
                  <a:pt x="2281423" y="0"/>
                </a:lnTo>
                <a:lnTo>
                  <a:pt x="2156750" y="217526"/>
                </a:lnTo>
                <a:lnTo>
                  <a:pt x="2281423" y="435052"/>
                </a:lnTo>
                <a:lnTo>
                  <a:pt x="0" y="435052"/>
                </a:lnTo>
                <a:close/>
              </a:path>
            </a:pathLst>
          </a:custGeom>
          <a:noFill/>
          <a:ln w="9525" cap="flat" cmpd="sng">
            <a:solidFill>
              <a:srgbClr val="002003"/>
            </a:solidFill>
            <a:prstDash val="solid"/>
            <a:round/>
            <a:headEnd type="none" w="sm" len="sm"/>
            <a:tailEnd type="none" w="sm" len="sm"/>
          </a:ln>
        </p:spPr>
        <p:txBody>
          <a:bodyPr spcFirstLastPara="1" wrap="square" lIns="0" tIns="0" rIns="0" bIns="0" anchor="ctr" anchorCtr="0">
            <a:normAutofit/>
          </a:bodyPr>
          <a:lstStyle/>
          <a:p>
            <a:pPr marL="0" marR="0" lvl="0" indent="0" algn="ctr" rtl="0">
              <a:lnSpc>
                <a:spcPct val="120000"/>
              </a:lnSpc>
              <a:spcBef>
                <a:spcPts val="0"/>
              </a:spcBef>
              <a:spcAft>
                <a:spcPts val="0"/>
              </a:spcAft>
              <a:buNone/>
            </a:pPr>
            <a:r>
              <a:rPr lang="en-US" sz="2400" b="1" dirty="0" smtClean="0">
                <a:solidFill>
                  <a:srgbClr val="FFC000"/>
                </a:solidFill>
                <a:latin typeface="Calibri"/>
                <a:ea typeface="Calibri"/>
                <a:cs typeface="Calibri"/>
                <a:sym typeface="Calibri"/>
              </a:rPr>
              <a:t>Related questions </a:t>
            </a:r>
            <a:endParaRPr sz="2400" b="1" dirty="0">
              <a:solidFill>
                <a:srgbClr val="FFC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62"/>
                                        </p:tgtEl>
                                        <p:attrNameLst>
                                          <p:attrName>style.visibility</p:attrName>
                                        </p:attrNameLst>
                                      </p:cBhvr>
                                      <p:to>
                                        <p:strVal val="visible"/>
                                      </p:to>
                                    </p:set>
                                    <p:anim calcmode="lin" valueType="num">
                                      <p:cBhvr additive="base">
                                        <p:cTn id="7" dur="500"/>
                                        <p:tgtEl>
                                          <p:spTgt spid="1462"/>
                                        </p:tgtEl>
                                        <p:attrNameLst>
                                          <p:attrName>ppt_w</p:attrName>
                                        </p:attrNameLst>
                                      </p:cBhvr>
                                      <p:tavLst>
                                        <p:tav tm="0">
                                          <p:val>
                                            <p:strVal val="0"/>
                                          </p:val>
                                        </p:tav>
                                        <p:tav tm="100000">
                                          <p:val>
                                            <p:strVal val="#ppt_w"/>
                                          </p:val>
                                        </p:tav>
                                      </p:tavLst>
                                    </p:anim>
                                    <p:anim calcmode="lin" valueType="num">
                                      <p:cBhvr additive="base">
                                        <p:cTn id="8" dur="500"/>
                                        <p:tgtEl>
                                          <p:spTgt spid="1462"/>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463"/>
                                        </p:tgtEl>
                                        <p:attrNameLst>
                                          <p:attrName>style.visibility</p:attrName>
                                        </p:attrNameLst>
                                      </p:cBhvr>
                                      <p:to>
                                        <p:strVal val="visible"/>
                                      </p:to>
                                    </p:set>
                                    <p:animEffect transition="in" filter="fade">
                                      <p:cBhvr>
                                        <p:cTn id="11" dur="500"/>
                                        <p:tgtEl>
                                          <p:spTgt spid="1463"/>
                                        </p:tgtEl>
                                      </p:cBhvr>
                                    </p:animEffect>
                                  </p:childTnLst>
                                </p:cTn>
                              </p:par>
                              <p:par>
                                <p:cTn id="12" presetID="2" presetClass="entr" presetSubtype="2" fill="hold" nodeType="withEffect">
                                  <p:stCondLst>
                                    <p:cond delay="0"/>
                                  </p:stCondLst>
                                  <p:childTnLst>
                                    <p:set>
                                      <p:cBhvr>
                                        <p:cTn id="13" dur="1" fill="hold">
                                          <p:stCondLst>
                                            <p:cond delay="0"/>
                                          </p:stCondLst>
                                        </p:cTn>
                                        <p:tgtEl>
                                          <p:spTgt spid="1464"/>
                                        </p:tgtEl>
                                        <p:attrNameLst>
                                          <p:attrName>style.visibility</p:attrName>
                                        </p:attrNameLst>
                                      </p:cBhvr>
                                      <p:to>
                                        <p:strVal val="visible"/>
                                      </p:to>
                                    </p:set>
                                    <p:anim calcmode="lin" valueType="num">
                                      <p:cBhvr additive="base">
                                        <p:cTn id="14" dur="500"/>
                                        <p:tgtEl>
                                          <p:spTgt spid="1464"/>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465"/>
                                        </p:tgtEl>
                                        <p:attrNameLst>
                                          <p:attrName>style.visibility</p:attrName>
                                        </p:attrNameLst>
                                      </p:cBhvr>
                                      <p:to>
                                        <p:strVal val="visible"/>
                                      </p:to>
                                    </p:set>
                                    <p:anim calcmode="lin" valueType="num">
                                      <p:cBhvr additive="base">
                                        <p:cTn id="17" dur="500"/>
                                        <p:tgtEl>
                                          <p:spTgt spid="1465"/>
                                        </p:tgtEl>
                                        <p:attrNameLst>
                                          <p:attrName>ppt_x</p:attrName>
                                        </p:attrNameLst>
                                      </p:cBhvr>
                                      <p:tavLst>
                                        <p:tav tm="0">
                                          <p:val>
                                            <p:strVal val="#ppt_x+1"/>
                                          </p:val>
                                        </p:tav>
                                        <p:tav tm="100000">
                                          <p:val>
                                            <p:strVal val="#ppt_x"/>
                                          </p:val>
                                        </p:tav>
                                      </p:tavLst>
                                    </p:anim>
                                  </p:childTnLst>
                                </p:cTn>
                              </p:par>
                              <p:par>
                                <p:cTn id="18" presetID="10" presetClass="entr" presetSubtype="0" fill="hold" nodeType="withEffect">
                                  <p:stCondLst>
                                    <p:cond delay="0"/>
                                  </p:stCondLst>
                                  <p:childTnLst>
                                    <p:set>
                                      <p:cBhvr>
                                        <p:cTn id="19" dur="1" fill="hold">
                                          <p:stCondLst>
                                            <p:cond delay="0"/>
                                          </p:stCondLst>
                                        </p:cTn>
                                        <p:tgtEl>
                                          <p:spTgt spid="1475"/>
                                        </p:tgtEl>
                                        <p:attrNameLst>
                                          <p:attrName>style.visibility</p:attrName>
                                        </p:attrNameLst>
                                      </p:cBhvr>
                                      <p:to>
                                        <p:strVal val="visible"/>
                                      </p:to>
                                    </p:set>
                                    <p:animEffect transition="in" filter="fade">
                                      <p:cBhvr>
                                        <p:cTn id="20" dur="500"/>
                                        <p:tgtEl>
                                          <p:spTgt spid="1475"/>
                                        </p:tgtEl>
                                      </p:cBhvr>
                                    </p:animEffect>
                                  </p:childTnLst>
                                </p:cTn>
                              </p:par>
                            </p:childTnLst>
                          </p:cTn>
                        </p:par>
                        <p:par>
                          <p:cTn id="21" fill="hold">
                            <p:stCondLst>
                              <p:cond delay="12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17"/>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2" name="Google Shape;1462;p17"/>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r>
              <a:rPr lang="en-US" sz="3200">
                <a:solidFill>
                  <a:srgbClr val="363B45"/>
                </a:solidFill>
                <a:latin typeface="Calibri"/>
                <a:ea typeface="Calibri"/>
                <a:cs typeface="Calibri"/>
                <a:sym typeface="Calibri"/>
              </a:rPr>
              <a:t>3</a:t>
            </a:r>
            <a:endParaRPr sz="3200">
              <a:solidFill>
                <a:srgbClr val="363B45"/>
              </a:solidFill>
              <a:latin typeface="Calibri"/>
              <a:ea typeface="Calibri"/>
              <a:cs typeface="Calibri"/>
              <a:sym typeface="Calibri"/>
            </a:endParaRPr>
          </a:p>
        </p:txBody>
      </p:sp>
      <p:sp>
        <p:nvSpPr>
          <p:cNvPr id="1463" name="Google Shape;1463;p17"/>
          <p:cNvSpPr/>
          <p:nvPr/>
        </p:nvSpPr>
        <p:spPr>
          <a:xfrm>
            <a:off x="1581658" y="222201"/>
            <a:ext cx="1746758" cy="498475"/>
          </a:xfrm>
          <a:prstGeom prst="rect">
            <a:avLst/>
          </a:prstGeom>
          <a:noFill/>
          <a:ln>
            <a:noFill/>
          </a:ln>
        </p:spPr>
        <p:txBody>
          <a:bodyPr spcFirstLastPara="1" wrap="square" lIns="91425" tIns="45700" rIns="91425" bIns="45700" anchor="ctr" anchorCtr="0">
            <a:normAutofit fontScale="92500" lnSpcReduction="20000"/>
          </a:bodyPr>
          <a:lstStyle/>
          <a:p>
            <a:pPr>
              <a:lnSpc>
                <a:spcPct val="110000"/>
              </a:lnSpc>
            </a:pPr>
            <a:r>
              <a:rPr lang="en-US" sz="3000" b="1" dirty="0">
                <a:solidFill>
                  <a:schemeClr val="dk1"/>
                </a:solidFill>
              </a:rPr>
              <a:t>History</a:t>
            </a:r>
            <a:endParaRPr sz="2400" b="1" dirty="0">
              <a:solidFill>
                <a:srgbClr val="FFFFFF"/>
              </a:solidFill>
              <a:latin typeface="Calibri"/>
              <a:ea typeface="Calibri"/>
              <a:cs typeface="Calibri"/>
              <a:sym typeface="Calibri"/>
            </a:endParaRPr>
          </a:p>
        </p:txBody>
      </p:sp>
      <p:cxnSp>
        <p:nvCxnSpPr>
          <p:cNvPr id="1464" name="Google Shape;1464;p17"/>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465" name="Google Shape;1465;p17"/>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5" name="Google Shape;1475;p17"/>
          <p:cNvSpPr txBox="1"/>
          <p:nvPr/>
        </p:nvSpPr>
        <p:spPr>
          <a:xfrm>
            <a:off x="404872" y="926592"/>
            <a:ext cx="11311640" cy="5583936"/>
          </a:xfrm>
          <a:prstGeom prst="rect">
            <a:avLst/>
          </a:prstGeom>
          <a:noFill/>
          <a:ln>
            <a:noFill/>
          </a:ln>
        </p:spPr>
        <p:txBody>
          <a:bodyPr spcFirstLastPara="1" wrap="square" lIns="91425" tIns="45700" rIns="91425" bIns="45700" anchor="t" anchorCtr="0">
            <a:noAutofit/>
          </a:bodyPr>
          <a:lstStyle/>
          <a:p>
            <a:pPr marL="342900" indent="-342900">
              <a:spcBef>
                <a:spcPct val="20000"/>
              </a:spcBef>
              <a:buClrTx/>
              <a:buFont typeface="Arial" pitchFamily="34" charset="0"/>
              <a:buChar char="•"/>
            </a:pPr>
            <a:r>
              <a:rPr lang="en-US" sz="2400" b="1" kern="1200" dirty="0" smtClean="0">
                <a:solidFill>
                  <a:srgbClr val="FFFFFF"/>
                </a:solidFill>
                <a:latin typeface="Calibri"/>
                <a:ea typeface="+mn-ea"/>
              </a:rPr>
              <a:t>Is </a:t>
            </a:r>
            <a:r>
              <a:rPr lang="en-US" sz="2400" b="1" kern="1200" dirty="0">
                <a:solidFill>
                  <a:srgbClr val="FFFFFF"/>
                </a:solidFill>
                <a:latin typeface="Calibri"/>
                <a:ea typeface="+mn-ea"/>
              </a:rPr>
              <a:t>she still having periods? LMP? </a:t>
            </a:r>
          </a:p>
          <a:p>
            <a:pPr marL="342900" indent="-342900">
              <a:spcBef>
                <a:spcPct val="20000"/>
              </a:spcBef>
              <a:buClrTx/>
              <a:buFont typeface="Arial" pitchFamily="34" charset="0"/>
              <a:buChar char="•"/>
            </a:pPr>
            <a:r>
              <a:rPr lang="en-US" sz="2400" b="1" kern="1200" dirty="0">
                <a:solidFill>
                  <a:srgbClr val="FFFFFF"/>
                </a:solidFill>
                <a:latin typeface="Calibri"/>
                <a:ea typeface="+mn-ea"/>
              </a:rPr>
              <a:t>Is the patient experiencing vaginal dryness, hot flushes or menstrual disturbance?</a:t>
            </a:r>
          </a:p>
          <a:p>
            <a:pPr marL="342900" indent="-342900">
              <a:spcBef>
                <a:spcPct val="20000"/>
              </a:spcBef>
              <a:buClrTx/>
              <a:buFont typeface="Arial" pitchFamily="34" charset="0"/>
              <a:buChar char="•"/>
            </a:pPr>
            <a:r>
              <a:rPr lang="en-US" sz="2400" b="1" kern="1200" dirty="0">
                <a:solidFill>
                  <a:srgbClr val="FFFFFF"/>
                </a:solidFill>
                <a:latin typeface="Calibri"/>
                <a:ea typeface="+mn-ea"/>
              </a:rPr>
              <a:t>Has the dyspareunia followed childbirth </a:t>
            </a:r>
          </a:p>
          <a:p>
            <a:pPr marL="342900" indent="-342900">
              <a:spcBef>
                <a:spcPct val="20000"/>
              </a:spcBef>
              <a:buClrTx/>
              <a:buFont typeface="Arial" pitchFamily="34" charset="0"/>
              <a:buChar char="•"/>
            </a:pPr>
            <a:r>
              <a:rPr lang="en-US" sz="2400" b="1" kern="1200" dirty="0" err="1">
                <a:solidFill>
                  <a:srgbClr val="FFFFFF"/>
                </a:solidFill>
                <a:latin typeface="Calibri"/>
                <a:ea typeface="+mn-ea"/>
              </a:rPr>
              <a:t>Hx</a:t>
            </a:r>
            <a:r>
              <a:rPr lang="en-US" sz="2400" b="1" kern="1200" dirty="0">
                <a:solidFill>
                  <a:srgbClr val="FFFFFF"/>
                </a:solidFill>
                <a:latin typeface="Calibri"/>
                <a:ea typeface="+mn-ea"/>
              </a:rPr>
              <a:t> sexual abuse, rape or trauma to the genitals, including childbirth?</a:t>
            </a:r>
          </a:p>
          <a:p>
            <a:pPr marL="342900" indent="-342900">
              <a:spcBef>
                <a:spcPct val="20000"/>
              </a:spcBef>
              <a:buClrTx/>
              <a:buFont typeface="Arial" pitchFamily="34" charset="0"/>
              <a:buChar char="•"/>
            </a:pPr>
            <a:r>
              <a:rPr lang="en-US" sz="2400" b="1" kern="1200" dirty="0">
                <a:solidFill>
                  <a:srgbClr val="FFFFFF"/>
                </a:solidFill>
                <a:latin typeface="Calibri"/>
                <a:ea typeface="+mn-ea"/>
              </a:rPr>
              <a:t>Relation to menstrual cycle (endometriosis)</a:t>
            </a:r>
          </a:p>
          <a:p>
            <a:pPr marL="342900" indent="-342900">
              <a:spcBef>
                <a:spcPct val="20000"/>
              </a:spcBef>
              <a:buClrTx/>
              <a:buFont typeface="Arial" pitchFamily="34" charset="0"/>
              <a:buChar char="•"/>
            </a:pPr>
            <a:r>
              <a:rPr lang="en-US" sz="2400" b="1" kern="1200" dirty="0">
                <a:solidFill>
                  <a:srgbClr val="FFFFFF"/>
                </a:solidFill>
                <a:latin typeface="Calibri"/>
                <a:ea typeface="+mn-ea"/>
              </a:rPr>
              <a:t>Is there Post-coital </a:t>
            </a:r>
            <a:r>
              <a:rPr lang="en-US" sz="2400" b="1" kern="1200" dirty="0" smtClean="0">
                <a:solidFill>
                  <a:srgbClr val="FFFFFF"/>
                </a:solidFill>
                <a:latin typeface="Calibri"/>
                <a:ea typeface="+mn-ea"/>
              </a:rPr>
              <a:t>bleeding ?</a:t>
            </a:r>
          </a:p>
          <a:p>
            <a:pPr marL="342900" indent="-342900">
              <a:spcBef>
                <a:spcPct val="20000"/>
              </a:spcBef>
              <a:buClrTx/>
              <a:buFont typeface="Arial" pitchFamily="34" charset="0"/>
              <a:buChar char="•"/>
            </a:pPr>
            <a:r>
              <a:rPr lang="en-US" sz="2400" b="1" kern="1200" dirty="0">
                <a:solidFill>
                  <a:srgbClr val="FFFFFF"/>
                </a:solidFill>
                <a:latin typeface="Calibri"/>
                <a:ea typeface="+mn-ea"/>
              </a:rPr>
              <a:t>Obstetric history; lacerations, episiotomies or </a:t>
            </a:r>
            <a:r>
              <a:rPr lang="en-US" sz="2400" b="1" kern="1200" dirty="0" smtClean="0">
                <a:solidFill>
                  <a:srgbClr val="FFFFFF"/>
                </a:solidFill>
                <a:latin typeface="Calibri"/>
                <a:ea typeface="+mn-ea"/>
              </a:rPr>
              <a:t>trauma</a:t>
            </a:r>
          </a:p>
          <a:p>
            <a:pPr marL="342900" indent="-342900">
              <a:spcBef>
                <a:spcPct val="20000"/>
              </a:spcBef>
              <a:buClrTx/>
              <a:buFont typeface="Arial" pitchFamily="34" charset="0"/>
              <a:buChar char="•"/>
            </a:pPr>
            <a:r>
              <a:rPr lang="en-US" sz="2400" b="1" kern="1200" dirty="0">
                <a:solidFill>
                  <a:srgbClr val="FFFFFF"/>
                </a:solidFill>
                <a:latin typeface="Calibri"/>
                <a:ea typeface="+mn-ea"/>
              </a:rPr>
              <a:t>Prior gynecologic diagnosis: endometriosis, fibroids or chronic pelvic pain</a:t>
            </a:r>
          </a:p>
          <a:p>
            <a:pPr marL="342900" indent="-342900">
              <a:spcBef>
                <a:spcPct val="20000"/>
              </a:spcBef>
              <a:buClrTx/>
              <a:buFont typeface="Arial" pitchFamily="34" charset="0"/>
              <a:buChar char="•"/>
            </a:pPr>
            <a:r>
              <a:rPr lang="en-US" sz="2400" b="1" kern="1200" dirty="0">
                <a:solidFill>
                  <a:srgbClr val="FFFFFF"/>
                </a:solidFill>
                <a:latin typeface="Calibri"/>
                <a:ea typeface="+mn-ea"/>
              </a:rPr>
              <a:t>If there is any medical or psychiatric illnesses ?</a:t>
            </a:r>
          </a:p>
          <a:p>
            <a:pPr marL="342900" indent="-342900">
              <a:spcBef>
                <a:spcPct val="20000"/>
              </a:spcBef>
              <a:buClrTx/>
              <a:buFont typeface="Arial" pitchFamily="34" charset="0"/>
              <a:buChar char="•"/>
            </a:pPr>
            <a:endParaRPr lang="en-US" sz="2400" b="1" kern="1200" dirty="0">
              <a:solidFill>
                <a:srgbClr val="FFFFFF"/>
              </a:solidFill>
              <a:latin typeface="Calibri"/>
              <a:ea typeface="+mn-ea"/>
            </a:endParaRPr>
          </a:p>
          <a:p>
            <a:pPr marL="342900" indent="-342900">
              <a:spcBef>
                <a:spcPct val="20000"/>
              </a:spcBef>
              <a:buClrTx/>
              <a:buFont typeface="Arial" pitchFamily="34" charset="0"/>
              <a:buChar char="•"/>
            </a:pPr>
            <a:endParaRPr lang="en-US" sz="2400" b="1" kern="1200" dirty="0">
              <a:solidFill>
                <a:srgbClr val="FFFFFF"/>
              </a:solidFill>
              <a:latin typeface="Calibri"/>
              <a:ea typeface="+mn-ea"/>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692" y="151892"/>
            <a:ext cx="10604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Google Shape;1514;p20"/>
          <p:cNvSpPr/>
          <p:nvPr/>
        </p:nvSpPr>
        <p:spPr>
          <a:xfrm>
            <a:off x="7696247" y="188133"/>
            <a:ext cx="3216275" cy="687705"/>
          </a:xfrm>
          <a:custGeom>
            <a:avLst/>
            <a:gdLst/>
            <a:ahLst/>
            <a:cxnLst/>
            <a:rect l="l" t="t" r="r" b="b"/>
            <a:pathLst>
              <a:path w="2281423" h="435052" extrusionOk="0">
                <a:moveTo>
                  <a:pt x="0" y="0"/>
                </a:moveTo>
                <a:lnTo>
                  <a:pt x="2281423" y="0"/>
                </a:lnTo>
                <a:lnTo>
                  <a:pt x="2156750" y="217526"/>
                </a:lnTo>
                <a:lnTo>
                  <a:pt x="2281423" y="435052"/>
                </a:lnTo>
                <a:lnTo>
                  <a:pt x="0" y="435052"/>
                </a:lnTo>
                <a:close/>
              </a:path>
            </a:pathLst>
          </a:custGeom>
          <a:noFill/>
          <a:ln w="9525" cap="flat" cmpd="sng">
            <a:solidFill>
              <a:srgbClr val="002003"/>
            </a:solidFill>
            <a:prstDash val="solid"/>
            <a:round/>
            <a:headEnd type="none" w="sm" len="sm"/>
            <a:tailEnd type="none" w="sm" len="sm"/>
          </a:ln>
        </p:spPr>
        <p:txBody>
          <a:bodyPr spcFirstLastPara="1" wrap="square" lIns="0" tIns="0" rIns="0" bIns="0" anchor="ctr" anchorCtr="0">
            <a:normAutofit/>
          </a:bodyPr>
          <a:lstStyle/>
          <a:p>
            <a:pPr lvl="0" algn="ctr">
              <a:lnSpc>
                <a:spcPct val="120000"/>
              </a:lnSpc>
            </a:pPr>
            <a:r>
              <a:rPr lang="en-US" sz="2400" b="1" dirty="0">
                <a:solidFill>
                  <a:srgbClr val="FFC000"/>
                </a:solidFill>
                <a:latin typeface="Calibri"/>
                <a:ea typeface="Calibri"/>
                <a:cs typeface="Calibri"/>
                <a:sym typeface="Calibri"/>
              </a:rPr>
              <a:t>Related questions </a:t>
            </a:r>
          </a:p>
        </p:txBody>
      </p:sp>
    </p:spTree>
    <p:extLst>
      <p:ext uri="{BB962C8B-B14F-4D97-AF65-F5344CB8AC3E}">
        <p14:creationId xmlns:p14="http://schemas.microsoft.com/office/powerpoint/2010/main" val="272375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62"/>
                                        </p:tgtEl>
                                        <p:attrNameLst>
                                          <p:attrName>style.visibility</p:attrName>
                                        </p:attrNameLst>
                                      </p:cBhvr>
                                      <p:to>
                                        <p:strVal val="visible"/>
                                      </p:to>
                                    </p:set>
                                    <p:anim calcmode="lin" valueType="num">
                                      <p:cBhvr additive="base">
                                        <p:cTn id="7" dur="500"/>
                                        <p:tgtEl>
                                          <p:spTgt spid="1462"/>
                                        </p:tgtEl>
                                        <p:attrNameLst>
                                          <p:attrName>ppt_w</p:attrName>
                                        </p:attrNameLst>
                                      </p:cBhvr>
                                      <p:tavLst>
                                        <p:tav tm="0">
                                          <p:val>
                                            <p:strVal val="0"/>
                                          </p:val>
                                        </p:tav>
                                        <p:tav tm="100000">
                                          <p:val>
                                            <p:strVal val="#ppt_w"/>
                                          </p:val>
                                        </p:tav>
                                      </p:tavLst>
                                    </p:anim>
                                    <p:anim calcmode="lin" valueType="num">
                                      <p:cBhvr additive="base">
                                        <p:cTn id="8" dur="500"/>
                                        <p:tgtEl>
                                          <p:spTgt spid="1462"/>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463"/>
                                        </p:tgtEl>
                                        <p:attrNameLst>
                                          <p:attrName>style.visibility</p:attrName>
                                        </p:attrNameLst>
                                      </p:cBhvr>
                                      <p:to>
                                        <p:strVal val="visible"/>
                                      </p:to>
                                    </p:set>
                                    <p:animEffect transition="in" filter="fade">
                                      <p:cBhvr>
                                        <p:cTn id="11" dur="500"/>
                                        <p:tgtEl>
                                          <p:spTgt spid="1463"/>
                                        </p:tgtEl>
                                      </p:cBhvr>
                                    </p:animEffect>
                                  </p:childTnLst>
                                </p:cTn>
                              </p:par>
                              <p:par>
                                <p:cTn id="12" presetID="2" presetClass="entr" presetSubtype="2" fill="hold" nodeType="withEffect">
                                  <p:stCondLst>
                                    <p:cond delay="0"/>
                                  </p:stCondLst>
                                  <p:childTnLst>
                                    <p:set>
                                      <p:cBhvr>
                                        <p:cTn id="13" dur="1" fill="hold">
                                          <p:stCondLst>
                                            <p:cond delay="0"/>
                                          </p:stCondLst>
                                        </p:cTn>
                                        <p:tgtEl>
                                          <p:spTgt spid="1464"/>
                                        </p:tgtEl>
                                        <p:attrNameLst>
                                          <p:attrName>style.visibility</p:attrName>
                                        </p:attrNameLst>
                                      </p:cBhvr>
                                      <p:to>
                                        <p:strVal val="visible"/>
                                      </p:to>
                                    </p:set>
                                    <p:anim calcmode="lin" valueType="num">
                                      <p:cBhvr additive="base">
                                        <p:cTn id="14" dur="500"/>
                                        <p:tgtEl>
                                          <p:spTgt spid="1464"/>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465"/>
                                        </p:tgtEl>
                                        <p:attrNameLst>
                                          <p:attrName>style.visibility</p:attrName>
                                        </p:attrNameLst>
                                      </p:cBhvr>
                                      <p:to>
                                        <p:strVal val="visible"/>
                                      </p:to>
                                    </p:set>
                                    <p:anim calcmode="lin" valueType="num">
                                      <p:cBhvr additive="base">
                                        <p:cTn id="17" dur="500"/>
                                        <p:tgtEl>
                                          <p:spTgt spid="1465"/>
                                        </p:tgtEl>
                                        <p:attrNameLst>
                                          <p:attrName>ppt_x</p:attrName>
                                        </p:attrNameLst>
                                      </p:cBhvr>
                                      <p:tavLst>
                                        <p:tav tm="0">
                                          <p:val>
                                            <p:strVal val="#ppt_x+1"/>
                                          </p:val>
                                        </p:tav>
                                        <p:tav tm="100000">
                                          <p:val>
                                            <p:strVal val="#ppt_x"/>
                                          </p:val>
                                        </p:tav>
                                      </p:tavLst>
                                    </p:anim>
                                  </p:childTnLst>
                                </p:cTn>
                              </p:par>
                              <p:par>
                                <p:cTn id="18" presetID="10" presetClass="entr" presetSubtype="0" fill="hold" nodeType="withEffect">
                                  <p:stCondLst>
                                    <p:cond delay="0"/>
                                  </p:stCondLst>
                                  <p:childTnLst>
                                    <p:set>
                                      <p:cBhvr>
                                        <p:cTn id="19" dur="1" fill="hold">
                                          <p:stCondLst>
                                            <p:cond delay="0"/>
                                          </p:stCondLst>
                                        </p:cTn>
                                        <p:tgtEl>
                                          <p:spTgt spid="1475"/>
                                        </p:tgtEl>
                                        <p:attrNameLst>
                                          <p:attrName>style.visibility</p:attrName>
                                        </p:attrNameLst>
                                      </p:cBhvr>
                                      <p:to>
                                        <p:strVal val="visible"/>
                                      </p:to>
                                    </p:set>
                                    <p:animEffect transition="in" filter="fade">
                                      <p:cBhvr>
                                        <p:cTn id="20" dur="500"/>
                                        <p:tgtEl>
                                          <p:spTgt spid="1475"/>
                                        </p:tgtEl>
                                      </p:cBhvr>
                                    </p:animEffect>
                                  </p:childTnLst>
                                </p:cTn>
                              </p:par>
                            </p:childTnLst>
                          </p:cTn>
                        </p:par>
                        <p:par>
                          <p:cTn id="21" fill="hold">
                            <p:stCondLst>
                              <p:cond delay="12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g6d0d7fff05_1_0"/>
          <p:cNvSpPr/>
          <p:nvPr/>
        </p:nvSpPr>
        <p:spPr>
          <a:xfrm>
            <a:off x="63982" y="54430"/>
            <a:ext cx="12084600" cy="6727500"/>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7" name="Google Shape;1547;g6d0d7fff05_1_0"/>
          <p:cNvSpPr/>
          <p:nvPr/>
        </p:nvSpPr>
        <p:spPr>
          <a:xfrm>
            <a:off x="118412" y="103524"/>
            <a:ext cx="573000" cy="573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363B45"/>
                </a:solidFill>
                <a:latin typeface="Calibri"/>
                <a:ea typeface="Calibri"/>
                <a:cs typeface="Calibri"/>
                <a:sym typeface="Calibri"/>
              </a:rPr>
              <a:t>3</a:t>
            </a:r>
            <a:endParaRPr sz="3200">
              <a:solidFill>
                <a:srgbClr val="363B45"/>
              </a:solidFill>
              <a:latin typeface="Calibri"/>
              <a:ea typeface="Calibri"/>
              <a:cs typeface="Calibri"/>
              <a:sym typeface="Calibri"/>
            </a:endParaRPr>
          </a:p>
        </p:txBody>
      </p:sp>
      <p:sp>
        <p:nvSpPr>
          <p:cNvPr id="1548" name="Google Shape;1548;g6d0d7fff05_1_0"/>
          <p:cNvSpPr/>
          <p:nvPr/>
        </p:nvSpPr>
        <p:spPr>
          <a:xfrm>
            <a:off x="500653" y="168319"/>
            <a:ext cx="3858726" cy="498600"/>
          </a:xfrm>
          <a:prstGeom prst="rect">
            <a:avLst/>
          </a:prstGeom>
          <a:noFill/>
          <a:ln>
            <a:noFill/>
          </a:ln>
        </p:spPr>
        <p:txBody>
          <a:bodyPr spcFirstLastPara="1" wrap="square" lIns="91425" tIns="45700" rIns="91425" bIns="45700" anchor="ctr" anchorCtr="0">
            <a:noAutofit/>
          </a:bodyPr>
          <a:lstStyle/>
          <a:p>
            <a:pPr lvl="0" algn="ctr">
              <a:lnSpc>
                <a:spcPct val="120000"/>
              </a:lnSpc>
            </a:pPr>
            <a:r>
              <a:rPr lang="en-US" sz="2800" b="1" dirty="0">
                <a:solidFill>
                  <a:schemeClr val="lt1"/>
                </a:solidFill>
                <a:latin typeface="Calibri"/>
                <a:ea typeface="Calibri"/>
                <a:cs typeface="Calibri"/>
                <a:sym typeface="Calibri"/>
              </a:rPr>
              <a:t>pelvic examination </a:t>
            </a:r>
            <a:endParaRPr sz="2800" b="1" dirty="0">
              <a:solidFill>
                <a:schemeClr val="lt1"/>
              </a:solidFill>
              <a:latin typeface="Calibri"/>
              <a:ea typeface="Calibri"/>
              <a:cs typeface="Calibri"/>
              <a:sym typeface="Calibri"/>
            </a:endParaRPr>
          </a:p>
        </p:txBody>
      </p:sp>
      <p:cxnSp>
        <p:nvCxnSpPr>
          <p:cNvPr id="1549" name="Google Shape;1549;g6d0d7fff05_1_0"/>
          <p:cNvCxnSpPr/>
          <p:nvPr/>
        </p:nvCxnSpPr>
        <p:spPr>
          <a:xfrm rot="10800000">
            <a:off x="618616" y="666920"/>
            <a:ext cx="3858600" cy="0"/>
          </a:xfrm>
          <a:prstGeom prst="straightConnector1">
            <a:avLst/>
          </a:prstGeom>
          <a:noFill/>
          <a:ln w="9525" cap="flat" cmpd="sng">
            <a:solidFill>
              <a:srgbClr val="FFC000"/>
            </a:solidFill>
            <a:prstDash val="solid"/>
            <a:miter lim="800000"/>
            <a:headEnd type="none" w="sm" len="sm"/>
            <a:tailEnd type="none" w="sm" len="sm"/>
          </a:ln>
        </p:spPr>
      </p:cxnSp>
      <p:sp>
        <p:nvSpPr>
          <p:cNvPr id="1550" name="Google Shape;1550;g6d0d7fff05_1_0"/>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2" name="Google Shape;1552;g6d0d7fff05_1_0"/>
          <p:cNvSpPr/>
          <p:nvPr/>
        </p:nvSpPr>
        <p:spPr>
          <a:xfrm>
            <a:off x="7087875" y="154299"/>
            <a:ext cx="3216806" cy="586233"/>
          </a:xfrm>
          <a:custGeom>
            <a:avLst/>
            <a:gdLst/>
            <a:ahLst/>
            <a:cxnLst/>
            <a:rect l="l" t="t" r="r" b="b"/>
            <a:pathLst>
              <a:path w="2281423" h="435052" extrusionOk="0">
                <a:moveTo>
                  <a:pt x="0" y="0"/>
                </a:moveTo>
                <a:lnTo>
                  <a:pt x="2281423" y="0"/>
                </a:lnTo>
                <a:lnTo>
                  <a:pt x="2156750" y="217526"/>
                </a:lnTo>
                <a:lnTo>
                  <a:pt x="2281423" y="435052"/>
                </a:lnTo>
                <a:lnTo>
                  <a:pt x="0" y="435052"/>
                </a:lnTo>
                <a:close/>
              </a:path>
            </a:pathLst>
          </a:custGeom>
          <a:noFill/>
          <a:ln w="9525" cap="flat" cmpd="sng">
            <a:solidFill>
              <a:srgbClr val="00200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20000"/>
              </a:lnSpc>
              <a:spcBef>
                <a:spcPts val="0"/>
              </a:spcBef>
              <a:spcAft>
                <a:spcPts val="0"/>
              </a:spcAft>
              <a:buNone/>
            </a:pPr>
            <a:endParaRPr sz="2400" b="1">
              <a:solidFill>
                <a:schemeClr val="lt1"/>
              </a:solidFill>
              <a:latin typeface="Calibri"/>
              <a:ea typeface="Calibri"/>
              <a:cs typeface="Calibri"/>
              <a:sym typeface="Calibri"/>
            </a:endParaRPr>
          </a:p>
        </p:txBody>
      </p:sp>
      <p:sp>
        <p:nvSpPr>
          <p:cNvPr id="1554" name="Google Shape;1554;g6d0d7fff05_1_0"/>
          <p:cNvSpPr txBox="1"/>
          <p:nvPr/>
        </p:nvSpPr>
        <p:spPr>
          <a:xfrm>
            <a:off x="376275" y="866474"/>
            <a:ext cx="11298000" cy="7911765"/>
          </a:xfrm>
          <a:prstGeom prst="rect">
            <a:avLst/>
          </a:prstGeom>
          <a:noFill/>
          <a:ln>
            <a:noFill/>
          </a:ln>
        </p:spPr>
        <p:txBody>
          <a:bodyPr spcFirstLastPara="1" wrap="square" lIns="91425" tIns="91425" rIns="91425" bIns="91425" anchor="t" anchorCtr="0">
            <a:noAutofit/>
          </a:bodyPr>
          <a:lstStyle/>
          <a:p>
            <a:pPr lvl="0"/>
            <a:r>
              <a:rPr lang="en-US" sz="2000" b="1" dirty="0">
                <a:solidFill>
                  <a:schemeClr val="dk1"/>
                </a:solidFill>
                <a:latin typeface="Montserrat"/>
                <a:ea typeface="Montserrat"/>
                <a:cs typeface="Montserrat"/>
                <a:sym typeface="Montserrat"/>
              </a:rPr>
              <a:t>look at the external and internal pelvic area for signs of:</a:t>
            </a:r>
          </a:p>
          <a:p>
            <a:pPr lvl="0"/>
            <a:endParaRPr lang="en-US" sz="2000" b="1" dirty="0">
              <a:solidFill>
                <a:schemeClr val="dk1"/>
              </a:solidFill>
              <a:latin typeface="Montserrat"/>
              <a:ea typeface="Montserrat"/>
              <a:cs typeface="Montserrat"/>
              <a:sym typeface="Montserrat"/>
            </a:endParaRPr>
          </a:p>
          <a:p>
            <a:pPr lvl="0"/>
            <a:r>
              <a:rPr lang="en-US" sz="2000" b="1" dirty="0">
                <a:solidFill>
                  <a:schemeClr val="dk1"/>
                </a:solidFill>
                <a:latin typeface="Montserrat"/>
                <a:ea typeface="Montserrat"/>
                <a:cs typeface="Montserrat"/>
                <a:sym typeface="Montserrat"/>
              </a:rPr>
              <a:t>   </a:t>
            </a:r>
            <a:r>
              <a:rPr lang="en-US" sz="2000" b="1" dirty="0" smtClean="0">
                <a:solidFill>
                  <a:schemeClr val="dk1"/>
                </a:solidFill>
                <a:latin typeface="Montserrat"/>
                <a:ea typeface="Montserrat"/>
                <a:cs typeface="Montserrat"/>
                <a:sym typeface="Montserrat"/>
              </a:rPr>
              <a:t>- </a:t>
            </a:r>
            <a:r>
              <a:rPr lang="en-US" sz="2000" b="1" dirty="0">
                <a:solidFill>
                  <a:schemeClr val="dk1"/>
                </a:solidFill>
                <a:latin typeface="Montserrat"/>
                <a:ea typeface="Montserrat"/>
                <a:cs typeface="Montserrat"/>
                <a:sym typeface="Montserrat"/>
              </a:rPr>
              <a:t>dryness</a:t>
            </a:r>
          </a:p>
          <a:p>
            <a:pPr lvl="0"/>
            <a:r>
              <a:rPr lang="en-US" sz="2000" b="1" dirty="0">
                <a:solidFill>
                  <a:schemeClr val="dk1"/>
                </a:solidFill>
                <a:latin typeface="Montserrat"/>
                <a:ea typeface="Montserrat"/>
                <a:cs typeface="Montserrat"/>
                <a:sym typeface="Montserrat"/>
              </a:rPr>
              <a:t>   </a:t>
            </a:r>
            <a:r>
              <a:rPr lang="en-US" sz="2000" b="1" dirty="0" smtClean="0">
                <a:solidFill>
                  <a:schemeClr val="dk1"/>
                </a:solidFill>
                <a:latin typeface="Montserrat"/>
                <a:ea typeface="Montserrat"/>
                <a:cs typeface="Montserrat"/>
                <a:sym typeface="Montserrat"/>
              </a:rPr>
              <a:t>- inflammation </a:t>
            </a:r>
            <a:r>
              <a:rPr lang="en-US" sz="2000" b="1" dirty="0">
                <a:solidFill>
                  <a:schemeClr val="dk1"/>
                </a:solidFill>
                <a:latin typeface="Montserrat"/>
                <a:ea typeface="Montserrat"/>
                <a:cs typeface="Montserrat"/>
                <a:sym typeface="Montserrat"/>
              </a:rPr>
              <a:t>or infection</a:t>
            </a:r>
          </a:p>
          <a:p>
            <a:pPr lvl="0"/>
            <a:r>
              <a:rPr lang="en-US" sz="2000" b="1" dirty="0">
                <a:solidFill>
                  <a:schemeClr val="dk1"/>
                </a:solidFill>
                <a:latin typeface="Montserrat"/>
                <a:ea typeface="Montserrat"/>
                <a:cs typeface="Montserrat"/>
                <a:sym typeface="Montserrat"/>
              </a:rPr>
              <a:t>   </a:t>
            </a:r>
            <a:r>
              <a:rPr lang="en-US" sz="2000" b="1" dirty="0" smtClean="0">
                <a:solidFill>
                  <a:schemeClr val="dk1"/>
                </a:solidFill>
                <a:latin typeface="Montserrat"/>
                <a:ea typeface="Montserrat"/>
                <a:cs typeface="Montserrat"/>
                <a:sym typeface="Montserrat"/>
              </a:rPr>
              <a:t>- </a:t>
            </a:r>
            <a:r>
              <a:rPr lang="en-US" sz="2000" b="1" dirty="0">
                <a:solidFill>
                  <a:schemeClr val="dk1"/>
                </a:solidFill>
                <a:latin typeface="Montserrat"/>
                <a:ea typeface="Montserrat"/>
                <a:cs typeface="Montserrat"/>
                <a:sym typeface="Montserrat"/>
              </a:rPr>
              <a:t>anatomical problems</a:t>
            </a:r>
          </a:p>
          <a:p>
            <a:pPr lvl="0"/>
            <a:r>
              <a:rPr lang="en-US" sz="2000" b="1" dirty="0">
                <a:solidFill>
                  <a:schemeClr val="dk1"/>
                </a:solidFill>
                <a:latin typeface="Montserrat"/>
                <a:ea typeface="Montserrat"/>
                <a:cs typeface="Montserrat"/>
                <a:sym typeface="Montserrat"/>
              </a:rPr>
              <a:t>   </a:t>
            </a:r>
            <a:r>
              <a:rPr lang="en-US" sz="2000" b="1" dirty="0" smtClean="0">
                <a:solidFill>
                  <a:schemeClr val="dk1"/>
                </a:solidFill>
                <a:latin typeface="Montserrat"/>
                <a:ea typeface="Montserrat"/>
                <a:cs typeface="Montserrat"/>
                <a:sym typeface="Montserrat"/>
              </a:rPr>
              <a:t>- </a:t>
            </a:r>
            <a:r>
              <a:rPr lang="en-US" sz="2000" b="1" dirty="0">
                <a:solidFill>
                  <a:schemeClr val="dk1"/>
                </a:solidFill>
                <a:latin typeface="Montserrat"/>
                <a:ea typeface="Montserrat"/>
                <a:cs typeface="Montserrat"/>
                <a:sym typeface="Montserrat"/>
              </a:rPr>
              <a:t>genital warts</a:t>
            </a:r>
          </a:p>
          <a:p>
            <a:pPr lvl="0"/>
            <a:r>
              <a:rPr lang="en-US" sz="2000" b="1" dirty="0">
                <a:solidFill>
                  <a:schemeClr val="dk1"/>
                </a:solidFill>
                <a:latin typeface="Montserrat"/>
                <a:ea typeface="Montserrat"/>
                <a:cs typeface="Montserrat"/>
                <a:sym typeface="Montserrat"/>
              </a:rPr>
              <a:t>   </a:t>
            </a:r>
            <a:r>
              <a:rPr lang="en-US" sz="2000" b="1" dirty="0" smtClean="0">
                <a:solidFill>
                  <a:schemeClr val="dk1"/>
                </a:solidFill>
                <a:latin typeface="Montserrat"/>
                <a:ea typeface="Montserrat"/>
                <a:cs typeface="Montserrat"/>
                <a:sym typeface="Montserrat"/>
              </a:rPr>
              <a:t>- </a:t>
            </a:r>
            <a:r>
              <a:rPr lang="en-US" sz="2000" b="1" dirty="0">
                <a:solidFill>
                  <a:schemeClr val="dk1"/>
                </a:solidFill>
                <a:latin typeface="Montserrat"/>
                <a:ea typeface="Montserrat"/>
                <a:cs typeface="Montserrat"/>
                <a:sym typeface="Montserrat"/>
              </a:rPr>
              <a:t>scarring</a:t>
            </a:r>
          </a:p>
          <a:p>
            <a:pPr lvl="0"/>
            <a:r>
              <a:rPr lang="en-US" sz="2000" b="1" dirty="0">
                <a:solidFill>
                  <a:schemeClr val="dk1"/>
                </a:solidFill>
                <a:latin typeface="Montserrat"/>
                <a:ea typeface="Montserrat"/>
                <a:cs typeface="Montserrat"/>
                <a:sym typeface="Montserrat"/>
              </a:rPr>
              <a:t>   </a:t>
            </a:r>
            <a:r>
              <a:rPr lang="en-US" sz="2000" b="1" dirty="0" smtClean="0">
                <a:solidFill>
                  <a:schemeClr val="dk1"/>
                </a:solidFill>
                <a:latin typeface="Montserrat"/>
                <a:ea typeface="Montserrat"/>
                <a:cs typeface="Montserrat"/>
                <a:sym typeface="Montserrat"/>
              </a:rPr>
              <a:t>- </a:t>
            </a:r>
            <a:r>
              <a:rPr lang="en-US" sz="2000" b="1" dirty="0">
                <a:solidFill>
                  <a:schemeClr val="dk1"/>
                </a:solidFill>
                <a:latin typeface="Montserrat"/>
                <a:ea typeface="Montserrat"/>
                <a:cs typeface="Montserrat"/>
                <a:sym typeface="Montserrat"/>
              </a:rPr>
              <a:t>abnormal masses</a:t>
            </a:r>
          </a:p>
          <a:p>
            <a:pPr lvl="0"/>
            <a:r>
              <a:rPr lang="en-US" sz="2000" b="1" dirty="0">
                <a:solidFill>
                  <a:schemeClr val="dk1"/>
                </a:solidFill>
                <a:latin typeface="Montserrat"/>
                <a:ea typeface="Montserrat"/>
                <a:cs typeface="Montserrat"/>
                <a:sym typeface="Montserrat"/>
              </a:rPr>
              <a:t>   </a:t>
            </a:r>
            <a:r>
              <a:rPr lang="en-US" sz="2000" b="1" dirty="0" smtClean="0">
                <a:solidFill>
                  <a:schemeClr val="dk1"/>
                </a:solidFill>
                <a:latin typeface="Montserrat"/>
                <a:ea typeface="Montserrat"/>
                <a:cs typeface="Montserrat"/>
                <a:sym typeface="Montserrat"/>
              </a:rPr>
              <a:t>- </a:t>
            </a:r>
            <a:r>
              <a:rPr lang="en-US" sz="2000" b="1" dirty="0">
                <a:solidFill>
                  <a:schemeClr val="dk1"/>
                </a:solidFill>
                <a:latin typeface="Montserrat"/>
                <a:ea typeface="Montserrat"/>
                <a:cs typeface="Montserrat"/>
                <a:sym typeface="Montserrat"/>
              </a:rPr>
              <a:t>endometriosis</a:t>
            </a:r>
          </a:p>
          <a:p>
            <a:pPr lvl="0"/>
            <a:r>
              <a:rPr lang="en-US" sz="2000" b="1" dirty="0">
                <a:solidFill>
                  <a:schemeClr val="dk1"/>
                </a:solidFill>
                <a:latin typeface="Montserrat"/>
                <a:ea typeface="Montserrat"/>
                <a:cs typeface="Montserrat"/>
                <a:sym typeface="Montserrat"/>
              </a:rPr>
              <a:t>   </a:t>
            </a:r>
            <a:r>
              <a:rPr lang="en-US" sz="2000" b="1" dirty="0" smtClean="0">
                <a:solidFill>
                  <a:schemeClr val="dk1"/>
                </a:solidFill>
                <a:latin typeface="Montserrat"/>
                <a:ea typeface="Montserrat"/>
                <a:cs typeface="Montserrat"/>
                <a:sym typeface="Montserrat"/>
              </a:rPr>
              <a:t>- tenderness</a:t>
            </a:r>
          </a:p>
          <a:p>
            <a:pPr lvl="0"/>
            <a:endParaRPr lang="en-US" sz="2000" b="1" dirty="0">
              <a:solidFill>
                <a:schemeClr val="dk1"/>
              </a:solidFill>
              <a:latin typeface="Montserrat"/>
              <a:ea typeface="Montserrat"/>
              <a:cs typeface="Montserrat"/>
              <a:sym typeface="Montserrat"/>
            </a:endParaRPr>
          </a:p>
          <a:p>
            <a:pPr lvl="0"/>
            <a:endParaRPr lang="en-US" sz="2000" b="1" dirty="0">
              <a:solidFill>
                <a:schemeClr val="dk1"/>
              </a:solidFill>
              <a:latin typeface="Montserrat"/>
              <a:ea typeface="Montserrat"/>
              <a:cs typeface="Montserrat"/>
              <a:sym typeface="Montserrat"/>
            </a:endParaRPr>
          </a:p>
          <a:p>
            <a:pPr marL="342900" lvl="0" indent="-342900">
              <a:buClr>
                <a:schemeClr val="bg1"/>
              </a:buClr>
              <a:buFont typeface="Wingdings" pitchFamily="2" charset="2"/>
              <a:buChar char="ü"/>
            </a:pPr>
            <a:r>
              <a:rPr lang="en-US" sz="2000" b="1" dirty="0">
                <a:solidFill>
                  <a:schemeClr val="dk1"/>
                </a:solidFill>
                <a:latin typeface="Montserrat"/>
                <a:ea typeface="Montserrat"/>
                <a:cs typeface="Montserrat"/>
                <a:sym typeface="Montserrat"/>
              </a:rPr>
              <a:t>The internal examination will require a speculum, a device used to view the vagina during a Pap test. Your doctor also may use a cotton swab to apply slight pressure to different areas of the vagina. This will help determine the location of the pain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151" y="390024"/>
            <a:ext cx="3102673" cy="37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47"/>
                                        </p:tgtEl>
                                        <p:attrNameLst>
                                          <p:attrName>style.visibility</p:attrName>
                                        </p:attrNameLst>
                                      </p:cBhvr>
                                      <p:to>
                                        <p:strVal val="visible"/>
                                      </p:to>
                                    </p:set>
                                    <p:anim calcmode="lin" valueType="num">
                                      <p:cBhvr additive="base">
                                        <p:cTn id="7" dur="500"/>
                                        <p:tgtEl>
                                          <p:spTgt spid="1547"/>
                                        </p:tgtEl>
                                        <p:attrNameLst>
                                          <p:attrName>ppt_w</p:attrName>
                                        </p:attrNameLst>
                                      </p:cBhvr>
                                      <p:tavLst>
                                        <p:tav tm="0">
                                          <p:val>
                                            <p:strVal val="0"/>
                                          </p:val>
                                        </p:tav>
                                        <p:tav tm="100000">
                                          <p:val>
                                            <p:strVal val="#ppt_w"/>
                                          </p:val>
                                        </p:tav>
                                      </p:tavLst>
                                    </p:anim>
                                    <p:anim calcmode="lin" valueType="num">
                                      <p:cBhvr additive="base">
                                        <p:cTn id="8" dur="500"/>
                                        <p:tgtEl>
                                          <p:spTgt spid="154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548"/>
                                        </p:tgtEl>
                                        <p:attrNameLst>
                                          <p:attrName>style.visibility</p:attrName>
                                        </p:attrNameLst>
                                      </p:cBhvr>
                                      <p:to>
                                        <p:strVal val="visible"/>
                                      </p:to>
                                    </p:set>
                                    <p:animEffect transition="in" filter="fade">
                                      <p:cBhvr>
                                        <p:cTn id="11" dur="500"/>
                                        <p:tgtEl>
                                          <p:spTgt spid="1548"/>
                                        </p:tgtEl>
                                      </p:cBhvr>
                                    </p:animEffect>
                                  </p:childTnLst>
                                </p:cTn>
                              </p:par>
                              <p:par>
                                <p:cTn id="12" presetID="2" presetClass="entr" presetSubtype="2" fill="hold" nodeType="withEffect">
                                  <p:stCondLst>
                                    <p:cond delay="0"/>
                                  </p:stCondLst>
                                  <p:childTnLst>
                                    <p:set>
                                      <p:cBhvr>
                                        <p:cTn id="13" dur="1" fill="hold">
                                          <p:stCondLst>
                                            <p:cond delay="0"/>
                                          </p:stCondLst>
                                        </p:cTn>
                                        <p:tgtEl>
                                          <p:spTgt spid="1549"/>
                                        </p:tgtEl>
                                        <p:attrNameLst>
                                          <p:attrName>style.visibility</p:attrName>
                                        </p:attrNameLst>
                                      </p:cBhvr>
                                      <p:to>
                                        <p:strVal val="visible"/>
                                      </p:to>
                                    </p:set>
                                    <p:anim calcmode="lin" valueType="num">
                                      <p:cBhvr additive="base">
                                        <p:cTn id="14" dur="500"/>
                                        <p:tgtEl>
                                          <p:spTgt spid="1549"/>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550"/>
                                        </p:tgtEl>
                                        <p:attrNameLst>
                                          <p:attrName>style.visibility</p:attrName>
                                        </p:attrNameLst>
                                      </p:cBhvr>
                                      <p:to>
                                        <p:strVal val="visible"/>
                                      </p:to>
                                    </p:set>
                                    <p:anim calcmode="lin" valueType="num">
                                      <p:cBhvr additive="base">
                                        <p:cTn id="17" dur="500"/>
                                        <p:tgtEl>
                                          <p:spTgt spid="1550"/>
                                        </p:tgtEl>
                                        <p:attrNameLst>
                                          <p:attrName>ppt_x</p:attrName>
                                        </p:attrNameLst>
                                      </p:cBhvr>
                                      <p:tavLst>
                                        <p:tav tm="0">
                                          <p:val>
                                            <p:strVal val="#ppt_x+1"/>
                                          </p:val>
                                        </p:tav>
                                        <p:tav tm="100000">
                                          <p:val>
                                            <p:strVal val="#ppt_x"/>
                                          </p:val>
                                        </p:tav>
                                      </p:tavLst>
                                    </p:anim>
                                  </p:childTnLst>
                                </p:cTn>
                              </p:par>
                            </p:childTnLst>
                          </p:cTn>
                        </p:par>
                        <p:par>
                          <p:cTn id="18" fill="hold">
                            <p:stCondLst>
                              <p:cond delay="1200"/>
                            </p:stCondLst>
                            <p:childTnLst>
                              <p:par>
                                <p:cTn id="19" presetID="10" presetClass="entr" presetSubtype="0" fill="hold" nodeType="afterEffect">
                                  <p:stCondLst>
                                    <p:cond delay="0"/>
                                  </p:stCondLst>
                                  <p:childTnLst>
                                    <p:set>
                                      <p:cBhvr>
                                        <p:cTn id="20" dur="1" fill="hold">
                                          <p:stCondLst>
                                            <p:cond delay="0"/>
                                          </p:stCondLst>
                                        </p:cTn>
                                        <p:tgtEl>
                                          <p:spTgt spid="1552"/>
                                        </p:tgtEl>
                                        <p:attrNameLst>
                                          <p:attrName>style.visibility</p:attrName>
                                        </p:attrNameLst>
                                      </p:cBhvr>
                                      <p:to>
                                        <p:strVal val="visible"/>
                                      </p:to>
                                    </p:set>
                                    <p:animEffect transition="in" filter="fade">
                                      <p:cBhvr>
                                        <p:cTn id="21" dur="500"/>
                                        <p:tgtEl>
                                          <p:spTgt spid="1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g6d0d7fff05_0_52"/>
          <p:cNvSpPr/>
          <p:nvPr/>
        </p:nvSpPr>
        <p:spPr>
          <a:xfrm>
            <a:off x="63982" y="54430"/>
            <a:ext cx="12084600" cy="6727500"/>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0" name="Google Shape;1560;g6d0d7fff05_0_52"/>
          <p:cNvSpPr/>
          <p:nvPr/>
        </p:nvSpPr>
        <p:spPr>
          <a:xfrm>
            <a:off x="118412" y="103524"/>
            <a:ext cx="573000" cy="573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363B45"/>
                </a:solidFill>
                <a:latin typeface="Calibri"/>
                <a:ea typeface="Calibri"/>
                <a:cs typeface="Calibri"/>
                <a:sym typeface="Calibri"/>
              </a:rPr>
              <a:t>3</a:t>
            </a:r>
            <a:endParaRPr sz="3200">
              <a:solidFill>
                <a:srgbClr val="363B45"/>
              </a:solidFill>
              <a:latin typeface="Calibri"/>
              <a:ea typeface="Calibri"/>
              <a:cs typeface="Calibri"/>
              <a:sym typeface="Calibri"/>
            </a:endParaRPr>
          </a:p>
        </p:txBody>
      </p:sp>
      <p:sp>
        <p:nvSpPr>
          <p:cNvPr id="1561" name="Google Shape;1561;g6d0d7fff05_0_52"/>
          <p:cNvSpPr/>
          <p:nvPr/>
        </p:nvSpPr>
        <p:spPr>
          <a:xfrm>
            <a:off x="618490" y="80010"/>
            <a:ext cx="3740889" cy="498600"/>
          </a:xfrm>
          <a:prstGeom prst="rect">
            <a:avLst/>
          </a:prstGeom>
          <a:noFill/>
          <a:ln>
            <a:noFill/>
          </a:ln>
        </p:spPr>
        <p:txBody>
          <a:bodyPr spcFirstLastPara="1" wrap="square" lIns="91425" tIns="45700" rIns="91425" bIns="45700" anchor="ctr" anchorCtr="0">
            <a:noAutofit/>
          </a:bodyPr>
          <a:lstStyle/>
          <a:p>
            <a:pPr lvl="0" algn="ctr">
              <a:lnSpc>
                <a:spcPct val="120000"/>
              </a:lnSpc>
            </a:pPr>
            <a:r>
              <a:rPr lang="en-US" sz="2800" b="1" dirty="0">
                <a:solidFill>
                  <a:schemeClr val="dk1"/>
                </a:solidFill>
                <a:latin typeface="Montserrat"/>
                <a:ea typeface="Montserrat"/>
                <a:cs typeface="Montserrat"/>
                <a:sym typeface="Montserrat"/>
              </a:rPr>
              <a:t>Palpation</a:t>
            </a:r>
            <a:endParaRPr sz="2160" b="1" dirty="0">
              <a:solidFill>
                <a:schemeClr val="lt1"/>
              </a:solidFill>
              <a:latin typeface="Montserrat"/>
              <a:ea typeface="Montserrat"/>
              <a:cs typeface="Montserrat"/>
              <a:sym typeface="Montserrat"/>
            </a:endParaRPr>
          </a:p>
        </p:txBody>
      </p:sp>
      <p:cxnSp>
        <p:nvCxnSpPr>
          <p:cNvPr id="1562" name="Google Shape;1562;g6d0d7fff05_0_52"/>
          <p:cNvCxnSpPr/>
          <p:nvPr/>
        </p:nvCxnSpPr>
        <p:spPr>
          <a:xfrm rot="10800000">
            <a:off x="618616" y="666920"/>
            <a:ext cx="3858600" cy="0"/>
          </a:xfrm>
          <a:prstGeom prst="straightConnector1">
            <a:avLst/>
          </a:prstGeom>
          <a:noFill/>
          <a:ln w="9525" cap="flat" cmpd="sng">
            <a:solidFill>
              <a:srgbClr val="FFC000"/>
            </a:solidFill>
            <a:prstDash val="solid"/>
            <a:miter lim="800000"/>
            <a:headEnd type="none" w="sm" len="sm"/>
            <a:tailEnd type="none" w="sm" len="sm"/>
          </a:ln>
        </p:spPr>
      </p:cxnSp>
      <p:sp>
        <p:nvSpPr>
          <p:cNvPr id="1563" name="Google Shape;1563;g6d0d7fff05_0_52"/>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5" name="Google Shape;1565;g6d0d7fff05_0_52"/>
          <p:cNvSpPr/>
          <p:nvPr/>
        </p:nvSpPr>
        <p:spPr>
          <a:xfrm>
            <a:off x="7087875" y="154299"/>
            <a:ext cx="3216806" cy="586233"/>
          </a:xfrm>
          <a:custGeom>
            <a:avLst/>
            <a:gdLst/>
            <a:ahLst/>
            <a:cxnLst/>
            <a:rect l="l" t="t" r="r" b="b"/>
            <a:pathLst>
              <a:path w="2281423" h="435052" extrusionOk="0">
                <a:moveTo>
                  <a:pt x="0" y="0"/>
                </a:moveTo>
                <a:lnTo>
                  <a:pt x="2281423" y="0"/>
                </a:lnTo>
                <a:lnTo>
                  <a:pt x="2156750" y="217526"/>
                </a:lnTo>
                <a:lnTo>
                  <a:pt x="2281423" y="435052"/>
                </a:lnTo>
                <a:lnTo>
                  <a:pt x="0" y="435052"/>
                </a:lnTo>
                <a:close/>
              </a:path>
            </a:pathLst>
          </a:custGeom>
          <a:noFill/>
          <a:ln w="9525" cap="flat" cmpd="sng">
            <a:solidFill>
              <a:srgbClr val="00200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20000"/>
              </a:lnSpc>
              <a:spcBef>
                <a:spcPts val="0"/>
              </a:spcBef>
              <a:spcAft>
                <a:spcPts val="0"/>
              </a:spcAft>
              <a:buNone/>
            </a:pPr>
            <a:endParaRPr sz="2400" b="1">
              <a:solidFill>
                <a:schemeClr val="lt1"/>
              </a:solidFill>
              <a:latin typeface="Calibri"/>
              <a:ea typeface="Calibri"/>
              <a:cs typeface="Calibri"/>
              <a:sym typeface="Calibri"/>
            </a:endParaRPr>
          </a:p>
        </p:txBody>
      </p:sp>
      <p:sp>
        <p:nvSpPr>
          <p:cNvPr id="1567" name="Google Shape;1567;g6d0d7fff05_0_52"/>
          <p:cNvSpPr txBox="1"/>
          <p:nvPr/>
        </p:nvSpPr>
        <p:spPr>
          <a:xfrm>
            <a:off x="376275" y="740532"/>
            <a:ext cx="11298000" cy="4586468"/>
          </a:xfrm>
          <a:prstGeom prst="rect">
            <a:avLst/>
          </a:prstGeom>
          <a:noFill/>
          <a:ln>
            <a:noFill/>
          </a:ln>
        </p:spPr>
        <p:txBody>
          <a:bodyPr spcFirstLastPara="1" wrap="square" lIns="91425" tIns="91425" rIns="91425" bIns="91425" anchor="t" anchorCtr="0">
            <a:noAutofit/>
          </a:bodyPr>
          <a:lstStyle/>
          <a:p>
            <a:pPr marL="514350" lvl="0" indent="-514350">
              <a:lnSpc>
                <a:spcPct val="80000"/>
              </a:lnSpc>
              <a:spcBef>
                <a:spcPct val="20000"/>
              </a:spcBef>
              <a:buClrTx/>
              <a:buFont typeface="+mj-lt"/>
              <a:buAutoNum type="arabicPeriod"/>
            </a:pPr>
            <a:r>
              <a:rPr lang="en-US" sz="2800" b="1" kern="1200" dirty="0">
                <a:solidFill>
                  <a:schemeClr val="bg1"/>
                </a:solidFill>
                <a:latin typeface="Calibri"/>
                <a:ea typeface="+mn-ea"/>
                <a:cs typeface="+mn-cs"/>
              </a:rPr>
              <a:t>Bimanual pelvic examination</a:t>
            </a:r>
          </a:p>
          <a:p>
            <a:pPr marL="514350" lvl="0" indent="-514350">
              <a:lnSpc>
                <a:spcPct val="80000"/>
              </a:lnSpc>
              <a:spcBef>
                <a:spcPct val="20000"/>
              </a:spcBef>
              <a:buClrTx/>
              <a:buFont typeface="+mj-lt"/>
              <a:buAutoNum type="arabicPeriod"/>
            </a:pPr>
            <a:r>
              <a:rPr lang="en-US" sz="2800" b="1" kern="1200" dirty="0">
                <a:solidFill>
                  <a:schemeClr val="bg1"/>
                </a:solidFill>
                <a:latin typeface="Calibri"/>
                <a:ea typeface="+mn-ea"/>
                <a:cs typeface="Arial" panose="020B0604020202020204" pitchFamily="34" charset="0"/>
              </a:rPr>
              <a:t>Tenderness</a:t>
            </a:r>
          </a:p>
          <a:p>
            <a:pPr marL="914400" lvl="1" indent="-514350">
              <a:lnSpc>
                <a:spcPct val="80000"/>
              </a:lnSpc>
              <a:spcBef>
                <a:spcPct val="20000"/>
              </a:spcBef>
              <a:buClrTx/>
              <a:buFont typeface="Arial" pitchFamily="34" charset="0"/>
              <a:buChar char="–"/>
            </a:pPr>
            <a:r>
              <a:rPr lang="en-US" sz="2600" kern="1200" dirty="0">
                <a:solidFill>
                  <a:schemeClr val="bg1"/>
                </a:solidFill>
                <a:latin typeface="Calibri"/>
                <a:ea typeface="+mn-ea"/>
                <a:cs typeface="+mn-cs"/>
              </a:rPr>
              <a:t>Generalized tenderness and cervical excitation, adnexal tenderness.</a:t>
            </a:r>
          </a:p>
          <a:p>
            <a:pPr marL="914400" lvl="1" indent="-514350">
              <a:lnSpc>
                <a:spcPct val="80000"/>
              </a:lnSpc>
              <a:spcBef>
                <a:spcPct val="20000"/>
              </a:spcBef>
              <a:buClrTx/>
              <a:buFont typeface="Arial" pitchFamily="34" charset="0"/>
              <a:buChar char="–"/>
            </a:pPr>
            <a:r>
              <a:rPr lang="en-US" sz="2600" kern="1200" dirty="0">
                <a:solidFill>
                  <a:schemeClr val="bg1"/>
                </a:solidFill>
                <a:latin typeface="Calibri"/>
                <a:ea typeface="+mn-ea"/>
                <a:cs typeface="+mn-cs"/>
              </a:rPr>
              <a:t>Unilateral, Bilateral tenderness.                                            </a:t>
            </a:r>
          </a:p>
          <a:p>
            <a:pPr marL="914400" lvl="1" indent="-514350">
              <a:lnSpc>
                <a:spcPct val="80000"/>
              </a:lnSpc>
              <a:spcBef>
                <a:spcPct val="20000"/>
              </a:spcBef>
              <a:buClrTx/>
              <a:buFont typeface="Arial" pitchFamily="34" charset="0"/>
              <a:buChar char="–"/>
            </a:pPr>
            <a:r>
              <a:rPr lang="en-US" sz="2600" kern="1200" dirty="0">
                <a:solidFill>
                  <a:schemeClr val="bg1"/>
                </a:solidFill>
                <a:latin typeface="Calibri"/>
                <a:ea typeface="+mn-ea"/>
                <a:cs typeface="+mn-cs"/>
              </a:rPr>
              <a:t>Tenderness in the pouch of Douglas.</a:t>
            </a:r>
            <a:endParaRPr lang="en-US" sz="2600" b="1" kern="1200" dirty="0">
              <a:solidFill>
                <a:schemeClr val="bg1"/>
              </a:solidFill>
              <a:latin typeface="Calibri"/>
              <a:ea typeface="+mn-ea"/>
              <a:cs typeface="+mn-cs"/>
            </a:endParaRPr>
          </a:p>
          <a:p>
            <a:pPr marL="514350" lvl="0" indent="-514350">
              <a:lnSpc>
                <a:spcPct val="80000"/>
              </a:lnSpc>
              <a:spcBef>
                <a:spcPct val="20000"/>
              </a:spcBef>
              <a:buClrTx/>
              <a:buFont typeface="+mj-lt"/>
              <a:buAutoNum type="arabicPeriod"/>
            </a:pPr>
            <a:r>
              <a:rPr lang="en-US" sz="2800" b="1" kern="1200" dirty="0">
                <a:solidFill>
                  <a:schemeClr val="bg1"/>
                </a:solidFill>
                <a:latin typeface="Calibri"/>
                <a:ea typeface="+mn-ea"/>
                <a:cs typeface="Arial" panose="020B0604020202020204" pitchFamily="34" charset="0"/>
              </a:rPr>
              <a:t>Mass</a:t>
            </a:r>
          </a:p>
          <a:p>
            <a:pPr marL="514350" lvl="0" indent="-514350">
              <a:lnSpc>
                <a:spcPct val="80000"/>
              </a:lnSpc>
              <a:spcBef>
                <a:spcPct val="20000"/>
              </a:spcBef>
              <a:buClrTx/>
              <a:buFont typeface="+mj-lt"/>
              <a:buAutoNum type="arabicPeriod"/>
            </a:pPr>
            <a:r>
              <a:rPr lang="en-US" sz="2800" b="1" kern="1200" dirty="0">
                <a:solidFill>
                  <a:schemeClr val="bg1"/>
                </a:solidFill>
                <a:latin typeface="Calibri"/>
                <a:ea typeface="+mn-ea"/>
                <a:cs typeface="Arial" panose="020B0604020202020204" pitchFamily="34" charset="0"/>
              </a:rPr>
              <a:t>Palpation of </a:t>
            </a:r>
            <a:r>
              <a:rPr lang="en-US" sz="2800" b="1" kern="1200" dirty="0" err="1">
                <a:solidFill>
                  <a:schemeClr val="bg1"/>
                </a:solidFill>
                <a:latin typeface="Calibri"/>
                <a:ea typeface="+mn-ea"/>
                <a:cs typeface="Arial" panose="020B0604020202020204" pitchFamily="34" charset="0"/>
              </a:rPr>
              <a:t>bartholin</a:t>
            </a:r>
            <a:r>
              <a:rPr lang="en-US" sz="2800" b="1" kern="1200" dirty="0">
                <a:solidFill>
                  <a:schemeClr val="bg1"/>
                </a:solidFill>
                <a:latin typeface="Calibri"/>
                <a:ea typeface="+mn-ea"/>
                <a:cs typeface="Arial" panose="020B0604020202020204" pitchFamily="34" charset="0"/>
              </a:rPr>
              <a:t> and </a:t>
            </a:r>
            <a:r>
              <a:rPr lang="en-US" sz="2800" b="1" kern="1200" dirty="0" err="1">
                <a:solidFill>
                  <a:schemeClr val="bg1"/>
                </a:solidFill>
                <a:latin typeface="Calibri"/>
                <a:ea typeface="+mn-ea"/>
                <a:cs typeface="Arial" panose="020B0604020202020204" pitchFamily="34" charset="0"/>
              </a:rPr>
              <a:t>periurethral</a:t>
            </a:r>
            <a:r>
              <a:rPr lang="en-US" sz="2800" b="1" kern="1200" dirty="0">
                <a:solidFill>
                  <a:schemeClr val="bg1"/>
                </a:solidFill>
                <a:latin typeface="Calibri"/>
                <a:ea typeface="+mn-ea"/>
                <a:cs typeface="Arial" panose="020B0604020202020204" pitchFamily="34" charset="0"/>
              </a:rPr>
              <a:t> </a:t>
            </a:r>
            <a:r>
              <a:rPr lang="en-US" sz="2800" b="1" kern="1200" dirty="0" smtClean="0">
                <a:solidFill>
                  <a:schemeClr val="bg1"/>
                </a:solidFill>
                <a:latin typeface="Calibri"/>
                <a:ea typeface="+mn-ea"/>
                <a:cs typeface="Arial" panose="020B0604020202020204" pitchFamily="34" charset="0"/>
              </a:rPr>
              <a:t>glands</a:t>
            </a:r>
          </a:p>
          <a:p>
            <a:pPr marL="514350" lvl="0" indent="-514350">
              <a:lnSpc>
                <a:spcPct val="80000"/>
              </a:lnSpc>
              <a:spcBef>
                <a:spcPct val="20000"/>
              </a:spcBef>
              <a:buClrTx/>
              <a:buFont typeface="+mj-lt"/>
              <a:buAutoNum type="arabicPeriod" startAt="5"/>
            </a:pPr>
            <a:r>
              <a:rPr lang="en-US" sz="2800" b="1" kern="1200" dirty="0">
                <a:solidFill>
                  <a:schemeClr val="bg1"/>
                </a:solidFill>
                <a:latin typeface="Calibri"/>
                <a:ea typeface="+mn-ea"/>
                <a:cs typeface="Arial" panose="020B0604020202020204" pitchFamily="34" charset="0"/>
              </a:rPr>
              <a:t>PV examination</a:t>
            </a:r>
          </a:p>
          <a:p>
            <a:pPr marL="914400" lvl="1" indent="-514350">
              <a:lnSpc>
                <a:spcPct val="80000"/>
              </a:lnSpc>
              <a:spcBef>
                <a:spcPct val="20000"/>
              </a:spcBef>
              <a:buClrTx/>
              <a:buFont typeface="Arial" pitchFamily="34" charset="0"/>
              <a:buChar char="–"/>
            </a:pPr>
            <a:r>
              <a:rPr lang="en-US" sz="2600" kern="1200" dirty="0">
                <a:solidFill>
                  <a:schemeClr val="bg1"/>
                </a:solidFill>
                <a:latin typeface="Calibri"/>
                <a:ea typeface="+mn-ea"/>
                <a:cs typeface="+mn-cs"/>
              </a:rPr>
              <a:t>Insertion of a single digit into the vagina may elicit vaginismus.</a:t>
            </a:r>
          </a:p>
          <a:p>
            <a:pPr marL="914400" lvl="1" indent="-514350">
              <a:lnSpc>
                <a:spcPct val="80000"/>
              </a:lnSpc>
              <a:spcBef>
                <a:spcPct val="20000"/>
              </a:spcBef>
              <a:buClrTx/>
              <a:buFont typeface="Arial" pitchFamily="34" charset="0"/>
              <a:buChar char="–"/>
            </a:pPr>
            <a:r>
              <a:rPr lang="en-US" sz="2600" kern="1200" dirty="0">
                <a:solidFill>
                  <a:schemeClr val="bg1"/>
                </a:solidFill>
                <a:latin typeface="Calibri"/>
                <a:ea typeface="+mn-ea"/>
                <a:cs typeface="+mn-cs"/>
              </a:rPr>
              <a:t>Deeper insertion, digital examination may trigger mid-vaginal pain, seen with interstitial cystitis, congenital anomalies or following radiation therapy. </a:t>
            </a:r>
          </a:p>
          <a:p>
            <a:pPr marL="342900" lvl="0" indent="-342900">
              <a:spcBef>
                <a:spcPct val="20000"/>
              </a:spcBef>
              <a:buClrTx/>
              <a:buFont typeface="Wingdings" pitchFamily="2" charset="2"/>
              <a:buChar char="Ø"/>
            </a:pPr>
            <a:endParaRPr lang="en-US" sz="2800" kern="1200" dirty="0">
              <a:solidFill>
                <a:schemeClr val="bg1"/>
              </a:solidFill>
              <a:latin typeface="Calibri"/>
              <a:ea typeface="+mn-ea"/>
              <a:cs typeface="+mn-cs"/>
            </a:endParaRPr>
          </a:p>
          <a:p>
            <a:pPr marL="514350" lvl="0" indent="-514350">
              <a:lnSpc>
                <a:spcPct val="80000"/>
              </a:lnSpc>
              <a:spcBef>
                <a:spcPct val="20000"/>
              </a:spcBef>
              <a:buClrTx/>
              <a:buFont typeface="+mj-lt"/>
              <a:buAutoNum type="arabicPeriod"/>
            </a:pPr>
            <a:endParaRPr lang="en-US" sz="2800" b="1" kern="1200" dirty="0">
              <a:solidFill>
                <a:schemeClr val="bg1"/>
              </a:solidFill>
              <a:latin typeface="Calibri"/>
              <a:ea typeface="+mn-ea"/>
              <a:cs typeface="Arial" panose="020B0604020202020204" pitchFamily="34" charset="0"/>
            </a:endParaRPr>
          </a:p>
          <a:p>
            <a:pPr marL="0" lvl="0" indent="0" algn="l" rtl="0">
              <a:spcBef>
                <a:spcPts val="0"/>
              </a:spcBef>
              <a:spcAft>
                <a:spcPts val="0"/>
              </a:spcAft>
              <a:buNone/>
            </a:pPr>
            <a:endParaRPr sz="2400" dirty="0">
              <a:solidFill>
                <a:schemeClr val="bg1"/>
              </a:solidFill>
              <a:latin typeface="Montserrat"/>
              <a:ea typeface="Montserrat"/>
              <a:cs typeface="Montserrat"/>
              <a:sym typeface="Montserrat"/>
            </a:endParaRPr>
          </a:p>
          <a:p>
            <a:pPr marL="0" lvl="0" indent="0" algn="l" rtl="0">
              <a:spcBef>
                <a:spcPts val="0"/>
              </a:spcBef>
              <a:spcAft>
                <a:spcPts val="0"/>
              </a:spcAft>
              <a:buNone/>
            </a:pPr>
            <a:endParaRPr sz="2400" dirty="0">
              <a:solidFill>
                <a:schemeClr val="bg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60"/>
                                        </p:tgtEl>
                                        <p:attrNameLst>
                                          <p:attrName>style.visibility</p:attrName>
                                        </p:attrNameLst>
                                      </p:cBhvr>
                                      <p:to>
                                        <p:strVal val="visible"/>
                                      </p:to>
                                    </p:set>
                                    <p:anim calcmode="lin" valueType="num">
                                      <p:cBhvr additive="base">
                                        <p:cTn id="7" dur="500"/>
                                        <p:tgtEl>
                                          <p:spTgt spid="1560"/>
                                        </p:tgtEl>
                                        <p:attrNameLst>
                                          <p:attrName>ppt_w</p:attrName>
                                        </p:attrNameLst>
                                      </p:cBhvr>
                                      <p:tavLst>
                                        <p:tav tm="0">
                                          <p:val>
                                            <p:strVal val="0"/>
                                          </p:val>
                                        </p:tav>
                                        <p:tav tm="100000">
                                          <p:val>
                                            <p:strVal val="#ppt_w"/>
                                          </p:val>
                                        </p:tav>
                                      </p:tavLst>
                                    </p:anim>
                                    <p:anim calcmode="lin" valueType="num">
                                      <p:cBhvr additive="base">
                                        <p:cTn id="8" dur="500"/>
                                        <p:tgtEl>
                                          <p:spTgt spid="156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561"/>
                                        </p:tgtEl>
                                        <p:attrNameLst>
                                          <p:attrName>style.visibility</p:attrName>
                                        </p:attrNameLst>
                                      </p:cBhvr>
                                      <p:to>
                                        <p:strVal val="visible"/>
                                      </p:to>
                                    </p:set>
                                    <p:animEffect transition="in" filter="fade">
                                      <p:cBhvr>
                                        <p:cTn id="11" dur="500"/>
                                        <p:tgtEl>
                                          <p:spTgt spid="1561"/>
                                        </p:tgtEl>
                                      </p:cBhvr>
                                    </p:animEffect>
                                  </p:childTnLst>
                                </p:cTn>
                              </p:par>
                              <p:par>
                                <p:cTn id="12" presetID="2" presetClass="entr" presetSubtype="2" fill="hold" nodeType="withEffect">
                                  <p:stCondLst>
                                    <p:cond delay="0"/>
                                  </p:stCondLst>
                                  <p:childTnLst>
                                    <p:set>
                                      <p:cBhvr>
                                        <p:cTn id="13" dur="1" fill="hold">
                                          <p:stCondLst>
                                            <p:cond delay="0"/>
                                          </p:stCondLst>
                                        </p:cTn>
                                        <p:tgtEl>
                                          <p:spTgt spid="1562"/>
                                        </p:tgtEl>
                                        <p:attrNameLst>
                                          <p:attrName>style.visibility</p:attrName>
                                        </p:attrNameLst>
                                      </p:cBhvr>
                                      <p:to>
                                        <p:strVal val="visible"/>
                                      </p:to>
                                    </p:set>
                                    <p:anim calcmode="lin" valueType="num">
                                      <p:cBhvr additive="base">
                                        <p:cTn id="14" dur="500"/>
                                        <p:tgtEl>
                                          <p:spTgt spid="1562"/>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563"/>
                                        </p:tgtEl>
                                        <p:attrNameLst>
                                          <p:attrName>style.visibility</p:attrName>
                                        </p:attrNameLst>
                                      </p:cBhvr>
                                      <p:to>
                                        <p:strVal val="visible"/>
                                      </p:to>
                                    </p:set>
                                    <p:anim calcmode="lin" valueType="num">
                                      <p:cBhvr additive="base">
                                        <p:cTn id="17" dur="500"/>
                                        <p:tgtEl>
                                          <p:spTgt spid="1563"/>
                                        </p:tgtEl>
                                        <p:attrNameLst>
                                          <p:attrName>ppt_x</p:attrName>
                                        </p:attrNameLst>
                                      </p:cBhvr>
                                      <p:tavLst>
                                        <p:tav tm="0">
                                          <p:val>
                                            <p:strVal val="#ppt_x+1"/>
                                          </p:val>
                                        </p:tav>
                                        <p:tav tm="100000">
                                          <p:val>
                                            <p:strVal val="#ppt_x"/>
                                          </p:val>
                                        </p:tav>
                                      </p:tavLst>
                                    </p:anim>
                                  </p:childTnLst>
                                </p:cTn>
                              </p:par>
                            </p:childTnLst>
                          </p:cTn>
                        </p:par>
                        <p:par>
                          <p:cTn id="18" fill="hold">
                            <p:stCondLst>
                              <p:cond delay="1200"/>
                            </p:stCondLst>
                            <p:childTnLst>
                              <p:par>
                                <p:cTn id="19" presetID="10" presetClass="entr" presetSubtype="0" fill="hold" nodeType="afterEffect">
                                  <p:stCondLst>
                                    <p:cond delay="0"/>
                                  </p:stCondLst>
                                  <p:childTnLst>
                                    <p:set>
                                      <p:cBhvr>
                                        <p:cTn id="20" dur="1" fill="hold">
                                          <p:stCondLst>
                                            <p:cond delay="0"/>
                                          </p:stCondLst>
                                        </p:cTn>
                                        <p:tgtEl>
                                          <p:spTgt spid="1565"/>
                                        </p:tgtEl>
                                        <p:attrNameLst>
                                          <p:attrName>style.visibility</p:attrName>
                                        </p:attrNameLst>
                                      </p:cBhvr>
                                      <p:to>
                                        <p:strVal val="visible"/>
                                      </p:to>
                                    </p:set>
                                    <p:animEffect transition="in" filter="fade">
                                      <p:cBhvr>
                                        <p:cTn id="21" dur="500"/>
                                        <p:tgtEl>
                                          <p:spTgt spid="1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g6d0d7fff05_0_84"/>
          <p:cNvSpPr/>
          <p:nvPr/>
        </p:nvSpPr>
        <p:spPr>
          <a:xfrm>
            <a:off x="63982" y="54430"/>
            <a:ext cx="12084600" cy="6727500"/>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1" name="Google Shape;1601;g6d0d7fff05_0_84"/>
          <p:cNvSpPr/>
          <p:nvPr/>
        </p:nvSpPr>
        <p:spPr>
          <a:xfrm>
            <a:off x="118412" y="103524"/>
            <a:ext cx="573000" cy="573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363B45"/>
                </a:solidFill>
                <a:latin typeface="Calibri"/>
                <a:ea typeface="Calibri"/>
                <a:cs typeface="Calibri"/>
                <a:sym typeface="Calibri"/>
              </a:rPr>
              <a:t>3</a:t>
            </a:r>
            <a:endParaRPr sz="3200">
              <a:solidFill>
                <a:srgbClr val="363B45"/>
              </a:solidFill>
              <a:latin typeface="Calibri"/>
              <a:ea typeface="Calibri"/>
              <a:cs typeface="Calibri"/>
              <a:sym typeface="Calibri"/>
            </a:endParaRPr>
          </a:p>
        </p:txBody>
      </p:sp>
      <p:sp>
        <p:nvSpPr>
          <p:cNvPr id="1602" name="Google Shape;1602;g6d0d7fff05_0_84"/>
          <p:cNvSpPr/>
          <p:nvPr/>
        </p:nvSpPr>
        <p:spPr>
          <a:xfrm>
            <a:off x="618490" y="80010"/>
            <a:ext cx="6717000" cy="498600"/>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0"/>
              </a:spcBef>
              <a:spcAft>
                <a:spcPts val="0"/>
              </a:spcAft>
              <a:buNone/>
            </a:pPr>
            <a:endParaRPr sz="2160" dirty="0">
              <a:solidFill>
                <a:schemeClr val="lt1"/>
              </a:solidFill>
              <a:latin typeface="Montserrat"/>
              <a:ea typeface="Montserrat"/>
              <a:cs typeface="Montserrat"/>
              <a:sym typeface="Montserrat"/>
            </a:endParaRPr>
          </a:p>
        </p:txBody>
      </p:sp>
      <p:cxnSp>
        <p:nvCxnSpPr>
          <p:cNvPr id="1603" name="Google Shape;1603;g6d0d7fff05_0_84"/>
          <p:cNvCxnSpPr/>
          <p:nvPr/>
        </p:nvCxnSpPr>
        <p:spPr>
          <a:xfrm rot="10800000">
            <a:off x="618616" y="666920"/>
            <a:ext cx="3858600" cy="0"/>
          </a:xfrm>
          <a:prstGeom prst="straightConnector1">
            <a:avLst/>
          </a:prstGeom>
          <a:noFill/>
          <a:ln w="9525" cap="flat" cmpd="sng">
            <a:solidFill>
              <a:srgbClr val="FFC000"/>
            </a:solidFill>
            <a:prstDash val="solid"/>
            <a:miter lim="800000"/>
            <a:headEnd type="none" w="sm" len="sm"/>
            <a:tailEnd type="none" w="sm" len="sm"/>
          </a:ln>
        </p:spPr>
      </p:cxnSp>
      <p:sp>
        <p:nvSpPr>
          <p:cNvPr id="1604" name="Google Shape;1604;g6d0d7fff05_0_84"/>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8" name="Google Shape;1608;g6d0d7fff05_0_84"/>
          <p:cNvSpPr txBox="1"/>
          <p:nvPr/>
        </p:nvSpPr>
        <p:spPr>
          <a:xfrm>
            <a:off x="413825" y="876724"/>
            <a:ext cx="11298000" cy="5060779"/>
          </a:xfrm>
          <a:prstGeom prst="rect">
            <a:avLst/>
          </a:prstGeom>
          <a:noFill/>
          <a:ln>
            <a:noFill/>
          </a:ln>
        </p:spPr>
        <p:txBody>
          <a:bodyPr spcFirstLastPara="1" wrap="square" lIns="91425" tIns="91425" rIns="91425" bIns="91425" anchor="t" anchorCtr="0">
            <a:noAutofit/>
          </a:bodyPr>
          <a:lstStyle/>
          <a:p>
            <a:pPr lvl="0"/>
            <a:r>
              <a:rPr lang="en-US" sz="2400" b="1" dirty="0" smtClean="0">
                <a:solidFill>
                  <a:schemeClr val="dk1"/>
                </a:solidFill>
                <a:latin typeface="Montserrat"/>
                <a:ea typeface="Montserrat"/>
                <a:cs typeface="Montserrat"/>
                <a:sym typeface="Montserrat"/>
              </a:rPr>
              <a:t>The </a:t>
            </a:r>
            <a:r>
              <a:rPr lang="en-US" sz="2400" b="1" dirty="0">
                <a:solidFill>
                  <a:schemeClr val="dk1"/>
                </a:solidFill>
                <a:latin typeface="Montserrat"/>
                <a:ea typeface="Montserrat"/>
                <a:cs typeface="Montserrat"/>
                <a:sym typeface="Montserrat"/>
              </a:rPr>
              <a:t>initial examinations may </a:t>
            </a:r>
            <a:r>
              <a:rPr lang="en-US" sz="2400" b="1">
                <a:solidFill>
                  <a:schemeClr val="dk1"/>
                </a:solidFill>
                <a:latin typeface="Montserrat"/>
                <a:ea typeface="Montserrat"/>
                <a:cs typeface="Montserrat"/>
                <a:sym typeface="Montserrat"/>
              </a:rPr>
              <a:t>lead </a:t>
            </a:r>
            <a:r>
              <a:rPr lang="en-US" sz="2400" b="1" smtClean="0">
                <a:solidFill>
                  <a:schemeClr val="dk1"/>
                </a:solidFill>
                <a:latin typeface="Montserrat"/>
                <a:ea typeface="Montserrat"/>
                <a:cs typeface="Montserrat"/>
                <a:sym typeface="Montserrat"/>
              </a:rPr>
              <a:t>you to </a:t>
            </a:r>
            <a:r>
              <a:rPr lang="en-US" sz="2400" b="1" dirty="0">
                <a:solidFill>
                  <a:schemeClr val="dk1"/>
                </a:solidFill>
                <a:latin typeface="Montserrat"/>
                <a:ea typeface="Montserrat"/>
                <a:cs typeface="Montserrat"/>
                <a:sym typeface="Montserrat"/>
              </a:rPr>
              <a:t>request other tests, such as</a:t>
            </a:r>
            <a:r>
              <a:rPr lang="en-US" sz="2400" b="1" dirty="0" smtClean="0">
                <a:solidFill>
                  <a:schemeClr val="dk1"/>
                </a:solidFill>
                <a:latin typeface="Montserrat"/>
                <a:ea typeface="Montserrat"/>
                <a:cs typeface="Montserrat"/>
                <a:sym typeface="Montserrat"/>
              </a:rPr>
              <a:t>:</a:t>
            </a:r>
          </a:p>
          <a:p>
            <a:pPr lvl="0"/>
            <a:endParaRPr lang="en-US" sz="2400" b="1" dirty="0">
              <a:solidFill>
                <a:schemeClr val="dk1"/>
              </a:solidFill>
              <a:latin typeface="Montserrat"/>
              <a:ea typeface="Montserrat"/>
              <a:cs typeface="Montserrat"/>
              <a:sym typeface="Montserrat"/>
            </a:endParaRPr>
          </a:p>
          <a:p>
            <a:pPr marL="342900" lvl="0" indent="-342900">
              <a:buClr>
                <a:schemeClr val="bg1"/>
              </a:buClr>
              <a:buFont typeface="Wingdings" pitchFamily="2" charset="2"/>
              <a:buChar char="ü"/>
            </a:pPr>
            <a:r>
              <a:rPr lang="en-US" sz="2400" b="1" dirty="0">
                <a:solidFill>
                  <a:schemeClr val="dk1"/>
                </a:solidFill>
                <a:latin typeface="Montserrat"/>
                <a:ea typeface="Montserrat"/>
                <a:cs typeface="Montserrat"/>
                <a:sym typeface="Montserrat"/>
              </a:rPr>
              <a:t>    pelvic </a:t>
            </a:r>
            <a:r>
              <a:rPr lang="en-US" sz="2400" b="1" dirty="0" smtClean="0">
                <a:solidFill>
                  <a:schemeClr val="dk1"/>
                </a:solidFill>
                <a:latin typeface="Montserrat"/>
                <a:ea typeface="Montserrat"/>
                <a:cs typeface="Montserrat"/>
                <a:sym typeface="Montserrat"/>
              </a:rPr>
              <a:t>ultrasound, x-ray and MRI</a:t>
            </a:r>
            <a:endParaRPr lang="en-US" sz="2400" b="1" dirty="0">
              <a:solidFill>
                <a:schemeClr val="dk1"/>
              </a:solidFill>
              <a:latin typeface="Montserrat"/>
              <a:ea typeface="Montserrat"/>
              <a:cs typeface="Montserrat"/>
              <a:sym typeface="Montserrat"/>
            </a:endParaRPr>
          </a:p>
          <a:p>
            <a:pPr marL="342900" lvl="0" indent="-342900">
              <a:buClr>
                <a:schemeClr val="bg1"/>
              </a:buClr>
              <a:buFont typeface="Wingdings" pitchFamily="2" charset="2"/>
              <a:buChar char="ü"/>
            </a:pPr>
            <a:r>
              <a:rPr lang="en-US" sz="2400" b="1" dirty="0">
                <a:solidFill>
                  <a:schemeClr val="dk1"/>
                </a:solidFill>
                <a:latin typeface="Montserrat"/>
                <a:ea typeface="Montserrat"/>
                <a:cs typeface="Montserrat"/>
                <a:sym typeface="Montserrat"/>
              </a:rPr>
              <a:t>    culture test to check for bacteria or yeast infection</a:t>
            </a:r>
          </a:p>
          <a:p>
            <a:pPr marL="342900" lvl="0" indent="-342900">
              <a:buClr>
                <a:schemeClr val="bg1"/>
              </a:buClr>
              <a:buFont typeface="Wingdings" pitchFamily="2" charset="2"/>
              <a:buChar char="ü"/>
            </a:pPr>
            <a:r>
              <a:rPr lang="en-US" sz="2400" b="1" dirty="0">
                <a:solidFill>
                  <a:schemeClr val="dk1"/>
                </a:solidFill>
                <a:latin typeface="Montserrat"/>
                <a:ea typeface="Montserrat"/>
                <a:cs typeface="Montserrat"/>
                <a:sym typeface="Montserrat"/>
              </a:rPr>
              <a:t>    urine test</a:t>
            </a:r>
          </a:p>
          <a:p>
            <a:pPr marL="342900" lvl="0" indent="-342900">
              <a:buClr>
                <a:schemeClr val="bg1"/>
              </a:buClr>
              <a:buFont typeface="Wingdings" pitchFamily="2" charset="2"/>
              <a:buChar char="ü"/>
            </a:pPr>
            <a:r>
              <a:rPr lang="en-US" sz="2400" b="1" dirty="0">
                <a:solidFill>
                  <a:schemeClr val="dk1"/>
                </a:solidFill>
                <a:latin typeface="Montserrat"/>
                <a:ea typeface="Montserrat"/>
                <a:cs typeface="Montserrat"/>
                <a:sym typeface="Montserrat"/>
              </a:rPr>
              <a:t>    allergy test</a:t>
            </a:r>
          </a:p>
          <a:p>
            <a:pPr marL="342900" lvl="0" indent="-342900">
              <a:buClr>
                <a:schemeClr val="bg1"/>
              </a:buClr>
              <a:buFont typeface="Wingdings" pitchFamily="2" charset="2"/>
              <a:buChar char="ü"/>
            </a:pPr>
            <a:r>
              <a:rPr lang="en-US" sz="2400" b="1" dirty="0" smtClean="0">
                <a:solidFill>
                  <a:schemeClr val="dk1"/>
                </a:solidFill>
                <a:latin typeface="Montserrat"/>
                <a:ea typeface="Montserrat"/>
                <a:cs typeface="Montserrat"/>
                <a:sym typeface="Montserrat"/>
              </a:rPr>
              <a:t>    Laparoscopy</a:t>
            </a:r>
          </a:p>
          <a:p>
            <a:pPr marL="342900" lvl="0" indent="-342900">
              <a:buClr>
                <a:schemeClr val="bg1"/>
              </a:buClr>
              <a:buFont typeface="Wingdings" pitchFamily="2" charset="2"/>
              <a:buChar char="ü"/>
            </a:pPr>
            <a:r>
              <a:rPr lang="en-US" sz="2400" b="1" dirty="0" smtClean="0">
                <a:solidFill>
                  <a:schemeClr val="dk1"/>
                </a:solidFill>
                <a:latin typeface="Montserrat"/>
                <a:ea typeface="Montserrat"/>
                <a:cs typeface="Montserrat"/>
                <a:sym typeface="Montserrat"/>
              </a:rPr>
              <a:t>    </a:t>
            </a:r>
            <a:r>
              <a:rPr lang="en-US" sz="2400" b="1" dirty="0">
                <a:solidFill>
                  <a:schemeClr val="dk1"/>
                </a:solidFill>
                <a:latin typeface="Montserrat"/>
                <a:ea typeface="Montserrat"/>
                <a:cs typeface="Montserrat"/>
                <a:sym typeface="Montserrat"/>
              </a:rPr>
              <a:t>counseling to determine the presence of emotional </a:t>
            </a:r>
            <a:r>
              <a:rPr lang="en-US" sz="2400" b="1" dirty="0" smtClean="0">
                <a:solidFill>
                  <a:schemeClr val="dk1"/>
                </a:solidFill>
                <a:latin typeface="Montserrat"/>
                <a:ea typeface="Montserrat"/>
                <a:cs typeface="Montserrat"/>
                <a:sym typeface="Montserrat"/>
              </a:rPr>
              <a:t>causes</a:t>
            </a:r>
          </a:p>
        </p:txBody>
      </p:sp>
      <p:sp>
        <p:nvSpPr>
          <p:cNvPr id="2" name="مستطيل 1"/>
          <p:cNvSpPr/>
          <p:nvPr/>
        </p:nvSpPr>
        <p:spPr>
          <a:xfrm>
            <a:off x="1424595" y="153304"/>
            <a:ext cx="2246641" cy="523220"/>
          </a:xfrm>
          <a:prstGeom prst="rect">
            <a:avLst/>
          </a:prstGeom>
        </p:spPr>
        <p:txBody>
          <a:bodyPr wrap="none">
            <a:spAutoFit/>
          </a:bodyPr>
          <a:lstStyle/>
          <a:p>
            <a:r>
              <a:rPr lang="en-US" sz="2800" b="1" kern="1200" dirty="0">
                <a:solidFill>
                  <a:schemeClr val="bg1"/>
                </a:solidFill>
                <a:latin typeface="Calibri"/>
                <a:ea typeface="+mn-ea"/>
                <a:cs typeface="Arial" panose="020B0604020202020204" pitchFamily="34" charset="0"/>
              </a:rPr>
              <a:t>Investigations</a:t>
            </a:r>
            <a:endParaRPr lang="ar-SA"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01"/>
                                        </p:tgtEl>
                                        <p:attrNameLst>
                                          <p:attrName>style.visibility</p:attrName>
                                        </p:attrNameLst>
                                      </p:cBhvr>
                                      <p:to>
                                        <p:strVal val="visible"/>
                                      </p:to>
                                    </p:set>
                                    <p:anim calcmode="lin" valueType="num">
                                      <p:cBhvr additive="base">
                                        <p:cTn id="7" dur="500"/>
                                        <p:tgtEl>
                                          <p:spTgt spid="1601"/>
                                        </p:tgtEl>
                                        <p:attrNameLst>
                                          <p:attrName>ppt_w</p:attrName>
                                        </p:attrNameLst>
                                      </p:cBhvr>
                                      <p:tavLst>
                                        <p:tav tm="0">
                                          <p:val>
                                            <p:strVal val="0"/>
                                          </p:val>
                                        </p:tav>
                                        <p:tav tm="100000">
                                          <p:val>
                                            <p:strVal val="#ppt_w"/>
                                          </p:val>
                                        </p:tav>
                                      </p:tavLst>
                                    </p:anim>
                                    <p:anim calcmode="lin" valueType="num">
                                      <p:cBhvr additive="base">
                                        <p:cTn id="8" dur="500"/>
                                        <p:tgtEl>
                                          <p:spTgt spid="160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602"/>
                                        </p:tgtEl>
                                        <p:attrNameLst>
                                          <p:attrName>style.visibility</p:attrName>
                                        </p:attrNameLst>
                                      </p:cBhvr>
                                      <p:to>
                                        <p:strVal val="visible"/>
                                      </p:to>
                                    </p:set>
                                    <p:animEffect transition="in" filter="fade">
                                      <p:cBhvr>
                                        <p:cTn id="11" dur="500"/>
                                        <p:tgtEl>
                                          <p:spTgt spid="1602"/>
                                        </p:tgtEl>
                                      </p:cBhvr>
                                    </p:animEffect>
                                  </p:childTnLst>
                                </p:cTn>
                              </p:par>
                              <p:par>
                                <p:cTn id="12" presetID="2" presetClass="entr" presetSubtype="2" fill="hold" nodeType="withEffect">
                                  <p:stCondLst>
                                    <p:cond delay="0"/>
                                  </p:stCondLst>
                                  <p:childTnLst>
                                    <p:set>
                                      <p:cBhvr>
                                        <p:cTn id="13" dur="1" fill="hold">
                                          <p:stCondLst>
                                            <p:cond delay="0"/>
                                          </p:stCondLst>
                                        </p:cTn>
                                        <p:tgtEl>
                                          <p:spTgt spid="1603"/>
                                        </p:tgtEl>
                                        <p:attrNameLst>
                                          <p:attrName>style.visibility</p:attrName>
                                        </p:attrNameLst>
                                      </p:cBhvr>
                                      <p:to>
                                        <p:strVal val="visible"/>
                                      </p:to>
                                    </p:set>
                                    <p:anim calcmode="lin" valueType="num">
                                      <p:cBhvr additive="base">
                                        <p:cTn id="14" dur="500"/>
                                        <p:tgtEl>
                                          <p:spTgt spid="1603"/>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604"/>
                                        </p:tgtEl>
                                        <p:attrNameLst>
                                          <p:attrName>style.visibility</p:attrName>
                                        </p:attrNameLst>
                                      </p:cBhvr>
                                      <p:to>
                                        <p:strVal val="visible"/>
                                      </p:to>
                                    </p:set>
                                    <p:anim calcmode="lin" valueType="num">
                                      <p:cBhvr additive="base">
                                        <p:cTn id="17" dur="500"/>
                                        <p:tgtEl>
                                          <p:spTgt spid="1604"/>
                                        </p:tgtEl>
                                        <p:attrNameLst>
                                          <p:attrName>ppt_x</p:attrName>
                                        </p:attrNameLst>
                                      </p:cBhvr>
                                      <p:tavLst>
                                        <p:tav tm="0">
                                          <p:val>
                                            <p:strVal val="#ppt_x+1"/>
                                          </p:val>
                                        </p:tav>
                                        <p:tav tm="100000">
                                          <p:val>
                                            <p:strVal val="#ppt_x"/>
                                          </p:val>
                                        </p:tav>
                                      </p:tavLst>
                                    </p:anim>
                                  </p:childTnLst>
                                </p:cTn>
                              </p:par>
                            </p:childTnLst>
                          </p:cTn>
                        </p:par>
                        <p:par>
                          <p:cTn id="18" fill="hold">
                            <p:stCondLst>
                              <p:cond delay="1200"/>
                            </p:stCondLst>
                            <p:childTnLst>
                              <p:par>
                                <p:cTn id="19" presetID="10" presetClass="entr" presetSubtype="0" fill="hold" nodeType="afterEffect">
                                  <p:stCondLst>
                                    <p:cond delay="0"/>
                                  </p:stCondLst>
                                  <p:childTnLst>
                                    <p:set>
                                      <p:cBhvr>
                                        <p:cTn id="20" dur="1" fill="hold">
                                          <p:stCondLst>
                                            <p:cond delay="0"/>
                                          </p:stCondLst>
                                        </p:cTn>
                                        <p:tgtEl>
                                          <p:spTgt spid="1608"/>
                                        </p:tgtEl>
                                        <p:attrNameLst>
                                          <p:attrName>style.visibility</p:attrName>
                                        </p:attrNameLst>
                                      </p:cBhvr>
                                      <p:to>
                                        <p:strVal val="visible"/>
                                      </p:to>
                                    </p:set>
                                    <p:animEffect transition="in" filter="fade">
                                      <p:cBhvr>
                                        <p:cTn id="21" dur="1000"/>
                                        <p:tgtEl>
                                          <p:spTgt spid="1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14"/>
          <p:cNvSpPr/>
          <p:nvPr/>
        </p:nvSpPr>
        <p:spPr>
          <a:xfrm>
            <a:off x="4336694" y="1769913"/>
            <a:ext cx="3530274" cy="1898623"/>
          </a:xfrm>
          <a:prstGeom prst="rect">
            <a:avLst/>
          </a:prstGeom>
          <a:solidFill>
            <a:srgbClr val="FFC000"/>
          </a:solidFill>
          <a:ln>
            <a:noFill/>
          </a:ln>
        </p:spPr>
        <p:txBody>
          <a:bodyPr spcFirstLastPara="1" wrap="square" lIns="91425" tIns="45700" rIns="91425" bIns="45700" anchor="ctr" anchorCtr="0">
            <a:noAutofit/>
          </a:bodyPr>
          <a:lstStyle/>
          <a:p>
            <a:pPr algn="ctr"/>
            <a:r>
              <a:rPr lang="en-US" sz="13800" dirty="0" smtClean="0">
                <a:solidFill>
                  <a:srgbClr val="363B45"/>
                </a:solidFill>
                <a:latin typeface="Calibri"/>
                <a:ea typeface="Calibri"/>
                <a:cs typeface="Calibri"/>
                <a:sym typeface="Calibri"/>
              </a:rPr>
              <a:t>04</a:t>
            </a:r>
            <a:endParaRPr sz="13800" dirty="0">
              <a:solidFill>
                <a:srgbClr val="363B45"/>
              </a:solidFill>
              <a:latin typeface="Calibri"/>
              <a:ea typeface="Calibri"/>
              <a:cs typeface="Calibri"/>
              <a:sym typeface="Calibri"/>
            </a:endParaRPr>
          </a:p>
        </p:txBody>
      </p:sp>
      <p:sp>
        <p:nvSpPr>
          <p:cNvPr id="1353" name="Google Shape;1353;p14"/>
          <p:cNvSpPr/>
          <p:nvPr/>
        </p:nvSpPr>
        <p:spPr>
          <a:xfrm>
            <a:off x="4199183" y="3823312"/>
            <a:ext cx="3778403" cy="754897"/>
          </a:xfrm>
          <a:prstGeom prst="rect">
            <a:avLst/>
          </a:prstGeom>
          <a:noFill/>
          <a:ln>
            <a:noFill/>
          </a:ln>
        </p:spPr>
        <p:txBody>
          <a:bodyPr spcFirstLastPara="1" wrap="square" lIns="91425" tIns="45700" rIns="91425" bIns="45700" anchor="ctr" anchorCtr="0">
            <a:normAutofit/>
          </a:bodyPr>
          <a:lstStyle/>
          <a:p>
            <a:pPr algn="ctr">
              <a:lnSpc>
                <a:spcPct val="110000"/>
              </a:lnSpc>
            </a:pPr>
            <a:endParaRPr sz="3200" dirty="0">
              <a:solidFill>
                <a:srgbClr val="00C5B4"/>
              </a:solidFill>
              <a:latin typeface="Calibri"/>
              <a:ea typeface="Calibri"/>
              <a:cs typeface="Calibri"/>
              <a:sym typeface="Calibri"/>
            </a:endParaRPr>
          </a:p>
        </p:txBody>
      </p:sp>
      <p:cxnSp>
        <p:nvCxnSpPr>
          <p:cNvPr id="1354" name="Google Shape;1354;p14"/>
          <p:cNvCxnSpPr/>
          <p:nvPr/>
        </p:nvCxnSpPr>
        <p:spPr>
          <a:xfrm rot="10800000">
            <a:off x="4357089" y="4696457"/>
            <a:ext cx="3489484" cy="0"/>
          </a:xfrm>
          <a:prstGeom prst="straightConnector1">
            <a:avLst/>
          </a:prstGeom>
          <a:noFill/>
          <a:ln w="9525" cap="flat" cmpd="sng">
            <a:solidFill>
              <a:srgbClr val="FFC000"/>
            </a:solidFill>
            <a:prstDash val="solid"/>
            <a:miter lim="800000"/>
            <a:headEnd type="none" w="sm" len="sm"/>
            <a:tailEnd type="none" w="sm" len="sm"/>
          </a:ln>
        </p:spPr>
      </p:cxnSp>
      <p:cxnSp>
        <p:nvCxnSpPr>
          <p:cNvPr id="1355" name="Google Shape;1355;p14"/>
          <p:cNvCxnSpPr/>
          <p:nvPr/>
        </p:nvCxnSpPr>
        <p:spPr>
          <a:xfrm rot="10800000">
            <a:off x="4357089" y="3876041"/>
            <a:ext cx="3489484" cy="0"/>
          </a:xfrm>
          <a:prstGeom prst="straightConnector1">
            <a:avLst/>
          </a:prstGeom>
          <a:noFill/>
          <a:ln w="9525" cap="flat" cmpd="sng">
            <a:solidFill>
              <a:srgbClr val="FFC000"/>
            </a:solidFill>
            <a:prstDash val="solid"/>
            <a:miter lim="800000"/>
            <a:headEnd type="none" w="sm" len="sm"/>
            <a:tailEnd type="none" w="sm" len="sm"/>
          </a:ln>
        </p:spPr>
      </p:cxnSp>
      <p:sp>
        <p:nvSpPr>
          <p:cNvPr id="1356" name="Google Shape;1356;p14"/>
          <p:cNvSpPr/>
          <p:nvPr/>
        </p:nvSpPr>
        <p:spPr>
          <a:xfrm>
            <a:off x="620746" y="377952"/>
            <a:ext cx="10961312" cy="5936169"/>
          </a:xfrm>
          <a:prstGeom prst="rect">
            <a:avLst/>
          </a:prstGeom>
          <a:noFill/>
          <a:ln w="19050" cap="flat" cmpd="sng">
            <a:solidFill>
              <a:srgbClr val="FFC000"/>
            </a:solidFill>
            <a:prstDash val="lgDash"/>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7" name="Google Shape;1357;p14"/>
          <p:cNvSpPr/>
          <p:nvPr/>
        </p:nvSpPr>
        <p:spPr>
          <a:xfrm>
            <a:off x="1607984" y="989472"/>
            <a:ext cx="1209305" cy="1193341"/>
          </a:xfrm>
          <a:custGeom>
            <a:avLst/>
            <a:gdLst/>
            <a:ahLst/>
            <a:cxnLst/>
            <a:rect l="l" t="t" r="r" b="b"/>
            <a:pathLst>
              <a:path w="200" h="197" extrusionOk="0">
                <a:moveTo>
                  <a:pt x="126" y="191"/>
                </a:moveTo>
                <a:cubicBezTo>
                  <a:pt x="125" y="191"/>
                  <a:pt x="125" y="191"/>
                  <a:pt x="125" y="191"/>
                </a:cubicBezTo>
                <a:cubicBezTo>
                  <a:pt x="123" y="189"/>
                  <a:pt x="122" y="185"/>
                  <a:pt x="125" y="182"/>
                </a:cubicBezTo>
                <a:cubicBezTo>
                  <a:pt x="127" y="180"/>
                  <a:pt x="131" y="180"/>
                  <a:pt x="133" y="182"/>
                </a:cubicBezTo>
                <a:cubicBezTo>
                  <a:pt x="133" y="182"/>
                  <a:pt x="134" y="182"/>
                  <a:pt x="134" y="182"/>
                </a:cubicBezTo>
                <a:cubicBezTo>
                  <a:pt x="137" y="178"/>
                  <a:pt x="137" y="178"/>
                  <a:pt x="137" y="178"/>
                </a:cubicBezTo>
                <a:cubicBezTo>
                  <a:pt x="137" y="178"/>
                  <a:pt x="137" y="178"/>
                  <a:pt x="137" y="178"/>
                </a:cubicBezTo>
                <a:cubicBezTo>
                  <a:pt x="134" y="176"/>
                  <a:pt x="134" y="172"/>
                  <a:pt x="136" y="169"/>
                </a:cubicBezTo>
                <a:cubicBezTo>
                  <a:pt x="139" y="167"/>
                  <a:pt x="143" y="167"/>
                  <a:pt x="145" y="169"/>
                </a:cubicBezTo>
                <a:cubicBezTo>
                  <a:pt x="145" y="169"/>
                  <a:pt x="145" y="169"/>
                  <a:pt x="146" y="169"/>
                </a:cubicBezTo>
                <a:cubicBezTo>
                  <a:pt x="150" y="165"/>
                  <a:pt x="150" y="165"/>
                  <a:pt x="150" y="165"/>
                </a:cubicBezTo>
                <a:cubicBezTo>
                  <a:pt x="150" y="164"/>
                  <a:pt x="149" y="164"/>
                  <a:pt x="149" y="164"/>
                </a:cubicBezTo>
                <a:cubicBezTo>
                  <a:pt x="147" y="162"/>
                  <a:pt x="147" y="158"/>
                  <a:pt x="149" y="155"/>
                </a:cubicBezTo>
                <a:cubicBezTo>
                  <a:pt x="151" y="153"/>
                  <a:pt x="155" y="153"/>
                  <a:pt x="158" y="155"/>
                </a:cubicBezTo>
                <a:cubicBezTo>
                  <a:pt x="158" y="155"/>
                  <a:pt x="158" y="155"/>
                  <a:pt x="158" y="156"/>
                </a:cubicBezTo>
                <a:cubicBezTo>
                  <a:pt x="162" y="151"/>
                  <a:pt x="162" y="151"/>
                  <a:pt x="162" y="151"/>
                </a:cubicBezTo>
                <a:cubicBezTo>
                  <a:pt x="162" y="151"/>
                  <a:pt x="162" y="150"/>
                  <a:pt x="162" y="150"/>
                </a:cubicBezTo>
                <a:cubicBezTo>
                  <a:pt x="159" y="148"/>
                  <a:pt x="159" y="144"/>
                  <a:pt x="161" y="142"/>
                </a:cubicBezTo>
                <a:cubicBezTo>
                  <a:pt x="164" y="139"/>
                  <a:pt x="168" y="139"/>
                  <a:pt x="170" y="141"/>
                </a:cubicBezTo>
                <a:cubicBezTo>
                  <a:pt x="170" y="141"/>
                  <a:pt x="170" y="141"/>
                  <a:pt x="171" y="142"/>
                </a:cubicBezTo>
                <a:cubicBezTo>
                  <a:pt x="175" y="137"/>
                  <a:pt x="175" y="137"/>
                  <a:pt x="175" y="137"/>
                </a:cubicBezTo>
                <a:cubicBezTo>
                  <a:pt x="175" y="137"/>
                  <a:pt x="174" y="137"/>
                  <a:pt x="174" y="136"/>
                </a:cubicBezTo>
                <a:cubicBezTo>
                  <a:pt x="172" y="134"/>
                  <a:pt x="172" y="130"/>
                  <a:pt x="174" y="128"/>
                </a:cubicBezTo>
                <a:cubicBezTo>
                  <a:pt x="176" y="125"/>
                  <a:pt x="180" y="125"/>
                  <a:pt x="183" y="127"/>
                </a:cubicBezTo>
                <a:cubicBezTo>
                  <a:pt x="183" y="127"/>
                  <a:pt x="183" y="128"/>
                  <a:pt x="183" y="128"/>
                </a:cubicBezTo>
                <a:cubicBezTo>
                  <a:pt x="187" y="123"/>
                  <a:pt x="187" y="123"/>
                  <a:pt x="187" y="123"/>
                </a:cubicBezTo>
                <a:cubicBezTo>
                  <a:pt x="187" y="123"/>
                  <a:pt x="187" y="123"/>
                  <a:pt x="187" y="122"/>
                </a:cubicBezTo>
                <a:cubicBezTo>
                  <a:pt x="184" y="120"/>
                  <a:pt x="184" y="116"/>
                  <a:pt x="186" y="114"/>
                </a:cubicBezTo>
                <a:cubicBezTo>
                  <a:pt x="189" y="111"/>
                  <a:pt x="192" y="111"/>
                  <a:pt x="195" y="113"/>
                </a:cubicBezTo>
                <a:cubicBezTo>
                  <a:pt x="195" y="113"/>
                  <a:pt x="195" y="114"/>
                  <a:pt x="196" y="114"/>
                </a:cubicBezTo>
                <a:cubicBezTo>
                  <a:pt x="200" y="109"/>
                  <a:pt x="200" y="109"/>
                  <a:pt x="200" y="109"/>
                </a:cubicBezTo>
                <a:cubicBezTo>
                  <a:pt x="79" y="0"/>
                  <a:pt x="79" y="0"/>
                  <a:pt x="79" y="0"/>
                </a:cubicBezTo>
                <a:cubicBezTo>
                  <a:pt x="0" y="88"/>
                  <a:pt x="0" y="88"/>
                  <a:pt x="0" y="88"/>
                </a:cubicBezTo>
                <a:cubicBezTo>
                  <a:pt x="121" y="197"/>
                  <a:pt x="121" y="197"/>
                  <a:pt x="121" y="197"/>
                </a:cubicBezTo>
                <a:lnTo>
                  <a:pt x="126" y="191"/>
                </a:lnTo>
                <a:close/>
              </a:path>
            </a:pathLst>
          </a:custGeom>
          <a:solidFill>
            <a:srgbClr val="D0D1D2"/>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grpSp>
        <p:nvGrpSpPr>
          <p:cNvPr id="1358" name="Google Shape;1358;p14"/>
          <p:cNvGrpSpPr/>
          <p:nvPr/>
        </p:nvGrpSpPr>
        <p:grpSpPr>
          <a:xfrm>
            <a:off x="279952" y="162285"/>
            <a:ext cx="2177813" cy="1870498"/>
            <a:chOff x="571501" y="-28575"/>
            <a:chExt cx="2598737" cy="2232025"/>
          </a:xfrm>
        </p:grpSpPr>
        <p:sp>
          <p:nvSpPr>
            <p:cNvPr id="1359" name="Google Shape;1359;p14"/>
            <p:cNvSpPr/>
            <p:nvPr/>
          </p:nvSpPr>
          <p:spPr>
            <a:xfrm>
              <a:off x="571501" y="101600"/>
              <a:ext cx="2598737" cy="2101850"/>
            </a:xfrm>
            <a:custGeom>
              <a:avLst/>
              <a:gdLst/>
              <a:ahLst/>
              <a:cxnLst/>
              <a:rect l="l" t="t" r="r" b="b"/>
              <a:pathLst>
                <a:path w="360" h="291" extrusionOk="0">
                  <a:moveTo>
                    <a:pt x="354" y="236"/>
                  </a:moveTo>
                  <a:cubicBezTo>
                    <a:pt x="48" y="290"/>
                    <a:pt x="48" y="290"/>
                    <a:pt x="48" y="290"/>
                  </a:cubicBezTo>
                  <a:cubicBezTo>
                    <a:pt x="44" y="291"/>
                    <a:pt x="41" y="288"/>
                    <a:pt x="40" y="284"/>
                  </a:cubicBezTo>
                  <a:cubicBezTo>
                    <a:pt x="1" y="63"/>
                    <a:pt x="1" y="63"/>
                    <a:pt x="1" y="63"/>
                  </a:cubicBezTo>
                  <a:cubicBezTo>
                    <a:pt x="0" y="59"/>
                    <a:pt x="3" y="56"/>
                    <a:pt x="7" y="55"/>
                  </a:cubicBezTo>
                  <a:cubicBezTo>
                    <a:pt x="312" y="1"/>
                    <a:pt x="312" y="1"/>
                    <a:pt x="312" y="1"/>
                  </a:cubicBezTo>
                  <a:cubicBezTo>
                    <a:pt x="316" y="0"/>
                    <a:pt x="320" y="3"/>
                    <a:pt x="320" y="6"/>
                  </a:cubicBezTo>
                  <a:cubicBezTo>
                    <a:pt x="360" y="228"/>
                    <a:pt x="360" y="228"/>
                    <a:pt x="360" y="228"/>
                  </a:cubicBezTo>
                  <a:cubicBezTo>
                    <a:pt x="360" y="231"/>
                    <a:pt x="358" y="235"/>
                    <a:pt x="354" y="236"/>
                  </a:cubicBezTo>
                  <a:close/>
                </a:path>
              </a:pathLst>
            </a:custGeom>
            <a:solidFill>
              <a:srgbClr val="E16162"/>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60" name="Google Shape;1360;p14"/>
            <p:cNvSpPr/>
            <p:nvPr/>
          </p:nvSpPr>
          <p:spPr>
            <a:xfrm>
              <a:off x="622301" y="144463"/>
              <a:ext cx="2490787" cy="1979613"/>
            </a:xfrm>
            <a:custGeom>
              <a:avLst/>
              <a:gdLst/>
              <a:ahLst/>
              <a:cxnLst/>
              <a:rect l="l" t="t" r="r" b="b"/>
              <a:pathLst>
                <a:path w="1569" h="1247" extrusionOk="0">
                  <a:moveTo>
                    <a:pt x="1569" y="1002"/>
                  </a:moveTo>
                  <a:lnTo>
                    <a:pt x="182" y="1247"/>
                  </a:lnTo>
                  <a:lnTo>
                    <a:pt x="0" y="246"/>
                  </a:lnTo>
                  <a:lnTo>
                    <a:pt x="1391" y="0"/>
                  </a:lnTo>
                  <a:lnTo>
                    <a:pt x="1569" y="1002"/>
                  </a:lnTo>
                  <a:close/>
                </a:path>
              </a:pathLst>
            </a:custGeom>
            <a:solidFill>
              <a:srgbClr val="B83B5B"/>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61" name="Google Shape;1361;p14"/>
            <p:cNvSpPr/>
            <p:nvPr/>
          </p:nvSpPr>
          <p:spPr>
            <a:xfrm>
              <a:off x="658813" y="93663"/>
              <a:ext cx="2409825" cy="1958975"/>
            </a:xfrm>
            <a:custGeom>
              <a:avLst/>
              <a:gdLst/>
              <a:ahLst/>
              <a:cxnLst/>
              <a:rect l="l" t="t" r="r" b="b"/>
              <a:pathLst>
                <a:path w="334" h="271" extrusionOk="0">
                  <a:moveTo>
                    <a:pt x="334" y="219"/>
                  </a:moveTo>
                  <a:cubicBezTo>
                    <a:pt x="295" y="0"/>
                    <a:pt x="295" y="0"/>
                    <a:pt x="295" y="0"/>
                  </a:cubicBezTo>
                  <a:cubicBezTo>
                    <a:pt x="184" y="3"/>
                    <a:pt x="152" y="52"/>
                    <a:pt x="152" y="52"/>
                  </a:cubicBezTo>
                  <a:cubicBezTo>
                    <a:pt x="152" y="52"/>
                    <a:pt x="105" y="17"/>
                    <a:pt x="0" y="53"/>
                  </a:cubicBezTo>
                  <a:cubicBezTo>
                    <a:pt x="39" y="271"/>
                    <a:pt x="39" y="271"/>
                    <a:pt x="39" y="271"/>
                  </a:cubicBezTo>
                  <a:lnTo>
                    <a:pt x="334" y="219"/>
                  </a:lnTo>
                  <a:close/>
                </a:path>
              </a:pathLst>
            </a:custGeom>
            <a:solidFill>
              <a:srgbClr val="D0D1D2"/>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62" name="Google Shape;1362;p14"/>
            <p:cNvSpPr/>
            <p:nvPr/>
          </p:nvSpPr>
          <p:spPr>
            <a:xfrm>
              <a:off x="636588" y="-28575"/>
              <a:ext cx="2411412" cy="1958975"/>
            </a:xfrm>
            <a:custGeom>
              <a:avLst/>
              <a:gdLst/>
              <a:ahLst/>
              <a:cxnLst/>
              <a:rect l="l" t="t" r="r" b="b"/>
              <a:pathLst>
                <a:path w="334" h="271" extrusionOk="0">
                  <a:moveTo>
                    <a:pt x="334" y="218"/>
                  </a:moveTo>
                  <a:cubicBezTo>
                    <a:pt x="295" y="0"/>
                    <a:pt x="295" y="0"/>
                    <a:pt x="295" y="0"/>
                  </a:cubicBezTo>
                  <a:cubicBezTo>
                    <a:pt x="184" y="2"/>
                    <a:pt x="152" y="52"/>
                    <a:pt x="152" y="52"/>
                  </a:cubicBezTo>
                  <a:cubicBezTo>
                    <a:pt x="152" y="52"/>
                    <a:pt x="105" y="17"/>
                    <a:pt x="0" y="52"/>
                  </a:cubicBezTo>
                  <a:cubicBezTo>
                    <a:pt x="39" y="271"/>
                    <a:pt x="39" y="271"/>
                    <a:pt x="39" y="271"/>
                  </a:cubicBezTo>
                  <a:lnTo>
                    <a:pt x="334" y="218"/>
                  </a:lnTo>
                  <a:close/>
                </a:path>
              </a:pathLst>
            </a:custGeom>
            <a:solidFill>
              <a:srgbClr val="E6E6E6"/>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63" name="Google Shape;1363;p14"/>
            <p:cNvSpPr/>
            <p:nvPr/>
          </p:nvSpPr>
          <p:spPr>
            <a:xfrm>
              <a:off x="1733551" y="-28575"/>
              <a:ext cx="1314450" cy="1770063"/>
            </a:xfrm>
            <a:custGeom>
              <a:avLst/>
              <a:gdLst/>
              <a:ahLst/>
              <a:cxnLst/>
              <a:rect l="l" t="t" r="r" b="b"/>
              <a:pathLst>
                <a:path w="182" h="245" extrusionOk="0">
                  <a:moveTo>
                    <a:pt x="143" y="0"/>
                  </a:moveTo>
                  <a:cubicBezTo>
                    <a:pt x="32" y="2"/>
                    <a:pt x="0" y="52"/>
                    <a:pt x="0" y="52"/>
                  </a:cubicBezTo>
                  <a:cubicBezTo>
                    <a:pt x="34" y="245"/>
                    <a:pt x="34" y="245"/>
                    <a:pt x="34" y="245"/>
                  </a:cubicBezTo>
                  <a:cubicBezTo>
                    <a:pt x="182" y="218"/>
                    <a:pt x="182" y="218"/>
                    <a:pt x="182" y="218"/>
                  </a:cubicBezTo>
                  <a:lnTo>
                    <a:pt x="143" y="0"/>
                  </a:lnTo>
                  <a:close/>
                </a:path>
              </a:pathLst>
            </a:custGeom>
            <a:solidFill>
              <a:srgbClr val="F3F3F5"/>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grpSp>
      <p:grpSp>
        <p:nvGrpSpPr>
          <p:cNvPr id="1364" name="Google Shape;1364;p14"/>
          <p:cNvGrpSpPr/>
          <p:nvPr/>
        </p:nvGrpSpPr>
        <p:grpSpPr>
          <a:xfrm>
            <a:off x="9286533" y="368300"/>
            <a:ext cx="2324100" cy="2270125"/>
            <a:chOff x="4576763" y="-260350"/>
            <a:chExt cx="2324100" cy="2270125"/>
          </a:xfrm>
        </p:grpSpPr>
        <p:sp>
          <p:nvSpPr>
            <p:cNvPr id="1365" name="Google Shape;1365;p14"/>
            <p:cNvSpPr/>
            <p:nvPr/>
          </p:nvSpPr>
          <p:spPr>
            <a:xfrm>
              <a:off x="5154613" y="498475"/>
              <a:ext cx="1400175" cy="1452563"/>
            </a:xfrm>
            <a:custGeom>
              <a:avLst/>
              <a:gdLst/>
              <a:ahLst/>
              <a:cxnLst/>
              <a:rect l="l" t="t" r="r" b="b"/>
              <a:pathLst>
                <a:path w="194" h="201" extrusionOk="0">
                  <a:moveTo>
                    <a:pt x="5" y="131"/>
                  </a:moveTo>
                  <a:cubicBezTo>
                    <a:pt x="5" y="131"/>
                    <a:pt x="5" y="130"/>
                    <a:pt x="6" y="130"/>
                  </a:cubicBezTo>
                  <a:cubicBezTo>
                    <a:pt x="8" y="128"/>
                    <a:pt x="12" y="127"/>
                    <a:pt x="14" y="129"/>
                  </a:cubicBezTo>
                  <a:cubicBezTo>
                    <a:pt x="17" y="131"/>
                    <a:pt x="17" y="135"/>
                    <a:pt x="15" y="138"/>
                  </a:cubicBezTo>
                  <a:cubicBezTo>
                    <a:pt x="15" y="138"/>
                    <a:pt x="15" y="138"/>
                    <a:pt x="15" y="139"/>
                  </a:cubicBezTo>
                  <a:cubicBezTo>
                    <a:pt x="19" y="142"/>
                    <a:pt x="19" y="142"/>
                    <a:pt x="19" y="142"/>
                  </a:cubicBezTo>
                  <a:cubicBezTo>
                    <a:pt x="19" y="142"/>
                    <a:pt x="19" y="141"/>
                    <a:pt x="19" y="141"/>
                  </a:cubicBezTo>
                  <a:cubicBezTo>
                    <a:pt x="21" y="139"/>
                    <a:pt x="25" y="138"/>
                    <a:pt x="28" y="140"/>
                  </a:cubicBezTo>
                  <a:cubicBezTo>
                    <a:pt x="30" y="143"/>
                    <a:pt x="31" y="146"/>
                    <a:pt x="29" y="149"/>
                  </a:cubicBezTo>
                  <a:cubicBezTo>
                    <a:pt x="29" y="149"/>
                    <a:pt x="28" y="149"/>
                    <a:pt x="28" y="150"/>
                  </a:cubicBezTo>
                  <a:cubicBezTo>
                    <a:pt x="33" y="154"/>
                    <a:pt x="33" y="154"/>
                    <a:pt x="33" y="154"/>
                  </a:cubicBezTo>
                  <a:cubicBezTo>
                    <a:pt x="33" y="153"/>
                    <a:pt x="34" y="153"/>
                    <a:pt x="34" y="153"/>
                  </a:cubicBezTo>
                  <a:cubicBezTo>
                    <a:pt x="36" y="150"/>
                    <a:pt x="40" y="150"/>
                    <a:pt x="42" y="152"/>
                  </a:cubicBezTo>
                  <a:cubicBezTo>
                    <a:pt x="45" y="154"/>
                    <a:pt x="45" y="158"/>
                    <a:pt x="43" y="161"/>
                  </a:cubicBezTo>
                  <a:cubicBezTo>
                    <a:pt x="43" y="161"/>
                    <a:pt x="43" y="161"/>
                    <a:pt x="43" y="161"/>
                  </a:cubicBezTo>
                  <a:cubicBezTo>
                    <a:pt x="48" y="165"/>
                    <a:pt x="48" y="165"/>
                    <a:pt x="48" y="165"/>
                  </a:cubicBezTo>
                  <a:cubicBezTo>
                    <a:pt x="48" y="165"/>
                    <a:pt x="48" y="165"/>
                    <a:pt x="48" y="165"/>
                  </a:cubicBezTo>
                  <a:cubicBezTo>
                    <a:pt x="50" y="162"/>
                    <a:pt x="54" y="162"/>
                    <a:pt x="57" y="164"/>
                  </a:cubicBezTo>
                  <a:cubicBezTo>
                    <a:pt x="60" y="166"/>
                    <a:pt x="60" y="170"/>
                    <a:pt x="58" y="172"/>
                  </a:cubicBezTo>
                  <a:cubicBezTo>
                    <a:pt x="58" y="173"/>
                    <a:pt x="57" y="173"/>
                    <a:pt x="57" y="173"/>
                  </a:cubicBezTo>
                  <a:cubicBezTo>
                    <a:pt x="62" y="177"/>
                    <a:pt x="62" y="177"/>
                    <a:pt x="62" y="177"/>
                  </a:cubicBezTo>
                  <a:cubicBezTo>
                    <a:pt x="62" y="177"/>
                    <a:pt x="63" y="177"/>
                    <a:pt x="63" y="176"/>
                  </a:cubicBezTo>
                  <a:cubicBezTo>
                    <a:pt x="65" y="174"/>
                    <a:pt x="69" y="173"/>
                    <a:pt x="71" y="176"/>
                  </a:cubicBezTo>
                  <a:cubicBezTo>
                    <a:pt x="74" y="178"/>
                    <a:pt x="74" y="182"/>
                    <a:pt x="72" y="184"/>
                  </a:cubicBezTo>
                  <a:cubicBezTo>
                    <a:pt x="72" y="184"/>
                    <a:pt x="72" y="185"/>
                    <a:pt x="72" y="185"/>
                  </a:cubicBezTo>
                  <a:cubicBezTo>
                    <a:pt x="77" y="189"/>
                    <a:pt x="77" y="189"/>
                    <a:pt x="77" y="189"/>
                  </a:cubicBezTo>
                  <a:cubicBezTo>
                    <a:pt x="77" y="189"/>
                    <a:pt x="77" y="188"/>
                    <a:pt x="77" y="188"/>
                  </a:cubicBezTo>
                  <a:cubicBezTo>
                    <a:pt x="79" y="186"/>
                    <a:pt x="83" y="185"/>
                    <a:pt x="86" y="187"/>
                  </a:cubicBezTo>
                  <a:cubicBezTo>
                    <a:pt x="89" y="189"/>
                    <a:pt x="89" y="193"/>
                    <a:pt x="87" y="196"/>
                  </a:cubicBezTo>
                  <a:cubicBezTo>
                    <a:pt x="87" y="196"/>
                    <a:pt x="86" y="196"/>
                    <a:pt x="86" y="196"/>
                  </a:cubicBezTo>
                  <a:cubicBezTo>
                    <a:pt x="92" y="201"/>
                    <a:pt x="92" y="201"/>
                    <a:pt x="92" y="201"/>
                  </a:cubicBezTo>
                  <a:cubicBezTo>
                    <a:pt x="194" y="74"/>
                    <a:pt x="194" y="74"/>
                    <a:pt x="194" y="74"/>
                  </a:cubicBezTo>
                  <a:cubicBezTo>
                    <a:pt x="102" y="0"/>
                    <a:pt x="102" y="0"/>
                    <a:pt x="102" y="0"/>
                  </a:cubicBezTo>
                  <a:cubicBezTo>
                    <a:pt x="0" y="127"/>
                    <a:pt x="0" y="127"/>
                    <a:pt x="0" y="127"/>
                  </a:cubicBezTo>
                  <a:lnTo>
                    <a:pt x="5" y="131"/>
                  </a:lnTo>
                  <a:close/>
                </a:path>
              </a:pathLst>
            </a:custGeom>
            <a:solidFill>
              <a:srgbClr val="D0D1D2"/>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66" name="Google Shape;1366;p14"/>
            <p:cNvSpPr/>
            <p:nvPr/>
          </p:nvSpPr>
          <p:spPr>
            <a:xfrm>
              <a:off x="4576763" y="-260350"/>
              <a:ext cx="2324100" cy="2270125"/>
            </a:xfrm>
            <a:custGeom>
              <a:avLst/>
              <a:gdLst/>
              <a:ahLst/>
              <a:cxnLst/>
              <a:rect l="l" t="t" r="r" b="b"/>
              <a:pathLst>
                <a:path w="1464" h="1430" extrusionOk="0">
                  <a:moveTo>
                    <a:pt x="0" y="1006"/>
                  </a:moveTo>
                  <a:lnTo>
                    <a:pt x="1464" y="1430"/>
                  </a:lnTo>
                  <a:lnTo>
                    <a:pt x="319" y="0"/>
                  </a:lnTo>
                  <a:lnTo>
                    <a:pt x="0" y="1006"/>
                  </a:lnTo>
                  <a:close/>
                  <a:moveTo>
                    <a:pt x="337" y="824"/>
                  </a:moveTo>
                  <a:lnTo>
                    <a:pt x="432" y="510"/>
                  </a:lnTo>
                  <a:lnTo>
                    <a:pt x="792" y="956"/>
                  </a:lnTo>
                  <a:lnTo>
                    <a:pt x="337" y="824"/>
                  </a:lnTo>
                  <a:close/>
                </a:path>
              </a:pathLst>
            </a:custGeom>
            <a:solidFill>
              <a:srgbClr val="E16162"/>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67" name="Google Shape;1367;p14"/>
            <p:cNvSpPr/>
            <p:nvPr/>
          </p:nvSpPr>
          <p:spPr>
            <a:xfrm>
              <a:off x="6526213" y="1704975"/>
              <a:ext cx="65087" cy="58738"/>
            </a:xfrm>
            <a:custGeom>
              <a:avLst/>
              <a:gdLst/>
              <a:ahLst/>
              <a:cxnLst/>
              <a:rect l="l" t="t" r="r" b="b"/>
              <a:pathLst>
                <a:path w="41" h="37" extrusionOk="0">
                  <a:moveTo>
                    <a:pt x="0" y="28"/>
                  </a:moveTo>
                  <a:lnTo>
                    <a:pt x="32" y="0"/>
                  </a:lnTo>
                  <a:lnTo>
                    <a:pt x="41" y="10"/>
                  </a:lnTo>
                  <a:lnTo>
                    <a:pt x="5" y="37"/>
                  </a:lnTo>
                  <a:lnTo>
                    <a:pt x="0" y="28"/>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68" name="Google Shape;1368;p14"/>
            <p:cNvSpPr/>
            <p:nvPr/>
          </p:nvSpPr>
          <p:spPr>
            <a:xfrm>
              <a:off x="6483350" y="1655763"/>
              <a:ext cx="65087" cy="57150"/>
            </a:xfrm>
            <a:custGeom>
              <a:avLst/>
              <a:gdLst/>
              <a:ahLst/>
              <a:cxnLst/>
              <a:rect l="l" t="t" r="r" b="b"/>
              <a:pathLst>
                <a:path w="41" h="36" extrusionOk="0">
                  <a:moveTo>
                    <a:pt x="0" y="27"/>
                  </a:moveTo>
                  <a:lnTo>
                    <a:pt x="36"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69" name="Google Shape;1369;p14"/>
            <p:cNvSpPr/>
            <p:nvPr/>
          </p:nvSpPr>
          <p:spPr>
            <a:xfrm>
              <a:off x="6438900" y="1604963"/>
              <a:ext cx="73025" cy="57150"/>
            </a:xfrm>
            <a:custGeom>
              <a:avLst/>
              <a:gdLst/>
              <a:ahLst/>
              <a:cxnLst/>
              <a:rect l="l" t="t" r="r" b="b"/>
              <a:pathLst>
                <a:path w="46" h="36" extrusionOk="0">
                  <a:moveTo>
                    <a:pt x="0" y="32"/>
                  </a:moveTo>
                  <a:lnTo>
                    <a:pt x="37" y="0"/>
                  </a:lnTo>
                  <a:lnTo>
                    <a:pt x="46"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70" name="Google Shape;1370;p14"/>
            <p:cNvSpPr/>
            <p:nvPr/>
          </p:nvSpPr>
          <p:spPr>
            <a:xfrm>
              <a:off x="6403975" y="1554163"/>
              <a:ext cx="65087" cy="65088"/>
            </a:xfrm>
            <a:custGeom>
              <a:avLst/>
              <a:gdLst/>
              <a:ahLst/>
              <a:cxnLst/>
              <a:rect l="l" t="t" r="r" b="b"/>
              <a:pathLst>
                <a:path w="41" h="41" extrusionOk="0">
                  <a:moveTo>
                    <a:pt x="0" y="32"/>
                  </a:moveTo>
                  <a:lnTo>
                    <a:pt x="36" y="0"/>
                  </a:lnTo>
                  <a:lnTo>
                    <a:pt x="41" y="9"/>
                  </a:lnTo>
                  <a:lnTo>
                    <a:pt x="4" y="41"/>
                  </a:lnTo>
                  <a:lnTo>
                    <a:pt x="0" y="32"/>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71" name="Google Shape;1371;p14"/>
            <p:cNvSpPr/>
            <p:nvPr/>
          </p:nvSpPr>
          <p:spPr>
            <a:xfrm>
              <a:off x="6288088" y="1511300"/>
              <a:ext cx="144462" cy="114300"/>
            </a:xfrm>
            <a:custGeom>
              <a:avLst/>
              <a:gdLst/>
              <a:ahLst/>
              <a:cxnLst/>
              <a:rect l="l" t="t" r="r" b="b"/>
              <a:pathLst>
                <a:path w="91" h="72" extrusionOk="0">
                  <a:moveTo>
                    <a:pt x="0" y="63"/>
                  </a:moveTo>
                  <a:lnTo>
                    <a:pt x="82" y="0"/>
                  </a:lnTo>
                  <a:lnTo>
                    <a:pt x="91" y="4"/>
                  </a:lnTo>
                  <a:lnTo>
                    <a:pt x="4" y="72"/>
                  </a:lnTo>
                  <a:lnTo>
                    <a:pt x="0" y="63"/>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72" name="Google Shape;1372;p14"/>
            <p:cNvSpPr/>
            <p:nvPr/>
          </p:nvSpPr>
          <p:spPr>
            <a:xfrm>
              <a:off x="6324600" y="1460500"/>
              <a:ext cx="65087" cy="57150"/>
            </a:xfrm>
            <a:custGeom>
              <a:avLst/>
              <a:gdLst/>
              <a:ahLst/>
              <a:cxnLst/>
              <a:rect l="l" t="t" r="r" b="b"/>
              <a:pathLst>
                <a:path w="41" h="36" extrusionOk="0">
                  <a:moveTo>
                    <a:pt x="0" y="27"/>
                  </a:moveTo>
                  <a:lnTo>
                    <a:pt x="36"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73" name="Google Shape;1373;p14"/>
            <p:cNvSpPr/>
            <p:nvPr/>
          </p:nvSpPr>
          <p:spPr>
            <a:xfrm>
              <a:off x="6280150" y="1409700"/>
              <a:ext cx="73025" cy="57150"/>
            </a:xfrm>
            <a:custGeom>
              <a:avLst/>
              <a:gdLst/>
              <a:ahLst/>
              <a:cxnLst/>
              <a:rect l="l" t="t" r="r" b="b"/>
              <a:pathLst>
                <a:path w="46" h="36" extrusionOk="0">
                  <a:moveTo>
                    <a:pt x="0" y="27"/>
                  </a:moveTo>
                  <a:lnTo>
                    <a:pt x="37" y="0"/>
                  </a:lnTo>
                  <a:lnTo>
                    <a:pt x="46"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74" name="Google Shape;1374;p14"/>
            <p:cNvSpPr/>
            <p:nvPr/>
          </p:nvSpPr>
          <p:spPr>
            <a:xfrm>
              <a:off x="6245225" y="1358900"/>
              <a:ext cx="65087" cy="57150"/>
            </a:xfrm>
            <a:custGeom>
              <a:avLst/>
              <a:gdLst/>
              <a:ahLst/>
              <a:cxnLst/>
              <a:rect l="l" t="t" r="r" b="b"/>
              <a:pathLst>
                <a:path w="41" h="36" extrusionOk="0">
                  <a:moveTo>
                    <a:pt x="0" y="27"/>
                  </a:moveTo>
                  <a:lnTo>
                    <a:pt x="36"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75" name="Google Shape;1375;p14"/>
            <p:cNvSpPr/>
            <p:nvPr/>
          </p:nvSpPr>
          <p:spPr>
            <a:xfrm>
              <a:off x="6200775" y="1308100"/>
              <a:ext cx="65087" cy="58738"/>
            </a:xfrm>
            <a:custGeom>
              <a:avLst/>
              <a:gdLst/>
              <a:ahLst/>
              <a:cxnLst/>
              <a:rect l="l" t="t" r="r" b="b"/>
              <a:pathLst>
                <a:path w="41" h="37" extrusionOk="0">
                  <a:moveTo>
                    <a:pt x="0" y="27"/>
                  </a:moveTo>
                  <a:lnTo>
                    <a:pt x="37" y="0"/>
                  </a:lnTo>
                  <a:lnTo>
                    <a:pt x="41" y="9"/>
                  </a:lnTo>
                  <a:lnTo>
                    <a:pt x="9" y="37"/>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76" name="Google Shape;1376;p14"/>
            <p:cNvSpPr/>
            <p:nvPr/>
          </p:nvSpPr>
          <p:spPr>
            <a:xfrm>
              <a:off x="6086475" y="1257300"/>
              <a:ext cx="144462" cy="123825"/>
            </a:xfrm>
            <a:custGeom>
              <a:avLst/>
              <a:gdLst/>
              <a:ahLst/>
              <a:cxnLst/>
              <a:rect l="l" t="t" r="r" b="b"/>
              <a:pathLst>
                <a:path w="91" h="78" extrusionOk="0">
                  <a:moveTo>
                    <a:pt x="0" y="69"/>
                  </a:moveTo>
                  <a:lnTo>
                    <a:pt x="81" y="0"/>
                  </a:lnTo>
                  <a:lnTo>
                    <a:pt x="91" y="9"/>
                  </a:lnTo>
                  <a:lnTo>
                    <a:pt x="9" y="78"/>
                  </a:lnTo>
                  <a:lnTo>
                    <a:pt x="0" y="69"/>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77" name="Google Shape;1377;p14"/>
            <p:cNvSpPr/>
            <p:nvPr/>
          </p:nvSpPr>
          <p:spPr>
            <a:xfrm>
              <a:off x="6121400" y="1214438"/>
              <a:ext cx="73025" cy="57150"/>
            </a:xfrm>
            <a:custGeom>
              <a:avLst/>
              <a:gdLst/>
              <a:ahLst/>
              <a:cxnLst/>
              <a:rect l="l" t="t" r="r" b="b"/>
              <a:pathLst>
                <a:path w="46" h="36" extrusionOk="0">
                  <a:moveTo>
                    <a:pt x="0" y="27"/>
                  </a:moveTo>
                  <a:lnTo>
                    <a:pt x="37" y="0"/>
                  </a:lnTo>
                  <a:lnTo>
                    <a:pt x="46"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78" name="Google Shape;1378;p14"/>
            <p:cNvSpPr/>
            <p:nvPr/>
          </p:nvSpPr>
          <p:spPr>
            <a:xfrm>
              <a:off x="6086475" y="1163638"/>
              <a:ext cx="65087" cy="57150"/>
            </a:xfrm>
            <a:custGeom>
              <a:avLst/>
              <a:gdLst/>
              <a:ahLst/>
              <a:cxnLst/>
              <a:rect l="l" t="t" r="r" b="b"/>
              <a:pathLst>
                <a:path w="41" h="36" extrusionOk="0">
                  <a:moveTo>
                    <a:pt x="0" y="27"/>
                  </a:moveTo>
                  <a:lnTo>
                    <a:pt x="31"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79" name="Google Shape;1379;p14"/>
            <p:cNvSpPr/>
            <p:nvPr/>
          </p:nvSpPr>
          <p:spPr>
            <a:xfrm>
              <a:off x="6042025" y="1112838"/>
              <a:ext cx="65087" cy="58738"/>
            </a:xfrm>
            <a:custGeom>
              <a:avLst/>
              <a:gdLst/>
              <a:ahLst/>
              <a:cxnLst/>
              <a:rect l="l" t="t" r="r" b="b"/>
              <a:pathLst>
                <a:path w="41" h="37" extrusionOk="0">
                  <a:moveTo>
                    <a:pt x="0" y="28"/>
                  </a:moveTo>
                  <a:lnTo>
                    <a:pt x="37" y="0"/>
                  </a:lnTo>
                  <a:lnTo>
                    <a:pt x="41" y="9"/>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80" name="Google Shape;1380;p14"/>
            <p:cNvSpPr/>
            <p:nvPr/>
          </p:nvSpPr>
          <p:spPr>
            <a:xfrm>
              <a:off x="6007101" y="1062038"/>
              <a:ext cx="65087" cy="58738"/>
            </a:xfrm>
            <a:custGeom>
              <a:avLst/>
              <a:gdLst/>
              <a:ahLst/>
              <a:cxnLst/>
              <a:rect l="l" t="t" r="r" b="b"/>
              <a:pathLst>
                <a:path w="41" h="37" extrusionOk="0">
                  <a:moveTo>
                    <a:pt x="0" y="28"/>
                  </a:moveTo>
                  <a:lnTo>
                    <a:pt x="31" y="0"/>
                  </a:lnTo>
                  <a:lnTo>
                    <a:pt x="41" y="9"/>
                  </a:lnTo>
                  <a:lnTo>
                    <a:pt x="4" y="37"/>
                  </a:lnTo>
                  <a:lnTo>
                    <a:pt x="0" y="28"/>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81" name="Google Shape;1381;p14"/>
            <p:cNvSpPr/>
            <p:nvPr/>
          </p:nvSpPr>
          <p:spPr>
            <a:xfrm>
              <a:off x="5891213" y="1011238"/>
              <a:ext cx="136525" cy="115888"/>
            </a:xfrm>
            <a:custGeom>
              <a:avLst/>
              <a:gdLst/>
              <a:ahLst/>
              <a:cxnLst/>
              <a:rect l="l" t="t" r="r" b="b"/>
              <a:pathLst>
                <a:path w="86" h="73" extrusionOk="0">
                  <a:moveTo>
                    <a:pt x="0" y="69"/>
                  </a:moveTo>
                  <a:lnTo>
                    <a:pt x="82" y="0"/>
                  </a:lnTo>
                  <a:lnTo>
                    <a:pt x="86" y="10"/>
                  </a:lnTo>
                  <a:lnTo>
                    <a:pt x="4" y="73"/>
                  </a:lnTo>
                  <a:lnTo>
                    <a:pt x="0" y="69"/>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82" name="Google Shape;1382;p14"/>
            <p:cNvSpPr/>
            <p:nvPr/>
          </p:nvSpPr>
          <p:spPr>
            <a:xfrm>
              <a:off x="5927726" y="962025"/>
              <a:ext cx="65087" cy="57150"/>
            </a:xfrm>
            <a:custGeom>
              <a:avLst/>
              <a:gdLst/>
              <a:ahLst/>
              <a:cxnLst/>
              <a:rect l="l" t="t" r="r" b="b"/>
              <a:pathLst>
                <a:path w="41" h="36" extrusionOk="0">
                  <a:moveTo>
                    <a:pt x="0" y="27"/>
                  </a:moveTo>
                  <a:lnTo>
                    <a:pt x="31"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83" name="Google Shape;1383;p14"/>
            <p:cNvSpPr/>
            <p:nvPr/>
          </p:nvSpPr>
          <p:spPr>
            <a:xfrm>
              <a:off x="5883276" y="911225"/>
              <a:ext cx="65087" cy="57150"/>
            </a:xfrm>
            <a:custGeom>
              <a:avLst/>
              <a:gdLst/>
              <a:ahLst/>
              <a:cxnLst/>
              <a:rect l="l" t="t" r="r" b="b"/>
              <a:pathLst>
                <a:path w="41" h="36" extrusionOk="0">
                  <a:moveTo>
                    <a:pt x="0" y="32"/>
                  </a:moveTo>
                  <a:lnTo>
                    <a:pt x="37" y="0"/>
                  </a:lnTo>
                  <a:lnTo>
                    <a:pt x="41"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84" name="Google Shape;1384;p14"/>
            <p:cNvSpPr/>
            <p:nvPr/>
          </p:nvSpPr>
          <p:spPr>
            <a:xfrm>
              <a:off x="5848351" y="860425"/>
              <a:ext cx="65087" cy="65088"/>
            </a:xfrm>
            <a:custGeom>
              <a:avLst/>
              <a:gdLst/>
              <a:ahLst/>
              <a:cxnLst/>
              <a:rect l="l" t="t" r="r" b="b"/>
              <a:pathLst>
                <a:path w="41" h="41" extrusionOk="0">
                  <a:moveTo>
                    <a:pt x="0" y="32"/>
                  </a:moveTo>
                  <a:lnTo>
                    <a:pt x="31" y="0"/>
                  </a:lnTo>
                  <a:lnTo>
                    <a:pt x="41" y="9"/>
                  </a:lnTo>
                  <a:lnTo>
                    <a:pt x="4" y="41"/>
                  </a:lnTo>
                  <a:lnTo>
                    <a:pt x="0" y="32"/>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85" name="Google Shape;1385;p14"/>
            <p:cNvSpPr/>
            <p:nvPr/>
          </p:nvSpPr>
          <p:spPr>
            <a:xfrm>
              <a:off x="5803901" y="817563"/>
              <a:ext cx="65087" cy="57150"/>
            </a:xfrm>
            <a:custGeom>
              <a:avLst/>
              <a:gdLst/>
              <a:ahLst/>
              <a:cxnLst/>
              <a:rect l="l" t="t" r="r" b="b"/>
              <a:pathLst>
                <a:path w="41" h="36" extrusionOk="0">
                  <a:moveTo>
                    <a:pt x="0" y="27"/>
                  </a:moveTo>
                  <a:lnTo>
                    <a:pt x="37" y="0"/>
                  </a:lnTo>
                  <a:lnTo>
                    <a:pt x="41"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86" name="Google Shape;1386;p14"/>
            <p:cNvSpPr/>
            <p:nvPr/>
          </p:nvSpPr>
          <p:spPr>
            <a:xfrm>
              <a:off x="5689601" y="766763"/>
              <a:ext cx="144462" cy="115888"/>
            </a:xfrm>
            <a:custGeom>
              <a:avLst/>
              <a:gdLst/>
              <a:ahLst/>
              <a:cxnLst/>
              <a:rect l="l" t="t" r="r" b="b"/>
              <a:pathLst>
                <a:path w="91" h="73" extrusionOk="0">
                  <a:moveTo>
                    <a:pt x="0" y="63"/>
                  </a:moveTo>
                  <a:lnTo>
                    <a:pt x="81" y="0"/>
                  </a:lnTo>
                  <a:lnTo>
                    <a:pt x="91" y="9"/>
                  </a:lnTo>
                  <a:lnTo>
                    <a:pt x="4" y="73"/>
                  </a:lnTo>
                  <a:lnTo>
                    <a:pt x="0" y="63"/>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87" name="Google Shape;1387;p14"/>
            <p:cNvSpPr/>
            <p:nvPr/>
          </p:nvSpPr>
          <p:spPr>
            <a:xfrm>
              <a:off x="5724526" y="715963"/>
              <a:ext cx="65087" cy="57150"/>
            </a:xfrm>
            <a:custGeom>
              <a:avLst/>
              <a:gdLst/>
              <a:ahLst/>
              <a:cxnLst/>
              <a:rect l="l" t="t" r="r" b="b"/>
              <a:pathLst>
                <a:path w="41" h="36" extrusionOk="0">
                  <a:moveTo>
                    <a:pt x="0" y="27"/>
                  </a:moveTo>
                  <a:lnTo>
                    <a:pt x="37"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88" name="Google Shape;1388;p14"/>
            <p:cNvSpPr/>
            <p:nvPr/>
          </p:nvSpPr>
          <p:spPr>
            <a:xfrm>
              <a:off x="5689601" y="665163"/>
              <a:ext cx="63500" cy="57150"/>
            </a:xfrm>
            <a:custGeom>
              <a:avLst/>
              <a:gdLst/>
              <a:ahLst/>
              <a:cxnLst/>
              <a:rect l="l" t="t" r="r" b="b"/>
              <a:pathLst>
                <a:path w="40" h="36" extrusionOk="0">
                  <a:moveTo>
                    <a:pt x="0" y="27"/>
                  </a:moveTo>
                  <a:lnTo>
                    <a:pt x="31" y="0"/>
                  </a:lnTo>
                  <a:lnTo>
                    <a:pt x="40"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89" name="Google Shape;1389;p14"/>
            <p:cNvSpPr/>
            <p:nvPr/>
          </p:nvSpPr>
          <p:spPr>
            <a:xfrm>
              <a:off x="5645151" y="614363"/>
              <a:ext cx="65087" cy="58738"/>
            </a:xfrm>
            <a:custGeom>
              <a:avLst/>
              <a:gdLst/>
              <a:ahLst/>
              <a:cxnLst/>
              <a:rect l="l" t="t" r="r" b="b"/>
              <a:pathLst>
                <a:path w="41" h="37" extrusionOk="0">
                  <a:moveTo>
                    <a:pt x="0" y="27"/>
                  </a:moveTo>
                  <a:lnTo>
                    <a:pt x="37" y="0"/>
                  </a:lnTo>
                  <a:lnTo>
                    <a:pt x="41" y="9"/>
                  </a:lnTo>
                  <a:lnTo>
                    <a:pt x="9" y="37"/>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90" name="Google Shape;1390;p14"/>
            <p:cNvSpPr/>
            <p:nvPr/>
          </p:nvSpPr>
          <p:spPr>
            <a:xfrm>
              <a:off x="5602288" y="563563"/>
              <a:ext cx="71437" cy="58738"/>
            </a:xfrm>
            <a:custGeom>
              <a:avLst/>
              <a:gdLst/>
              <a:ahLst/>
              <a:cxnLst/>
              <a:rect l="l" t="t" r="r" b="b"/>
              <a:pathLst>
                <a:path w="45" h="37" extrusionOk="0">
                  <a:moveTo>
                    <a:pt x="0" y="28"/>
                  </a:moveTo>
                  <a:lnTo>
                    <a:pt x="36" y="0"/>
                  </a:lnTo>
                  <a:lnTo>
                    <a:pt x="45" y="9"/>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91" name="Google Shape;1391;p14"/>
            <p:cNvSpPr/>
            <p:nvPr/>
          </p:nvSpPr>
          <p:spPr>
            <a:xfrm>
              <a:off x="5486401" y="512763"/>
              <a:ext cx="144462" cy="123825"/>
            </a:xfrm>
            <a:custGeom>
              <a:avLst/>
              <a:gdLst/>
              <a:ahLst/>
              <a:cxnLst/>
              <a:rect l="l" t="t" r="r" b="b"/>
              <a:pathLst>
                <a:path w="91" h="78" extrusionOk="0">
                  <a:moveTo>
                    <a:pt x="0" y="69"/>
                  </a:moveTo>
                  <a:lnTo>
                    <a:pt x="87" y="0"/>
                  </a:lnTo>
                  <a:lnTo>
                    <a:pt x="91" y="10"/>
                  </a:lnTo>
                  <a:lnTo>
                    <a:pt x="9" y="78"/>
                  </a:lnTo>
                  <a:lnTo>
                    <a:pt x="0" y="69"/>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92" name="Google Shape;1392;p14"/>
            <p:cNvSpPr/>
            <p:nvPr/>
          </p:nvSpPr>
          <p:spPr>
            <a:xfrm>
              <a:off x="5530851" y="469900"/>
              <a:ext cx="63500" cy="58738"/>
            </a:xfrm>
            <a:custGeom>
              <a:avLst/>
              <a:gdLst/>
              <a:ahLst/>
              <a:cxnLst/>
              <a:rect l="l" t="t" r="r" b="b"/>
              <a:pathLst>
                <a:path w="40" h="37" extrusionOk="0">
                  <a:moveTo>
                    <a:pt x="0" y="27"/>
                  </a:moveTo>
                  <a:lnTo>
                    <a:pt x="31" y="0"/>
                  </a:lnTo>
                  <a:lnTo>
                    <a:pt x="40" y="9"/>
                  </a:lnTo>
                  <a:lnTo>
                    <a:pt x="4" y="37"/>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93" name="Google Shape;1393;p14"/>
            <p:cNvSpPr/>
            <p:nvPr/>
          </p:nvSpPr>
          <p:spPr>
            <a:xfrm>
              <a:off x="5486401" y="419100"/>
              <a:ext cx="65087" cy="58738"/>
            </a:xfrm>
            <a:custGeom>
              <a:avLst/>
              <a:gdLst/>
              <a:ahLst/>
              <a:cxnLst/>
              <a:rect l="l" t="t" r="r" b="b"/>
              <a:pathLst>
                <a:path w="41" h="37" extrusionOk="0">
                  <a:moveTo>
                    <a:pt x="0" y="28"/>
                  </a:moveTo>
                  <a:lnTo>
                    <a:pt x="37" y="0"/>
                  </a:lnTo>
                  <a:lnTo>
                    <a:pt x="41" y="9"/>
                  </a:lnTo>
                  <a:lnTo>
                    <a:pt x="5" y="37"/>
                  </a:lnTo>
                  <a:lnTo>
                    <a:pt x="0" y="28"/>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94" name="Google Shape;1394;p14"/>
            <p:cNvSpPr/>
            <p:nvPr/>
          </p:nvSpPr>
          <p:spPr>
            <a:xfrm>
              <a:off x="5443538" y="368300"/>
              <a:ext cx="71437" cy="58738"/>
            </a:xfrm>
            <a:custGeom>
              <a:avLst/>
              <a:gdLst/>
              <a:ahLst/>
              <a:cxnLst/>
              <a:rect l="l" t="t" r="r" b="b"/>
              <a:pathLst>
                <a:path w="45" h="37" extrusionOk="0">
                  <a:moveTo>
                    <a:pt x="0" y="28"/>
                  </a:moveTo>
                  <a:lnTo>
                    <a:pt x="36" y="0"/>
                  </a:lnTo>
                  <a:lnTo>
                    <a:pt x="45" y="10"/>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95" name="Google Shape;1395;p14"/>
            <p:cNvSpPr/>
            <p:nvPr/>
          </p:nvSpPr>
          <p:spPr>
            <a:xfrm>
              <a:off x="5407026" y="319088"/>
              <a:ext cx="65087" cy="57150"/>
            </a:xfrm>
            <a:custGeom>
              <a:avLst/>
              <a:gdLst/>
              <a:ahLst/>
              <a:cxnLst/>
              <a:rect l="l" t="t" r="r" b="b"/>
              <a:pathLst>
                <a:path w="41" h="36" extrusionOk="0">
                  <a:moveTo>
                    <a:pt x="0" y="27"/>
                  </a:moveTo>
                  <a:lnTo>
                    <a:pt x="37" y="0"/>
                  </a:lnTo>
                  <a:lnTo>
                    <a:pt x="41" y="9"/>
                  </a:lnTo>
                  <a:lnTo>
                    <a:pt x="5"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96" name="Google Shape;1396;p14"/>
            <p:cNvSpPr/>
            <p:nvPr/>
          </p:nvSpPr>
          <p:spPr>
            <a:xfrm>
              <a:off x="5292726" y="268288"/>
              <a:ext cx="136525" cy="122238"/>
            </a:xfrm>
            <a:custGeom>
              <a:avLst/>
              <a:gdLst/>
              <a:ahLst/>
              <a:cxnLst/>
              <a:rect l="l" t="t" r="r" b="b"/>
              <a:pathLst>
                <a:path w="86" h="77" extrusionOk="0">
                  <a:moveTo>
                    <a:pt x="0" y="68"/>
                  </a:moveTo>
                  <a:lnTo>
                    <a:pt x="81" y="0"/>
                  </a:lnTo>
                  <a:lnTo>
                    <a:pt x="86" y="9"/>
                  </a:lnTo>
                  <a:lnTo>
                    <a:pt x="4" y="77"/>
                  </a:lnTo>
                  <a:lnTo>
                    <a:pt x="0" y="68"/>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97" name="Google Shape;1397;p14"/>
            <p:cNvSpPr/>
            <p:nvPr/>
          </p:nvSpPr>
          <p:spPr>
            <a:xfrm>
              <a:off x="5327651" y="217488"/>
              <a:ext cx="65087" cy="57150"/>
            </a:xfrm>
            <a:custGeom>
              <a:avLst/>
              <a:gdLst/>
              <a:ahLst/>
              <a:cxnLst/>
              <a:rect l="l" t="t" r="r" b="b"/>
              <a:pathLst>
                <a:path w="41" h="36" extrusionOk="0">
                  <a:moveTo>
                    <a:pt x="0" y="32"/>
                  </a:moveTo>
                  <a:lnTo>
                    <a:pt x="37" y="0"/>
                  </a:lnTo>
                  <a:lnTo>
                    <a:pt x="41" y="9"/>
                  </a:lnTo>
                  <a:lnTo>
                    <a:pt x="5" y="36"/>
                  </a:lnTo>
                  <a:lnTo>
                    <a:pt x="0" y="32"/>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98" name="Google Shape;1398;p14"/>
            <p:cNvSpPr/>
            <p:nvPr/>
          </p:nvSpPr>
          <p:spPr>
            <a:xfrm>
              <a:off x="5284788" y="166688"/>
              <a:ext cx="71437" cy="57150"/>
            </a:xfrm>
            <a:custGeom>
              <a:avLst/>
              <a:gdLst/>
              <a:ahLst/>
              <a:cxnLst/>
              <a:rect l="l" t="t" r="r" b="b"/>
              <a:pathLst>
                <a:path w="45" h="36" extrusionOk="0">
                  <a:moveTo>
                    <a:pt x="0" y="32"/>
                  </a:moveTo>
                  <a:lnTo>
                    <a:pt x="36" y="0"/>
                  </a:lnTo>
                  <a:lnTo>
                    <a:pt x="45"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399" name="Google Shape;1399;p14"/>
            <p:cNvSpPr/>
            <p:nvPr/>
          </p:nvSpPr>
          <p:spPr>
            <a:xfrm>
              <a:off x="5248276" y="123825"/>
              <a:ext cx="65087" cy="57150"/>
            </a:xfrm>
            <a:custGeom>
              <a:avLst/>
              <a:gdLst/>
              <a:ahLst/>
              <a:cxnLst/>
              <a:rect l="l" t="t" r="r" b="b"/>
              <a:pathLst>
                <a:path w="41" h="36" extrusionOk="0">
                  <a:moveTo>
                    <a:pt x="0" y="27"/>
                  </a:moveTo>
                  <a:lnTo>
                    <a:pt x="32" y="0"/>
                  </a:lnTo>
                  <a:lnTo>
                    <a:pt x="41" y="4"/>
                  </a:lnTo>
                  <a:lnTo>
                    <a:pt x="5"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00" name="Google Shape;1400;p14"/>
            <p:cNvSpPr/>
            <p:nvPr/>
          </p:nvSpPr>
          <p:spPr>
            <a:xfrm>
              <a:off x="5205413" y="73025"/>
              <a:ext cx="65087" cy="57150"/>
            </a:xfrm>
            <a:custGeom>
              <a:avLst/>
              <a:gdLst/>
              <a:ahLst/>
              <a:cxnLst/>
              <a:rect l="l" t="t" r="r" b="b"/>
              <a:pathLst>
                <a:path w="41" h="36" extrusionOk="0">
                  <a:moveTo>
                    <a:pt x="0" y="27"/>
                  </a:moveTo>
                  <a:lnTo>
                    <a:pt x="36" y="0"/>
                  </a:lnTo>
                  <a:lnTo>
                    <a:pt x="41"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01" name="Google Shape;1401;p14"/>
            <p:cNvSpPr/>
            <p:nvPr/>
          </p:nvSpPr>
          <p:spPr>
            <a:xfrm>
              <a:off x="5089526" y="22225"/>
              <a:ext cx="144462" cy="115888"/>
            </a:xfrm>
            <a:custGeom>
              <a:avLst/>
              <a:gdLst/>
              <a:ahLst/>
              <a:cxnLst/>
              <a:rect l="l" t="t" r="r" b="b"/>
              <a:pathLst>
                <a:path w="91" h="73" extrusionOk="0">
                  <a:moveTo>
                    <a:pt x="0" y="64"/>
                  </a:moveTo>
                  <a:lnTo>
                    <a:pt x="82" y="0"/>
                  </a:lnTo>
                  <a:lnTo>
                    <a:pt x="91" y="9"/>
                  </a:lnTo>
                  <a:lnTo>
                    <a:pt x="9" y="73"/>
                  </a:lnTo>
                  <a:lnTo>
                    <a:pt x="0" y="64"/>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grpSp>
      <p:sp>
        <p:nvSpPr>
          <p:cNvPr id="1402" name="Google Shape;1402;p14"/>
          <p:cNvSpPr/>
          <p:nvPr/>
        </p:nvSpPr>
        <p:spPr>
          <a:xfrm>
            <a:off x="8594726" y="5543550"/>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60" y="34"/>
                  <a:pt x="57" y="36"/>
                </a:cubicBezTo>
                <a:cubicBezTo>
                  <a:pt x="44" y="41"/>
                  <a:pt x="44" y="41"/>
                  <a:pt x="44" y="41"/>
                </a:cubicBezTo>
                <a:cubicBezTo>
                  <a:pt x="43" y="42"/>
                  <a:pt x="42" y="43"/>
                  <a:pt x="41" y="44"/>
                </a:cubicBezTo>
                <a:cubicBezTo>
                  <a:pt x="39" y="57"/>
                  <a:pt x="39" y="57"/>
                  <a:pt x="39" y="57"/>
                </a:cubicBezTo>
                <a:cubicBezTo>
                  <a:pt x="38" y="61"/>
                  <a:pt x="34" y="62"/>
                  <a:pt x="32" y="59"/>
                </a:cubicBezTo>
                <a:cubicBezTo>
                  <a:pt x="23" y="49"/>
                  <a:pt x="23" y="49"/>
                  <a:pt x="23" y="49"/>
                </a:cubicBezTo>
                <a:cubicBezTo>
                  <a:pt x="22" y="48"/>
                  <a:pt x="21" y="47"/>
                  <a:pt x="19" y="47"/>
                </a:cubicBezTo>
                <a:cubicBezTo>
                  <a:pt x="5" y="49"/>
                  <a:pt x="5" y="49"/>
                  <a:pt x="5" y="49"/>
                </a:cubicBezTo>
                <a:cubicBezTo>
                  <a:pt x="2" y="49"/>
                  <a:pt x="0" y="46"/>
                  <a:pt x="2" y="43"/>
                </a:cubicBezTo>
                <a:cubicBezTo>
                  <a:pt x="9" y="31"/>
                  <a:pt x="9" y="31"/>
                  <a:pt x="9" y="31"/>
                </a:cubicBezTo>
                <a:cubicBezTo>
                  <a:pt x="10" y="30"/>
                  <a:pt x="10" y="28"/>
                  <a:pt x="9" y="27"/>
                </a:cubicBezTo>
                <a:cubicBezTo>
                  <a:pt x="4" y="14"/>
                  <a:pt x="4" y="14"/>
                  <a:pt x="4" y="14"/>
                </a:cubicBezTo>
                <a:cubicBezTo>
                  <a:pt x="2" y="12"/>
                  <a:pt x="5" y="8"/>
                  <a:pt x="8" y="9"/>
                </a:cubicBezTo>
                <a:cubicBezTo>
                  <a:pt x="22" y="12"/>
                  <a:pt x="22" y="12"/>
                  <a:pt x="22"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grpSp>
        <p:nvGrpSpPr>
          <p:cNvPr id="1403" name="Google Shape;1403;p14"/>
          <p:cNvGrpSpPr/>
          <p:nvPr/>
        </p:nvGrpSpPr>
        <p:grpSpPr>
          <a:xfrm>
            <a:off x="3636350" y="347652"/>
            <a:ext cx="729175" cy="1452562"/>
            <a:chOff x="6065666" y="-1586705"/>
            <a:chExt cx="1400175" cy="2789237"/>
          </a:xfrm>
        </p:grpSpPr>
        <p:sp>
          <p:nvSpPr>
            <p:cNvPr id="1404" name="Google Shape;1404;p14"/>
            <p:cNvSpPr/>
            <p:nvPr/>
          </p:nvSpPr>
          <p:spPr>
            <a:xfrm>
              <a:off x="6592716" y="189707"/>
              <a:ext cx="873125" cy="715963"/>
            </a:xfrm>
            <a:custGeom>
              <a:avLst/>
              <a:gdLst/>
              <a:ahLst/>
              <a:cxnLst/>
              <a:rect l="l" t="t" r="r" b="b"/>
              <a:pathLst>
                <a:path w="550" h="451" extrusionOk="0">
                  <a:moveTo>
                    <a:pt x="550" y="23"/>
                  </a:moveTo>
                  <a:lnTo>
                    <a:pt x="546" y="0"/>
                  </a:lnTo>
                  <a:lnTo>
                    <a:pt x="0" y="160"/>
                  </a:lnTo>
                  <a:lnTo>
                    <a:pt x="9" y="187"/>
                  </a:lnTo>
                  <a:lnTo>
                    <a:pt x="250" y="451"/>
                  </a:lnTo>
                  <a:lnTo>
                    <a:pt x="496" y="378"/>
                  </a:lnTo>
                  <a:lnTo>
                    <a:pt x="550" y="23"/>
                  </a:lnTo>
                  <a:close/>
                </a:path>
              </a:pathLst>
            </a:custGeom>
            <a:solidFill>
              <a:srgbClr val="F5F8F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05" name="Google Shape;1405;p14"/>
            <p:cNvSpPr/>
            <p:nvPr/>
          </p:nvSpPr>
          <p:spPr>
            <a:xfrm>
              <a:off x="6989591" y="789782"/>
              <a:ext cx="390525" cy="412750"/>
            </a:xfrm>
            <a:custGeom>
              <a:avLst/>
              <a:gdLst/>
              <a:ahLst/>
              <a:cxnLst/>
              <a:rect l="l" t="t" r="r" b="b"/>
              <a:pathLst>
                <a:path w="54" h="57" extrusionOk="0">
                  <a:moveTo>
                    <a:pt x="46" y="49"/>
                  </a:moveTo>
                  <a:cubicBezTo>
                    <a:pt x="54" y="0"/>
                    <a:pt x="54" y="0"/>
                    <a:pt x="54" y="0"/>
                  </a:cubicBezTo>
                  <a:cubicBezTo>
                    <a:pt x="0" y="16"/>
                    <a:pt x="0" y="16"/>
                    <a:pt x="0" y="16"/>
                  </a:cubicBezTo>
                  <a:cubicBezTo>
                    <a:pt x="34" y="53"/>
                    <a:pt x="34" y="53"/>
                    <a:pt x="34" y="53"/>
                  </a:cubicBezTo>
                  <a:cubicBezTo>
                    <a:pt x="38" y="57"/>
                    <a:pt x="45" y="55"/>
                    <a:pt x="46" y="49"/>
                  </a:cubicBezTo>
                  <a:close/>
                </a:path>
              </a:pathLst>
            </a:custGeom>
            <a:solidFill>
              <a:srgbClr val="F2C87E"/>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06" name="Google Shape;1406;p14"/>
            <p:cNvSpPr/>
            <p:nvPr/>
          </p:nvSpPr>
          <p:spPr>
            <a:xfrm>
              <a:off x="6592716" y="384970"/>
              <a:ext cx="549275" cy="520700"/>
            </a:xfrm>
            <a:custGeom>
              <a:avLst/>
              <a:gdLst/>
              <a:ahLst/>
              <a:cxnLst/>
              <a:rect l="l" t="t" r="r" b="b"/>
              <a:pathLst>
                <a:path w="346" h="328" extrusionOk="0">
                  <a:moveTo>
                    <a:pt x="59" y="18"/>
                  </a:moveTo>
                  <a:lnTo>
                    <a:pt x="0" y="37"/>
                  </a:lnTo>
                  <a:lnTo>
                    <a:pt x="9" y="64"/>
                  </a:lnTo>
                  <a:lnTo>
                    <a:pt x="250" y="328"/>
                  </a:lnTo>
                  <a:lnTo>
                    <a:pt x="346" y="296"/>
                  </a:lnTo>
                  <a:lnTo>
                    <a:pt x="169" y="0"/>
                  </a:lnTo>
                  <a:lnTo>
                    <a:pt x="59" y="18"/>
                  </a:lnTo>
                  <a:close/>
                </a:path>
              </a:pathLst>
            </a:custGeom>
            <a:solidFill>
              <a:srgbClr val="DBCCB8"/>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07" name="Google Shape;1407;p14"/>
            <p:cNvSpPr/>
            <p:nvPr/>
          </p:nvSpPr>
          <p:spPr>
            <a:xfrm>
              <a:off x="6303791" y="-727868"/>
              <a:ext cx="1025525" cy="1192213"/>
            </a:xfrm>
            <a:custGeom>
              <a:avLst/>
              <a:gdLst/>
              <a:ahLst/>
              <a:cxnLst/>
              <a:rect l="l" t="t" r="r" b="b"/>
              <a:pathLst>
                <a:path w="646" h="751" extrusionOk="0">
                  <a:moveTo>
                    <a:pt x="0" y="137"/>
                  </a:moveTo>
                  <a:lnTo>
                    <a:pt x="187" y="751"/>
                  </a:lnTo>
                  <a:lnTo>
                    <a:pt x="646" y="615"/>
                  </a:lnTo>
                  <a:lnTo>
                    <a:pt x="455" y="0"/>
                  </a:lnTo>
                  <a:lnTo>
                    <a:pt x="0" y="137"/>
                  </a:lnTo>
                  <a:close/>
                </a:path>
              </a:pathLst>
            </a:custGeom>
            <a:solidFill>
              <a:srgbClr val="F2C87E"/>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08" name="Google Shape;1408;p14"/>
            <p:cNvSpPr/>
            <p:nvPr/>
          </p:nvSpPr>
          <p:spPr>
            <a:xfrm>
              <a:off x="6975304" y="-770730"/>
              <a:ext cx="490537" cy="1033463"/>
            </a:xfrm>
            <a:custGeom>
              <a:avLst/>
              <a:gdLst/>
              <a:ahLst/>
              <a:cxnLst/>
              <a:rect l="l" t="t" r="r" b="b"/>
              <a:pathLst>
                <a:path w="309" h="651" extrusionOk="0">
                  <a:moveTo>
                    <a:pt x="0" y="36"/>
                  </a:moveTo>
                  <a:lnTo>
                    <a:pt x="187" y="651"/>
                  </a:lnTo>
                  <a:lnTo>
                    <a:pt x="309" y="614"/>
                  </a:lnTo>
                  <a:lnTo>
                    <a:pt x="119" y="0"/>
                  </a:lnTo>
                  <a:lnTo>
                    <a:pt x="0" y="36"/>
                  </a:lnTo>
                  <a:close/>
                </a:path>
              </a:pathLst>
            </a:custGeom>
            <a:solidFill>
              <a:srgbClr val="FFF6B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09" name="Google Shape;1409;p14"/>
            <p:cNvSpPr/>
            <p:nvPr/>
          </p:nvSpPr>
          <p:spPr>
            <a:xfrm>
              <a:off x="6303791" y="-589755"/>
              <a:ext cx="557212" cy="1054100"/>
            </a:xfrm>
            <a:custGeom>
              <a:avLst/>
              <a:gdLst/>
              <a:ahLst/>
              <a:cxnLst/>
              <a:rect l="l" t="t" r="r" b="b"/>
              <a:pathLst>
                <a:path w="351" h="664" extrusionOk="0">
                  <a:moveTo>
                    <a:pt x="0" y="50"/>
                  </a:moveTo>
                  <a:lnTo>
                    <a:pt x="187" y="664"/>
                  </a:lnTo>
                  <a:lnTo>
                    <a:pt x="351" y="614"/>
                  </a:lnTo>
                  <a:lnTo>
                    <a:pt x="164" y="0"/>
                  </a:lnTo>
                  <a:lnTo>
                    <a:pt x="0" y="50"/>
                  </a:lnTo>
                  <a:close/>
                </a:path>
              </a:pathLst>
            </a:custGeom>
            <a:solidFill>
              <a:srgbClr val="F4946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10" name="Google Shape;1410;p14"/>
            <p:cNvSpPr/>
            <p:nvPr/>
          </p:nvSpPr>
          <p:spPr>
            <a:xfrm>
              <a:off x="6065666" y="-1586705"/>
              <a:ext cx="989012" cy="736600"/>
            </a:xfrm>
            <a:custGeom>
              <a:avLst/>
              <a:gdLst/>
              <a:ahLst/>
              <a:cxnLst/>
              <a:rect l="l" t="t" r="r" b="b"/>
              <a:pathLst>
                <a:path w="137" h="102" extrusionOk="0">
                  <a:moveTo>
                    <a:pt x="16" y="95"/>
                  </a:moveTo>
                  <a:cubicBezTo>
                    <a:pt x="1" y="43"/>
                    <a:pt x="1" y="43"/>
                    <a:pt x="1" y="43"/>
                  </a:cubicBezTo>
                  <a:cubicBezTo>
                    <a:pt x="0" y="38"/>
                    <a:pt x="2" y="33"/>
                    <a:pt x="7" y="32"/>
                  </a:cubicBezTo>
                  <a:cubicBezTo>
                    <a:pt x="109" y="1"/>
                    <a:pt x="109" y="1"/>
                    <a:pt x="109" y="1"/>
                  </a:cubicBezTo>
                  <a:cubicBezTo>
                    <a:pt x="114" y="0"/>
                    <a:pt x="119" y="2"/>
                    <a:pt x="120" y="7"/>
                  </a:cubicBezTo>
                  <a:cubicBezTo>
                    <a:pt x="136" y="59"/>
                    <a:pt x="136" y="59"/>
                    <a:pt x="136" y="59"/>
                  </a:cubicBezTo>
                  <a:cubicBezTo>
                    <a:pt x="137" y="64"/>
                    <a:pt x="135" y="69"/>
                    <a:pt x="130" y="70"/>
                  </a:cubicBezTo>
                  <a:cubicBezTo>
                    <a:pt x="28" y="101"/>
                    <a:pt x="28" y="101"/>
                    <a:pt x="28" y="101"/>
                  </a:cubicBezTo>
                  <a:cubicBezTo>
                    <a:pt x="23" y="102"/>
                    <a:pt x="18" y="100"/>
                    <a:pt x="16" y="95"/>
                  </a:cubicBezTo>
                  <a:close/>
                </a:path>
              </a:pathLst>
            </a:custGeom>
            <a:solidFill>
              <a:srgbClr val="E16162"/>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11" name="Google Shape;1411;p14"/>
            <p:cNvSpPr/>
            <p:nvPr/>
          </p:nvSpPr>
          <p:spPr>
            <a:xfrm>
              <a:off x="6167266" y="-1212055"/>
              <a:ext cx="1003300" cy="730250"/>
            </a:xfrm>
            <a:custGeom>
              <a:avLst/>
              <a:gdLst/>
              <a:ahLst/>
              <a:cxnLst/>
              <a:rect l="l" t="t" r="r" b="b"/>
              <a:pathLst>
                <a:path w="632" h="460" extrusionOk="0">
                  <a:moveTo>
                    <a:pt x="0" y="160"/>
                  </a:moveTo>
                  <a:lnTo>
                    <a:pt x="91" y="460"/>
                  </a:lnTo>
                  <a:lnTo>
                    <a:pt x="632" y="301"/>
                  </a:lnTo>
                  <a:lnTo>
                    <a:pt x="546" y="0"/>
                  </a:lnTo>
                  <a:lnTo>
                    <a:pt x="0" y="160"/>
                  </a:lnTo>
                  <a:close/>
                </a:path>
              </a:pathLst>
            </a:custGeom>
            <a:solidFill>
              <a:srgbClr val="F5F8F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12" name="Google Shape;1412;p14"/>
            <p:cNvSpPr/>
            <p:nvPr/>
          </p:nvSpPr>
          <p:spPr>
            <a:xfrm>
              <a:off x="6167266" y="-1037430"/>
              <a:ext cx="419100" cy="555625"/>
            </a:xfrm>
            <a:custGeom>
              <a:avLst/>
              <a:gdLst/>
              <a:ahLst/>
              <a:cxnLst/>
              <a:rect l="l" t="t" r="r" b="b"/>
              <a:pathLst>
                <a:path w="264" h="350" extrusionOk="0">
                  <a:moveTo>
                    <a:pt x="0" y="50"/>
                  </a:moveTo>
                  <a:lnTo>
                    <a:pt x="91" y="350"/>
                  </a:lnTo>
                  <a:lnTo>
                    <a:pt x="264" y="300"/>
                  </a:lnTo>
                  <a:lnTo>
                    <a:pt x="173" y="0"/>
                  </a:lnTo>
                  <a:lnTo>
                    <a:pt x="0" y="50"/>
                  </a:lnTo>
                  <a:close/>
                </a:path>
              </a:pathLst>
            </a:custGeom>
            <a:solidFill>
              <a:srgbClr val="DBCCB8"/>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grpSp>
      <p:sp>
        <p:nvSpPr>
          <p:cNvPr id="1413" name="Google Shape;1413;p14"/>
          <p:cNvSpPr/>
          <p:nvPr/>
        </p:nvSpPr>
        <p:spPr>
          <a:xfrm>
            <a:off x="9673711" y="4539458"/>
            <a:ext cx="209550"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2" y="19"/>
                  <a:pt x="22" y="20"/>
                </a:cubicBezTo>
                <a:cubicBezTo>
                  <a:pt x="22" y="27"/>
                  <a:pt x="22" y="27"/>
                  <a:pt x="22" y="27"/>
                </a:cubicBezTo>
                <a:cubicBezTo>
                  <a:pt x="22" y="28"/>
                  <a:pt x="20" y="29"/>
                  <a:pt x="19" y="28"/>
                </a:cubicBezTo>
                <a:cubicBezTo>
                  <a:pt x="13" y="24"/>
                  <a:pt x="13" y="24"/>
                  <a:pt x="13" y="24"/>
                </a:cubicBezTo>
                <a:cubicBezTo>
                  <a:pt x="13" y="24"/>
                  <a:pt x="12" y="24"/>
                  <a:pt x="12"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1"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14" name="Google Shape;1414;p14"/>
          <p:cNvSpPr/>
          <p:nvPr/>
        </p:nvSpPr>
        <p:spPr>
          <a:xfrm>
            <a:off x="9727858" y="2341563"/>
            <a:ext cx="258762" cy="274638"/>
          </a:xfrm>
          <a:custGeom>
            <a:avLst/>
            <a:gdLst/>
            <a:ahLst/>
            <a:cxnLst/>
            <a:rect l="l" t="t" r="r" b="b"/>
            <a:pathLst>
              <a:path w="36" h="38" extrusionOk="0">
                <a:moveTo>
                  <a:pt x="25" y="3"/>
                </a:moveTo>
                <a:cubicBezTo>
                  <a:pt x="26" y="11"/>
                  <a:pt x="26" y="11"/>
                  <a:pt x="26" y="11"/>
                </a:cubicBezTo>
                <a:cubicBezTo>
                  <a:pt x="26" y="12"/>
                  <a:pt x="27" y="13"/>
                  <a:pt x="27" y="13"/>
                </a:cubicBezTo>
                <a:cubicBezTo>
                  <a:pt x="35" y="18"/>
                  <a:pt x="35" y="18"/>
                  <a:pt x="35" y="18"/>
                </a:cubicBezTo>
                <a:cubicBezTo>
                  <a:pt x="36" y="19"/>
                  <a:pt x="36" y="21"/>
                  <a:pt x="34" y="22"/>
                </a:cubicBezTo>
                <a:cubicBezTo>
                  <a:pt x="27" y="25"/>
                  <a:pt x="27" y="25"/>
                  <a:pt x="27" y="25"/>
                </a:cubicBezTo>
                <a:cubicBezTo>
                  <a:pt x="26" y="26"/>
                  <a:pt x="25" y="26"/>
                  <a:pt x="25" y="27"/>
                </a:cubicBezTo>
                <a:cubicBezTo>
                  <a:pt x="23" y="35"/>
                  <a:pt x="23" y="35"/>
                  <a:pt x="23" y="35"/>
                </a:cubicBezTo>
                <a:cubicBezTo>
                  <a:pt x="23" y="37"/>
                  <a:pt x="20" y="38"/>
                  <a:pt x="19" y="36"/>
                </a:cubicBezTo>
                <a:cubicBezTo>
                  <a:pt x="14" y="30"/>
                  <a:pt x="14" y="30"/>
                  <a:pt x="14" y="30"/>
                </a:cubicBezTo>
                <a:cubicBezTo>
                  <a:pt x="13" y="29"/>
                  <a:pt x="12" y="29"/>
                  <a:pt x="11" y="29"/>
                </a:cubicBezTo>
                <a:cubicBezTo>
                  <a:pt x="3" y="30"/>
                  <a:pt x="3" y="30"/>
                  <a:pt x="3" y="30"/>
                </a:cubicBezTo>
                <a:cubicBezTo>
                  <a:pt x="1" y="30"/>
                  <a:pt x="0" y="28"/>
                  <a:pt x="1" y="26"/>
                </a:cubicBezTo>
                <a:cubicBezTo>
                  <a:pt x="5" y="19"/>
                  <a:pt x="5" y="19"/>
                  <a:pt x="5" y="19"/>
                </a:cubicBezTo>
                <a:cubicBezTo>
                  <a:pt x="6" y="18"/>
                  <a:pt x="6" y="17"/>
                  <a:pt x="5" y="17"/>
                </a:cubicBezTo>
                <a:cubicBezTo>
                  <a:pt x="2" y="9"/>
                  <a:pt x="2" y="9"/>
                  <a:pt x="2" y="9"/>
                </a:cubicBezTo>
                <a:cubicBezTo>
                  <a:pt x="1" y="7"/>
                  <a:pt x="3" y="5"/>
                  <a:pt x="5" y="6"/>
                </a:cubicBezTo>
                <a:cubicBezTo>
                  <a:pt x="13" y="8"/>
                  <a:pt x="13" y="8"/>
                  <a:pt x="13" y="8"/>
                </a:cubicBezTo>
                <a:cubicBezTo>
                  <a:pt x="14" y="8"/>
                  <a:pt x="14" y="8"/>
                  <a:pt x="15" y="7"/>
                </a:cubicBezTo>
                <a:cubicBezTo>
                  <a:pt x="21" y="1"/>
                  <a:pt x="21" y="1"/>
                  <a:pt x="21" y="1"/>
                </a:cubicBezTo>
                <a:cubicBezTo>
                  <a:pt x="23" y="0"/>
                  <a:pt x="25" y="1"/>
                  <a:pt x="25" y="3"/>
                </a:cubicBezTo>
                <a:close/>
              </a:path>
            </a:pathLst>
          </a:custGeom>
          <a:solidFill>
            <a:srgbClr val="00C5B4"/>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grpSp>
        <p:nvGrpSpPr>
          <p:cNvPr id="1415" name="Google Shape;1415;p14"/>
          <p:cNvGrpSpPr/>
          <p:nvPr/>
        </p:nvGrpSpPr>
        <p:grpSpPr>
          <a:xfrm>
            <a:off x="2130848" y="4839199"/>
            <a:ext cx="1466071" cy="1997998"/>
            <a:chOff x="420688" y="2182813"/>
            <a:chExt cx="1955800" cy="2665413"/>
          </a:xfrm>
        </p:grpSpPr>
        <p:sp>
          <p:nvSpPr>
            <p:cNvPr id="1416" name="Google Shape;1416;p14"/>
            <p:cNvSpPr/>
            <p:nvPr/>
          </p:nvSpPr>
          <p:spPr>
            <a:xfrm>
              <a:off x="1033463" y="3395663"/>
              <a:ext cx="382587" cy="469900"/>
            </a:xfrm>
            <a:custGeom>
              <a:avLst/>
              <a:gdLst/>
              <a:ahLst/>
              <a:cxnLst/>
              <a:rect l="l" t="t" r="r" b="b"/>
              <a:pathLst>
                <a:path w="241" h="296" extrusionOk="0">
                  <a:moveTo>
                    <a:pt x="118" y="296"/>
                  </a:moveTo>
                  <a:lnTo>
                    <a:pt x="0" y="233"/>
                  </a:lnTo>
                  <a:lnTo>
                    <a:pt x="127" y="0"/>
                  </a:lnTo>
                  <a:lnTo>
                    <a:pt x="241" y="69"/>
                  </a:lnTo>
                  <a:lnTo>
                    <a:pt x="118" y="296"/>
                  </a:lnTo>
                  <a:close/>
                </a:path>
              </a:pathLst>
            </a:custGeom>
            <a:solidFill>
              <a:srgbClr val="F2C87E"/>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17" name="Google Shape;1417;p14"/>
            <p:cNvSpPr/>
            <p:nvPr/>
          </p:nvSpPr>
          <p:spPr>
            <a:xfrm>
              <a:off x="1033463" y="3395663"/>
              <a:ext cx="296862" cy="419100"/>
            </a:xfrm>
            <a:custGeom>
              <a:avLst/>
              <a:gdLst/>
              <a:ahLst/>
              <a:cxnLst/>
              <a:rect l="l" t="t" r="r" b="b"/>
              <a:pathLst>
                <a:path w="187" h="264" extrusionOk="0">
                  <a:moveTo>
                    <a:pt x="59" y="264"/>
                  </a:moveTo>
                  <a:lnTo>
                    <a:pt x="0" y="233"/>
                  </a:lnTo>
                  <a:lnTo>
                    <a:pt x="127" y="0"/>
                  </a:lnTo>
                  <a:lnTo>
                    <a:pt x="187" y="37"/>
                  </a:lnTo>
                  <a:lnTo>
                    <a:pt x="59" y="264"/>
                  </a:lnTo>
                  <a:close/>
                </a:path>
              </a:pathLst>
            </a:custGeom>
            <a:solidFill>
              <a:srgbClr val="F4946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18" name="Google Shape;1418;p14"/>
            <p:cNvSpPr/>
            <p:nvPr/>
          </p:nvSpPr>
          <p:spPr>
            <a:xfrm>
              <a:off x="831851" y="2182813"/>
              <a:ext cx="1544637" cy="1546225"/>
            </a:xfrm>
            <a:custGeom>
              <a:avLst/>
              <a:gdLst/>
              <a:ahLst/>
              <a:cxnLst/>
              <a:rect l="l" t="t" r="r" b="b"/>
              <a:pathLst>
                <a:path w="214" h="214" extrusionOk="0">
                  <a:moveTo>
                    <a:pt x="189" y="152"/>
                  </a:moveTo>
                  <a:cubicBezTo>
                    <a:pt x="164" y="197"/>
                    <a:pt x="107" y="214"/>
                    <a:pt x="61" y="189"/>
                  </a:cubicBezTo>
                  <a:cubicBezTo>
                    <a:pt x="16" y="164"/>
                    <a:pt x="0" y="107"/>
                    <a:pt x="25" y="61"/>
                  </a:cubicBezTo>
                  <a:cubicBezTo>
                    <a:pt x="49" y="16"/>
                    <a:pt x="106" y="0"/>
                    <a:pt x="152" y="25"/>
                  </a:cubicBezTo>
                  <a:cubicBezTo>
                    <a:pt x="197" y="50"/>
                    <a:pt x="214" y="106"/>
                    <a:pt x="189" y="152"/>
                  </a:cubicBezTo>
                  <a:close/>
                </a:path>
              </a:pathLst>
            </a:custGeom>
            <a:solidFill>
              <a:srgbClr val="4B72BF"/>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19" name="Google Shape;1419;p14"/>
            <p:cNvSpPr/>
            <p:nvPr/>
          </p:nvSpPr>
          <p:spPr>
            <a:xfrm>
              <a:off x="982663" y="2333625"/>
              <a:ext cx="1235075" cy="1236663"/>
            </a:xfrm>
            <a:custGeom>
              <a:avLst/>
              <a:gdLst/>
              <a:ahLst/>
              <a:cxnLst/>
              <a:rect l="l" t="t" r="r" b="b"/>
              <a:pathLst>
                <a:path w="171" h="171" extrusionOk="0">
                  <a:moveTo>
                    <a:pt x="151" y="122"/>
                  </a:moveTo>
                  <a:cubicBezTo>
                    <a:pt x="131" y="158"/>
                    <a:pt x="86" y="171"/>
                    <a:pt x="49" y="151"/>
                  </a:cubicBezTo>
                  <a:cubicBezTo>
                    <a:pt x="13" y="131"/>
                    <a:pt x="0" y="86"/>
                    <a:pt x="20" y="49"/>
                  </a:cubicBezTo>
                  <a:cubicBezTo>
                    <a:pt x="40" y="13"/>
                    <a:pt x="85" y="0"/>
                    <a:pt x="122" y="20"/>
                  </a:cubicBezTo>
                  <a:cubicBezTo>
                    <a:pt x="158" y="40"/>
                    <a:pt x="171" y="86"/>
                    <a:pt x="151" y="122"/>
                  </a:cubicBezTo>
                  <a:close/>
                </a:path>
              </a:pathLst>
            </a:custGeom>
            <a:solidFill>
              <a:srgbClr val="4C4C72"/>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20" name="Google Shape;1420;p14"/>
            <p:cNvSpPr/>
            <p:nvPr/>
          </p:nvSpPr>
          <p:spPr>
            <a:xfrm>
              <a:off x="1033463" y="2384425"/>
              <a:ext cx="1139825" cy="1141413"/>
            </a:xfrm>
            <a:custGeom>
              <a:avLst/>
              <a:gdLst/>
              <a:ahLst/>
              <a:cxnLst/>
              <a:rect l="l" t="t" r="r" b="b"/>
              <a:pathLst>
                <a:path w="158" h="158" extrusionOk="0">
                  <a:moveTo>
                    <a:pt x="139" y="112"/>
                  </a:moveTo>
                  <a:cubicBezTo>
                    <a:pt x="121" y="145"/>
                    <a:pt x="79" y="158"/>
                    <a:pt x="45" y="139"/>
                  </a:cubicBezTo>
                  <a:cubicBezTo>
                    <a:pt x="12" y="121"/>
                    <a:pt x="0" y="79"/>
                    <a:pt x="18" y="45"/>
                  </a:cubicBezTo>
                  <a:cubicBezTo>
                    <a:pt x="36" y="12"/>
                    <a:pt x="78" y="0"/>
                    <a:pt x="112" y="18"/>
                  </a:cubicBezTo>
                  <a:cubicBezTo>
                    <a:pt x="145" y="36"/>
                    <a:pt x="158" y="79"/>
                    <a:pt x="139" y="112"/>
                  </a:cubicBezTo>
                  <a:close/>
                </a:path>
              </a:pathLst>
            </a:custGeom>
            <a:solidFill>
              <a:srgbClr val="1D9E88"/>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21" name="Google Shape;1421;p14"/>
            <p:cNvSpPr/>
            <p:nvPr/>
          </p:nvSpPr>
          <p:spPr>
            <a:xfrm>
              <a:off x="1106488" y="2457450"/>
              <a:ext cx="987425" cy="989013"/>
            </a:xfrm>
            <a:custGeom>
              <a:avLst/>
              <a:gdLst/>
              <a:ahLst/>
              <a:cxnLst/>
              <a:rect l="l" t="t" r="r" b="b"/>
              <a:pathLst>
                <a:path w="137" h="137" extrusionOk="0">
                  <a:moveTo>
                    <a:pt x="121" y="98"/>
                  </a:moveTo>
                  <a:cubicBezTo>
                    <a:pt x="105" y="127"/>
                    <a:pt x="69" y="137"/>
                    <a:pt x="40" y="121"/>
                  </a:cubicBezTo>
                  <a:cubicBezTo>
                    <a:pt x="11" y="105"/>
                    <a:pt x="0" y="69"/>
                    <a:pt x="16" y="40"/>
                  </a:cubicBezTo>
                  <a:cubicBezTo>
                    <a:pt x="32" y="11"/>
                    <a:pt x="68" y="0"/>
                    <a:pt x="97" y="16"/>
                  </a:cubicBezTo>
                  <a:cubicBezTo>
                    <a:pt x="126" y="32"/>
                    <a:pt x="137" y="69"/>
                    <a:pt x="121" y="98"/>
                  </a:cubicBezTo>
                  <a:close/>
                </a:path>
              </a:pathLst>
            </a:custGeom>
            <a:solidFill>
              <a:srgbClr val="00C5B4"/>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22" name="Google Shape;1422;p14"/>
            <p:cNvSpPr/>
            <p:nvPr/>
          </p:nvSpPr>
          <p:spPr>
            <a:xfrm>
              <a:off x="1697038" y="2644775"/>
              <a:ext cx="317500" cy="506413"/>
            </a:xfrm>
            <a:custGeom>
              <a:avLst/>
              <a:gdLst/>
              <a:ahLst/>
              <a:cxnLst/>
              <a:rect l="l" t="t" r="r" b="b"/>
              <a:pathLst>
                <a:path w="44" h="70" extrusionOk="0">
                  <a:moveTo>
                    <a:pt x="20" y="67"/>
                  </a:moveTo>
                  <a:cubicBezTo>
                    <a:pt x="16" y="65"/>
                    <a:pt x="14" y="59"/>
                    <a:pt x="16" y="55"/>
                  </a:cubicBezTo>
                  <a:cubicBezTo>
                    <a:pt x="24" y="42"/>
                    <a:pt x="19" y="25"/>
                    <a:pt x="6" y="18"/>
                  </a:cubicBezTo>
                  <a:cubicBezTo>
                    <a:pt x="1" y="15"/>
                    <a:pt x="0" y="10"/>
                    <a:pt x="2" y="5"/>
                  </a:cubicBezTo>
                  <a:cubicBezTo>
                    <a:pt x="4" y="1"/>
                    <a:pt x="10" y="0"/>
                    <a:pt x="14" y="2"/>
                  </a:cubicBezTo>
                  <a:cubicBezTo>
                    <a:pt x="36" y="14"/>
                    <a:pt x="44" y="42"/>
                    <a:pt x="32" y="64"/>
                  </a:cubicBezTo>
                  <a:cubicBezTo>
                    <a:pt x="30" y="68"/>
                    <a:pt x="24" y="70"/>
                    <a:pt x="20" y="67"/>
                  </a:cubicBezTo>
                  <a:close/>
                </a:path>
              </a:pathLst>
            </a:custGeom>
            <a:solidFill>
              <a:srgbClr val="FFFFFF"/>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23" name="Google Shape;1423;p14"/>
            <p:cNvSpPr/>
            <p:nvPr/>
          </p:nvSpPr>
          <p:spPr>
            <a:xfrm>
              <a:off x="1712913" y="3143250"/>
              <a:ext cx="142875" cy="144463"/>
            </a:xfrm>
            <a:custGeom>
              <a:avLst/>
              <a:gdLst/>
              <a:ahLst/>
              <a:cxnLst/>
              <a:rect l="l" t="t" r="r" b="b"/>
              <a:pathLst>
                <a:path w="20" h="20" extrusionOk="0">
                  <a:moveTo>
                    <a:pt x="17" y="14"/>
                  </a:moveTo>
                  <a:cubicBezTo>
                    <a:pt x="15" y="18"/>
                    <a:pt x="10" y="20"/>
                    <a:pt x="6" y="17"/>
                  </a:cubicBezTo>
                  <a:cubicBezTo>
                    <a:pt x="2" y="15"/>
                    <a:pt x="0" y="10"/>
                    <a:pt x="2" y="6"/>
                  </a:cubicBezTo>
                  <a:cubicBezTo>
                    <a:pt x="5" y="1"/>
                    <a:pt x="10" y="0"/>
                    <a:pt x="14" y="2"/>
                  </a:cubicBezTo>
                  <a:cubicBezTo>
                    <a:pt x="18" y="5"/>
                    <a:pt x="20" y="10"/>
                    <a:pt x="17" y="14"/>
                  </a:cubicBezTo>
                  <a:close/>
                </a:path>
              </a:pathLst>
            </a:custGeom>
            <a:solidFill>
              <a:srgbClr val="FFFFFF"/>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24" name="Google Shape;1424;p14"/>
            <p:cNvSpPr/>
            <p:nvPr/>
          </p:nvSpPr>
          <p:spPr>
            <a:xfrm>
              <a:off x="449263" y="3641725"/>
              <a:ext cx="909637" cy="1149350"/>
            </a:xfrm>
            <a:custGeom>
              <a:avLst/>
              <a:gdLst/>
              <a:ahLst/>
              <a:cxnLst/>
              <a:rect l="l" t="t" r="r" b="b"/>
              <a:pathLst>
                <a:path w="573" h="724" extrusionOk="0">
                  <a:moveTo>
                    <a:pt x="250" y="724"/>
                  </a:moveTo>
                  <a:lnTo>
                    <a:pt x="0" y="587"/>
                  </a:lnTo>
                  <a:lnTo>
                    <a:pt x="323" y="0"/>
                  </a:lnTo>
                  <a:lnTo>
                    <a:pt x="573" y="137"/>
                  </a:lnTo>
                  <a:lnTo>
                    <a:pt x="250" y="724"/>
                  </a:lnTo>
                  <a:close/>
                </a:path>
              </a:pathLst>
            </a:custGeom>
            <a:solidFill>
              <a:srgbClr val="E16162"/>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25" name="Google Shape;1425;p14"/>
            <p:cNvSpPr/>
            <p:nvPr/>
          </p:nvSpPr>
          <p:spPr>
            <a:xfrm>
              <a:off x="449263" y="3641725"/>
              <a:ext cx="722312" cy="1047750"/>
            </a:xfrm>
            <a:custGeom>
              <a:avLst/>
              <a:gdLst/>
              <a:ahLst/>
              <a:cxnLst/>
              <a:rect l="l" t="t" r="r" b="b"/>
              <a:pathLst>
                <a:path w="455" h="660" extrusionOk="0">
                  <a:moveTo>
                    <a:pt x="132" y="660"/>
                  </a:moveTo>
                  <a:lnTo>
                    <a:pt x="0" y="587"/>
                  </a:lnTo>
                  <a:lnTo>
                    <a:pt x="323" y="0"/>
                  </a:lnTo>
                  <a:lnTo>
                    <a:pt x="455" y="73"/>
                  </a:lnTo>
                  <a:lnTo>
                    <a:pt x="132" y="660"/>
                  </a:lnTo>
                  <a:close/>
                </a:path>
              </a:pathLst>
            </a:custGeom>
            <a:solidFill>
              <a:srgbClr val="E17A77"/>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26" name="Google Shape;1426;p14"/>
            <p:cNvSpPr/>
            <p:nvPr/>
          </p:nvSpPr>
          <p:spPr>
            <a:xfrm>
              <a:off x="874713" y="3641725"/>
              <a:ext cx="484187" cy="376238"/>
            </a:xfrm>
            <a:custGeom>
              <a:avLst/>
              <a:gdLst/>
              <a:ahLst/>
              <a:cxnLst/>
              <a:rect l="l" t="t" r="r" b="b"/>
              <a:pathLst>
                <a:path w="305" h="237" extrusionOk="0">
                  <a:moveTo>
                    <a:pt x="250" y="237"/>
                  </a:moveTo>
                  <a:lnTo>
                    <a:pt x="0" y="100"/>
                  </a:lnTo>
                  <a:lnTo>
                    <a:pt x="55" y="0"/>
                  </a:lnTo>
                  <a:lnTo>
                    <a:pt x="305" y="137"/>
                  </a:lnTo>
                  <a:lnTo>
                    <a:pt x="250" y="237"/>
                  </a:lnTo>
                  <a:close/>
                </a:path>
              </a:pathLst>
            </a:custGeom>
            <a:solidFill>
              <a:srgbClr val="00C5B4"/>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27" name="Google Shape;1427;p14"/>
            <p:cNvSpPr/>
            <p:nvPr/>
          </p:nvSpPr>
          <p:spPr>
            <a:xfrm>
              <a:off x="874713" y="3641725"/>
              <a:ext cx="296862" cy="274638"/>
            </a:xfrm>
            <a:custGeom>
              <a:avLst/>
              <a:gdLst/>
              <a:ahLst/>
              <a:cxnLst/>
              <a:rect l="l" t="t" r="r" b="b"/>
              <a:pathLst>
                <a:path w="187" h="173" extrusionOk="0">
                  <a:moveTo>
                    <a:pt x="132" y="173"/>
                  </a:moveTo>
                  <a:lnTo>
                    <a:pt x="0" y="100"/>
                  </a:lnTo>
                  <a:lnTo>
                    <a:pt x="55" y="0"/>
                  </a:lnTo>
                  <a:lnTo>
                    <a:pt x="187" y="73"/>
                  </a:lnTo>
                  <a:lnTo>
                    <a:pt x="132" y="173"/>
                  </a:lnTo>
                  <a:close/>
                </a:path>
              </a:pathLst>
            </a:custGeom>
            <a:solidFill>
              <a:srgbClr val="1D9E88"/>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28" name="Google Shape;1428;p14"/>
            <p:cNvSpPr/>
            <p:nvPr/>
          </p:nvSpPr>
          <p:spPr>
            <a:xfrm>
              <a:off x="420688" y="4522788"/>
              <a:ext cx="454025" cy="325438"/>
            </a:xfrm>
            <a:custGeom>
              <a:avLst/>
              <a:gdLst/>
              <a:ahLst/>
              <a:cxnLst/>
              <a:rect l="l" t="t" r="r" b="b"/>
              <a:pathLst>
                <a:path w="286" h="205" extrusionOk="0">
                  <a:moveTo>
                    <a:pt x="245" y="205"/>
                  </a:moveTo>
                  <a:lnTo>
                    <a:pt x="0" y="69"/>
                  </a:lnTo>
                  <a:lnTo>
                    <a:pt x="36" y="0"/>
                  </a:lnTo>
                  <a:lnTo>
                    <a:pt x="286" y="137"/>
                  </a:lnTo>
                  <a:lnTo>
                    <a:pt x="245" y="205"/>
                  </a:lnTo>
                  <a:close/>
                </a:path>
              </a:pathLst>
            </a:custGeom>
            <a:solidFill>
              <a:srgbClr val="00C5B4"/>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29" name="Google Shape;1429;p14"/>
            <p:cNvSpPr/>
            <p:nvPr/>
          </p:nvSpPr>
          <p:spPr>
            <a:xfrm>
              <a:off x="420688" y="4522788"/>
              <a:ext cx="258762" cy="225425"/>
            </a:xfrm>
            <a:custGeom>
              <a:avLst/>
              <a:gdLst/>
              <a:ahLst/>
              <a:cxnLst/>
              <a:rect l="l" t="t" r="r" b="b"/>
              <a:pathLst>
                <a:path w="163" h="142" extrusionOk="0">
                  <a:moveTo>
                    <a:pt x="127" y="142"/>
                  </a:moveTo>
                  <a:lnTo>
                    <a:pt x="0" y="69"/>
                  </a:lnTo>
                  <a:lnTo>
                    <a:pt x="36" y="0"/>
                  </a:lnTo>
                  <a:lnTo>
                    <a:pt x="163" y="73"/>
                  </a:lnTo>
                  <a:lnTo>
                    <a:pt x="127" y="142"/>
                  </a:lnTo>
                  <a:close/>
                </a:path>
              </a:pathLst>
            </a:custGeom>
            <a:solidFill>
              <a:srgbClr val="1D9E88"/>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30" name="Google Shape;1430;p14"/>
            <p:cNvSpPr/>
            <p:nvPr/>
          </p:nvSpPr>
          <p:spPr>
            <a:xfrm>
              <a:off x="1928813" y="3071813"/>
              <a:ext cx="195262" cy="187325"/>
            </a:xfrm>
            <a:custGeom>
              <a:avLst/>
              <a:gdLst/>
              <a:ahLst/>
              <a:cxnLst/>
              <a:rect l="l" t="t" r="r" b="b"/>
              <a:pathLst>
                <a:path w="27" h="26" extrusionOk="0">
                  <a:moveTo>
                    <a:pt x="14" y="1"/>
                  </a:moveTo>
                  <a:cubicBezTo>
                    <a:pt x="18" y="6"/>
                    <a:pt x="18" y="6"/>
                    <a:pt x="18" y="6"/>
                  </a:cubicBezTo>
                  <a:cubicBezTo>
                    <a:pt x="18" y="6"/>
                    <a:pt x="18" y="7"/>
                    <a:pt x="19" y="7"/>
                  </a:cubicBezTo>
                  <a:cubicBezTo>
                    <a:pt x="25" y="7"/>
                    <a:pt x="25" y="7"/>
                    <a:pt x="25" y="7"/>
                  </a:cubicBezTo>
                  <a:cubicBezTo>
                    <a:pt x="27" y="7"/>
                    <a:pt x="27" y="9"/>
                    <a:pt x="26" y="10"/>
                  </a:cubicBezTo>
                  <a:cubicBezTo>
                    <a:pt x="22" y="15"/>
                    <a:pt x="22" y="15"/>
                    <a:pt x="22" y="15"/>
                  </a:cubicBezTo>
                  <a:cubicBezTo>
                    <a:pt x="22" y="15"/>
                    <a:pt x="22" y="16"/>
                    <a:pt x="22" y="16"/>
                  </a:cubicBezTo>
                  <a:cubicBezTo>
                    <a:pt x="24" y="22"/>
                    <a:pt x="24" y="22"/>
                    <a:pt x="24" y="22"/>
                  </a:cubicBezTo>
                  <a:cubicBezTo>
                    <a:pt x="24" y="24"/>
                    <a:pt x="23" y="25"/>
                    <a:pt x="21" y="24"/>
                  </a:cubicBezTo>
                  <a:cubicBezTo>
                    <a:pt x="16" y="22"/>
                    <a:pt x="16" y="22"/>
                    <a:pt x="16" y="22"/>
                  </a:cubicBezTo>
                  <a:cubicBezTo>
                    <a:pt x="15" y="22"/>
                    <a:pt x="15" y="22"/>
                    <a:pt x="14" y="22"/>
                  </a:cubicBezTo>
                  <a:cubicBezTo>
                    <a:pt x="9" y="25"/>
                    <a:pt x="9" y="25"/>
                    <a:pt x="9" y="25"/>
                  </a:cubicBezTo>
                  <a:cubicBezTo>
                    <a:pt x="8" y="26"/>
                    <a:pt x="6" y="25"/>
                    <a:pt x="6" y="24"/>
                  </a:cubicBezTo>
                  <a:cubicBezTo>
                    <a:pt x="7" y="18"/>
                    <a:pt x="7" y="18"/>
                    <a:pt x="7" y="18"/>
                  </a:cubicBezTo>
                  <a:cubicBezTo>
                    <a:pt x="7" y="17"/>
                    <a:pt x="6" y="17"/>
                    <a:pt x="6" y="16"/>
                  </a:cubicBezTo>
                  <a:cubicBezTo>
                    <a:pt x="1" y="12"/>
                    <a:pt x="1" y="12"/>
                    <a:pt x="1" y="12"/>
                  </a:cubicBezTo>
                  <a:cubicBezTo>
                    <a:pt x="0" y="12"/>
                    <a:pt x="0" y="10"/>
                    <a:pt x="2" y="9"/>
                  </a:cubicBezTo>
                  <a:cubicBezTo>
                    <a:pt x="8" y="8"/>
                    <a:pt x="8" y="8"/>
                    <a:pt x="8" y="8"/>
                  </a:cubicBezTo>
                  <a:cubicBezTo>
                    <a:pt x="8" y="8"/>
                    <a:pt x="9" y="7"/>
                    <a:pt x="9" y="7"/>
                  </a:cubicBezTo>
                  <a:cubicBezTo>
                    <a:pt x="11" y="1"/>
                    <a:pt x="11" y="1"/>
                    <a:pt x="11" y="1"/>
                  </a:cubicBezTo>
                  <a:cubicBezTo>
                    <a:pt x="12" y="0"/>
                    <a:pt x="14" y="0"/>
                    <a:pt x="14" y="1"/>
                  </a:cubicBezTo>
                  <a:close/>
                </a:path>
              </a:pathLst>
            </a:custGeom>
            <a:solidFill>
              <a:srgbClr val="FFFFFF"/>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grpSp>
      <p:sp>
        <p:nvSpPr>
          <p:cNvPr id="1431" name="Google Shape;1431;p14"/>
          <p:cNvSpPr/>
          <p:nvPr/>
        </p:nvSpPr>
        <p:spPr>
          <a:xfrm>
            <a:off x="3803637" y="5760156"/>
            <a:ext cx="223837" cy="223838"/>
          </a:xfrm>
          <a:custGeom>
            <a:avLst/>
            <a:gdLst/>
            <a:ahLst/>
            <a:cxnLst/>
            <a:rect l="l" t="t" r="r" b="b"/>
            <a:pathLst>
              <a:path w="31" h="31" extrusionOk="0">
                <a:moveTo>
                  <a:pt x="11" y="9"/>
                </a:moveTo>
                <a:cubicBezTo>
                  <a:pt x="13" y="2"/>
                  <a:pt x="13" y="2"/>
                  <a:pt x="13" y="2"/>
                </a:cubicBezTo>
                <a:cubicBezTo>
                  <a:pt x="14" y="0"/>
                  <a:pt x="17" y="0"/>
                  <a:pt x="17" y="2"/>
                </a:cubicBezTo>
                <a:cubicBezTo>
                  <a:pt x="19" y="9"/>
                  <a:pt x="19" y="9"/>
                  <a:pt x="19"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19" y="21"/>
                </a:cubicBezTo>
                <a:cubicBezTo>
                  <a:pt x="17" y="29"/>
                  <a:pt x="17" y="29"/>
                  <a:pt x="17" y="29"/>
                </a:cubicBezTo>
                <a:cubicBezTo>
                  <a:pt x="17" y="31"/>
                  <a:pt x="14" y="31"/>
                  <a:pt x="13" y="29"/>
                </a:cubicBezTo>
                <a:cubicBezTo>
                  <a:pt x="11" y="21"/>
                  <a:pt x="11" y="21"/>
                  <a:pt x="11" y="21"/>
                </a:cubicBezTo>
                <a:cubicBezTo>
                  <a:pt x="11" y="20"/>
                  <a:pt x="10" y="20"/>
                  <a:pt x="9" y="19"/>
                </a:cubicBezTo>
                <a:cubicBezTo>
                  <a:pt x="2" y="17"/>
                  <a:pt x="2" y="17"/>
                  <a:pt x="2" y="17"/>
                </a:cubicBezTo>
                <a:cubicBezTo>
                  <a:pt x="0" y="17"/>
                  <a:pt x="0" y="14"/>
                  <a:pt x="2" y="13"/>
                </a:cubicBezTo>
                <a:cubicBezTo>
                  <a:pt x="9" y="11"/>
                  <a:pt x="9" y="11"/>
                  <a:pt x="9" y="11"/>
                </a:cubicBezTo>
                <a:cubicBezTo>
                  <a:pt x="10" y="11"/>
                  <a:pt x="11" y="10"/>
                  <a:pt x="11" y="9"/>
                </a:cubicBezTo>
                <a:close/>
              </a:path>
            </a:pathLst>
          </a:custGeom>
          <a:solidFill>
            <a:srgbClr val="F4883F"/>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32" name="Google Shape;1432;p14"/>
          <p:cNvSpPr/>
          <p:nvPr/>
        </p:nvSpPr>
        <p:spPr>
          <a:xfrm>
            <a:off x="1174597" y="3224778"/>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59" y="34"/>
                  <a:pt x="56" y="36"/>
                </a:cubicBezTo>
                <a:cubicBezTo>
                  <a:pt x="44" y="41"/>
                  <a:pt x="44" y="41"/>
                  <a:pt x="44" y="41"/>
                </a:cubicBezTo>
                <a:cubicBezTo>
                  <a:pt x="42" y="42"/>
                  <a:pt x="42" y="43"/>
                  <a:pt x="41" y="44"/>
                </a:cubicBezTo>
                <a:cubicBezTo>
                  <a:pt x="38" y="57"/>
                  <a:pt x="38" y="57"/>
                  <a:pt x="38" y="57"/>
                </a:cubicBezTo>
                <a:cubicBezTo>
                  <a:pt x="38" y="61"/>
                  <a:pt x="34" y="62"/>
                  <a:pt x="32" y="59"/>
                </a:cubicBezTo>
                <a:cubicBezTo>
                  <a:pt x="23" y="49"/>
                  <a:pt x="23" y="49"/>
                  <a:pt x="23" y="49"/>
                </a:cubicBezTo>
                <a:cubicBezTo>
                  <a:pt x="22" y="48"/>
                  <a:pt x="20" y="47"/>
                  <a:pt x="19" y="47"/>
                </a:cubicBezTo>
                <a:cubicBezTo>
                  <a:pt x="5" y="49"/>
                  <a:pt x="5" y="49"/>
                  <a:pt x="5" y="49"/>
                </a:cubicBezTo>
                <a:cubicBezTo>
                  <a:pt x="2" y="49"/>
                  <a:pt x="0" y="46"/>
                  <a:pt x="2" y="43"/>
                </a:cubicBezTo>
                <a:cubicBezTo>
                  <a:pt x="9" y="31"/>
                  <a:pt x="9" y="31"/>
                  <a:pt x="9" y="31"/>
                </a:cubicBezTo>
                <a:cubicBezTo>
                  <a:pt x="9" y="30"/>
                  <a:pt x="10" y="28"/>
                  <a:pt x="9" y="27"/>
                </a:cubicBezTo>
                <a:cubicBezTo>
                  <a:pt x="3" y="14"/>
                  <a:pt x="3" y="14"/>
                  <a:pt x="3" y="14"/>
                </a:cubicBezTo>
                <a:cubicBezTo>
                  <a:pt x="2" y="12"/>
                  <a:pt x="5" y="8"/>
                  <a:pt x="8" y="9"/>
                </a:cubicBezTo>
                <a:cubicBezTo>
                  <a:pt x="21" y="12"/>
                  <a:pt x="21" y="12"/>
                  <a:pt x="21"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33" name="Google Shape;1433;p14"/>
          <p:cNvSpPr/>
          <p:nvPr/>
        </p:nvSpPr>
        <p:spPr>
          <a:xfrm>
            <a:off x="1609712" y="5564893"/>
            <a:ext cx="209550" cy="215900"/>
          </a:xfrm>
          <a:custGeom>
            <a:avLst/>
            <a:gdLst/>
            <a:ahLst/>
            <a:cxnLst/>
            <a:rect l="l" t="t" r="r" b="b"/>
            <a:pathLst>
              <a:path w="29" h="30" extrusionOk="0">
                <a:moveTo>
                  <a:pt x="20" y="2"/>
                </a:moveTo>
                <a:cubicBezTo>
                  <a:pt x="21" y="9"/>
                  <a:pt x="21" y="9"/>
                  <a:pt x="21" y="9"/>
                </a:cubicBezTo>
                <a:cubicBezTo>
                  <a:pt x="21" y="10"/>
                  <a:pt x="21" y="10"/>
                  <a:pt x="22" y="11"/>
                </a:cubicBezTo>
                <a:cubicBezTo>
                  <a:pt x="28" y="14"/>
                  <a:pt x="28" y="14"/>
                  <a:pt x="28" y="14"/>
                </a:cubicBezTo>
                <a:cubicBezTo>
                  <a:pt x="29" y="15"/>
                  <a:pt x="29" y="17"/>
                  <a:pt x="27" y="17"/>
                </a:cubicBezTo>
                <a:cubicBezTo>
                  <a:pt x="21" y="20"/>
                  <a:pt x="21" y="20"/>
                  <a:pt x="21" y="20"/>
                </a:cubicBezTo>
                <a:cubicBezTo>
                  <a:pt x="21" y="20"/>
                  <a:pt x="20" y="20"/>
                  <a:pt x="20" y="21"/>
                </a:cubicBezTo>
                <a:cubicBezTo>
                  <a:pt x="19" y="28"/>
                  <a:pt x="19" y="28"/>
                  <a:pt x="19" y="28"/>
                </a:cubicBezTo>
                <a:cubicBezTo>
                  <a:pt x="18" y="29"/>
                  <a:pt x="17" y="30"/>
                  <a:pt x="16" y="28"/>
                </a:cubicBezTo>
                <a:cubicBezTo>
                  <a:pt x="11" y="23"/>
                  <a:pt x="11" y="23"/>
                  <a:pt x="11" y="23"/>
                </a:cubicBezTo>
                <a:cubicBezTo>
                  <a:pt x="11" y="23"/>
                  <a:pt x="10" y="23"/>
                  <a:pt x="10" y="23"/>
                </a:cubicBezTo>
                <a:cubicBezTo>
                  <a:pt x="3" y="23"/>
                  <a:pt x="3" y="23"/>
                  <a:pt x="3" y="23"/>
                </a:cubicBezTo>
                <a:cubicBezTo>
                  <a:pt x="1" y="24"/>
                  <a:pt x="0" y="22"/>
                  <a:pt x="1" y="21"/>
                </a:cubicBezTo>
                <a:cubicBezTo>
                  <a:pt x="5" y="15"/>
                  <a:pt x="5" y="15"/>
                  <a:pt x="5" y="15"/>
                </a:cubicBezTo>
                <a:cubicBezTo>
                  <a:pt x="5" y="14"/>
                  <a:pt x="5" y="14"/>
                  <a:pt x="5" y="13"/>
                </a:cubicBezTo>
                <a:cubicBezTo>
                  <a:pt x="2" y="7"/>
                  <a:pt x="2" y="7"/>
                  <a:pt x="2" y="7"/>
                </a:cubicBezTo>
                <a:cubicBezTo>
                  <a:pt x="1" y="6"/>
                  <a:pt x="3" y="4"/>
                  <a:pt x="4" y="5"/>
                </a:cubicBezTo>
                <a:cubicBezTo>
                  <a:pt x="11" y="6"/>
                  <a:pt x="11" y="6"/>
                  <a:pt x="11" y="6"/>
                </a:cubicBezTo>
                <a:cubicBezTo>
                  <a:pt x="11" y="6"/>
                  <a:pt x="12" y="6"/>
                  <a:pt x="12" y="6"/>
                </a:cubicBezTo>
                <a:cubicBezTo>
                  <a:pt x="17" y="1"/>
                  <a:pt x="17" y="1"/>
                  <a:pt x="17" y="1"/>
                </a:cubicBezTo>
                <a:cubicBezTo>
                  <a:pt x="18" y="0"/>
                  <a:pt x="20" y="1"/>
                  <a:pt x="20" y="2"/>
                </a:cubicBezTo>
                <a:close/>
              </a:path>
            </a:pathLst>
          </a:custGeom>
          <a:solidFill>
            <a:srgbClr val="FFFFFF"/>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34" name="Google Shape;1434;p14"/>
          <p:cNvSpPr/>
          <p:nvPr/>
        </p:nvSpPr>
        <p:spPr>
          <a:xfrm>
            <a:off x="2252649" y="4277431"/>
            <a:ext cx="207962"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1" y="19"/>
                  <a:pt x="21" y="20"/>
                </a:cubicBezTo>
                <a:cubicBezTo>
                  <a:pt x="21" y="27"/>
                  <a:pt x="21" y="27"/>
                  <a:pt x="21" y="27"/>
                </a:cubicBezTo>
                <a:cubicBezTo>
                  <a:pt x="21" y="28"/>
                  <a:pt x="20" y="29"/>
                  <a:pt x="18" y="28"/>
                </a:cubicBezTo>
                <a:cubicBezTo>
                  <a:pt x="13" y="24"/>
                  <a:pt x="13" y="24"/>
                  <a:pt x="13" y="24"/>
                </a:cubicBezTo>
                <a:cubicBezTo>
                  <a:pt x="13" y="24"/>
                  <a:pt x="12" y="24"/>
                  <a:pt x="11"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0"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1435" name="Google Shape;1435;p14"/>
          <p:cNvSpPr/>
          <p:nvPr/>
        </p:nvSpPr>
        <p:spPr>
          <a:xfrm>
            <a:off x="3327387" y="4372681"/>
            <a:ext cx="266700" cy="274638"/>
          </a:xfrm>
          <a:custGeom>
            <a:avLst/>
            <a:gdLst/>
            <a:ahLst/>
            <a:cxnLst/>
            <a:rect l="l" t="t" r="r" b="b"/>
            <a:pathLst>
              <a:path w="37" h="38" extrusionOk="0">
                <a:moveTo>
                  <a:pt x="26" y="3"/>
                </a:moveTo>
                <a:cubicBezTo>
                  <a:pt x="27" y="11"/>
                  <a:pt x="27" y="11"/>
                  <a:pt x="27" y="11"/>
                </a:cubicBezTo>
                <a:cubicBezTo>
                  <a:pt x="27" y="12"/>
                  <a:pt x="27" y="13"/>
                  <a:pt x="28" y="13"/>
                </a:cubicBezTo>
                <a:cubicBezTo>
                  <a:pt x="36" y="18"/>
                  <a:pt x="36" y="18"/>
                  <a:pt x="36" y="18"/>
                </a:cubicBezTo>
                <a:cubicBezTo>
                  <a:pt x="37" y="19"/>
                  <a:pt x="37" y="21"/>
                  <a:pt x="35" y="22"/>
                </a:cubicBezTo>
                <a:cubicBezTo>
                  <a:pt x="27" y="25"/>
                  <a:pt x="27" y="25"/>
                  <a:pt x="27" y="25"/>
                </a:cubicBezTo>
                <a:cubicBezTo>
                  <a:pt x="27" y="26"/>
                  <a:pt x="26" y="26"/>
                  <a:pt x="26" y="27"/>
                </a:cubicBezTo>
                <a:cubicBezTo>
                  <a:pt x="24" y="35"/>
                  <a:pt x="24" y="35"/>
                  <a:pt x="24" y="35"/>
                </a:cubicBezTo>
                <a:cubicBezTo>
                  <a:pt x="24" y="37"/>
                  <a:pt x="21" y="38"/>
                  <a:pt x="20" y="36"/>
                </a:cubicBezTo>
                <a:cubicBezTo>
                  <a:pt x="14" y="30"/>
                  <a:pt x="14" y="30"/>
                  <a:pt x="14" y="30"/>
                </a:cubicBezTo>
                <a:cubicBezTo>
                  <a:pt x="14" y="29"/>
                  <a:pt x="13" y="29"/>
                  <a:pt x="12" y="29"/>
                </a:cubicBezTo>
                <a:cubicBezTo>
                  <a:pt x="4" y="30"/>
                  <a:pt x="4" y="30"/>
                  <a:pt x="4" y="30"/>
                </a:cubicBezTo>
                <a:cubicBezTo>
                  <a:pt x="2" y="30"/>
                  <a:pt x="0" y="28"/>
                  <a:pt x="1" y="26"/>
                </a:cubicBezTo>
                <a:cubicBezTo>
                  <a:pt x="6" y="19"/>
                  <a:pt x="6" y="19"/>
                  <a:pt x="6" y="19"/>
                </a:cubicBezTo>
                <a:cubicBezTo>
                  <a:pt x="6" y="18"/>
                  <a:pt x="6" y="17"/>
                  <a:pt x="6" y="17"/>
                </a:cubicBezTo>
                <a:cubicBezTo>
                  <a:pt x="3" y="9"/>
                  <a:pt x="3" y="9"/>
                  <a:pt x="3" y="9"/>
                </a:cubicBezTo>
                <a:cubicBezTo>
                  <a:pt x="2" y="7"/>
                  <a:pt x="3" y="5"/>
                  <a:pt x="5" y="6"/>
                </a:cubicBezTo>
                <a:cubicBezTo>
                  <a:pt x="14" y="8"/>
                  <a:pt x="14" y="8"/>
                  <a:pt x="14" y="8"/>
                </a:cubicBezTo>
                <a:cubicBezTo>
                  <a:pt x="14" y="8"/>
                  <a:pt x="15" y="8"/>
                  <a:pt x="16" y="7"/>
                </a:cubicBezTo>
                <a:cubicBezTo>
                  <a:pt x="22" y="1"/>
                  <a:pt x="22" y="1"/>
                  <a:pt x="22" y="1"/>
                </a:cubicBezTo>
                <a:cubicBezTo>
                  <a:pt x="24" y="0"/>
                  <a:pt x="26" y="1"/>
                  <a:pt x="26" y="3"/>
                </a:cubicBezTo>
                <a:close/>
              </a:path>
            </a:pathLst>
          </a:custGeom>
          <a:solidFill>
            <a:srgbClr val="00C5B4"/>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2" name="مستطيل 1"/>
          <p:cNvSpPr/>
          <p:nvPr/>
        </p:nvSpPr>
        <p:spPr>
          <a:xfrm>
            <a:off x="4183679" y="4104269"/>
            <a:ext cx="3793907" cy="606961"/>
          </a:xfrm>
          <a:prstGeom prst="rect">
            <a:avLst/>
          </a:prstGeom>
        </p:spPr>
        <p:txBody>
          <a:bodyPr wrap="square">
            <a:spAutoFit/>
          </a:bodyPr>
          <a:lstStyle/>
          <a:p>
            <a:pPr algn="ctr">
              <a:lnSpc>
                <a:spcPct val="110000"/>
              </a:lnSpc>
            </a:pPr>
            <a:r>
              <a:rPr lang="en-US" sz="3200" b="1" dirty="0" smtClean="0">
                <a:solidFill>
                  <a:srgbClr val="FFFFFF"/>
                </a:solidFill>
                <a:latin typeface="Calibri"/>
                <a:ea typeface="Calibri"/>
                <a:cs typeface="Calibri"/>
                <a:sym typeface="Calibri"/>
              </a:rPr>
              <a:t>Treatment </a:t>
            </a:r>
            <a:endParaRPr lang="en-US" sz="3200" b="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5255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1352"/>
                                        </p:tgtEl>
                                        <p:attrNameLst>
                                          <p:attrName>style.visibility</p:attrName>
                                        </p:attrNameLst>
                                      </p:cBhvr>
                                      <p:to>
                                        <p:strVal val="visible"/>
                                      </p:to>
                                    </p:set>
                                    <p:anim calcmode="lin" valueType="num">
                                      <p:cBhvr additive="base">
                                        <p:cTn id="7" dur="500"/>
                                        <p:tgtEl>
                                          <p:spTgt spid="1352"/>
                                        </p:tgtEl>
                                        <p:attrNameLst>
                                          <p:attrName>ppt_w</p:attrName>
                                        </p:attrNameLst>
                                      </p:cBhvr>
                                      <p:tavLst>
                                        <p:tav tm="0">
                                          <p:val>
                                            <p:strVal val="0"/>
                                          </p:val>
                                        </p:tav>
                                        <p:tav tm="100000">
                                          <p:val>
                                            <p:strVal val="#ppt_w"/>
                                          </p:val>
                                        </p:tav>
                                      </p:tavLst>
                                    </p:anim>
                                    <p:anim calcmode="lin" valueType="num">
                                      <p:cBhvr additive="base">
                                        <p:cTn id="8" dur="500"/>
                                        <p:tgtEl>
                                          <p:spTgt spid="1352"/>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353"/>
                                        </p:tgtEl>
                                        <p:attrNameLst>
                                          <p:attrName>style.visibility</p:attrName>
                                        </p:attrNameLst>
                                      </p:cBhvr>
                                      <p:to>
                                        <p:strVal val="visible"/>
                                      </p:to>
                                    </p:set>
                                    <p:animEffect transition="in" filter="fade">
                                      <p:cBhvr>
                                        <p:cTn id="11" dur="500"/>
                                        <p:tgtEl>
                                          <p:spTgt spid="1353"/>
                                        </p:tgtEl>
                                      </p:cBhvr>
                                    </p:animEffect>
                                  </p:childTnLst>
                                </p:cTn>
                              </p:par>
                              <p:par>
                                <p:cTn id="12" presetID="2" presetClass="entr" presetSubtype="2" fill="hold" nodeType="withEffect">
                                  <p:stCondLst>
                                    <p:cond delay="0"/>
                                  </p:stCondLst>
                                  <p:childTnLst>
                                    <p:set>
                                      <p:cBhvr>
                                        <p:cTn id="13" dur="1" fill="hold">
                                          <p:stCondLst>
                                            <p:cond delay="0"/>
                                          </p:stCondLst>
                                        </p:cTn>
                                        <p:tgtEl>
                                          <p:spTgt spid="1354"/>
                                        </p:tgtEl>
                                        <p:attrNameLst>
                                          <p:attrName>style.visibility</p:attrName>
                                        </p:attrNameLst>
                                      </p:cBhvr>
                                      <p:to>
                                        <p:strVal val="visible"/>
                                      </p:to>
                                    </p:set>
                                    <p:anim calcmode="lin" valueType="num">
                                      <p:cBhvr additive="base">
                                        <p:cTn id="14" dur="500"/>
                                        <p:tgtEl>
                                          <p:spTgt spid="1354"/>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0"/>
                                  </p:stCondLst>
                                  <p:childTnLst>
                                    <p:set>
                                      <p:cBhvr>
                                        <p:cTn id="16" dur="1" fill="hold">
                                          <p:stCondLst>
                                            <p:cond delay="0"/>
                                          </p:stCondLst>
                                        </p:cTn>
                                        <p:tgtEl>
                                          <p:spTgt spid="1355"/>
                                        </p:tgtEl>
                                        <p:attrNameLst>
                                          <p:attrName>style.visibility</p:attrName>
                                        </p:attrNameLst>
                                      </p:cBhvr>
                                      <p:to>
                                        <p:strVal val="visible"/>
                                      </p:to>
                                    </p:set>
                                    <p:anim calcmode="lin" valueType="num">
                                      <p:cBhvr additive="base">
                                        <p:cTn id="17" dur="500"/>
                                        <p:tgtEl>
                                          <p:spTgt spid="13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626" name="Google Shape;1626;g6d0d7fff05_0_197"/>
          <p:cNvSpPr/>
          <p:nvPr/>
        </p:nvSpPr>
        <p:spPr>
          <a:xfrm>
            <a:off x="63982" y="54430"/>
            <a:ext cx="12084600" cy="6727500"/>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7" name="Google Shape;1627;g6d0d7fff05_0_197"/>
          <p:cNvSpPr/>
          <p:nvPr/>
        </p:nvSpPr>
        <p:spPr>
          <a:xfrm>
            <a:off x="118412" y="103524"/>
            <a:ext cx="573000" cy="573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363B45"/>
                </a:solidFill>
                <a:latin typeface="Calibri"/>
                <a:ea typeface="Calibri"/>
                <a:cs typeface="Calibri"/>
                <a:sym typeface="Calibri"/>
              </a:rPr>
              <a:t>3</a:t>
            </a:r>
            <a:endParaRPr sz="3200">
              <a:solidFill>
                <a:srgbClr val="363B45"/>
              </a:solidFill>
              <a:latin typeface="Calibri"/>
              <a:ea typeface="Calibri"/>
              <a:cs typeface="Calibri"/>
              <a:sym typeface="Calibri"/>
            </a:endParaRPr>
          </a:p>
        </p:txBody>
      </p:sp>
      <p:sp>
        <p:nvSpPr>
          <p:cNvPr id="1628" name="Google Shape;1628;g6d0d7fff05_0_197"/>
          <p:cNvSpPr/>
          <p:nvPr/>
        </p:nvSpPr>
        <p:spPr>
          <a:xfrm>
            <a:off x="491913" y="132321"/>
            <a:ext cx="4112006" cy="498600"/>
          </a:xfrm>
          <a:prstGeom prst="rect">
            <a:avLst/>
          </a:prstGeom>
          <a:noFill/>
          <a:ln>
            <a:noFill/>
          </a:ln>
        </p:spPr>
        <p:txBody>
          <a:bodyPr spcFirstLastPara="1" wrap="square" lIns="91425" tIns="45700" rIns="91425" bIns="45700" anchor="ctr" anchorCtr="0">
            <a:noAutofit/>
          </a:bodyPr>
          <a:lstStyle/>
          <a:p>
            <a:pPr lvl="0" algn="ctr">
              <a:lnSpc>
                <a:spcPct val="120000"/>
              </a:lnSpc>
            </a:pPr>
            <a:r>
              <a:rPr lang="en-US" sz="2800" b="1" dirty="0">
                <a:solidFill>
                  <a:schemeClr val="dk1"/>
                </a:solidFill>
                <a:latin typeface="Montserrat"/>
                <a:ea typeface="Montserrat"/>
                <a:cs typeface="Montserrat"/>
                <a:sym typeface="Montserrat"/>
              </a:rPr>
              <a:t>Treatment</a:t>
            </a:r>
            <a:endParaRPr sz="2400" b="1" dirty="0">
              <a:solidFill>
                <a:schemeClr val="lt1"/>
              </a:solidFill>
              <a:latin typeface="Montserrat"/>
              <a:ea typeface="Montserrat"/>
              <a:cs typeface="Montserrat"/>
              <a:sym typeface="Montserrat"/>
            </a:endParaRPr>
          </a:p>
        </p:txBody>
      </p:sp>
      <p:cxnSp>
        <p:nvCxnSpPr>
          <p:cNvPr id="1629" name="Google Shape;1629;g6d0d7fff05_0_197"/>
          <p:cNvCxnSpPr/>
          <p:nvPr/>
        </p:nvCxnSpPr>
        <p:spPr>
          <a:xfrm rot="10800000">
            <a:off x="618616" y="666920"/>
            <a:ext cx="3858600" cy="0"/>
          </a:xfrm>
          <a:prstGeom prst="straightConnector1">
            <a:avLst/>
          </a:prstGeom>
          <a:noFill/>
          <a:ln w="9525" cap="flat" cmpd="sng">
            <a:solidFill>
              <a:srgbClr val="FFC000"/>
            </a:solidFill>
            <a:prstDash val="solid"/>
            <a:miter lim="800000"/>
            <a:headEnd type="none" w="sm" len="sm"/>
            <a:tailEnd type="none" w="sm" len="sm"/>
          </a:ln>
        </p:spPr>
      </p:cxnSp>
      <p:sp>
        <p:nvSpPr>
          <p:cNvPr id="1630" name="Google Shape;1630;g6d0d7fff05_0_197"/>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4" name="Google Shape;1634;g6d0d7fff05_0_197"/>
          <p:cNvSpPr txBox="1"/>
          <p:nvPr/>
        </p:nvSpPr>
        <p:spPr>
          <a:xfrm>
            <a:off x="118412" y="812659"/>
            <a:ext cx="11298000" cy="5211042"/>
          </a:xfrm>
          <a:prstGeom prst="rect">
            <a:avLst/>
          </a:prstGeom>
          <a:noFill/>
          <a:ln>
            <a:noFill/>
          </a:ln>
        </p:spPr>
        <p:txBody>
          <a:bodyPr spcFirstLastPara="1" wrap="square" lIns="91425" tIns="91425" rIns="91425" bIns="91425" anchor="t" anchorCtr="0">
            <a:noAutofit/>
          </a:bodyPr>
          <a:lstStyle/>
          <a:p>
            <a:pPr lvl="0"/>
            <a:r>
              <a:rPr lang="en-US" sz="2400" b="1" dirty="0">
                <a:solidFill>
                  <a:schemeClr val="dk1"/>
                </a:solidFill>
                <a:latin typeface="Montserrat"/>
                <a:ea typeface="Montserrat"/>
                <a:cs typeface="Montserrat"/>
                <a:sym typeface="Montserrat"/>
              </a:rPr>
              <a:t>Treatment of dyspareunia highly depends on the underlying </a:t>
            </a:r>
            <a:r>
              <a:rPr lang="en-US" sz="2400" b="1" dirty="0" smtClean="0">
                <a:solidFill>
                  <a:schemeClr val="dk1"/>
                </a:solidFill>
                <a:latin typeface="Montserrat"/>
                <a:ea typeface="Montserrat"/>
                <a:cs typeface="Montserrat"/>
                <a:sym typeface="Montserrat"/>
              </a:rPr>
              <a:t>cause .</a:t>
            </a:r>
          </a:p>
          <a:p>
            <a:pPr lvl="0"/>
            <a:r>
              <a:rPr lang="en-US" sz="2400" b="1" dirty="0" smtClean="0">
                <a:solidFill>
                  <a:schemeClr val="dk1"/>
                </a:solidFill>
                <a:latin typeface="Montserrat"/>
                <a:ea typeface="Montserrat"/>
                <a:cs typeface="Montserrat"/>
                <a:sym typeface="Montserrat"/>
              </a:rPr>
              <a:t>For example :-</a:t>
            </a:r>
          </a:p>
          <a:p>
            <a:pPr lvl="0"/>
            <a:endParaRPr lang="en-US" sz="2400" b="1" dirty="0" smtClean="0">
              <a:solidFill>
                <a:schemeClr val="dk1"/>
              </a:solidFill>
              <a:latin typeface="Montserrat"/>
              <a:ea typeface="Montserrat"/>
              <a:cs typeface="Montserrat"/>
              <a:sym typeface="Montserrat"/>
            </a:endParaRPr>
          </a:p>
          <a:p>
            <a:pPr marL="342900" lvl="0" indent="-342900">
              <a:buFontTx/>
              <a:buChar char="-"/>
            </a:pPr>
            <a:r>
              <a:rPr lang="en-US" sz="2000" b="1" dirty="0" smtClean="0">
                <a:solidFill>
                  <a:schemeClr val="dk1"/>
                </a:solidFill>
                <a:latin typeface="Montserrat"/>
                <a:ea typeface="Montserrat"/>
                <a:cs typeface="Montserrat"/>
                <a:sym typeface="Montserrat"/>
              </a:rPr>
              <a:t>- </a:t>
            </a:r>
            <a:r>
              <a:rPr lang="en-US" sz="2200" b="1" dirty="0" smtClean="0">
                <a:solidFill>
                  <a:schemeClr val="dk1"/>
                </a:solidFill>
                <a:latin typeface="Montserrat"/>
                <a:ea typeface="Montserrat"/>
                <a:cs typeface="Montserrat"/>
                <a:sym typeface="Montserrat"/>
              </a:rPr>
              <a:t>If its infections, </a:t>
            </a:r>
            <a:r>
              <a:rPr lang="en-US" sz="2200" b="1" dirty="0">
                <a:solidFill>
                  <a:schemeClr val="dk1"/>
                </a:solidFill>
                <a:latin typeface="Montserrat"/>
                <a:ea typeface="Montserrat"/>
                <a:cs typeface="Montserrat"/>
                <a:sym typeface="Montserrat"/>
              </a:rPr>
              <a:t>use the proper antimicrobial </a:t>
            </a:r>
            <a:r>
              <a:rPr lang="en-US" sz="2200" b="1" dirty="0" smtClean="0">
                <a:solidFill>
                  <a:schemeClr val="dk1"/>
                </a:solidFill>
                <a:latin typeface="Montserrat"/>
                <a:ea typeface="Montserrat"/>
                <a:cs typeface="Montserrat"/>
                <a:sym typeface="Montserrat"/>
              </a:rPr>
              <a:t>medication.</a:t>
            </a:r>
          </a:p>
          <a:p>
            <a:pPr marL="342900" lvl="0" indent="-342900">
              <a:buFontTx/>
              <a:buChar char="-"/>
            </a:pPr>
            <a:r>
              <a:rPr lang="en-US" sz="2200" b="1" dirty="0">
                <a:solidFill>
                  <a:schemeClr val="dk1"/>
                </a:solidFill>
                <a:latin typeface="Montserrat"/>
                <a:ea typeface="Montserrat"/>
                <a:cs typeface="Montserrat"/>
                <a:sym typeface="Montserrat"/>
              </a:rPr>
              <a:t>- </a:t>
            </a:r>
            <a:r>
              <a:rPr lang="en-US" sz="2200" b="1" dirty="0" smtClean="0">
                <a:solidFill>
                  <a:schemeClr val="dk1"/>
                </a:solidFill>
                <a:latin typeface="Montserrat"/>
                <a:ea typeface="Montserrat"/>
                <a:cs typeface="Montserrat"/>
                <a:sym typeface="Montserrat"/>
              </a:rPr>
              <a:t>if </a:t>
            </a:r>
            <a:r>
              <a:rPr lang="en-US" sz="2200" b="1" dirty="0">
                <a:solidFill>
                  <a:schemeClr val="dk1"/>
                </a:solidFill>
                <a:latin typeface="Montserrat"/>
                <a:ea typeface="Montserrat"/>
                <a:cs typeface="Montserrat"/>
                <a:sym typeface="Montserrat"/>
              </a:rPr>
              <a:t>its Endometriosis, medications or surgery are possible options</a:t>
            </a:r>
            <a:r>
              <a:rPr lang="en-US" sz="2200" b="1" dirty="0" smtClean="0">
                <a:solidFill>
                  <a:schemeClr val="dk1"/>
                </a:solidFill>
                <a:latin typeface="Montserrat"/>
                <a:ea typeface="Montserrat"/>
                <a:cs typeface="Montserrat"/>
                <a:sym typeface="Montserrat"/>
              </a:rPr>
              <a:t>.</a:t>
            </a:r>
          </a:p>
          <a:p>
            <a:pPr marL="342900" lvl="0" indent="-342900">
              <a:buFontTx/>
              <a:buChar char="-"/>
            </a:pPr>
            <a:r>
              <a:rPr lang="en-US" sz="2200" b="1" dirty="0">
                <a:solidFill>
                  <a:schemeClr val="dk1"/>
                </a:solidFill>
                <a:latin typeface="Montserrat"/>
                <a:ea typeface="Montserrat"/>
                <a:cs typeface="Montserrat"/>
                <a:sym typeface="Montserrat"/>
              </a:rPr>
              <a:t>- if </a:t>
            </a:r>
            <a:r>
              <a:rPr lang="en-US" sz="2200" b="1" dirty="0" smtClean="0">
                <a:solidFill>
                  <a:schemeClr val="dk1"/>
                </a:solidFill>
                <a:latin typeface="Montserrat"/>
                <a:ea typeface="Montserrat"/>
                <a:cs typeface="Montserrat"/>
                <a:sym typeface="Montserrat"/>
              </a:rPr>
              <a:t>its </a:t>
            </a:r>
            <a:r>
              <a:rPr lang="en-US" sz="2200" b="1" dirty="0">
                <a:solidFill>
                  <a:schemeClr val="dk1"/>
                </a:solidFill>
                <a:latin typeface="Montserrat"/>
                <a:ea typeface="Montserrat"/>
                <a:cs typeface="Montserrat"/>
                <a:sym typeface="Montserrat"/>
              </a:rPr>
              <a:t>sutures or </a:t>
            </a:r>
            <a:r>
              <a:rPr lang="en-US" sz="2200" b="1" dirty="0" smtClean="0">
                <a:solidFill>
                  <a:schemeClr val="dk1"/>
                </a:solidFill>
                <a:latin typeface="Montserrat"/>
                <a:ea typeface="Montserrat"/>
                <a:cs typeface="Montserrat"/>
                <a:sym typeface="Montserrat"/>
              </a:rPr>
              <a:t>scars, </a:t>
            </a:r>
            <a:r>
              <a:rPr lang="en-US" sz="2200" b="1" dirty="0">
                <a:solidFill>
                  <a:schemeClr val="dk1"/>
                </a:solidFill>
                <a:latin typeface="Montserrat"/>
                <a:ea typeface="Montserrat"/>
                <a:cs typeface="Montserrat"/>
                <a:sym typeface="Montserrat"/>
              </a:rPr>
              <a:t>removal of suture and injection of local </a:t>
            </a:r>
            <a:r>
              <a:rPr lang="en-US" sz="2200" b="1" dirty="0" smtClean="0">
                <a:solidFill>
                  <a:schemeClr val="dk1"/>
                </a:solidFill>
                <a:latin typeface="Montserrat"/>
                <a:ea typeface="Montserrat"/>
                <a:cs typeface="Montserrat"/>
                <a:sym typeface="Montserrat"/>
              </a:rPr>
              <a:t> anesthesia.</a:t>
            </a:r>
          </a:p>
          <a:p>
            <a:pPr marL="342900" lvl="0" indent="-342900">
              <a:buFontTx/>
              <a:buChar char="-"/>
            </a:pPr>
            <a:r>
              <a:rPr lang="en-US" sz="2200" b="1" dirty="0" smtClean="0">
                <a:solidFill>
                  <a:schemeClr val="dk1"/>
                </a:solidFill>
                <a:latin typeface="Montserrat"/>
                <a:ea typeface="Montserrat"/>
                <a:cs typeface="Montserrat"/>
                <a:sym typeface="Montserrat"/>
              </a:rPr>
              <a:t>- if </a:t>
            </a:r>
            <a:r>
              <a:rPr lang="en-US" sz="2200" b="1" dirty="0">
                <a:solidFill>
                  <a:schemeClr val="dk1"/>
                </a:solidFill>
                <a:latin typeface="Montserrat"/>
                <a:ea typeface="Montserrat"/>
                <a:cs typeface="Montserrat"/>
                <a:sym typeface="Montserrat"/>
              </a:rPr>
              <a:t>the pain due to post-menopausal vaginal </a:t>
            </a:r>
            <a:r>
              <a:rPr lang="en-US" sz="2200" b="1" dirty="0" smtClean="0">
                <a:solidFill>
                  <a:schemeClr val="dk1"/>
                </a:solidFill>
                <a:latin typeface="Montserrat"/>
                <a:ea typeface="Montserrat"/>
                <a:cs typeface="Montserrat"/>
                <a:sym typeface="Montserrat"/>
              </a:rPr>
              <a:t>dryness, use tropical </a:t>
            </a:r>
            <a:r>
              <a:rPr lang="en-US" sz="2000" b="1" dirty="0" err="1" smtClean="0">
                <a:solidFill>
                  <a:schemeClr val="dk1"/>
                </a:solidFill>
                <a:latin typeface="Montserrat"/>
                <a:ea typeface="Montserrat"/>
                <a:cs typeface="Montserrat"/>
                <a:sym typeface="Montserrat"/>
              </a:rPr>
              <a:t>estogen</a:t>
            </a:r>
            <a:endParaRPr lang="en-US" sz="2000" b="1" dirty="0" smtClean="0">
              <a:solidFill>
                <a:schemeClr val="dk1"/>
              </a:solidFill>
              <a:latin typeface="Montserrat"/>
              <a:ea typeface="Montserrat"/>
              <a:cs typeface="Montserrat"/>
              <a:sym typeface="Montserrat"/>
            </a:endParaRPr>
          </a:p>
          <a:p>
            <a:pPr marL="342900" lvl="0" indent="-342900">
              <a:buFontTx/>
              <a:buChar char="-"/>
            </a:pPr>
            <a:endParaRPr lang="en-US" sz="2000" b="1" dirty="0">
              <a:solidFill>
                <a:schemeClr val="dk1"/>
              </a:solidFill>
              <a:latin typeface="Montserrat"/>
              <a:ea typeface="Montserrat"/>
              <a:cs typeface="Montserrat"/>
              <a:sym typeface="Montserrat"/>
            </a:endParaRPr>
          </a:p>
          <a:p>
            <a:pPr lvl="0"/>
            <a:r>
              <a:rPr lang="en-US" sz="2800" b="1" u="sng" dirty="0" smtClean="0">
                <a:solidFill>
                  <a:srgbClr val="FF0000"/>
                </a:solidFill>
                <a:latin typeface="Montserrat"/>
                <a:ea typeface="Montserrat"/>
                <a:cs typeface="Montserrat"/>
                <a:sym typeface="Montserrat"/>
              </a:rPr>
              <a:t>Don’t forget </a:t>
            </a:r>
            <a:r>
              <a:rPr lang="en-US" sz="2000" b="1" u="sng" dirty="0" smtClean="0">
                <a:solidFill>
                  <a:srgbClr val="FF0000"/>
                </a:solidFill>
                <a:latin typeface="Montserrat"/>
                <a:ea typeface="Montserrat"/>
                <a:cs typeface="Montserrat"/>
                <a:sym typeface="Montserrat"/>
              </a:rPr>
              <a:t> </a:t>
            </a:r>
            <a:r>
              <a:rPr lang="en-US" sz="2000" b="1" dirty="0">
                <a:solidFill>
                  <a:schemeClr val="dk1"/>
                </a:solidFill>
                <a:latin typeface="Montserrat"/>
                <a:ea typeface="Montserrat"/>
                <a:cs typeface="Montserrat"/>
                <a:sym typeface="Montserrat"/>
              </a:rPr>
              <a:t>to </a:t>
            </a:r>
            <a:r>
              <a:rPr lang="en-US" sz="2000" b="1" dirty="0" smtClean="0">
                <a:solidFill>
                  <a:schemeClr val="dk1"/>
                </a:solidFill>
                <a:latin typeface="Montserrat"/>
                <a:ea typeface="Montserrat"/>
                <a:cs typeface="Montserrat"/>
                <a:sym typeface="Montserrat"/>
              </a:rPr>
              <a:t>relief the symptoms while treating the underling cause by </a:t>
            </a:r>
          </a:p>
          <a:p>
            <a:pPr lvl="0"/>
            <a:r>
              <a:rPr lang="en-US" sz="2000" b="1" dirty="0">
                <a:solidFill>
                  <a:schemeClr val="dk1"/>
                </a:solidFill>
                <a:latin typeface="Montserrat"/>
                <a:ea typeface="Montserrat"/>
                <a:cs typeface="Montserrat"/>
                <a:sym typeface="Montserrat"/>
              </a:rPr>
              <a:t>                                   NSAID &amp; </a:t>
            </a:r>
            <a:r>
              <a:rPr lang="en-US" sz="2000" b="1" dirty="0" smtClean="0">
                <a:solidFill>
                  <a:schemeClr val="dk1"/>
                </a:solidFill>
                <a:latin typeface="Montserrat"/>
                <a:ea typeface="Montserrat"/>
                <a:cs typeface="Montserrat"/>
                <a:sym typeface="Montserrat"/>
              </a:rPr>
              <a:t>Opioids .</a:t>
            </a:r>
          </a:p>
          <a:p>
            <a:pPr lvl="0"/>
            <a:endParaRPr lang="en-US" sz="2000" b="1" dirty="0" smtClean="0">
              <a:solidFill>
                <a:schemeClr val="dk1"/>
              </a:solidFill>
              <a:latin typeface="Montserrat"/>
              <a:ea typeface="Montserrat"/>
              <a:cs typeface="Montserrat"/>
              <a:sym typeface="Montserrat"/>
            </a:endParaRPr>
          </a:p>
          <a:p>
            <a:pPr lvl="0"/>
            <a:endParaRPr lang="en-US" sz="2000" b="1" dirty="0">
              <a:solidFill>
                <a:schemeClr val="dk1"/>
              </a:solidFill>
              <a:latin typeface="Montserrat"/>
              <a:ea typeface="Montserrat"/>
              <a:cs typeface="Montserrat"/>
              <a:sym typeface="Montserrat"/>
            </a:endParaRPr>
          </a:p>
          <a:p>
            <a:pPr marL="342900" lvl="0" indent="-342900">
              <a:buClr>
                <a:schemeClr val="bg1"/>
              </a:buClr>
              <a:buFont typeface="Wingdings" pitchFamily="2" charset="2"/>
              <a:buChar char="v"/>
            </a:pPr>
            <a:r>
              <a:rPr lang="en-US" sz="2800" b="1" dirty="0" smtClean="0">
                <a:solidFill>
                  <a:schemeClr val="dk1"/>
                </a:solidFill>
                <a:latin typeface="Montserrat"/>
                <a:ea typeface="Montserrat"/>
                <a:cs typeface="Montserrat"/>
                <a:sym typeface="Montserrat"/>
              </a:rPr>
              <a:t>If the cause </a:t>
            </a:r>
            <a:r>
              <a:rPr lang="en-US" sz="2800" b="1" dirty="0">
                <a:solidFill>
                  <a:schemeClr val="dk1"/>
                </a:solidFill>
                <a:latin typeface="Montserrat"/>
                <a:ea typeface="Montserrat"/>
                <a:cs typeface="Montserrat"/>
                <a:sym typeface="Montserrat"/>
              </a:rPr>
              <a:t>of </a:t>
            </a:r>
            <a:r>
              <a:rPr lang="en-US" sz="2800" b="1" dirty="0" smtClean="0">
                <a:solidFill>
                  <a:schemeClr val="dk1"/>
                </a:solidFill>
                <a:latin typeface="Montserrat"/>
                <a:ea typeface="Montserrat"/>
                <a:cs typeface="Montserrat"/>
                <a:sym typeface="Montserrat"/>
              </a:rPr>
              <a:t>Dyspareunia </a:t>
            </a:r>
            <a:r>
              <a:rPr lang="en-US" sz="2800" b="1" dirty="0">
                <a:solidFill>
                  <a:schemeClr val="dk1"/>
                </a:solidFill>
                <a:latin typeface="Montserrat"/>
                <a:ea typeface="Montserrat"/>
                <a:cs typeface="Montserrat"/>
                <a:sym typeface="Montserrat"/>
              </a:rPr>
              <a:t>is psychological, counseling </a:t>
            </a:r>
            <a:r>
              <a:rPr lang="en-US" sz="2800" b="1" dirty="0" smtClean="0">
                <a:solidFill>
                  <a:schemeClr val="dk1"/>
                </a:solidFill>
                <a:latin typeface="Montserrat"/>
                <a:ea typeface="Montserrat"/>
                <a:cs typeface="Montserrat"/>
                <a:sym typeface="Montserrat"/>
              </a:rPr>
              <a:t>should performed . </a:t>
            </a:r>
            <a:endParaRPr lang="en-US" sz="3200" b="1" dirty="0">
              <a:solidFill>
                <a:schemeClr val="dk1"/>
              </a:solidFill>
              <a:latin typeface="Montserrat"/>
              <a:ea typeface="Montserrat"/>
              <a:cs typeface="Montserrat"/>
              <a:sym typeface="Montserrat"/>
            </a:endParaRPr>
          </a:p>
          <a:p>
            <a:pPr lvl="0"/>
            <a:endParaRPr lang="en-US" sz="2000" b="1" dirty="0" smtClean="0">
              <a:solidFill>
                <a:schemeClr val="dk1"/>
              </a:solidFill>
              <a:latin typeface="Montserrat"/>
              <a:ea typeface="Montserrat"/>
              <a:cs typeface="Montserrat"/>
              <a:sym typeface="Montserrat"/>
            </a:endParaRPr>
          </a:p>
          <a:p>
            <a:pPr marL="342900" lvl="0" indent="-342900">
              <a:buFontTx/>
              <a:buChar char="-"/>
            </a:pPr>
            <a:r>
              <a:rPr lang="en-US" sz="2000" b="1" dirty="0" smtClean="0">
                <a:solidFill>
                  <a:schemeClr val="dk1"/>
                </a:solidFill>
                <a:latin typeface="Montserrat"/>
                <a:ea typeface="Montserrat"/>
                <a:cs typeface="Montserrat"/>
                <a:sym typeface="Montserrat"/>
              </a:rPr>
              <a:t> </a:t>
            </a:r>
            <a:endParaRPr lang="en-US" sz="2000" b="1" dirty="0">
              <a:solidFill>
                <a:schemeClr val="dk1"/>
              </a:solidFill>
              <a:latin typeface="Montserrat"/>
              <a:ea typeface="Montserrat"/>
              <a:cs typeface="Montserrat"/>
              <a:sym typeface="Montserrat"/>
            </a:endParaRPr>
          </a:p>
          <a:p>
            <a:pPr marL="342900" lvl="0" indent="-342900">
              <a:buFontTx/>
              <a:buChar char="-"/>
            </a:pPr>
            <a:endParaRPr lang="en-US" sz="2000" b="1" dirty="0">
              <a:solidFill>
                <a:schemeClr val="dk1"/>
              </a:solidFill>
              <a:latin typeface="Montserrat"/>
              <a:ea typeface="Montserrat"/>
              <a:cs typeface="Montserrat"/>
              <a:sym typeface="Montserrat"/>
            </a:endParaRPr>
          </a:p>
          <a:p>
            <a:pPr marL="342900" lvl="0" indent="-342900">
              <a:buFontTx/>
              <a:buChar char="-"/>
            </a:pPr>
            <a:endParaRPr lang="en-US" sz="2000" b="1" dirty="0">
              <a:solidFill>
                <a:schemeClr val="dk1"/>
              </a:solidFill>
              <a:latin typeface="Montserrat"/>
              <a:ea typeface="Montserrat"/>
              <a:cs typeface="Montserrat"/>
              <a:sym typeface="Montserrat"/>
            </a:endParaRPr>
          </a:p>
          <a:p>
            <a:pPr lvl="0"/>
            <a:endParaRPr sz="2400" b="1" dirty="0" smtClean="0">
              <a:solidFill>
                <a:schemeClr val="dk1"/>
              </a:solidFill>
              <a:latin typeface="Montserrat"/>
              <a:ea typeface="Montserrat"/>
              <a:cs typeface="Montserrat"/>
              <a:sym typeface="Montserrat"/>
            </a:endParaRPr>
          </a:p>
          <a:p>
            <a:pPr marL="0" lvl="0" indent="0" algn="l" rtl="0">
              <a:spcBef>
                <a:spcPts val="0"/>
              </a:spcBef>
              <a:spcAft>
                <a:spcPts val="0"/>
              </a:spcAft>
              <a:buNone/>
            </a:pPr>
            <a:endParaRPr sz="2400" dirty="0">
              <a:solidFill>
                <a:schemeClr val="dk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27"/>
                                        </p:tgtEl>
                                        <p:attrNameLst>
                                          <p:attrName>style.visibility</p:attrName>
                                        </p:attrNameLst>
                                      </p:cBhvr>
                                      <p:to>
                                        <p:strVal val="visible"/>
                                      </p:to>
                                    </p:set>
                                    <p:anim calcmode="lin" valueType="num">
                                      <p:cBhvr additive="base">
                                        <p:cTn id="7" dur="500"/>
                                        <p:tgtEl>
                                          <p:spTgt spid="1627"/>
                                        </p:tgtEl>
                                        <p:attrNameLst>
                                          <p:attrName>ppt_w</p:attrName>
                                        </p:attrNameLst>
                                      </p:cBhvr>
                                      <p:tavLst>
                                        <p:tav tm="0">
                                          <p:val>
                                            <p:strVal val="0"/>
                                          </p:val>
                                        </p:tav>
                                        <p:tav tm="100000">
                                          <p:val>
                                            <p:strVal val="#ppt_w"/>
                                          </p:val>
                                        </p:tav>
                                      </p:tavLst>
                                    </p:anim>
                                    <p:anim calcmode="lin" valueType="num">
                                      <p:cBhvr additive="base">
                                        <p:cTn id="8" dur="500"/>
                                        <p:tgtEl>
                                          <p:spTgt spid="162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628"/>
                                        </p:tgtEl>
                                        <p:attrNameLst>
                                          <p:attrName>style.visibility</p:attrName>
                                        </p:attrNameLst>
                                      </p:cBhvr>
                                      <p:to>
                                        <p:strVal val="visible"/>
                                      </p:to>
                                    </p:set>
                                    <p:animEffect transition="in" filter="fade">
                                      <p:cBhvr>
                                        <p:cTn id="11" dur="500"/>
                                        <p:tgtEl>
                                          <p:spTgt spid="1628"/>
                                        </p:tgtEl>
                                      </p:cBhvr>
                                    </p:animEffect>
                                  </p:childTnLst>
                                </p:cTn>
                              </p:par>
                              <p:par>
                                <p:cTn id="12" presetID="2" presetClass="entr" presetSubtype="2" fill="hold" nodeType="withEffect">
                                  <p:stCondLst>
                                    <p:cond delay="0"/>
                                  </p:stCondLst>
                                  <p:childTnLst>
                                    <p:set>
                                      <p:cBhvr>
                                        <p:cTn id="13" dur="1" fill="hold">
                                          <p:stCondLst>
                                            <p:cond delay="0"/>
                                          </p:stCondLst>
                                        </p:cTn>
                                        <p:tgtEl>
                                          <p:spTgt spid="1629"/>
                                        </p:tgtEl>
                                        <p:attrNameLst>
                                          <p:attrName>style.visibility</p:attrName>
                                        </p:attrNameLst>
                                      </p:cBhvr>
                                      <p:to>
                                        <p:strVal val="visible"/>
                                      </p:to>
                                    </p:set>
                                    <p:anim calcmode="lin" valueType="num">
                                      <p:cBhvr additive="base">
                                        <p:cTn id="14" dur="500"/>
                                        <p:tgtEl>
                                          <p:spTgt spid="1629"/>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630"/>
                                        </p:tgtEl>
                                        <p:attrNameLst>
                                          <p:attrName>style.visibility</p:attrName>
                                        </p:attrNameLst>
                                      </p:cBhvr>
                                      <p:to>
                                        <p:strVal val="visible"/>
                                      </p:to>
                                    </p:set>
                                    <p:anim calcmode="lin" valueType="num">
                                      <p:cBhvr additive="base">
                                        <p:cTn id="17" dur="500"/>
                                        <p:tgtEl>
                                          <p:spTgt spid="1630"/>
                                        </p:tgtEl>
                                        <p:attrNameLst>
                                          <p:attrName>ppt_x</p:attrName>
                                        </p:attrNameLst>
                                      </p:cBhvr>
                                      <p:tavLst>
                                        <p:tav tm="0">
                                          <p:val>
                                            <p:strVal val="#ppt_x+1"/>
                                          </p:val>
                                        </p:tav>
                                        <p:tav tm="100000">
                                          <p:val>
                                            <p:strVal val="#ppt_x"/>
                                          </p:val>
                                        </p:tav>
                                      </p:tavLst>
                                    </p:anim>
                                  </p:childTnLst>
                                </p:cTn>
                              </p:par>
                            </p:childTnLst>
                          </p:cTn>
                        </p:par>
                        <p:par>
                          <p:cTn id="18" fill="hold">
                            <p:stCondLst>
                              <p:cond delay="1200"/>
                            </p:stCondLst>
                            <p:childTnLst>
                              <p:par>
                                <p:cTn id="19" presetID="10" presetClass="entr" presetSubtype="0" fill="hold" nodeType="afterEffect">
                                  <p:stCondLst>
                                    <p:cond delay="0"/>
                                  </p:stCondLst>
                                  <p:childTnLst>
                                    <p:set>
                                      <p:cBhvr>
                                        <p:cTn id="20" dur="1" fill="hold">
                                          <p:stCondLst>
                                            <p:cond delay="0"/>
                                          </p:stCondLst>
                                        </p:cTn>
                                        <p:tgtEl>
                                          <p:spTgt spid="1634"/>
                                        </p:tgtEl>
                                        <p:attrNameLst>
                                          <p:attrName>style.visibility</p:attrName>
                                        </p:attrNameLst>
                                      </p:cBhvr>
                                      <p:to>
                                        <p:strVal val="visible"/>
                                      </p:to>
                                    </p:set>
                                    <p:animEffect transition="in" filter="fade">
                                      <p:cBhvr>
                                        <p:cTn id="21" dur="1000"/>
                                        <p:tgtEl>
                                          <p:spTgt spid="1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672" name="Google Shape;1672;p22"/>
          <p:cNvSpPr/>
          <p:nvPr/>
        </p:nvSpPr>
        <p:spPr>
          <a:xfrm>
            <a:off x="3272370" y="1854846"/>
            <a:ext cx="5530318" cy="3037830"/>
          </a:xfrm>
          <a:prstGeom prst="roundRect">
            <a:avLst>
              <a:gd name="adj" fmla="val 16667"/>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3" name="Google Shape;1673;p22"/>
          <p:cNvSpPr/>
          <p:nvPr/>
        </p:nvSpPr>
        <p:spPr>
          <a:xfrm>
            <a:off x="4055162" y="1867703"/>
            <a:ext cx="382587" cy="384175"/>
          </a:xfrm>
          <a:prstGeom prst="ellipse">
            <a:avLst/>
          </a:pr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4" name="Google Shape;1674;p22"/>
          <p:cNvSpPr/>
          <p:nvPr/>
        </p:nvSpPr>
        <p:spPr>
          <a:xfrm>
            <a:off x="7720722" y="4521314"/>
            <a:ext cx="468312" cy="469900"/>
          </a:xfrm>
          <a:prstGeom prst="ellipse">
            <a:avLst/>
          </a:pr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5" name="Google Shape;1675;p22"/>
          <p:cNvSpPr/>
          <p:nvPr/>
        </p:nvSpPr>
        <p:spPr>
          <a:xfrm>
            <a:off x="8427160" y="4226039"/>
            <a:ext cx="557212" cy="555625"/>
          </a:xfrm>
          <a:prstGeom prst="ellipse">
            <a:avLst/>
          </a:pr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6" name="Google Shape;1676;p22"/>
          <p:cNvSpPr/>
          <p:nvPr/>
        </p:nvSpPr>
        <p:spPr>
          <a:xfrm>
            <a:off x="8074735" y="4399077"/>
            <a:ext cx="555625" cy="555625"/>
          </a:xfrm>
          <a:prstGeom prst="ellipse">
            <a:avLst/>
          </a:pr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7" name="Google Shape;1677;p22"/>
          <p:cNvSpPr/>
          <p:nvPr/>
        </p:nvSpPr>
        <p:spPr>
          <a:xfrm>
            <a:off x="3678055" y="1597387"/>
            <a:ext cx="785812" cy="787400"/>
          </a:xfrm>
          <a:prstGeom prst="ellipse">
            <a:avLst/>
          </a:pr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8" name="Google Shape;1678;p22"/>
          <p:cNvSpPr/>
          <p:nvPr/>
        </p:nvSpPr>
        <p:spPr>
          <a:xfrm>
            <a:off x="8117597" y="5019789"/>
            <a:ext cx="150812" cy="152400"/>
          </a:xfrm>
          <a:prstGeom prst="ellipse">
            <a:avLst/>
          </a:pr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9" name="Google Shape;1679;p22"/>
          <p:cNvSpPr/>
          <p:nvPr/>
        </p:nvSpPr>
        <p:spPr>
          <a:xfrm>
            <a:off x="3572562" y="1218416"/>
            <a:ext cx="187325" cy="195263"/>
          </a:xfrm>
          <a:prstGeom prst="ellipse">
            <a:avLst/>
          </a:pr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0" name="Google Shape;1680;p22"/>
          <p:cNvSpPr/>
          <p:nvPr/>
        </p:nvSpPr>
        <p:spPr>
          <a:xfrm>
            <a:off x="7474660" y="5019789"/>
            <a:ext cx="231775" cy="231775"/>
          </a:xfrm>
          <a:prstGeom prst="ellipse">
            <a:avLst/>
          </a:pr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1" name="Google Shape;1681;p22"/>
          <p:cNvSpPr/>
          <p:nvPr/>
        </p:nvSpPr>
        <p:spPr>
          <a:xfrm>
            <a:off x="4242487" y="1493053"/>
            <a:ext cx="115887" cy="107950"/>
          </a:xfrm>
          <a:prstGeom prst="ellipse">
            <a:avLst/>
          </a:pr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2" name="Google Shape;1682;p22"/>
          <p:cNvSpPr/>
          <p:nvPr/>
        </p:nvSpPr>
        <p:spPr>
          <a:xfrm>
            <a:off x="8673222" y="4903902"/>
            <a:ext cx="57150" cy="58738"/>
          </a:xfrm>
          <a:prstGeom prst="ellipse">
            <a:avLst/>
          </a:pr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3" name="Google Shape;1683;p22"/>
          <p:cNvSpPr/>
          <p:nvPr/>
        </p:nvSpPr>
        <p:spPr>
          <a:xfrm>
            <a:off x="3108076" y="1674209"/>
            <a:ext cx="85725" cy="93663"/>
          </a:xfrm>
          <a:prstGeom prst="ellipse">
            <a:avLst/>
          </a:pr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4" name="Google Shape;1684;p22"/>
          <p:cNvSpPr/>
          <p:nvPr/>
        </p:nvSpPr>
        <p:spPr>
          <a:xfrm>
            <a:off x="10472738" y="2093862"/>
            <a:ext cx="223837" cy="231775"/>
          </a:xfrm>
          <a:custGeom>
            <a:avLst/>
            <a:gdLst/>
            <a:ahLst/>
            <a:cxnLst/>
            <a:rect l="l" t="t" r="r" b="b"/>
            <a:pathLst>
              <a:path w="31" h="32" extrusionOk="0">
                <a:moveTo>
                  <a:pt x="12" y="10"/>
                </a:moveTo>
                <a:cubicBezTo>
                  <a:pt x="14" y="3"/>
                  <a:pt x="14" y="3"/>
                  <a:pt x="14" y="3"/>
                </a:cubicBezTo>
                <a:cubicBezTo>
                  <a:pt x="14" y="0"/>
                  <a:pt x="17" y="0"/>
                  <a:pt x="18" y="3"/>
                </a:cubicBezTo>
                <a:cubicBezTo>
                  <a:pt x="20" y="10"/>
                  <a:pt x="20" y="10"/>
                  <a:pt x="20" y="10"/>
                </a:cubicBezTo>
                <a:cubicBezTo>
                  <a:pt x="20" y="11"/>
                  <a:pt x="21" y="12"/>
                  <a:pt x="22" y="12"/>
                </a:cubicBezTo>
                <a:cubicBezTo>
                  <a:pt x="29" y="14"/>
                  <a:pt x="29" y="14"/>
                  <a:pt x="29" y="14"/>
                </a:cubicBezTo>
                <a:cubicBezTo>
                  <a:pt x="31" y="14"/>
                  <a:pt x="31" y="18"/>
                  <a:pt x="29" y="18"/>
                </a:cubicBezTo>
                <a:cubicBezTo>
                  <a:pt x="22" y="20"/>
                  <a:pt x="22" y="20"/>
                  <a:pt x="22" y="20"/>
                </a:cubicBezTo>
                <a:cubicBezTo>
                  <a:pt x="21" y="20"/>
                  <a:pt x="20" y="21"/>
                  <a:pt x="20" y="22"/>
                </a:cubicBezTo>
                <a:cubicBezTo>
                  <a:pt x="18" y="29"/>
                  <a:pt x="18" y="29"/>
                  <a:pt x="18" y="29"/>
                </a:cubicBezTo>
                <a:cubicBezTo>
                  <a:pt x="17" y="32"/>
                  <a:pt x="14" y="32"/>
                  <a:pt x="14" y="29"/>
                </a:cubicBezTo>
                <a:cubicBezTo>
                  <a:pt x="12" y="22"/>
                  <a:pt x="12" y="22"/>
                  <a:pt x="12" y="22"/>
                </a:cubicBezTo>
                <a:cubicBezTo>
                  <a:pt x="11" y="21"/>
                  <a:pt x="11" y="20"/>
                  <a:pt x="10" y="20"/>
                </a:cubicBezTo>
                <a:cubicBezTo>
                  <a:pt x="2" y="18"/>
                  <a:pt x="2" y="18"/>
                  <a:pt x="2" y="18"/>
                </a:cubicBezTo>
                <a:cubicBezTo>
                  <a:pt x="0" y="18"/>
                  <a:pt x="0" y="14"/>
                  <a:pt x="2" y="14"/>
                </a:cubicBezTo>
                <a:cubicBezTo>
                  <a:pt x="10" y="12"/>
                  <a:pt x="10" y="12"/>
                  <a:pt x="10" y="12"/>
                </a:cubicBezTo>
                <a:cubicBezTo>
                  <a:pt x="11" y="12"/>
                  <a:pt x="11" y="11"/>
                  <a:pt x="12" y="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5" name="Google Shape;1685;p22"/>
          <p:cNvSpPr/>
          <p:nvPr/>
        </p:nvSpPr>
        <p:spPr>
          <a:xfrm>
            <a:off x="1835051" y="3131858"/>
            <a:ext cx="223837" cy="223838"/>
          </a:xfrm>
          <a:custGeom>
            <a:avLst/>
            <a:gdLst/>
            <a:ahLst/>
            <a:cxnLst/>
            <a:rect l="l" t="t" r="r" b="b"/>
            <a:pathLst>
              <a:path w="31" h="31" extrusionOk="0">
                <a:moveTo>
                  <a:pt x="11" y="9"/>
                </a:moveTo>
                <a:cubicBezTo>
                  <a:pt x="13" y="2"/>
                  <a:pt x="13" y="2"/>
                  <a:pt x="13" y="2"/>
                </a:cubicBezTo>
                <a:cubicBezTo>
                  <a:pt x="14" y="0"/>
                  <a:pt x="17" y="0"/>
                  <a:pt x="17" y="2"/>
                </a:cubicBezTo>
                <a:cubicBezTo>
                  <a:pt x="19" y="9"/>
                  <a:pt x="19" y="9"/>
                  <a:pt x="19"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19" y="21"/>
                </a:cubicBezTo>
                <a:cubicBezTo>
                  <a:pt x="17" y="29"/>
                  <a:pt x="17" y="29"/>
                  <a:pt x="17" y="29"/>
                </a:cubicBezTo>
                <a:cubicBezTo>
                  <a:pt x="17" y="31"/>
                  <a:pt x="14" y="31"/>
                  <a:pt x="13" y="29"/>
                </a:cubicBezTo>
                <a:cubicBezTo>
                  <a:pt x="11" y="21"/>
                  <a:pt x="11" y="21"/>
                  <a:pt x="11" y="21"/>
                </a:cubicBezTo>
                <a:cubicBezTo>
                  <a:pt x="11" y="20"/>
                  <a:pt x="10" y="20"/>
                  <a:pt x="9" y="19"/>
                </a:cubicBezTo>
                <a:cubicBezTo>
                  <a:pt x="2" y="17"/>
                  <a:pt x="2" y="17"/>
                  <a:pt x="2" y="17"/>
                </a:cubicBezTo>
                <a:cubicBezTo>
                  <a:pt x="0" y="17"/>
                  <a:pt x="0" y="14"/>
                  <a:pt x="2" y="13"/>
                </a:cubicBezTo>
                <a:cubicBezTo>
                  <a:pt x="9" y="11"/>
                  <a:pt x="9" y="11"/>
                  <a:pt x="9" y="11"/>
                </a:cubicBezTo>
                <a:cubicBezTo>
                  <a:pt x="10" y="11"/>
                  <a:pt x="11" y="10"/>
                  <a:pt x="11" y="9"/>
                </a:cubicBezTo>
                <a:close/>
              </a:path>
            </a:pathLst>
          </a:custGeom>
          <a:solidFill>
            <a:srgbClr val="F488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6" name="Google Shape;1686;p22"/>
          <p:cNvSpPr/>
          <p:nvPr/>
        </p:nvSpPr>
        <p:spPr>
          <a:xfrm>
            <a:off x="10588625" y="4168246"/>
            <a:ext cx="107950" cy="115888"/>
          </a:xfrm>
          <a:custGeom>
            <a:avLst/>
            <a:gdLst/>
            <a:ahLst/>
            <a:cxnLst/>
            <a:rect l="l" t="t" r="r" b="b"/>
            <a:pathLst>
              <a:path w="15" h="16" extrusionOk="0">
                <a:moveTo>
                  <a:pt x="5" y="5"/>
                </a:moveTo>
                <a:cubicBezTo>
                  <a:pt x="6" y="1"/>
                  <a:pt x="6" y="1"/>
                  <a:pt x="6" y="1"/>
                </a:cubicBezTo>
                <a:cubicBezTo>
                  <a:pt x="7" y="0"/>
                  <a:pt x="8" y="0"/>
                  <a:pt x="8" y="1"/>
                </a:cubicBezTo>
                <a:cubicBezTo>
                  <a:pt x="9" y="5"/>
                  <a:pt x="9" y="5"/>
                  <a:pt x="9" y="5"/>
                </a:cubicBezTo>
                <a:cubicBezTo>
                  <a:pt x="10" y="6"/>
                  <a:pt x="10" y="6"/>
                  <a:pt x="10" y="6"/>
                </a:cubicBezTo>
                <a:cubicBezTo>
                  <a:pt x="14" y="7"/>
                  <a:pt x="14" y="7"/>
                  <a:pt x="14" y="7"/>
                </a:cubicBezTo>
                <a:cubicBezTo>
                  <a:pt x="15" y="7"/>
                  <a:pt x="15" y="9"/>
                  <a:pt x="14" y="9"/>
                </a:cubicBezTo>
                <a:cubicBezTo>
                  <a:pt x="10" y="10"/>
                  <a:pt x="10" y="10"/>
                  <a:pt x="10" y="10"/>
                </a:cubicBezTo>
                <a:cubicBezTo>
                  <a:pt x="10" y="10"/>
                  <a:pt x="10" y="11"/>
                  <a:pt x="9" y="11"/>
                </a:cubicBezTo>
                <a:cubicBezTo>
                  <a:pt x="8" y="15"/>
                  <a:pt x="8" y="15"/>
                  <a:pt x="8" y="15"/>
                </a:cubicBezTo>
                <a:cubicBezTo>
                  <a:pt x="8" y="16"/>
                  <a:pt x="7" y="16"/>
                  <a:pt x="6" y="15"/>
                </a:cubicBezTo>
                <a:cubicBezTo>
                  <a:pt x="5" y="11"/>
                  <a:pt x="5" y="11"/>
                  <a:pt x="5" y="11"/>
                </a:cubicBezTo>
                <a:cubicBezTo>
                  <a:pt x="5" y="11"/>
                  <a:pt x="5" y="10"/>
                  <a:pt x="5" y="10"/>
                </a:cubicBezTo>
                <a:cubicBezTo>
                  <a:pt x="1" y="9"/>
                  <a:pt x="1" y="9"/>
                  <a:pt x="1" y="9"/>
                </a:cubicBezTo>
                <a:cubicBezTo>
                  <a:pt x="0" y="9"/>
                  <a:pt x="0" y="7"/>
                  <a:pt x="1" y="7"/>
                </a:cubicBezTo>
                <a:cubicBezTo>
                  <a:pt x="5" y="6"/>
                  <a:pt x="5" y="6"/>
                  <a:pt x="5" y="6"/>
                </a:cubicBezTo>
                <a:cubicBezTo>
                  <a:pt x="5" y="6"/>
                  <a:pt x="5" y="6"/>
                  <a:pt x="5" y="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7" name="Google Shape;1687;p22"/>
          <p:cNvSpPr/>
          <p:nvPr/>
        </p:nvSpPr>
        <p:spPr>
          <a:xfrm>
            <a:off x="10494169" y="875488"/>
            <a:ext cx="188912" cy="195263"/>
          </a:xfrm>
          <a:custGeom>
            <a:avLst/>
            <a:gdLst/>
            <a:ahLst/>
            <a:cxnLst/>
            <a:rect l="l" t="t" r="r" b="b"/>
            <a:pathLst>
              <a:path w="26" h="27" extrusionOk="0">
                <a:moveTo>
                  <a:pt x="9" y="9"/>
                </a:moveTo>
                <a:cubicBezTo>
                  <a:pt x="11" y="2"/>
                  <a:pt x="11" y="2"/>
                  <a:pt x="11" y="2"/>
                </a:cubicBezTo>
                <a:cubicBezTo>
                  <a:pt x="12" y="0"/>
                  <a:pt x="14" y="0"/>
                  <a:pt x="15" y="2"/>
                </a:cubicBezTo>
                <a:cubicBezTo>
                  <a:pt x="17" y="9"/>
                  <a:pt x="17" y="9"/>
                  <a:pt x="17" y="9"/>
                </a:cubicBezTo>
                <a:cubicBezTo>
                  <a:pt x="17" y="9"/>
                  <a:pt x="17" y="10"/>
                  <a:pt x="18" y="10"/>
                </a:cubicBezTo>
                <a:cubicBezTo>
                  <a:pt x="24" y="12"/>
                  <a:pt x="24" y="12"/>
                  <a:pt x="24" y="12"/>
                </a:cubicBezTo>
                <a:cubicBezTo>
                  <a:pt x="26" y="12"/>
                  <a:pt x="26" y="15"/>
                  <a:pt x="24" y="15"/>
                </a:cubicBezTo>
                <a:cubicBezTo>
                  <a:pt x="18" y="17"/>
                  <a:pt x="18" y="17"/>
                  <a:pt x="18" y="17"/>
                </a:cubicBezTo>
                <a:cubicBezTo>
                  <a:pt x="17" y="17"/>
                  <a:pt x="17" y="18"/>
                  <a:pt x="17" y="18"/>
                </a:cubicBezTo>
                <a:cubicBezTo>
                  <a:pt x="15" y="25"/>
                  <a:pt x="15" y="25"/>
                  <a:pt x="15" y="25"/>
                </a:cubicBezTo>
                <a:cubicBezTo>
                  <a:pt x="14" y="27"/>
                  <a:pt x="12" y="27"/>
                  <a:pt x="11" y="25"/>
                </a:cubicBezTo>
                <a:cubicBezTo>
                  <a:pt x="9" y="18"/>
                  <a:pt x="9" y="18"/>
                  <a:pt x="9" y="18"/>
                </a:cubicBezTo>
                <a:cubicBezTo>
                  <a:pt x="9" y="18"/>
                  <a:pt x="9" y="17"/>
                  <a:pt x="8" y="17"/>
                </a:cubicBezTo>
                <a:cubicBezTo>
                  <a:pt x="2" y="15"/>
                  <a:pt x="2" y="15"/>
                  <a:pt x="2" y="15"/>
                </a:cubicBezTo>
                <a:cubicBezTo>
                  <a:pt x="0" y="15"/>
                  <a:pt x="0" y="12"/>
                  <a:pt x="2" y="12"/>
                </a:cubicBezTo>
                <a:cubicBezTo>
                  <a:pt x="8" y="10"/>
                  <a:pt x="8" y="10"/>
                  <a:pt x="8" y="10"/>
                </a:cubicBezTo>
                <a:cubicBezTo>
                  <a:pt x="9" y="10"/>
                  <a:pt x="9" y="9"/>
                  <a:pt x="9" y="9"/>
                </a:cubicBez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8" name="Google Shape;1688;p22"/>
          <p:cNvSpPr/>
          <p:nvPr/>
        </p:nvSpPr>
        <p:spPr>
          <a:xfrm>
            <a:off x="10971213" y="5825188"/>
            <a:ext cx="144462" cy="144463"/>
          </a:xfrm>
          <a:custGeom>
            <a:avLst/>
            <a:gdLst/>
            <a:ahLst/>
            <a:cxnLst/>
            <a:rect l="l" t="t" r="r" b="b"/>
            <a:pathLst>
              <a:path w="20" h="20" extrusionOk="0">
                <a:moveTo>
                  <a:pt x="7" y="6"/>
                </a:moveTo>
                <a:cubicBezTo>
                  <a:pt x="9" y="1"/>
                  <a:pt x="9" y="1"/>
                  <a:pt x="9" y="1"/>
                </a:cubicBezTo>
                <a:cubicBezTo>
                  <a:pt x="9" y="0"/>
                  <a:pt x="11" y="0"/>
                  <a:pt x="11" y="1"/>
                </a:cubicBezTo>
                <a:cubicBezTo>
                  <a:pt x="13" y="6"/>
                  <a:pt x="13" y="6"/>
                  <a:pt x="13" y="6"/>
                </a:cubicBezTo>
                <a:cubicBezTo>
                  <a:pt x="13" y="7"/>
                  <a:pt x="13" y="7"/>
                  <a:pt x="14" y="7"/>
                </a:cubicBezTo>
                <a:cubicBezTo>
                  <a:pt x="19" y="9"/>
                  <a:pt x="19" y="9"/>
                  <a:pt x="19" y="9"/>
                </a:cubicBezTo>
                <a:cubicBezTo>
                  <a:pt x="20" y="9"/>
                  <a:pt x="20" y="11"/>
                  <a:pt x="19" y="11"/>
                </a:cubicBezTo>
                <a:cubicBezTo>
                  <a:pt x="14" y="13"/>
                  <a:pt x="14" y="13"/>
                  <a:pt x="14" y="13"/>
                </a:cubicBezTo>
                <a:cubicBezTo>
                  <a:pt x="13" y="13"/>
                  <a:pt x="13" y="13"/>
                  <a:pt x="13" y="14"/>
                </a:cubicBezTo>
                <a:cubicBezTo>
                  <a:pt x="11" y="18"/>
                  <a:pt x="11" y="18"/>
                  <a:pt x="11" y="18"/>
                </a:cubicBezTo>
                <a:cubicBezTo>
                  <a:pt x="11" y="20"/>
                  <a:pt x="9" y="20"/>
                  <a:pt x="9" y="18"/>
                </a:cubicBezTo>
                <a:cubicBezTo>
                  <a:pt x="7" y="14"/>
                  <a:pt x="7" y="14"/>
                  <a:pt x="7" y="14"/>
                </a:cubicBezTo>
                <a:cubicBezTo>
                  <a:pt x="7" y="13"/>
                  <a:pt x="7" y="13"/>
                  <a:pt x="6" y="13"/>
                </a:cubicBezTo>
                <a:cubicBezTo>
                  <a:pt x="2" y="11"/>
                  <a:pt x="2" y="11"/>
                  <a:pt x="2" y="11"/>
                </a:cubicBezTo>
                <a:cubicBezTo>
                  <a:pt x="0" y="11"/>
                  <a:pt x="0" y="9"/>
                  <a:pt x="2" y="9"/>
                </a:cubicBezTo>
                <a:cubicBezTo>
                  <a:pt x="6" y="7"/>
                  <a:pt x="6" y="7"/>
                  <a:pt x="6" y="7"/>
                </a:cubicBezTo>
                <a:cubicBezTo>
                  <a:pt x="7" y="7"/>
                  <a:pt x="7" y="7"/>
                  <a:pt x="7" y="6"/>
                </a:cubicBezTo>
                <a:close/>
              </a:path>
            </a:pathLst>
          </a:custGeom>
          <a:solidFill>
            <a:srgbClr val="4BAB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9" name="Google Shape;1689;p22"/>
          <p:cNvSpPr/>
          <p:nvPr/>
        </p:nvSpPr>
        <p:spPr>
          <a:xfrm>
            <a:off x="7158038" y="347056"/>
            <a:ext cx="215900" cy="209550"/>
          </a:xfrm>
          <a:custGeom>
            <a:avLst/>
            <a:gdLst/>
            <a:ahLst/>
            <a:cxnLst/>
            <a:rect l="l" t="t" r="r" b="b"/>
            <a:pathLst>
              <a:path w="30" h="29" extrusionOk="0">
                <a:moveTo>
                  <a:pt x="11" y="9"/>
                </a:moveTo>
                <a:cubicBezTo>
                  <a:pt x="13" y="2"/>
                  <a:pt x="13" y="2"/>
                  <a:pt x="13" y="2"/>
                </a:cubicBezTo>
                <a:cubicBezTo>
                  <a:pt x="14" y="0"/>
                  <a:pt x="17" y="0"/>
                  <a:pt x="17" y="2"/>
                </a:cubicBezTo>
                <a:cubicBezTo>
                  <a:pt x="19" y="9"/>
                  <a:pt x="19" y="9"/>
                  <a:pt x="19" y="9"/>
                </a:cubicBezTo>
                <a:cubicBezTo>
                  <a:pt x="19" y="10"/>
                  <a:pt x="20" y="10"/>
                  <a:pt x="21" y="10"/>
                </a:cubicBezTo>
                <a:cubicBezTo>
                  <a:pt x="28" y="12"/>
                  <a:pt x="28" y="12"/>
                  <a:pt x="28" y="12"/>
                </a:cubicBezTo>
                <a:cubicBezTo>
                  <a:pt x="30" y="13"/>
                  <a:pt x="30" y="16"/>
                  <a:pt x="28" y="16"/>
                </a:cubicBezTo>
                <a:cubicBezTo>
                  <a:pt x="21" y="18"/>
                  <a:pt x="21" y="18"/>
                  <a:pt x="21" y="18"/>
                </a:cubicBezTo>
                <a:cubicBezTo>
                  <a:pt x="20" y="19"/>
                  <a:pt x="19" y="19"/>
                  <a:pt x="19" y="20"/>
                </a:cubicBezTo>
                <a:cubicBezTo>
                  <a:pt x="17" y="27"/>
                  <a:pt x="17" y="27"/>
                  <a:pt x="17" y="27"/>
                </a:cubicBezTo>
                <a:cubicBezTo>
                  <a:pt x="17" y="29"/>
                  <a:pt x="14" y="29"/>
                  <a:pt x="13" y="27"/>
                </a:cubicBezTo>
                <a:cubicBezTo>
                  <a:pt x="11" y="20"/>
                  <a:pt x="11" y="20"/>
                  <a:pt x="11" y="20"/>
                </a:cubicBezTo>
                <a:cubicBezTo>
                  <a:pt x="11" y="19"/>
                  <a:pt x="11" y="19"/>
                  <a:pt x="10" y="18"/>
                </a:cubicBezTo>
                <a:cubicBezTo>
                  <a:pt x="3" y="16"/>
                  <a:pt x="3" y="16"/>
                  <a:pt x="3" y="16"/>
                </a:cubicBezTo>
                <a:cubicBezTo>
                  <a:pt x="0" y="16"/>
                  <a:pt x="0" y="13"/>
                  <a:pt x="3" y="12"/>
                </a:cubicBezTo>
                <a:cubicBezTo>
                  <a:pt x="10" y="10"/>
                  <a:pt x="10" y="10"/>
                  <a:pt x="10" y="10"/>
                </a:cubicBezTo>
                <a:cubicBezTo>
                  <a:pt x="11" y="10"/>
                  <a:pt x="11" y="10"/>
                  <a:pt x="11" y="9"/>
                </a:cubicBezTo>
                <a:close/>
              </a:path>
            </a:pathLst>
          </a:custGeom>
          <a:solidFill>
            <a:srgbClr val="4BAB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0" name="Google Shape;1690;p22"/>
          <p:cNvSpPr/>
          <p:nvPr/>
        </p:nvSpPr>
        <p:spPr>
          <a:xfrm>
            <a:off x="6105135" y="1179326"/>
            <a:ext cx="1077737" cy="1063510"/>
          </a:xfrm>
          <a:custGeom>
            <a:avLst/>
            <a:gdLst/>
            <a:ahLst/>
            <a:cxnLst/>
            <a:rect l="l" t="t" r="r" b="b"/>
            <a:pathLst>
              <a:path w="200" h="197" extrusionOk="0">
                <a:moveTo>
                  <a:pt x="126" y="191"/>
                </a:moveTo>
                <a:cubicBezTo>
                  <a:pt x="125" y="191"/>
                  <a:pt x="125" y="191"/>
                  <a:pt x="125" y="191"/>
                </a:cubicBezTo>
                <a:cubicBezTo>
                  <a:pt x="123" y="189"/>
                  <a:pt x="122" y="185"/>
                  <a:pt x="125" y="182"/>
                </a:cubicBezTo>
                <a:cubicBezTo>
                  <a:pt x="127" y="180"/>
                  <a:pt x="131" y="180"/>
                  <a:pt x="133" y="182"/>
                </a:cubicBezTo>
                <a:cubicBezTo>
                  <a:pt x="133" y="182"/>
                  <a:pt x="134" y="182"/>
                  <a:pt x="134" y="182"/>
                </a:cubicBezTo>
                <a:cubicBezTo>
                  <a:pt x="137" y="178"/>
                  <a:pt x="137" y="178"/>
                  <a:pt x="137" y="178"/>
                </a:cubicBezTo>
                <a:cubicBezTo>
                  <a:pt x="137" y="178"/>
                  <a:pt x="137" y="178"/>
                  <a:pt x="137" y="178"/>
                </a:cubicBezTo>
                <a:cubicBezTo>
                  <a:pt x="134" y="176"/>
                  <a:pt x="134" y="172"/>
                  <a:pt x="136" y="169"/>
                </a:cubicBezTo>
                <a:cubicBezTo>
                  <a:pt x="139" y="167"/>
                  <a:pt x="143" y="167"/>
                  <a:pt x="145" y="169"/>
                </a:cubicBezTo>
                <a:cubicBezTo>
                  <a:pt x="145" y="169"/>
                  <a:pt x="145" y="169"/>
                  <a:pt x="146" y="169"/>
                </a:cubicBezTo>
                <a:cubicBezTo>
                  <a:pt x="150" y="165"/>
                  <a:pt x="150" y="165"/>
                  <a:pt x="150" y="165"/>
                </a:cubicBezTo>
                <a:cubicBezTo>
                  <a:pt x="150" y="164"/>
                  <a:pt x="149" y="164"/>
                  <a:pt x="149" y="164"/>
                </a:cubicBezTo>
                <a:cubicBezTo>
                  <a:pt x="147" y="162"/>
                  <a:pt x="147" y="158"/>
                  <a:pt x="149" y="155"/>
                </a:cubicBezTo>
                <a:cubicBezTo>
                  <a:pt x="151" y="153"/>
                  <a:pt x="155" y="153"/>
                  <a:pt x="158" y="155"/>
                </a:cubicBezTo>
                <a:cubicBezTo>
                  <a:pt x="158" y="155"/>
                  <a:pt x="158" y="155"/>
                  <a:pt x="158" y="156"/>
                </a:cubicBezTo>
                <a:cubicBezTo>
                  <a:pt x="162" y="151"/>
                  <a:pt x="162" y="151"/>
                  <a:pt x="162" y="151"/>
                </a:cubicBezTo>
                <a:cubicBezTo>
                  <a:pt x="162" y="151"/>
                  <a:pt x="162" y="150"/>
                  <a:pt x="162" y="150"/>
                </a:cubicBezTo>
                <a:cubicBezTo>
                  <a:pt x="159" y="148"/>
                  <a:pt x="159" y="144"/>
                  <a:pt x="161" y="142"/>
                </a:cubicBezTo>
                <a:cubicBezTo>
                  <a:pt x="164" y="139"/>
                  <a:pt x="168" y="139"/>
                  <a:pt x="170" y="141"/>
                </a:cubicBezTo>
                <a:cubicBezTo>
                  <a:pt x="170" y="141"/>
                  <a:pt x="170" y="141"/>
                  <a:pt x="171" y="142"/>
                </a:cubicBezTo>
                <a:cubicBezTo>
                  <a:pt x="175" y="137"/>
                  <a:pt x="175" y="137"/>
                  <a:pt x="175" y="137"/>
                </a:cubicBezTo>
                <a:cubicBezTo>
                  <a:pt x="175" y="137"/>
                  <a:pt x="174" y="137"/>
                  <a:pt x="174" y="136"/>
                </a:cubicBezTo>
                <a:cubicBezTo>
                  <a:pt x="172" y="134"/>
                  <a:pt x="172" y="130"/>
                  <a:pt x="174" y="128"/>
                </a:cubicBezTo>
                <a:cubicBezTo>
                  <a:pt x="176" y="125"/>
                  <a:pt x="180" y="125"/>
                  <a:pt x="183" y="127"/>
                </a:cubicBezTo>
                <a:cubicBezTo>
                  <a:pt x="183" y="127"/>
                  <a:pt x="183" y="128"/>
                  <a:pt x="183" y="128"/>
                </a:cubicBezTo>
                <a:cubicBezTo>
                  <a:pt x="187" y="123"/>
                  <a:pt x="187" y="123"/>
                  <a:pt x="187" y="123"/>
                </a:cubicBezTo>
                <a:cubicBezTo>
                  <a:pt x="187" y="123"/>
                  <a:pt x="187" y="123"/>
                  <a:pt x="187" y="122"/>
                </a:cubicBezTo>
                <a:cubicBezTo>
                  <a:pt x="184" y="120"/>
                  <a:pt x="184" y="116"/>
                  <a:pt x="186" y="114"/>
                </a:cubicBezTo>
                <a:cubicBezTo>
                  <a:pt x="189" y="111"/>
                  <a:pt x="192" y="111"/>
                  <a:pt x="195" y="113"/>
                </a:cubicBezTo>
                <a:cubicBezTo>
                  <a:pt x="195" y="113"/>
                  <a:pt x="195" y="114"/>
                  <a:pt x="196" y="114"/>
                </a:cubicBezTo>
                <a:cubicBezTo>
                  <a:pt x="200" y="109"/>
                  <a:pt x="200" y="109"/>
                  <a:pt x="200" y="109"/>
                </a:cubicBezTo>
                <a:cubicBezTo>
                  <a:pt x="79" y="0"/>
                  <a:pt x="79" y="0"/>
                  <a:pt x="79" y="0"/>
                </a:cubicBezTo>
                <a:cubicBezTo>
                  <a:pt x="0" y="88"/>
                  <a:pt x="0" y="88"/>
                  <a:pt x="0" y="88"/>
                </a:cubicBezTo>
                <a:cubicBezTo>
                  <a:pt x="121" y="197"/>
                  <a:pt x="121" y="197"/>
                  <a:pt x="121" y="197"/>
                </a:cubicBezTo>
                <a:lnTo>
                  <a:pt x="126" y="191"/>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91" name="Google Shape;1691;p22"/>
          <p:cNvGrpSpPr/>
          <p:nvPr/>
        </p:nvGrpSpPr>
        <p:grpSpPr>
          <a:xfrm>
            <a:off x="4055162" y="4701457"/>
            <a:ext cx="1825413" cy="1976231"/>
            <a:chOff x="1265238" y="4329113"/>
            <a:chExt cx="2228850" cy="2413000"/>
          </a:xfrm>
        </p:grpSpPr>
        <p:sp>
          <p:nvSpPr>
            <p:cNvPr id="1692" name="Google Shape;1692;p22"/>
            <p:cNvSpPr/>
            <p:nvPr/>
          </p:nvSpPr>
          <p:spPr>
            <a:xfrm>
              <a:off x="1373188" y="5903913"/>
              <a:ext cx="411162" cy="490538"/>
            </a:xfrm>
            <a:custGeom>
              <a:avLst/>
              <a:gdLst/>
              <a:ahLst/>
              <a:cxnLst/>
              <a:rect l="l" t="t" r="r" b="b"/>
              <a:pathLst>
                <a:path w="259" h="309" extrusionOk="0">
                  <a:moveTo>
                    <a:pt x="123" y="309"/>
                  </a:moveTo>
                  <a:lnTo>
                    <a:pt x="82" y="232"/>
                  </a:lnTo>
                  <a:lnTo>
                    <a:pt x="0" y="236"/>
                  </a:lnTo>
                  <a:lnTo>
                    <a:pt x="136" y="0"/>
                  </a:lnTo>
                  <a:lnTo>
                    <a:pt x="259" y="73"/>
                  </a:lnTo>
                  <a:lnTo>
                    <a:pt x="123" y="309"/>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3" name="Google Shape;1693;p22"/>
            <p:cNvSpPr/>
            <p:nvPr/>
          </p:nvSpPr>
          <p:spPr>
            <a:xfrm>
              <a:off x="1265238" y="4329113"/>
              <a:ext cx="2228850" cy="2413000"/>
            </a:xfrm>
            <a:custGeom>
              <a:avLst/>
              <a:gdLst/>
              <a:ahLst/>
              <a:cxnLst/>
              <a:rect l="l" t="t" r="r" b="b"/>
              <a:pathLst>
                <a:path w="1404" h="1520" extrusionOk="0">
                  <a:moveTo>
                    <a:pt x="786" y="1520"/>
                  </a:moveTo>
                  <a:lnTo>
                    <a:pt x="0" y="1065"/>
                  </a:lnTo>
                  <a:lnTo>
                    <a:pt x="613" y="0"/>
                  </a:lnTo>
                  <a:lnTo>
                    <a:pt x="1404" y="459"/>
                  </a:lnTo>
                  <a:lnTo>
                    <a:pt x="786" y="1520"/>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4" name="Google Shape;1694;p22"/>
            <p:cNvSpPr/>
            <p:nvPr/>
          </p:nvSpPr>
          <p:spPr>
            <a:xfrm>
              <a:off x="2124076" y="4986338"/>
              <a:ext cx="973137" cy="815975"/>
            </a:xfrm>
            <a:custGeom>
              <a:avLst/>
              <a:gdLst/>
              <a:ahLst/>
              <a:cxnLst/>
              <a:rect l="l" t="t" r="r" b="b"/>
              <a:pathLst>
                <a:path w="613" h="514" extrusionOk="0">
                  <a:moveTo>
                    <a:pt x="472" y="514"/>
                  </a:moveTo>
                  <a:lnTo>
                    <a:pt x="0" y="236"/>
                  </a:lnTo>
                  <a:lnTo>
                    <a:pt x="136" y="0"/>
                  </a:lnTo>
                  <a:lnTo>
                    <a:pt x="613" y="273"/>
                  </a:lnTo>
                  <a:lnTo>
                    <a:pt x="472" y="51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5" name="Google Shape;1695;p22"/>
            <p:cNvSpPr/>
            <p:nvPr/>
          </p:nvSpPr>
          <p:spPr>
            <a:xfrm>
              <a:off x="1265238" y="4329113"/>
              <a:ext cx="1176337" cy="1804988"/>
            </a:xfrm>
            <a:custGeom>
              <a:avLst/>
              <a:gdLst/>
              <a:ahLst/>
              <a:cxnLst/>
              <a:rect l="l" t="t" r="r" b="b"/>
              <a:pathLst>
                <a:path w="741" h="1137" extrusionOk="0">
                  <a:moveTo>
                    <a:pt x="122" y="1137"/>
                  </a:moveTo>
                  <a:lnTo>
                    <a:pt x="0" y="1065"/>
                  </a:lnTo>
                  <a:lnTo>
                    <a:pt x="613" y="0"/>
                  </a:lnTo>
                  <a:lnTo>
                    <a:pt x="741" y="72"/>
                  </a:lnTo>
                  <a:lnTo>
                    <a:pt x="122" y="1137"/>
                  </a:lnTo>
                  <a:close/>
                </a:path>
              </a:pathLst>
            </a:custGeom>
            <a:solidFill>
              <a:srgbClr val="B83B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6" name="Google Shape;1696;p22"/>
            <p:cNvSpPr/>
            <p:nvPr/>
          </p:nvSpPr>
          <p:spPr>
            <a:xfrm>
              <a:off x="1985963" y="4632325"/>
              <a:ext cx="180975" cy="144463"/>
            </a:xfrm>
            <a:custGeom>
              <a:avLst/>
              <a:gdLst/>
              <a:ahLst/>
              <a:cxnLst/>
              <a:rect l="l" t="t" r="r" b="b"/>
              <a:pathLst>
                <a:path w="25" h="20" extrusionOk="0">
                  <a:moveTo>
                    <a:pt x="15" y="19"/>
                  </a:moveTo>
                  <a:cubicBezTo>
                    <a:pt x="3" y="12"/>
                    <a:pt x="3" y="12"/>
                    <a:pt x="3" y="12"/>
                  </a:cubicBezTo>
                  <a:cubicBezTo>
                    <a:pt x="1" y="10"/>
                    <a:pt x="0" y="7"/>
                    <a:pt x="1" y="4"/>
                  </a:cubicBezTo>
                  <a:cubicBezTo>
                    <a:pt x="1" y="4"/>
                    <a:pt x="1" y="4"/>
                    <a:pt x="1" y="4"/>
                  </a:cubicBezTo>
                  <a:cubicBezTo>
                    <a:pt x="3" y="1"/>
                    <a:pt x="6" y="0"/>
                    <a:pt x="9" y="2"/>
                  </a:cubicBezTo>
                  <a:cubicBezTo>
                    <a:pt x="21" y="9"/>
                    <a:pt x="21" y="9"/>
                    <a:pt x="21" y="9"/>
                  </a:cubicBezTo>
                  <a:cubicBezTo>
                    <a:pt x="24" y="10"/>
                    <a:pt x="25" y="14"/>
                    <a:pt x="23" y="17"/>
                  </a:cubicBezTo>
                  <a:cubicBezTo>
                    <a:pt x="23" y="17"/>
                    <a:pt x="23" y="17"/>
                    <a:pt x="23" y="17"/>
                  </a:cubicBezTo>
                  <a:cubicBezTo>
                    <a:pt x="21" y="19"/>
                    <a:pt x="18" y="20"/>
                    <a:pt x="15" y="19"/>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7" name="Google Shape;1697;p22"/>
            <p:cNvSpPr/>
            <p:nvPr/>
          </p:nvSpPr>
          <p:spPr>
            <a:xfrm>
              <a:off x="1792288" y="4972050"/>
              <a:ext cx="179387" cy="136525"/>
            </a:xfrm>
            <a:custGeom>
              <a:avLst/>
              <a:gdLst/>
              <a:ahLst/>
              <a:cxnLst/>
              <a:rect l="l" t="t" r="r" b="b"/>
              <a:pathLst>
                <a:path w="25" h="19" extrusionOk="0">
                  <a:moveTo>
                    <a:pt x="15" y="18"/>
                  </a:moveTo>
                  <a:cubicBezTo>
                    <a:pt x="4" y="11"/>
                    <a:pt x="4" y="11"/>
                    <a:pt x="4" y="11"/>
                  </a:cubicBezTo>
                  <a:cubicBezTo>
                    <a:pt x="1" y="9"/>
                    <a:pt x="0" y="6"/>
                    <a:pt x="2" y="3"/>
                  </a:cubicBezTo>
                  <a:cubicBezTo>
                    <a:pt x="2" y="3"/>
                    <a:pt x="2" y="3"/>
                    <a:pt x="2" y="3"/>
                  </a:cubicBezTo>
                  <a:cubicBezTo>
                    <a:pt x="3" y="0"/>
                    <a:pt x="7" y="0"/>
                    <a:pt x="9" y="1"/>
                  </a:cubicBezTo>
                  <a:cubicBezTo>
                    <a:pt x="21" y="8"/>
                    <a:pt x="21" y="8"/>
                    <a:pt x="21" y="8"/>
                  </a:cubicBezTo>
                  <a:cubicBezTo>
                    <a:pt x="24" y="9"/>
                    <a:pt x="25" y="13"/>
                    <a:pt x="23" y="16"/>
                  </a:cubicBezTo>
                  <a:cubicBezTo>
                    <a:pt x="23" y="16"/>
                    <a:pt x="23" y="16"/>
                    <a:pt x="23" y="16"/>
                  </a:cubicBezTo>
                  <a:cubicBezTo>
                    <a:pt x="22" y="19"/>
                    <a:pt x="18" y="19"/>
                    <a:pt x="15" y="18"/>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8" name="Google Shape;1698;p22"/>
            <p:cNvSpPr/>
            <p:nvPr/>
          </p:nvSpPr>
          <p:spPr>
            <a:xfrm>
              <a:off x="1597026" y="5303838"/>
              <a:ext cx="179387" cy="144463"/>
            </a:xfrm>
            <a:custGeom>
              <a:avLst/>
              <a:gdLst/>
              <a:ahLst/>
              <a:cxnLst/>
              <a:rect l="l" t="t" r="r" b="b"/>
              <a:pathLst>
                <a:path w="25" h="20" extrusionOk="0">
                  <a:moveTo>
                    <a:pt x="16" y="18"/>
                  </a:moveTo>
                  <a:cubicBezTo>
                    <a:pt x="4" y="11"/>
                    <a:pt x="4" y="11"/>
                    <a:pt x="4" y="11"/>
                  </a:cubicBezTo>
                  <a:cubicBezTo>
                    <a:pt x="1" y="10"/>
                    <a:pt x="0" y="6"/>
                    <a:pt x="2" y="3"/>
                  </a:cubicBezTo>
                  <a:cubicBezTo>
                    <a:pt x="2" y="3"/>
                    <a:pt x="2" y="3"/>
                    <a:pt x="2" y="3"/>
                  </a:cubicBezTo>
                  <a:cubicBezTo>
                    <a:pt x="3" y="1"/>
                    <a:pt x="7" y="0"/>
                    <a:pt x="10" y="1"/>
                  </a:cubicBezTo>
                  <a:cubicBezTo>
                    <a:pt x="21" y="8"/>
                    <a:pt x="21" y="8"/>
                    <a:pt x="21" y="8"/>
                  </a:cubicBezTo>
                  <a:cubicBezTo>
                    <a:pt x="24" y="10"/>
                    <a:pt x="25" y="13"/>
                    <a:pt x="23" y="16"/>
                  </a:cubicBezTo>
                  <a:cubicBezTo>
                    <a:pt x="23" y="16"/>
                    <a:pt x="23" y="16"/>
                    <a:pt x="23" y="16"/>
                  </a:cubicBezTo>
                  <a:cubicBezTo>
                    <a:pt x="22" y="19"/>
                    <a:pt x="18" y="20"/>
                    <a:pt x="16" y="18"/>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9" name="Google Shape;1699;p22"/>
            <p:cNvSpPr/>
            <p:nvPr/>
          </p:nvSpPr>
          <p:spPr>
            <a:xfrm>
              <a:off x="1401763" y="5635625"/>
              <a:ext cx="180975" cy="144463"/>
            </a:xfrm>
            <a:custGeom>
              <a:avLst/>
              <a:gdLst/>
              <a:ahLst/>
              <a:cxnLst/>
              <a:rect l="l" t="t" r="r" b="b"/>
              <a:pathLst>
                <a:path w="25" h="20" extrusionOk="0">
                  <a:moveTo>
                    <a:pt x="16" y="18"/>
                  </a:moveTo>
                  <a:cubicBezTo>
                    <a:pt x="4" y="11"/>
                    <a:pt x="4" y="11"/>
                    <a:pt x="4" y="11"/>
                  </a:cubicBezTo>
                  <a:cubicBezTo>
                    <a:pt x="1" y="10"/>
                    <a:pt x="0" y="6"/>
                    <a:pt x="2" y="3"/>
                  </a:cubicBezTo>
                  <a:cubicBezTo>
                    <a:pt x="2" y="3"/>
                    <a:pt x="2" y="3"/>
                    <a:pt x="2" y="3"/>
                  </a:cubicBezTo>
                  <a:cubicBezTo>
                    <a:pt x="4" y="1"/>
                    <a:pt x="7" y="0"/>
                    <a:pt x="10" y="1"/>
                  </a:cubicBezTo>
                  <a:cubicBezTo>
                    <a:pt x="22" y="8"/>
                    <a:pt x="22" y="8"/>
                    <a:pt x="22" y="8"/>
                  </a:cubicBezTo>
                  <a:cubicBezTo>
                    <a:pt x="24" y="10"/>
                    <a:pt x="25" y="13"/>
                    <a:pt x="24" y="16"/>
                  </a:cubicBezTo>
                  <a:cubicBezTo>
                    <a:pt x="24" y="16"/>
                    <a:pt x="24" y="16"/>
                    <a:pt x="24" y="16"/>
                  </a:cubicBezTo>
                  <a:cubicBezTo>
                    <a:pt x="22" y="19"/>
                    <a:pt x="19" y="20"/>
                    <a:pt x="16" y="18"/>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00" name="Google Shape;1700;p22"/>
          <p:cNvGrpSpPr/>
          <p:nvPr/>
        </p:nvGrpSpPr>
        <p:grpSpPr>
          <a:xfrm>
            <a:off x="7011553" y="4535688"/>
            <a:ext cx="1040121" cy="2309069"/>
            <a:chOff x="4051301" y="4313238"/>
            <a:chExt cx="1270000" cy="2819400"/>
          </a:xfrm>
        </p:grpSpPr>
        <p:sp>
          <p:nvSpPr>
            <p:cNvPr id="1701" name="Google Shape;1701;p22"/>
            <p:cNvSpPr/>
            <p:nvPr/>
          </p:nvSpPr>
          <p:spPr>
            <a:xfrm>
              <a:off x="4432301" y="4632325"/>
              <a:ext cx="889000" cy="679450"/>
            </a:xfrm>
            <a:custGeom>
              <a:avLst/>
              <a:gdLst/>
              <a:ahLst/>
              <a:cxnLst/>
              <a:rect l="l" t="t" r="r" b="b"/>
              <a:pathLst>
                <a:path w="560" h="428" extrusionOk="0">
                  <a:moveTo>
                    <a:pt x="5" y="282"/>
                  </a:moveTo>
                  <a:lnTo>
                    <a:pt x="0" y="309"/>
                  </a:lnTo>
                  <a:lnTo>
                    <a:pt x="555" y="428"/>
                  </a:lnTo>
                  <a:lnTo>
                    <a:pt x="560" y="405"/>
                  </a:lnTo>
                  <a:lnTo>
                    <a:pt x="478" y="54"/>
                  </a:lnTo>
                  <a:lnTo>
                    <a:pt x="228" y="0"/>
                  </a:lnTo>
                  <a:lnTo>
                    <a:pt x="5" y="282"/>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2" name="Google Shape;1702;p22"/>
            <p:cNvSpPr/>
            <p:nvPr/>
          </p:nvSpPr>
          <p:spPr>
            <a:xfrm>
              <a:off x="4794251" y="4313238"/>
              <a:ext cx="396875" cy="404813"/>
            </a:xfrm>
            <a:custGeom>
              <a:avLst/>
              <a:gdLst/>
              <a:ahLst/>
              <a:cxnLst/>
              <a:rect l="l" t="t" r="r" b="b"/>
              <a:pathLst>
                <a:path w="55" h="56" extrusionOk="0">
                  <a:moveTo>
                    <a:pt x="31" y="5"/>
                  </a:moveTo>
                  <a:cubicBezTo>
                    <a:pt x="0" y="44"/>
                    <a:pt x="0" y="44"/>
                    <a:pt x="0" y="44"/>
                  </a:cubicBezTo>
                  <a:cubicBezTo>
                    <a:pt x="55" y="56"/>
                    <a:pt x="55" y="56"/>
                    <a:pt x="55" y="56"/>
                  </a:cubicBezTo>
                  <a:cubicBezTo>
                    <a:pt x="43" y="7"/>
                    <a:pt x="43" y="7"/>
                    <a:pt x="43" y="7"/>
                  </a:cubicBezTo>
                  <a:cubicBezTo>
                    <a:pt x="42" y="2"/>
                    <a:pt x="35" y="0"/>
                    <a:pt x="31" y="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3" name="Google Shape;1703;p22"/>
            <p:cNvSpPr/>
            <p:nvPr/>
          </p:nvSpPr>
          <p:spPr>
            <a:xfrm>
              <a:off x="5032376" y="4683125"/>
              <a:ext cx="288925" cy="628650"/>
            </a:xfrm>
            <a:custGeom>
              <a:avLst/>
              <a:gdLst/>
              <a:ahLst/>
              <a:cxnLst/>
              <a:rect l="l" t="t" r="r" b="b"/>
              <a:pathLst>
                <a:path w="182" h="396" extrusionOk="0">
                  <a:moveTo>
                    <a:pt x="118" y="386"/>
                  </a:moveTo>
                  <a:lnTo>
                    <a:pt x="177" y="396"/>
                  </a:lnTo>
                  <a:lnTo>
                    <a:pt x="182" y="373"/>
                  </a:lnTo>
                  <a:lnTo>
                    <a:pt x="100" y="22"/>
                  </a:lnTo>
                  <a:lnTo>
                    <a:pt x="0" y="0"/>
                  </a:lnTo>
                  <a:lnTo>
                    <a:pt x="13" y="350"/>
                  </a:lnTo>
                  <a:lnTo>
                    <a:pt x="118" y="386"/>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4" name="Google Shape;1704;p22"/>
            <p:cNvSpPr/>
            <p:nvPr/>
          </p:nvSpPr>
          <p:spPr>
            <a:xfrm>
              <a:off x="4368801" y="5130800"/>
              <a:ext cx="952500" cy="1163638"/>
            </a:xfrm>
            <a:custGeom>
              <a:avLst/>
              <a:gdLst/>
              <a:ahLst/>
              <a:cxnLst/>
              <a:rect l="l" t="t" r="r" b="b"/>
              <a:pathLst>
                <a:path w="600" h="733" extrusionOk="0">
                  <a:moveTo>
                    <a:pt x="463" y="733"/>
                  </a:moveTo>
                  <a:lnTo>
                    <a:pt x="600" y="104"/>
                  </a:lnTo>
                  <a:lnTo>
                    <a:pt x="131" y="0"/>
                  </a:lnTo>
                  <a:lnTo>
                    <a:pt x="0" y="628"/>
                  </a:lnTo>
                  <a:lnTo>
                    <a:pt x="463" y="733"/>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5" name="Google Shape;1705;p22"/>
            <p:cNvSpPr/>
            <p:nvPr/>
          </p:nvSpPr>
          <p:spPr>
            <a:xfrm>
              <a:off x="4230688" y="5102225"/>
              <a:ext cx="404812" cy="1039813"/>
            </a:xfrm>
            <a:custGeom>
              <a:avLst/>
              <a:gdLst/>
              <a:ahLst/>
              <a:cxnLst/>
              <a:rect l="l" t="t" r="r" b="b"/>
              <a:pathLst>
                <a:path w="255" h="655" extrusionOk="0">
                  <a:moveTo>
                    <a:pt x="118" y="655"/>
                  </a:moveTo>
                  <a:lnTo>
                    <a:pt x="255" y="27"/>
                  </a:lnTo>
                  <a:lnTo>
                    <a:pt x="132" y="0"/>
                  </a:lnTo>
                  <a:lnTo>
                    <a:pt x="0" y="628"/>
                  </a:lnTo>
                  <a:lnTo>
                    <a:pt x="118" y="655"/>
                  </a:lnTo>
                  <a:close/>
                </a:path>
              </a:pathLst>
            </a:custGeom>
            <a:solidFill>
              <a:srgbClr val="E17A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6" name="Google Shape;1706;p22"/>
            <p:cNvSpPr/>
            <p:nvPr/>
          </p:nvSpPr>
          <p:spPr>
            <a:xfrm>
              <a:off x="4845051" y="5238750"/>
              <a:ext cx="476250" cy="1055688"/>
            </a:xfrm>
            <a:custGeom>
              <a:avLst/>
              <a:gdLst/>
              <a:ahLst/>
              <a:cxnLst/>
              <a:rect l="l" t="t" r="r" b="b"/>
              <a:pathLst>
                <a:path w="300" h="665" extrusionOk="0">
                  <a:moveTo>
                    <a:pt x="163" y="665"/>
                  </a:moveTo>
                  <a:lnTo>
                    <a:pt x="300" y="36"/>
                  </a:lnTo>
                  <a:lnTo>
                    <a:pt x="131" y="0"/>
                  </a:lnTo>
                  <a:lnTo>
                    <a:pt x="0" y="628"/>
                  </a:lnTo>
                  <a:lnTo>
                    <a:pt x="163" y="665"/>
                  </a:lnTo>
                  <a:close/>
                </a:path>
              </a:pathLst>
            </a:custGeom>
            <a:solidFill>
              <a:srgbClr val="B83B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7" name="Google Shape;1707;p22"/>
            <p:cNvSpPr/>
            <p:nvPr/>
          </p:nvSpPr>
          <p:spPr>
            <a:xfrm>
              <a:off x="4051301" y="6438900"/>
              <a:ext cx="973137" cy="693738"/>
            </a:xfrm>
            <a:custGeom>
              <a:avLst/>
              <a:gdLst/>
              <a:ahLst/>
              <a:cxnLst/>
              <a:rect l="l" t="t" r="r" b="b"/>
              <a:pathLst>
                <a:path w="135" h="96" extrusionOk="0">
                  <a:moveTo>
                    <a:pt x="134" y="35"/>
                  </a:moveTo>
                  <a:cubicBezTo>
                    <a:pt x="122" y="88"/>
                    <a:pt x="122" y="88"/>
                    <a:pt x="122" y="88"/>
                  </a:cubicBezTo>
                  <a:cubicBezTo>
                    <a:pt x="121" y="93"/>
                    <a:pt x="117" y="96"/>
                    <a:pt x="112" y="95"/>
                  </a:cubicBezTo>
                  <a:cubicBezTo>
                    <a:pt x="8" y="72"/>
                    <a:pt x="8" y="72"/>
                    <a:pt x="8" y="72"/>
                  </a:cubicBezTo>
                  <a:cubicBezTo>
                    <a:pt x="3" y="71"/>
                    <a:pt x="0" y="66"/>
                    <a:pt x="1" y="61"/>
                  </a:cubicBezTo>
                  <a:cubicBezTo>
                    <a:pt x="13" y="8"/>
                    <a:pt x="13" y="8"/>
                    <a:pt x="13" y="8"/>
                  </a:cubicBezTo>
                  <a:cubicBezTo>
                    <a:pt x="14" y="3"/>
                    <a:pt x="19" y="0"/>
                    <a:pt x="23" y="1"/>
                  </a:cubicBezTo>
                  <a:cubicBezTo>
                    <a:pt x="128" y="24"/>
                    <a:pt x="128" y="24"/>
                    <a:pt x="128" y="24"/>
                  </a:cubicBezTo>
                  <a:cubicBezTo>
                    <a:pt x="132" y="25"/>
                    <a:pt x="135" y="30"/>
                    <a:pt x="134" y="3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8" name="Google Shape;1708;p22"/>
            <p:cNvSpPr/>
            <p:nvPr/>
          </p:nvSpPr>
          <p:spPr>
            <a:xfrm>
              <a:off x="4130676" y="6062663"/>
              <a:ext cx="981075" cy="679450"/>
            </a:xfrm>
            <a:custGeom>
              <a:avLst/>
              <a:gdLst/>
              <a:ahLst/>
              <a:cxnLst/>
              <a:rect l="l" t="t" r="r" b="b"/>
              <a:pathLst>
                <a:path w="618" h="428" extrusionOk="0">
                  <a:moveTo>
                    <a:pt x="554" y="428"/>
                  </a:moveTo>
                  <a:lnTo>
                    <a:pt x="618" y="123"/>
                  </a:lnTo>
                  <a:lnTo>
                    <a:pt x="68" y="0"/>
                  </a:lnTo>
                  <a:lnTo>
                    <a:pt x="0" y="309"/>
                  </a:lnTo>
                  <a:lnTo>
                    <a:pt x="554" y="428"/>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9" name="Google Shape;1709;p22"/>
            <p:cNvSpPr/>
            <p:nvPr/>
          </p:nvSpPr>
          <p:spPr>
            <a:xfrm>
              <a:off x="4729163" y="6199188"/>
              <a:ext cx="382587" cy="542925"/>
            </a:xfrm>
            <a:custGeom>
              <a:avLst/>
              <a:gdLst/>
              <a:ahLst/>
              <a:cxnLst/>
              <a:rect l="l" t="t" r="r" b="b"/>
              <a:pathLst>
                <a:path w="241" h="342" extrusionOk="0">
                  <a:moveTo>
                    <a:pt x="177" y="342"/>
                  </a:moveTo>
                  <a:lnTo>
                    <a:pt x="241" y="37"/>
                  </a:lnTo>
                  <a:lnTo>
                    <a:pt x="68" y="0"/>
                  </a:lnTo>
                  <a:lnTo>
                    <a:pt x="0" y="305"/>
                  </a:lnTo>
                  <a:lnTo>
                    <a:pt x="177" y="342"/>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10" name="Google Shape;1710;p22"/>
          <p:cNvGrpSpPr/>
          <p:nvPr/>
        </p:nvGrpSpPr>
        <p:grpSpPr>
          <a:xfrm>
            <a:off x="2550785" y="4649449"/>
            <a:ext cx="1856616" cy="2136150"/>
            <a:chOff x="-165099" y="3879850"/>
            <a:chExt cx="2266949" cy="2608263"/>
          </a:xfrm>
        </p:grpSpPr>
        <p:sp>
          <p:nvSpPr>
            <p:cNvPr id="1711" name="Google Shape;1711;p22"/>
            <p:cNvSpPr/>
            <p:nvPr/>
          </p:nvSpPr>
          <p:spPr>
            <a:xfrm>
              <a:off x="-165099" y="3879850"/>
              <a:ext cx="1963737" cy="2355850"/>
            </a:xfrm>
            <a:custGeom>
              <a:avLst/>
              <a:gdLst/>
              <a:ahLst/>
              <a:cxnLst/>
              <a:rect l="l" t="t" r="r" b="b"/>
              <a:pathLst>
                <a:path w="272" h="326" extrusionOk="0">
                  <a:moveTo>
                    <a:pt x="132" y="272"/>
                  </a:moveTo>
                  <a:cubicBezTo>
                    <a:pt x="87" y="242"/>
                    <a:pt x="73" y="181"/>
                    <a:pt x="102" y="134"/>
                  </a:cubicBezTo>
                  <a:cubicBezTo>
                    <a:pt x="131" y="88"/>
                    <a:pt x="192" y="73"/>
                    <a:pt x="239" y="101"/>
                  </a:cubicBezTo>
                  <a:cubicBezTo>
                    <a:pt x="272" y="47"/>
                    <a:pt x="272" y="47"/>
                    <a:pt x="272" y="47"/>
                  </a:cubicBezTo>
                  <a:cubicBezTo>
                    <a:pt x="196" y="0"/>
                    <a:pt x="95" y="24"/>
                    <a:pt x="48" y="100"/>
                  </a:cubicBezTo>
                  <a:cubicBezTo>
                    <a:pt x="0" y="177"/>
                    <a:pt x="23" y="277"/>
                    <a:pt x="98" y="326"/>
                  </a:cubicBezTo>
                  <a:lnTo>
                    <a:pt x="132" y="272"/>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2" name="Google Shape;1712;p22"/>
            <p:cNvSpPr/>
            <p:nvPr/>
          </p:nvSpPr>
          <p:spPr>
            <a:xfrm>
              <a:off x="341313" y="4017963"/>
              <a:ext cx="1760537" cy="2470150"/>
            </a:xfrm>
            <a:custGeom>
              <a:avLst/>
              <a:gdLst/>
              <a:ahLst/>
              <a:cxnLst/>
              <a:rect l="l" t="t" r="r" b="b"/>
              <a:pathLst>
                <a:path w="244" h="342" extrusionOk="0">
                  <a:moveTo>
                    <a:pt x="50" y="342"/>
                  </a:moveTo>
                  <a:cubicBezTo>
                    <a:pt x="244" y="31"/>
                    <a:pt x="244" y="31"/>
                    <a:pt x="244" y="31"/>
                  </a:cubicBezTo>
                  <a:cubicBezTo>
                    <a:pt x="194" y="0"/>
                    <a:pt x="194" y="0"/>
                    <a:pt x="194" y="0"/>
                  </a:cubicBezTo>
                  <a:cubicBezTo>
                    <a:pt x="0" y="311"/>
                    <a:pt x="0" y="311"/>
                    <a:pt x="0" y="311"/>
                  </a:cubicBezTo>
                  <a:lnTo>
                    <a:pt x="50" y="342"/>
                  </a:lnTo>
                  <a:close/>
                  <a:moveTo>
                    <a:pt x="215" y="24"/>
                  </a:moveTo>
                  <a:cubicBezTo>
                    <a:pt x="218" y="26"/>
                    <a:pt x="218" y="29"/>
                    <a:pt x="217" y="31"/>
                  </a:cubicBezTo>
                  <a:cubicBezTo>
                    <a:pt x="215" y="33"/>
                    <a:pt x="213" y="34"/>
                    <a:pt x="210" y="32"/>
                  </a:cubicBezTo>
                  <a:cubicBezTo>
                    <a:pt x="208" y="31"/>
                    <a:pt x="207" y="28"/>
                    <a:pt x="209" y="26"/>
                  </a:cubicBezTo>
                  <a:cubicBezTo>
                    <a:pt x="210" y="23"/>
                    <a:pt x="213" y="23"/>
                    <a:pt x="215" y="24"/>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3" name="Google Shape;1713;p22"/>
            <p:cNvSpPr/>
            <p:nvPr/>
          </p:nvSpPr>
          <p:spPr>
            <a:xfrm>
              <a:off x="636588" y="6359525"/>
              <a:ext cx="73025" cy="57150"/>
            </a:xfrm>
            <a:custGeom>
              <a:avLst/>
              <a:gdLst/>
              <a:ahLst/>
              <a:cxnLst/>
              <a:rect l="l" t="t" r="r" b="b"/>
              <a:pathLst>
                <a:path w="46" h="36" extrusionOk="0">
                  <a:moveTo>
                    <a:pt x="5" y="0"/>
                  </a:moveTo>
                  <a:lnTo>
                    <a:pt x="46" y="27"/>
                  </a:lnTo>
                  <a:lnTo>
                    <a:pt x="41" y="36"/>
                  </a:lnTo>
                  <a:lnTo>
                    <a:pt x="0" y="13"/>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4" name="Google Shape;1714;p22"/>
            <p:cNvSpPr/>
            <p:nvPr/>
          </p:nvSpPr>
          <p:spPr>
            <a:xfrm>
              <a:off x="673101" y="6300788"/>
              <a:ext cx="79375" cy="58738"/>
            </a:xfrm>
            <a:custGeom>
              <a:avLst/>
              <a:gdLst/>
              <a:ahLst/>
              <a:cxnLst/>
              <a:rect l="l" t="t" r="r" b="b"/>
              <a:pathLst>
                <a:path w="50" h="37" extrusionOk="0">
                  <a:moveTo>
                    <a:pt x="9" y="0"/>
                  </a:moveTo>
                  <a:lnTo>
                    <a:pt x="50" y="27"/>
                  </a:lnTo>
                  <a:lnTo>
                    <a:pt x="41" y="37"/>
                  </a:lnTo>
                  <a:lnTo>
                    <a:pt x="0" y="14"/>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5" name="Google Shape;1715;p22"/>
            <p:cNvSpPr/>
            <p:nvPr/>
          </p:nvSpPr>
          <p:spPr>
            <a:xfrm>
              <a:off x="709613" y="6243638"/>
              <a:ext cx="79375" cy="57150"/>
            </a:xfrm>
            <a:custGeom>
              <a:avLst/>
              <a:gdLst/>
              <a:ahLst/>
              <a:cxnLst/>
              <a:rect l="l" t="t" r="r" b="b"/>
              <a:pathLst>
                <a:path w="50" h="36" extrusionOk="0">
                  <a:moveTo>
                    <a:pt x="9" y="0"/>
                  </a:moveTo>
                  <a:lnTo>
                    <a:pt x="50" y="27"/>
                  </a:lnTo>
                  <a:lnTo>
                    <a:pt x="40" y="36"/>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6" name="Google Shape;1716;p22"/>
            <p:cNvSpPr/>
            <p:nvPr/>
          </p:nvSpPr>
          <p:spPr>
            <a:xfrm>
              <a:off x="744538" y="6184900"/>
              <a:ext cx="79375" cy="58738"/>
            </a:xfrm>
            <a:custGeom>
              <a:avLst/>
              <a:gdLst/>
              <a:ahLst/>
              <a:cxnLst/>
              <a:rect l="l" t="t" r="r" b="b"/>
              <a:pathLst>
                <a:path w="50" h="37" extrusionOk="0">
                  <a:moveTo>
                    <a:pt x="9" y="0"/>
                  </a:moveTo>
                  <a:lnTo>
                    <a:pt x="50" y="28"/>
                  </a:lnTo>
                  <a:lnTo>
                    <a:pt x="41" y="37"/>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7" name="Google Shape;1717;p22"/>
            <p:cNvSpPr/>
            <p:nvPr/>
          </p:nvSpPr>
          <p:spPr>
            <a:xfrm>
              <a:off x="693738" y="6069013"/>
              <a:ext cx="166687" cy="115888"/>
            </a:xfrm>
            <a:custGeom>
              <a:avLst/>
              <a:gdLst/>
              <a:ahLst/>
              <a:cxnLst/>
              <a:rect l="l" t="t" r="r" b="b"/>
              <a:pathLst>
                <a:path w="105" h="73" extrusionOk="0">
                  <a:moveTo>
                    <a:pt x="5" y="0"/>
                  </a:moveTo>
                  <a:lnTo>
                    <a:pt x="105" y="64"/>
                  </a:lnTo>
                  <a:lnTo>
                    <a:pt x="96" y="73"/>
                  </a:lnTo>
                  <a:lnTo>
                    <a:pt x="0" y="10"/>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8" name="Google Shape;1718;p22"/>
            <p:cNvSpPr/>
            <p:nvPr/>
          </p:nvSpPr>
          <p:spPr>
            <a:xfrm>
              <a:off x="817563" y="6069013"/>
              <a:ext cx="79375" cy="58738"/>
            </a:xfrm>
            <a:custGeom>
              <a:avLst/>
              <a:gdLst/>
              <a:ahLst/>
              <a:cxnLst/>
              <a:rect l="l" t="t" r="r" b="b"/>
              <a:pathLst>
                <a:path w="50" h="37" extrusionOk="0">
                  <a:moveTo>
                    <a:pt x="9" y="0"/>
                  </a:moveTo>
                  <a:lnTo>
                    <a:pt x="50" y="28"/>
                  </a:lnTo>
                  <a:lnTo>
                    <a:pt x="41" y="37"/>
                  </a:lnTo>
                  <a:lnTo>
                    <a:pt x="0" y="10"/>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9" name="Google Shape;1719;p22"/>
            <p:cNvSpPr/>
            <p:nvPr/>
          </p:nvSpPr>
          <p:spPr>
            <a:xfrm>
              <a:off x="852488" y="6011863"/>
              <a:ext cx="79375" cy="57150"/>
            </a:xfrm>
            <a:custGeom>
              <a:avLst/>
              <a:gdLst/>
              <a:ahLst/>
              <a:cxnLst/>
              <a:rect l="l" t="t" r="r" b="b"/>
              <a:pathLst>
                <a:path w="50" h="36" extrusionOk="0">
                  <a:moveTo>
                    <a:pt x="10" y="0"/>
                  </a:moveTo>
                  <a:lnTo>
                    <a:pt x="50" y="27"/>
                  </a:lnTo>
                  <a:lnTo>
                    <a:pt x="41" y="36"/>
                  </a:lnTo>
                  <a:lnTo>
                    <a:pt x="0" y="9"/>
                  </a:lnTo>
                  <a:lnTo>
                    <a:pt x="10"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0" name="Google Shape;1720;p22"/>
            <p:cNvSpPr/>
            <p:nvPr/>
          </p:nvSpPr>
          <p:spPr>
            <a:xfrm>
              <a:off x="889001" y="5954713"/>
              <a:ext cx="79375" cy="57150"/>
            </a:xfrm>
            <a:custGeom>
              <a:avLst/>
              <a:gdLst/>
              <a:ahLst/>
              <a:cxnLst/>
              <a:rect l="l" t="t" r="r" b="b"/>
              <a:pathLst>
                <a:path w="50" h="36" extrusionOk="0">
                  <a:moveTo>
                    <a:pt x="9" y="0"/>
                  </a:moveTo>
                  <a:lnTo>
                    <a:pt x="50" y="27"/>
                  </a:lnTo>
                  <a:lnTo>
                    <a:pt x="41" y="36"/>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1" name="Google Shape;1721;p22"/>
            <p:cNvSpPr/>
            <p:nvPr/>
          </p:nvSpPr>
          <p:spPr>
            <a:xfrm>
              <a:off x="925513" y="5895975"/>
              <a:ext cx="79375" cy="58738"/>
            </a:xfrm>
            <a:custGeom>
              <a:avLst/>
              <a:gdLst/>
              <a:ahLst/>
              <a:cxnLst/>
              <a:rect l="l" t="t" r="r" b="b"/>
              <a:pathLst>
                <a:path w="50" h="37" extrusionOk="0">
                  <a:moveTo>
                    <a:pt x="9" y="0"/>
                  </a:moveTo>
                  <a:lnTo>
                    <a:pt x="50" y="23"/>
                  </a:lnTo>
                  <a:lnTo>
                    <a:pt x="41" y="37"/>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2" name="Google Shape;1722;p22"/>
            <p:cNvSpPr/>
            <p:nvPr/>
          </p:nvSpPr>
          <p:spPr>
            <a:xfrm>
              <a:off x="874713" y="5780088"/>
              <a:ext cx="166687" cy="109538"/>
            </a:xfrm>
            <a:custGeom>
              <a:avLst/>
              <a:gdLst/>
              <a:ahLst/>
              <a:cxnLst/>
              <a:rect l="l" t="t" r="r" b="b"/>
              <a:pathLst>
                <a:path w="105" h="69" extrusionOk="0">
                  <a:moveTo>
                    <a:pt x="9" y="0"/>
                  </a:moveTo>
                  <a:lnTo>
                    <a:pt x="105" y="60"/>
                  </a:lnTo>
                  <a:lnTo>
                    <a:pt x="100" y="69"/>
                  </a:lnTo>
                  <a:lnTo>
                    <a:pt x="0" y="10"/>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3" name="Google Shape;1723;p22"/>
            <p:cNvSpPr/>
            <p:nvPr/>
          </p:nvSpPr>
          <p:spPr>
            <a:xfrm>
              <a:off x="996951" y="5780088"/>
              <a:ext cx="79375" cy="58738"/>
            </a:xfrm>
            <a:custGeom>
              <a:avLst/>
              <a:gdLst/>
              <a:ahLst/>
              <a:cxnLst/>
              <a:rect l="l" t="t" r="r" b="b"/>
              <a:pathLst>
                <a:path w="50" h="37" extrusionOk="0">
                  <a:moveTo>
                    <a:pt x="9" y="0"/>
                  </a:moveTo>
                  <a:lnTo>
                    <a:pt x="50" y="23"/>
                  </a:lnTo>
                  <a:lnTo>
                    <a:pt x="41" y="37"/>
                  </a:lnTo>
                  <a:lnTo>
                    <a:pt x="0" y="10"/>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4" name="Google Shape;1724;p22"/>
            <p:cNvSpPr/>
            <p:nvPr/>
          </p:nvSpPr>
          <p:spPr>
            <a:xfrm>
              <a:off x="1033463" y="5722938"/>
              <a:ext cx="79375" cy="57150"/>
            </a:xfrm>
            <a:custGeom>
              <a:avLst/>
              <a:gdLst/>
              <a:ahLst/>
              <a:cxnLst/>
              <a:rect l="l" t="t" r="r" b="b"/>
              <a:pathLst>
                <a:path w="50" h="36" extrusionOk="0">
                  <a:moveTo>
                    <a:pt x="9" y="0"/>
                  </a:moveTo>
                  <a:lnTo>
                    <a:pt x="50" y="23"/>
                  </a:lnTo>
                  <a:lnTo>
                    <a:pt x="41" y="36"/>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5" name="Google Shape;1725;p22"/>
            <p:cNvSpPr/>
            <p:nvPr/>
          </p:nvSpPr>
          <p:spPr>
            <a:xfrm>
              <a:off x="1076326" y="5665788"/>
              <a:ext cx="73025" cy="49213"/>
            </a:xfrm>
            <a:custGeom>
              <a:avLst/>
              <a:gdLst/>
              <a:ahLst/>
              <a:cxnLst/>
              <a:rect l="l" t="t" r="r" b="b"/>
              <a:pathLst>
                <a:path w="46" h="31" extrusionOk="0">
                  <a:moveTo>
                    <a:pt x="5" y="0"/>
                  </a:moveTo>
                  <a:lnTo>
                    <a:pt x="46" y="22"/>
                  </a:lnTo>
                  <a:lnTo>
                    <a:pt x="41" y="31"/>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6" name="Google Shape;1726;p22"/>
            <p:cNvSpPr/>
            <p:nvPr/>
          </p:nvSpPr>
          <p:spPr>
            <a:xfrm>
              <a:off x="1112838" y="5600700"/>
              <a:ext cx="73025" cy="57150"/>
            </a:xfrm>
            <a:custGeom>
              <a:avLst/>
              <a:gdLst/>
              <a:ahLst/>
              <a:cxnLst/>
              <a:rect l="l" t="t" r="r" b="b"/>
              <a:pathLst>
                <a:path w="46" h="36" extrusionOk="0">
                  <a:moveTo>
                    <a:pt x="5" y="0"/>
                  </a:moveTo>
                  <a:lnTo>
                    <a:pt x="46" y="27"/>
                  </a:lnTo>
                  <a:lnTo>
                    <a:pt x="41" y="36"/>
                  </a:lnTo>
                  <a:lnTo>
                    <a:pt x="0" y="13"/>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7" name="Google Shape;1727;p22"/>
            <p:cNvSpPr/>
            <p:nvPr/>
          </p:nvSpPr>
          <p:spPr>
            <a:xfrm>
              <a:off x="1055688" y="5491163"/>
              <a:ext cx="165100" cy="109538"/>
            </a:xfrm>
            <a:custGeom>
              <a:avLst/>
              <a:gdLst/>
              <a:ahLst/>
              <a:cxnLst/>
              <a:rect l="l" t="t" r="r" b="b"/>
              <a:pathLst>
                <a:path w="104" h="69" extrusionOk="0">
                  <a:moveTo>
                    <a:pt x="9" y="0"/>
                  </a:moveTo>
                  <a:lnTo>
                    <a:pt x="104" y="60"/>
                  </a:lnTo>
                  <a:lnTo>
                    <a:pt x="100" y="69"/>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8" name="Google Shape;1728;p22"/>
            <p:cNvSpPr/>
            <p:nvPr/>
          </p:nvSpPr>
          <p:spPr>
            <a:xfrm>
              <a:off x="1185863" y="5491163"/>
              <a:ext cx="71437" cy="50800"/>
            </a:xfrm>
            <a:custGeom>
              <a:avLst/>
              <a:gdLst/>
              <a:ahLst/>
              <a:cxnLst/>
              <a:rect l="l" t="t" r="r" b="b"/>
              <a:pathLst>
                <a:path w="45" h="32" extrusionOk="0">
                  <a:moveTo>
                    <a:pt x="4" y="0"/>
                  </a:moveTo>
                  <a:lnTo>
                    <a:pt x="45" y="23"/>
                  </a:lnTo>
                  <a:lnTo>
                    <a:pt x="41" y="32"/>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9" name="Google Shape;1729;p22"/>
            <p:cNvSpPr/>
            <p:nvPr/>
          </p:nvSpPr>
          <p:spPr>
            <a:xfrm>
              <a:off x="1220788" y="5426075"/>
              <a:ext cx="73025" cy="58738"/>
            </a:xfrm>
            <a:custGeom>
              <a:avLst/>
              <a:gdLst/>
              <a:ahLst/>
              <a:cxnLst/>
              <a:rect l="l" t="t" r="r" b="b"/>
              <a:pathLst>
                <a:path w="46" h="37" extrusionOk="0">
                  <a:moveTo>
                    <a:pt x="5" y="0"/>
                  </a:moveTo>
                  <a:lnTo>
                    <a:pt x="46" y="28"/>
                  </a:lnTo>
                  <a:lnTo>
                    <a:pt x="41" y="37"/>
                  </a:lnTo>
                  <a:lnTo>
                    <a:pt x="0" y="14"/>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0" name="Google Shape;1730;p22"/>
            <p:cNvSpPr/>
            <p:nvPr/>
          </p:nvSpPr>
          <p:spPr>
            <a:xfrm>
              <a:off x="1257301" y="5368925"/>
              <a:ext cx="73025" cy="57150"/>
            </a:xfrm>
            <a:custGeom>
              <a:avLst/>
              <a:gdLst/>
              <a:ahLst/>
              <a:cxnLst/>
              <a:rect l="l" t="t" r="r" b="b"/>
              <a:pathLst>
                <a:path w="46" h="36" extrusionOk="0">
                  <a:moveTo>
                    <a:pt x="5" y="0"/>
                  </a:moveTo>
                  <a:lnTo>
                    <a:pt x="46" y="27"/>
                  </a:lnTo>
                  <a:lnTo>
                    <a:pt x="41" y="36"/>
                  </a:lnTo>
                  <a:lnTo>
                    <a:pt x="0" y="14"/>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1" name="Google Shape;1731;p22"/>
            <p:cNvSpPr/>
            <p:nvPr/>
          </p:nvSpPr>
          <p:spPr>
            <a:xfrm>
              <a:off x="1293813" y="5311775"/>
              <a:ext cx="71437" cy="57150"/>
            </a:xfrm>
            <a:custGeom>
              <a:avLst/>
              <a:gdLst/>
              <a:ahLst/>
              <a:cxnLst/>
              <a:rect l="l" t="t" r="r" b="b"/>
              <a:pathLst>
                <a:path w="45" h="36" extrusionOk="0">
                  <a:moveTo>
                    <a:pt x="4" y="0"/>
                  </a:moveTo>
                  <a:lnTo>
                    <a:pt x="45" y="27"/>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2" name="Google Shape;1732;p22"/>
            <p:cNvSpPr/>
            <p:nvPr/>
          </p:nvSpPr>
          <p:spPr>
            <a:xfrm>
              <a:off x="1235076" y="5195888"/>
              <a:ext cx="166687" cy="115888"/>
            </a:xfrm>
            <a:custGeom>
              <a:avLst/>
              <a:gdLst/>
              <a:ahLst/>
              <a:cxnLst/>
              <a:rect l="l" t="t" r="r" b="b"/>
              <a:pathLst>
                <a:path w="105" h="73" extrusionOk="0">
                  <a:moveTo>
                    <a:pt x="10" y="0"/>
                  </a:moveTo>
                  <a:lnTo>
                    <a:pt x="105" y="63"/>
                  </a:lnTo>
                  <a:lnTo>
                    <a:pt x="100" y="73"/>
                  </a:lnTo>
                  <a:lnTo>
                    <a:pt x="0" y="13"/>
                  </a:lnTo>
                  <a:lnTo>
                    <a:pt x="10"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3" name="Google Shape;1733;p22"/>
            <p:cNvSpPr/>
            <p:nvPr/>
          </p:nvSpPr>
          <p:spPr>
            <a:xfrm>
              <a:off x="1365251" y="5195888"/>
              <a:ext cx="73025" cy="57150"/>
            </a:xfrm>
            <a:custGeom>
              <a:avLst/>
              <a:gdLst/>
              <a:ahLst/>
              <a:cxnLst/>
              <a:rect l="l" t="t" r="r" b="b"/>
              <a:pathLst>
                <a:path w="46" h="36" extrusionOk="0">
                  <a:moveTo>
                    <a:pt x="5" y="0"/>
                  </a:moveTo>
                  <a:lnTo>
                    <a:pt x="46" y="27"/>
                  </a:lnTo>
                  <a:lnTo>
                    <a:pt x="41" y="36"/>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4" name="Google Shape;1734;p22"/>
            <p:cNvSpPr/>
            <p:nvPr/>
          </p:nvSpPr>
          <p:spPr>
            <a:xfrm>
              <a:off x="1401763" y="5137150"/>
              <a:ext cx="71437" cy="58738"/>
            </a:xfrm>
            <a:custGeom>
              <a:avLst/>
              <a:gdLst/>
              <a:ahLst/>
              <a:cxnLst/>
              <a:rect l="l" t="t" r="r" b="b"/>
              <a:pathLst>
                <a:path w="45" h="37" extrusionOk="0">
                  <a:moveTo>
                    <a:pt x="5" y="0"/>
                  </a:moveTo>
                  <a:lnTo>
                    <a:pt x="45" y="28"/>
                  </a:lnTo>
                  <a:lnTo>
                    <a:pt x="41" y="37"/>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5" name="Google Shape;1735;p22"/>
            <p:cNvSpPr/>
            <p:nvPr/>
          </p:nvSpPr>
          <p:spPr>
            <a:xfrm>
              <a:off x="1438276" y="5080000"/>
              <a:ext cx="71437" cy="57150"/>
            </a:xfrm>
            <a:custGeom>
              <a:avLst/>
              <a:gdLst/>
              <a:ahLst/>
              <a:cxnLst/>
              <a:rect l="l" t="t" r="r" b="b"/>
              <a:pathLst>
                <a:path w="45" h="36" extrusionOk="0">
                  <a:moveTo>
                    <a:pt x="4" y="0"/>
                  </a:moveTo>
                  <a:lnTo>
                    <a:pt x="45" y="27"/>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6" name="Google Shape;1736;p22"/>
            <p:cNvSpPr/>
            <p:nvPr/>
          </p:nvSpPr>
          <p:spPr>
            <a:xfrm>
              <a:off x="1473201" y="5022850"/>
              <a:ext cx="73025" cy="57150"/>
            </a:xfrm>
            <a:custGeom>
              <a:avLst/>
              <a:gdLst/>
              <a:ahLst/>
              <a:cxnLst/>
              <a:rect l="l" t="t" r="r" b="b"/>
              <a:pathLst>
                <a:path w="46" h="36" extrusionOk="0">
                  <a:moveTo>
                    <a:pt x="5" y="0"/>
                  </a:moveTo>
                  <a:lnTo>
                    <a:pt x="46" y="27"/>
                  </a:lnTo>
                  <a:lnTo>
                    <a:pt x="41" y="36"/>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7" name="Google Shape;1737;p22"/>
            <p:cNvSpPr/>
            <p:nvPr/>
          </p:nvSpPr>
          <p:spPr>
            <a:xfrm>
              <a:off x="1423988" y="4906963"/>
              <a:ext cx="158750" cy="115888"/>
            </a:xfrm>
            <a:custGeom>
              <a:avLst/>
              <a:gdLst/>
              <a:ahLst/>
              <a:cxnLst/>
              <a:rect l="l" t="t" r="r" b="b"/>
              <a:pathLst>
                <a:path w="100" h="73" extrusionOk="0">
                  <a:moveTo>
                    <a:pt x="4" y="0"/>
                  </a:moveTo>
                  <a:lnTo>
                    <a:pt x="100" y="59"/>
                  </a:lnTo>
                  <a:lnTo>
                    <a:pt x="95" y="73"/>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8" name="Google Shape;1738;p22"/>
            <p:cNvSpPr/>
            <p:nvPr/>
          </p:nvSpPr>
          <p:spPr>
            <a:xfrm>
              <a:off x="1546226" y="4906963"/>
              <a:ext cx="71437" cy="57150"/>
            </a:xfrm>
            <a:custGeom>
              <a:avLst/>
              <a:gdLst/>
              <a:ahLst/>
              <a:cxnLst/>
              <a:rect l="l" t="t" r="r" b="b"/>
              <a:pathLst>
                <a:path w="45" h="36" extrusionOk="0">
                  <a:moveTo>
                    <a:pt x="4" y="0"/>
                  </a:moveTo>
                  <a:lnTo>
                    <a:pt x="45" y="27"/>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9" name="Google Shape;1739;p22"/>
            <p:cNvSpPr/>
            <p:nvPr/>
          </p:nvSpPr>
          <p:spPr>
            <a:xfrm>
              <a:off x="1582738" y="4848225"/>
              <a:ext cx="71437" cy="58738"/>
            </a:xfrm>
            <a:custGeom>
              <a:avLst/>
              <a:gdLst/>
              <a:ahLst/>
              <a:cxnLst/>
              <a:rect l="l" t="t" r="r" b="b"/>
              <a:pathLst>
                <a:path w="45" h="37" extrusionOk="0">
                  <a:moveTo>
                    <a:pt x="4" y="0"/>
                  </a:moveTo>
                  <a:lnTo>
                    <a:pt x="45" y="28"/>
                  </a:lnTo>
                  <a:lnTo>
                    <a:pt x="41" y="37"/>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0" name="Google Shape;1740;p22"/>
            <p:cNvSpPr/>
            <p:nvPr/>
          </p:nvSpPr>
          <p:spPr>
            <a:xfrm>
              <a:off x="1617663" y="4791075"/>
              <a:ext cx="73025" cy="57150"/>
            </a:xfrm>
            <a:custGeom>
              <a:avLst/>
              <a:gdLst/>
              <a:ahLst/>
              <a:cxnLst/>
              <a:rect l="l" t="t" r="r" b="b"/>
              <a:pathLst>
                <a:path w="46" h="36" extrusionOk="0">
                  <a:moveTo>
                    <a:pt x="5" y="0"/>
                  </a:moveTo>
                  <a:lnTo>
                    <a:pt x="46" y="23"/>
                  </a:lnTo>
                  <a:lnTo>
                    <a:pt x="41" y="36"/>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1" name="Google Shape;1741;p22"/>
            <p:cNvSpPr/>
            <p:nvPr/>
          </p:nvSpPr>
          <p:spPr>
            <a:xfrm>
              <a:off x="1654176" y="4732338"/>
              <a:ext cx="73025" cy="50800"/>
            </a:xfrm>
            <a:custGeom>
              <a:avLst/>
              <a:gdLst/>
              <a:ahLst/>
              <a:cxnLst/>
              <a:rect l="l" t="t" r="r" b="b"/>
              <a:pathLst>
                <a:path w="46" h="32" extrusionOk="0">
                  <a:moveTo>
                    <a:pt x="5" y="0"/>
                  </a:moveTo>
                  <a:lnTo>
                    <a:pt x="46" y="23"/>
                  </a:lnTo>
                  <a:lnTo>
                    <a:pt x="41" y="32"/>
                  </a:lnTo>
                  <a:lnTo>
                    <a:pt x="0" y="10"/>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2" name="Google Shape;1742;p22"/>
            <p:cNvSpPr/>
            <p:nvPr/>
          </p:nvSpPr>
          <p:spPr>
            <a:xfrm>
              <a:off x="1603376" y="4618038"/>
              <a:ext cx="158750" cy="107950"/>
            </a:xfrm>
            <a:custGeom>
              <a:avLst/>
              <a:gdLst/>
              <a:ahLst/>
              <a:cxnLst/>
              <a:rect l="l" t="t" r="r" b="b"/>
              <a:pathLst>
                <a:path w="100" h="68" extrusionOk="0">
                  <a:moveTo>
                    <a:pt x="5" y="0"/>
                  </a:moveTo>
                  <a:lnTo>
                    <a:pt x="100" y="59"/>
                  </a:lnTo>
                  <a:lnTo>
                    <a:pt x="96" y="68"/>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3" name="Google Shape;1743;p22"/>
            <p:cNvSpPr/>
            <p:nvPr/>
          </p:nvSpPr>
          <p:spPr>
            <a:xfrm>
              <a:off x="1727201" y="4618038"/>
              <a:ext cx="71437" cy="57150"/>
            </a:xfrm>
            <a:custGeom>
              <a:avLst/>
              <a:gdLst/>
              <a:ahLst/>
              <a:cxnLst/>
              <a:rect l="l" t="t" r="r" b="b"/>
              <a:pathLst>
                <a:path w="45" h="36" extrusionOk="0">
                  <a:moveTo>
                    <a:pt x="4" y="0"/>
                  </a:moveTo>
                  <a:lnTo>
                    <a:pt x="45" y="22"/>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4" name="Google Shape;1744;p22"/>
            <p:cNvSpPr/>
            <p:nvPr/>
          </p:nvSpPr>
          <p:spPr>
            <a:xfrm>
              <a:off x="1762126" y="4559300"/>
              <a:ext cx="73025" cy="50800"/>
            </a:xfrm>
            <a:custGeom>
              <a:avLst/>
              <a:gdLst/>
              <a:ahLst/>
              <a:cxnLst/>
              <a:rect l="l" t="t" r="r" b="b"/>
              <a:pathLst>
                <a:path w="46" h="32" extrusionOk="0">
                  <a:moveTo>
                    <a:pt x="5" y="0"/>
                  </a:moveTo>
                  <a:lnTo>
                    <a:pt x="46" y="23"/>
                  </a:lnTo>
                  <a:lnTo>
                    <a:pt x="41" y="32"/>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5" name="Google Shape;1745;p22"/>
            <p:cNvSpPr/>
            <p:nvPr/>
          </p:nvSpPr>
          <p:spPr>
            <a:xfrm>
              <a:off x="1798638" y="4494213"/>
              <a:ext cx="73025" cy="58738"/>
            </a:xfrm>
            <a:custGeom>
              <a:avLst/>
              <a:gdLst/>
              <a:ahLst/>
              <a:cxnLst/>
              <a:rect l="l" t="t" r="r" b="b"/>
              <a:pathLst>
                <a:path w="46" h="37" extrusionOk="0">
                  <a:moveTo>
                    <a:pt x="5" y="0"/>
                  </a:moveTo>
                  <a:lnTo>
                    <a:pt x="46" y="28"/>
                  </a:lnTo>
                  <a:lnTo>
                    <a:pt x="41" y="37"/>
                  </a:lnTo>
                  <a:lnTo>
                    <a:pt x="0" y="14"/>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6" name="Google Shape;1746;p22"/>
            <p:cNvSpPr/>
            <p:nvPr/>
          </p:nvSpPr>
          <p:spPr>
            <a:xfrm>
              <a:off x="1835151" y="4437063"/>
              <a:ext cx="79375" cy="57150"/>
            </a:xfrm>
            <a:custGeom>
              <a:avLst/>
              <a:gdLst/>
              <a:ahLst/>
              <a:cxnLst/>
              <a:rect l="l" t="t" r="r" b="b"/>
              <a:pathLst>
                <a:path w="50" h="36" extrusionOk="0">
                  <a:moveTo>
                    <a:pt x="9" y="0"/>
                  </a:moveTo>
                  <a:lnTo>
                    <a:pt x="50" y="27"/>
                  </a:lnTo>
                  <a:lnTo>
                    <a:pt x="41" y="36"/>
                  </a:lnTo>
                  <a:lnTo>
                    <a:pt x="0" y="14"/>
                  </a:lnTo>
                  <a:lnTo>
                    <a:pt x="9"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7" name="Google Shape;1747;p22"/>
            <p:cNvSpPr/>
            <p:nvPr/>
          </p:nvSpPr>
          <p:spPr>
            <a:xfrm>
              <a:off x="1784351" y="4329113"/>
              <a:ext cx="166687" cy="107950"/>
            </a:xfrm>
            <a:custGeom>
              <a:avLst/>
              <a:gdLst/>
              <a:ahLst/>
              <a:cxnLst/>
              <a:rect l="l" t="t" r="r" b="b"/>
              <a:pathLst>
                <a:path w="105" h="68" extrusionOk="0">
                  <a:moveTo>
                    <a:pt x="5" y="0"/>
                  </a:moveTo>
                  <a:lnTo>
                    <a:pt x="105" y="59"/>
                  </a:lnTo>
                  <a:lnTo>
                    <a:pt x="95" y="68"/>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8" name="Google Shape;1748;p22"/>
            <p:cNvSpPr/>
            <p:nvPr/>
          </p:nvSpPr>
          <p:spPr>
            <a:xfrm>
              <a:off x="341313" y="4017963"/>
              <a:ext cx="1479550" cy="2290763"/>
            </a:xfrm>
            <a:custGeom>
              <a:avLst/>
              <a:gdLst/>
              <a:ahLst/>
              <a:cxnLst/>
              <a:rect l="l" t="t" r="r" b="b"/>
              <a:pathLst>
                <a:path w="932" h="1443" extrusionOk="0">
                  <a:moveTo>
                    <a:pt x="882" y="0"/>
                  </a:moveTo>
                  <a:lnTo>
                    <a:pt x="932" y="32"/>
                  </a:lnTo>
                  <a:lnTo>
                    <a:pt x="50" y="1443"/>
                  </a:lnTo>
                  <a:lnTo>
                    <a:pt x="0" y="1415"/>
                  </a:lnTo>
                  <a:lnTo>
                    <a:pt x="882" y="0"/>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49" name="Google Shape;1749;p22"/>
          <p:cNvGrpSpPr/>
          <p:nvPr/>
        </p:nvGrpSpPr>
        <p:grpSpPr>
          <a:xfrm>
            <a:off x="8840730" y="2737772"/>
            <a:ext cx="1371660" cy="1752606"/>
            <a:chOff x="5103813" y="4718050"/>
            <a:chExt cx="1674812" cy="2139951"/>
          </a:xfrm>
        </p:grpSpPr>
        <p:sp>
          <p:nvSpPr>
            <p:cNvPr id="1750" name="Google Shape;1750;p22"/>
            <p:cNvSpPr/>
            <p:nvPr/>
          </p:nvSpPr>
          <p:spPr>
            <a:xfrm>
              <a:off x="5126038" y="4827588"/>
              <a:ext cx="1652587" cy="2030413"/>
            </a:xfrm>
            <a:custGeom>
              <a:avLst/>
              <a:gdLst/>
              <a:ahLst/>
              <a:cxnLst/>
              <a:rect l="l" t="t" r="r" b="b"/>
              <a:pathLst>
                <a:path w="229" h="281" extrusionOk="0">
                  <a:moveTo>
                    <a:pt x="219" y="247"/>
                  </a:moveTo>
                  <a:cubicBezTo>
                    <a:pt x="60" y="280"/>
                    <a:pt x="60" y="280"/>
                    <a:pt x="60" y="280"/>
                  </a:cubicBezTo>
                  <a:cubicBezTo>
                    <a:pt x="54" y="281"/>
                    <a:pt x="48" y="277"/>
                    <a:pt x="47" y="271"/>
                  </a:cubicBezTo>
                  <a:cubicBezTo>
                    <a:pt x="1" y="47"/>
                    <a:pt x="1" y="47"/>
                    <a:pt x="1" y="47"/>
                  </a:cubicBezTo>
                  <a:cubicBezTo>
                    <a:pt x="0" y="41"/>
                    <a:pt x="4" y="35"/>
                    <a:pt x="9" y="34"/>
                  </a:cubicBezTo>
                  <a:cubicBezTo>
                    <a:pt x="169" y="1"/>
                    <a:pt x="169" y="1"/>
                    <a:pt x="169" y="1"/>
                  </a:cubicBezTo>
                  <a:cubicBezTo>
                    <a:pt x="174" y="0"/>
                    <a:pt x="180" y="4"/>
                    <a:pt x="181" y="10"/>
                  </a:cubicBezTo>
                  <a:cubicBezTo>
                    <a:pt x="228" y="234"/>
                    <a:pt x="228" y="234"/>
                    <a:pt x="228" y="234"/>
                  </a:cubicBezTo>
                  <a:cubicBezTo>
                    <a:pt x="229" y="240"/>
                    <a:pt x="225" y="246"/>
                    <a:pt x="219" y="247"/>
                  </a:cubicBezTo>
                  <a:close/>
                </a:path>
              </a:pathLst>
            </a:custGeom>
            <a:solidFill>
              <a:srgbClr val="4C4C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1" name="Google Shape;1751;p22"/>
            <p:cNvSpPr/>
            <p:nvPr/>
          </p:nvSpPr>
          <p:spPr>
            <a:xfrm>
              <a:off x="5103813" y="4718050"/>
              <a:ext cx="1652587" cy="2030413"/>
            </a:xfrm>
            <a:custGeom>
              <a:avLst/>
              <a:gdLst/>
              <a:ahLst/>
              <a:cxnLst/>
              <a:rect l="l" t="t" r="r" b="b"/>
              <a:pathLst>
                <a:path w="229" h="281" extrusionOk="0">
                  <a:moveTo>
                    <a:pt x="219" y="247"/>
                  </a:moveTo>
                  <a:cubicBezTo>
                    <a:pt x="60" y="280"/>
                    <a:pt x="60" y="280"/>
                    <a:pt x="60" y="280"/>
                  </a:cubicBezTo>
                  <a:cubicBezTo>
                    <a:pt x="54" y="281"/>
                    <a:pt x="48" y="277"/>
                    <a:pt x="47" y="271"/>
                  </a:cubicBezTo>
                  <a:cubicBezTo>
                    <a:pt x="1" y="47"/>
                    <a:pt x="1" y="47"/>
                    <a:pt x="1" y="47"/>
                  </a:cubicBezTo>
                  <a:cubicBezTo>
                    <a:pt x="0" y="41"/>
                    <a:pt x="3" y="36"/>
                    <a:pt x="9" y="34"/>
                  </a:cubicBezTo>
                  <a:cubicBezTo>
                    <a:pt x="169" y="2"/>
                    <a:pt x="169" y="2"/>
                    <a:pt x="169" y="2"/>
                  </a:cubicBezTo>
                  <a:cubicBezTo>
                    <a:pt x="174" y="0"/>
                    <a:pt x="180" y="4"/>
                    <a:pt x="181" y="10"/>
                  </a:cubicBezTo>
                  <a:cubicBezTo>
                    <a:pt x="228" y="234"/>
                    <a:pt x="228" y="234"/>
                    <a:pt x="228" y="234"/>
                  </a:cubicBezTo>
                  <a:cubicBezTo>
                    <a:pt x="229" y="240"/>
                    <a:pt x="225" y="246"/>
                    <a:pt x="219" y="247"/>
                  </a:cubicBez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2" name="Google Shape;1752;p22"/>
            <p:cNvSpPr/>
            <p:nvPr/>
          </p:nvSpPr>
          <p:spPr>
            <a:xfrm>
              <a:off x="5307013" y="4978400"/>
              <a:ext cx="1046162" cy="571500"/>
            </a:xfrm>
            <a:custGeom>
              <a:avLst/>
              <a:gdLst/>
              <a:ahLst/>
              <a:cxnLst/>
              <a:rect l="l" t="t" r="r" b="b"/>
              <a:pathLst>
                <a:path w="145" h="79" extrusionOk="0">
                  <a:moveTo>
                    <a:pt x="141" y="52"/>
                  </a:moveTo>
                  <a:cubicBezTo>
                    <a:pt x="15" y="78"/>
                    <a:pt x="15" y="78"/>
                    <a:pt x="15" y="78"/>
                  </a:cubicBezTo>
                  <a:cubicBezTo>
                    <a:pt x="13" y="79"/>
                    <a:pt x="10" y="77"/>
                    <a:pt x="10" y="74"/>
                  </a:cubicBezTo>
                  <a:cubicBezTo>
                    <a:pt x="1" y="32"/>
                    <a:pt x="1" y="32"/>
                    <a:pt x="1" y="32"/>
                  </a:cubicBezTo>
                  <a:cubicBezTo>
                    <a:pt x="0" y="29"/>
                    <a:pt x="2" y="27"/>
                    <a:pt x="5" y="26"/>
                  </a:cubicBezTo>
                  <a:cubicBezTo>
                    <a:pt x="130" y="0"/>
                    <a:pt x="130" y="0"/>
                    <a:pt x="130" y="0"/>
                  </a:cubicBezTo>
                  <a:cubicBezTo>
                    <a:pt x="133" y="0"/>
                    <a:pt x="135" y="1"/>
                    <a:pt x="136" y="4"/>
                  </a:cubicBezTo>
                  <a:cubicBezTo>
                    <a:pt x="145" y="46"/>
                    <a:pt x="145" y="46"/>
                    <a:pt x="145" y="46"/>
                  </a:cubicBezTo>
                  <a:cubicBezTo>
                    <a:pt x="145" y="49"/>
                    <a:pt x="143" y="52"/>
                    <a:pt x="141" y="52"/>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3" name="Google Shape;1753;p22"/>
            <p:cNvSpPr/>
            <p:nvPr/>
          </p:nvSpPr>
          <p:spPr>
            <a:xfrm>
              <a:off x="5451476" y="5657850"/>
              <a:ext cx="173037" cy="166688"/>
            </a:xfrm>
            <a:custGeom>
              <a:avLst/>
              <a:gdLst/>
              <a:ahLst/>
              <a:cxnLst/>
              <a:rect l="l" t="t" r="r" b="b"/>
              <a:pathLst>
                <a:path w="24" h="23" extrusionOk="0">
                  <a:moveTo>
                    <a:pt x="14" y="22"/>
                  </a:moveTo>
                  <a:cubicBezTo>
                    <a:pt x="14" y="22"/>
                    <a:pt x="14" y="22"/>
                    <a:pt x="14" y="22"/>
                  </a:cubicBezTo>
                  <a:cubicBezTo>
                    <a:pt x="8" y="23"/>
                    <a:pt x="3" y="20"/>
                    <a:pt x="1" y="14"/>
                  </a:cubicBezTo>
                  <a:cubicBezTo>
                    <a:pt x="1" y="14"/>
                    <a:pt x="1" y="14"/>
                    <a:pt x="1" y="14"/>
                  </a:cubicBezTo>
                  <a:cubicBezTo>
                    <a:pt x="0" y="8"/>
                    <a:pt x="4" y="2"/>
                    <a:pt x="10" y="1"/>
                  </a:cubicBezTo>
                  <a:cubicBezTo>
                    <a:pt x="10" y="1"/>
                    <a:pt x="10" y="1"/>
                    <a:pt x="10" y="1"/>
                  </a:cubicBezTo>
                  <a:cubicBezTo>
                    <a:pt x="16" y="0"/>
                    <a:pt x="22" y="3"/>
                    <a:pt x="23" y="9"/>
                  </a:cubicBezTo>
                  <a:cubicBezTo>
                    <a:pt x="23" y="9"/>
                    <a:pt x="23" y="9"/>
                    <a:pt x="23" y="9"/>
                  </a:cubicBezTo>
                  <a:cubicBezTo>
                    <a:pt x="24" y="15"/>
                    <a:pt x="20" y="21"/>
                    <a:pt x="14"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4" name="Google Shape;1754;p22"/>
            <p:cNvSpPr/>
            <p:nvPr/>
          </p:nvSpPr>
          <p:spPr>
            <a:xfrm>
              <a:off x="5451476" y="5635625"/>
              <a:ext cx="173037" cy="174625"/>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3" y="2"/>
                    <a:pt x="9" y="1"/>
                  </a:cubicBezTo>
                  <a:cubicBezTo>
                    <a:pt x="9" y="1"/>
                    <a:pt x="9" y="1"/>
                    <a:pt x="9" y="1"/>
                  </a:cubicBezTo>
                  <a:cubicBezTo>
                    <a:pt x="15" y="0"/>
                    <a:pt x="21" y="4"/>
                    <a:pt x="22" y="10"/>
                  </a:cubicBezTo>
                  <a:cubicBezTo>
                    <a:pt x="22" y="10"/>
                    <a:pt x="22" y="10"/>
                    <a:pt x="22" y="10"/>
                  </a:cubicBezTo>
                  <a:cubicBezTo>
                    <a:pt x="24" y="16"/>
                    <a:pt x="20" y="21"/>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5" name="Google Shape;1755;p22"/>
            <p:cNvSpPr/>
            <p:nvPr/>
          </p:nvSpPr>
          <p:spPr>
            <a:xfrm>
              <a:off x="5710238" y="5600700"/>
              <a:ext cx="166687" cy="173038"/>
            </a:xfrm>
            <a:custGeom>
              <a:avLst/>
              <a:gdLst/>
              <a:ahLst/>
              <a:cxnLst/>
              <a:rect l="l" t="t" r="r" b="b"/>
              <a:pathLst>
                <a:path w="23" h="24" extrusionOk="0">
                  <a:moveTo>
                    <a:pt x="14" y="23"/>
                  </a:moveTo>
                  <a:cubicBezTo>
                    <a:pt x="14" y="23"/>
                    <a:pt x="14" y="23"/>
                    <a:pt x="14" y="23"/>
                  </a:cubicBezTo>
                  <a:cubicBezTo>
                    <a:pt x="8" y="24"/>
                    <a:pt x="2" y="20"/>
                    <a:pt x="1" y="14"/>
                  </a:cubicBezTo>
                  <a:cubicBezTo>
                    <a:pt x="1" y="14"/>
                    <a:pt x="1" y="14"/>
                    <a:pt x="1" y="14"/>
                  </a:cubicBezTo>
                  <a:cubicBezTo>
                    <a:pt x="0" y="8"/>
                    <a:pt x="3" y="3"/>
                    <a:pt x="9" y="1"/>
                  </a:cubicBezTo>
                  <a:cubicBezTo>
                    <a:pt x="9" y="1"/>
                    <a:pt x="9" y="1"/>
                    <a:pt x="9" y="1"/>
                  </a:cubicBezTo>
                  <a:cubicBezTo>
                    <a:pt x="15" y="0"/>
                    <a:pt x="21" y="4"/>
                    <a:pt x="22" y="10"/>
                  </a:cubicBezTo>
                  <a:cubicBezTo>
                    <a:pt x="22" y="10"/>
                    <a:pt x="22" y="10"/>
                    <a:pt x="22" y="10"/>
                  </a:cubicBezTo>
                  <a:cubicBezTo>
                    <a:pt x="23" y="16"/>
                    <a:pt x="20" y="22"/>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6" name="Google Shape;1756;p22"/>
            <p:cNvSpPr/>
            <p:nvPr/>
          </p:nvSpPr>
          <p:spPr>
            <a:xfrm>
              <a:off x="5703888" y="5586413"/>
              <a:ext cx="173037" cy="173038"/>
            </a:xfrm>
            <a:custGeom>
              <a:avLst/>
              <a:gdLst/>
              <a:ahLst/>
              <a:cxnLst/>
              <a:rect l="l" t="t" r="r" b="b"/>
              <a:pathLst>
                <a:path w="24" h="24" extrusionOk="0">
                  <a:moveTo>
                    <a:pt x="14" y="22"/>
                  </a:moveTo>
                  <a:cubicBezTo>
                    <a:pt x="14" y="22"/>
                    <a:pt x="14" y="22"/>
                    <a:pt x="14" y="22"/>
                  </a:cubicBezTo>
                  <a:cubicBezTo>
                    <a:pt x="8" y="24"/>
                    <a:pt x="3" y="20"/>
                    <a:pt x="1" y="14"/>
                  </a:cubicBezTo>
                  <a:cubicBezTo>
                    <a:pt x="1" y="14"/>
                    <a:pt x="1" y="14"/>
                    <a:pt x="1" y="14"/>
                  </a:cubicBezTo>
                  <a:cubicBezTo>
                    <a:pt x="0" y="8"/>
                    <a:pt x="4" y="2"/>
                    <a:pt x="10" y="1"/>
                  </a:cubicBezTo>
                  <a:cubicBezTo>
                    <a:pt x="10" y="1"/>
                    <a:pt x="10" y="1"/>
                    <a:pt x="10" y="1"/>
                  </a:cubicBezTo>
                  <a:cubicBezTo>
                    <a:pt x="16" y="0"/>
                    <a:pt x="22" y="4"/>
                    <a:pt x="23" y="9"/>
                  </a:cubicBezTo>
                  <a:cubicBezTo>
                    <a:pt x="23" y="9"/>
                    <a:pt x="23" y="9"/>
                    <a:pt x="23" y="9"/>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7" name="Google Shape;1757;p22"/>
            <p:cNvSpPr/>
            <p:nvPr/>
          </p:nvSpPr>
          <p:spPr>
            <a:xfrm>
              <a:off x="5962651" y="5549900"/>
              <a:ext cx="173037" cy="173038"/>
            </a:xfrm>
            <a:custGeom>
              <a:avLst/>
              <a:gdLst/>
              <a:ahLst/>
              <a:cxnLst/>
              <a:rect l="l" t="t" r="r" b="b"/>
              <a:pathLst>
                <a:path w="24" h="24" extrusionOk="0">
                  <a:moveTo>
                    <a:pt x="14" y="23"/>
                  </a:moveTo>
                  <a:cubicBezTo>
                    <a:pt x="14" y="23"/>
                    <a:pt x="14" y="23"/>
                    <a:pt x="14" y="23"/>
                  </a:cubicBezTo>
                  <a:cubicBezTo>
                    <a:pt x="8" y="24"/>
                    <a:pt x="3" y="20"/>
                    <a:pt x="1" y="14"/>
                  </a:cubicBezTo>
                  <a:cubicBezTo>
                    <a:pt x="1" y="14"/>
                    <a:pt x="1" y="14"/>
                    <a:pt x="1" y="14"/>
                  </a:cubicBezTo>
                  <a:cubicBezTo>
                    <a:pt x="0" y="8"/>
                    <a:pt x="4" y="2"/>
                    <a:pt x="10" y="1"/>
                  </a:cubicBezTo>
                  <a:cubicBezTo>
                    <a:pt x="10" y="1"/>
                    <a:pt x="10" y="1"/>
                    <a:pt x="10" y="1"/>
                  </a:cubicBezTo>
                  <a:cubicBezTo>
                    <a:pt x="16" y="0"/>
                    <a:pt x="22" y="4"/>
                    <a:pt x="23" y="10"/>
                  </a:cubicBezTo>
                  <a:cubicBezTo>
                    <a:pt x="23" y="10"/>
                    <a:pt x="23" y="10"/>
                    <a:pt x="23" y="10"/>
                  </a:cubicBezTo>
                  <a:cubicBezTo>
                    <a:pt x="24" y="15"/>
                    <a:pt x="20" y="21"/>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8" name="Google Shape;1758;p22"/>
            <p:cNvSpPr/>
            <p:nvPr/>
          </p:nvSpPr>
          <p:spPr>
            <a:xfrm>
              <a:off x="5962651" y="5527675"/>
              <a:ext cx="166687" cy="173038"/>
            </a:xfrm>
            <a:custGeom>
              <a:avLst/>
              <a:gdLst/>
              <a:ahLst/>
              <a:cxnLst/>
              <a:rect l="l" t="t" r="r" b="b"/>
              <a:pathLst>
                <a:path w="23" h="24" extrusionOk="0">
                  <a:moveTo>
                    <a:pt x="14" y="23"/>
                  </a:moveTo>
                  <a:cubicBezTo>
                    <a:pt x="14" y="23"/>
                    <a:pt x="14" y="23"/>
                    <a:pt x="14" y="23"/>
                  </a:cubicBezTo>
                  <a:cubicBezTo>
                    <a:pt x="8" y="24"/>
                    <a:pt x="2" y="20"/>
                    <a:pt x="1" y="15"/>
                  </a:cubicBezTo>
                  <a:cubicBezTo>
                    <a:pt x="1" y="15"/>
                    <a:pt x="1" y="15"/>
                    <a:pt x="1" y="15"/>
                  </a:cubicBezTo>
                  <a:cubicBezTo>
                    <a:pt x="0" y="9"/>
                    <a:pt x="3" y="3"/>
                    <a:pt x="9" y="2"/>
                  </a:cubicBezTo>
                  <a:cubicBezTo>
                    <a:pt x="9" y="2"/>
                    <a:pt x="9" y="2"/>
                    <a:pt x="9" y="2"/>
                  </a:cubicBezTo>
                  <a:cubicBezTo>
                    <a:pt x="15" y="0"/>
                    <a:pt x="21" y="4"/>
                    <a:pt x="22" y="10"/>
                  </a:cubicBezTo>
                  <a:cubicBezTo>
                    <a:pt x="22" y="10"/>
                    <a:pt x="22" y="10"/>
                    <a:pt x="22" y="10"/>
                  </a:cubicBezTo>
                  <a:cubicBezTo>
                    <a:pt x="23"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9" name="Google Shape;1759;p22"/>
            <p:cNvSpPr/>
            <p:nvPr/>
          </p:nvSpPr>
          <p:spPr>
            <a:xfrm>
              <a:off x="6223000" y="5499100"/>
              <a:ext cx="166687" cy="166688"/>
            </a:xfrm>
            <a:custGeom>
              <a:avLst/>
              <a:gdLst/>
              <a:ahLst/>
              <a:cxnLst/>
              <a:rect l="l" t="t" r="r" b="b"/>
              <a:pathLst>
                <a:path w="23" h="23" extrusionOk="0">
                  <a:moveTo>
                    <a:pt x="14" y="22"/>
                  </a:moveTo>
                  <a:cubicBezTo>
                    <a:pt x="14" y="22"/>
                    <a:pt x="14" y="22"/>
                    <a:pt x="14" y="22"/>
                  </a:cubicBezTo>
                  <a:cubicBezTo>
                    <a:pt x="8" y="23"/>
                    <a:pt x="2" y="20"/>
                    <a:pt x="1" y="14"/>
                  </a:cubicBezTo>
                  <a:cubicBezTo>
                    <a:pt x="1" y="14"/>
                    <a:pt x="1" y="14"/>
                    <a:pt x="1" y="14"/>
                  </a:cubicBezTo>
                  <a:cubicBezTo>
                    <a:pt x="0" y="8"/>
                    <a:pt x="3" y="2"/>
                    <a:pt x="9" y="1"/>
                  </a:cubicBezTo>
                  <a:cubicBezTo>
                    <a:pt x="9" y="1"/>
                    <a:pt x="9" y="1"/>
                    <a:pt x="9" y="1"/>
                  </a:cubicBezTo>
                  <a:cubicBezTo>
                    <a:pt x="15" y="0"/>
                    <a:pt x="21" y="3"/>
                    <a:pt x="22" y="9"/>
                  </a:cubicBezTo>
                  <a:cubicBezTo>
                    <a:pt x="22" y="9"/>
                    <a:pt x="22" y="9"/>
                    <a:pt x="22" y="9"/>
                  </a:cubicBezTo>
                  <a:cubicBezTo>
                    <a:pt x="23" y="15"/>
                    <a:pt x="20" y="21"/>
                    <a:pt x="14"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0" name="Google Shape;1760;p22"/>
            <p:cNvSpPr/>
            <p:nvPr/>
          </p:nvSpPr>
          <p:spPr>
            <a:xfrm>
              <a:off x="6215063" y="5476875"/>
              <a:ext cx="174625" cy="174625"/>
            </a:xfrm>
            <a:custGeom>
              <a:avLst/>
              <a:gdLst/>
              <a:ahLst/>
              <a:cxnLst/>
              <a:rect l="l" t="t" r="r" b="b"/>
              <a:pathLst>
                <a:path w="24" h="24" extrusionOk="0">
                  <a:moveTo>
                    <a:pt x="14" y="23"/>
                  </a:moveTo>
                  <a:cubicBezTo>
                    <a:pt x="14" y="23"/>
                    <a:pt x="14" y="23"/>
                    <a:pt x="14" y="23"/>
                  </a:cubicBezTo>
                  <a:cubicBezTo>
                    <a:pt x="8" y="24"/>
                    <a:pt x="3" y="20"/>
                    <a:pt x="1" y="14"/>
                  </a:cubicBezTo>
                  <a:cubicBezTo>
                    <a:pt x="1" y="14"/>
                    <a:pt x="1" y="14"/>
                    <a:pt x="1" y="14"/>
                  </a:cubicBezTo>
                  <a:cubicBezTo>
                    <a:pt x="0" y="8"/>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1" name="Google Shape;1761;p22"/>
            <p:cNvSpPr/>
            <p:nvPr/>
          </p:nvSpPr>
          <p:spPr>
            <a:xfrm>
              <a:off x="5500688" y="5903913"/>
              <a:ext cx="173037" cy="173038"/>
            </a:xfrm>
            <a:custGeom>
              <a:avLst/>
              <a:gdLst/>
              <a:ahLst/>
              <a:cxnLst/>
              <a:rect l="l" t="t" r="r" b="b"/>
              <a:pathLst>
                <a:path w="24" h="24" extrusionOk="0">
                  <a:moveTo>
                    <a:pt x="14" y="23"/>
                  </a:moveTo>
                  <a:cubicBezTo>
                    <a:pt x="14" y="23"/>
                    <a:pt x="14" y="23"/>
                    <a:pt x="14" y="23"/>
                  </a:cubicBezTo>
                  <a:cubicBezTo>
                    <a:pt x="9" y="24"/>
                    <a:pt x="3" y="20"/>
                    <a:pt x="2" y="14"/>
                  </a:cubicBezTo>
                  <a:cubicBezTo>
                    <a:pt x="2" y="14"/>
                    <a:pt x="2" y="14"/>
                    <a:pt x="2" y="14"/>
                  </a:cubicBezTo>
                  <a:cubicBezTo>
                    <a:pt x="0" y="9"/>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2" name="Google Shape;1762;p22"/>
            <p:cNvSpPr/>
            <p:nvPr/>
          </p:nvSpPr>
          <p:spPr>
            <a:xfrm>
              <a:off x="5500688" y="5889625"/>
              <a:ext cx="173037" cy="173038"/>
            </a:xfrm>
            <a:custGeom>
              <a:avLst/>
              <a:gdLst/>
              <a:ahLst/>
              <a:cxnLst/>
              <a:rect l="l" t="t" r="r" b="b"/>
              <a:pathLst>
                <a:path w="24" h="24" extrusionOk="0">
                  <a:moveTo>
                    <a:pt x="14" y="22"/>
                  </a:moveTo>
                  <a:cubicBezTo>
                    <a:pt x="14" y="22"/>
                    <a:pt x="14" y="22"/>
                    <a:pt x="14" y="22"/>
                  </a:cubicBezTo>
                  <a:cubicBezTo>
                    <a:pt x="8" y="24"/>
                    <a:pt x="2" y="20"/>
                    <a:pt x="1" y="14"/>
                  </a:cubicBezTo>
                  <a:cubicBezTo>
                    <a:pt x="1" y="14"/>
                    <a:pt x="1" y="14"/>
                    <a:pt x="1" y="14"/>
                  </a:cubicBezTo>
                  <a:cubicBezTo>
                    <a:pt x="0" y="8"/>
                    <a:pt x="4" y="2"/>
                    <a:pt x="10" y="1"/>
                  </a:cubicBezTo>
                  <a:cubicBezTo>
                    <a:pt x="10" y="1"/>
                    <a:pt x="10" y="1"/>
                    <a:pt x="10" y="1"/>
                  </a:cubicBezTo>
                  <a:cubicBezTo>
                    <a:pt x="15" y="0"/>
                    <a:pt x="21" y="4"/>
                    <a:pt x="22" y="10"/>
                  </a:cubicBezTo>
                  <a:cubicBezTo>
                    <a:pt x="22" y="10"/>
                    <a:pt x="22" y="10"/>
                    <a:pt x="22" y="10"/>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3" name="Google Shape;1763;p22"/>
            <p:cNvSpPr/>
            <p:nvPr/>
          </p:nvSpPr>
          <p:spPr>
            <a:xfrm>
              <a:off x="5761038" y="5853113"/>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10" y="1"/>
                  </a:cubicBezTo>
                  <a:cubicBezTo>
                    <a:pt x="10" y="1"/>
                    <a:pt x="10" y="1"/>
                    <a:pt x="10" y="1"/>
                  </a:cubicBezTo>
                  <a:cubicBezTo>
                    <a:pt x="15" y="0"/>
                    <a:pt x="21" y="4"/>
                    <a:pt x="22" y="10"/>
                  </a:cubicBezTo>
                  <a:cubicBezTo>
                    <a:pt x="22" y="10"/>
                    <a:pt x="22" y="10"/>
                    <a:pt x="22" y="10"/>
                  </a:cubicBezTo>
                  <a:cubicBezTo>
                    <a:pt x="24" y="16"/>
                    <a:pt x="20" y="21"/>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4" name="Google Shape;1764;p22"/>
            <p:cNvSpPr/>
            <p:nvPr/>
          </p:nvSpPr>
          <p:spPr>
            <a:xfrm>
              <a:off x="5753101" y="5830888"/>
              <a:ext cx="174625" cy="174625"/>
            </a:xfrm>
            <a:custGeom>
              <a:avLst/>
              <a:gdLst/>
              <a:ahLst/>
              <a:cxnLst/>
              <a:rect l="l" t="t" r="r" b="b"/>
              <a:pathLst>
                <a:path w="24" h="24" extrusionOk="0">
                  <a:moveTo>
                    <a:pt x="14" y="23"/>
                  </a:moveTo>
                  <a:cubicBezTo>
                    <a:pt x="14" y="23"/>
                    <a:pt x="14" y="23"/>
                    <a:pt x="14" y="23"/>
                  </a:cubicBezTo>
                  <a:cubicBezTo>
                    <a:pt x="9" y="24"/>
                    <a:pt x="3" y="21"/>
                    <a:pt x="1" y="15"/>
                  </a:cubicBezTo>
                  <a:cubicBezTo>
                    <a:pt x="1" y="15"/>
                    <a:pt x="1" y="15"/>
                    <a:pt x="1" y="15"/>
                  </a:cubicBezTo>
                  <a:cubicBezTo>
                    <a:pt x="0" y="9"/>
                    <a:pt x="4" y="3"/>
                    <a:pt x="10" y="2"/>
                  </a:cubicBezTo>
                  <a:cubicBezTo>
                    <a:pt x="10" y="2"/>
                    <a:pt x="10" y="2"/>
                    <a:pt x="10" y="2"/>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5" name="Google Shape;1765;p22"/>
            <p:cNvSpPr/>
            <p:nvPr/>
          </p:nvSpPr>
          <p:spPr>
            <a:xfrm>
              <a:off x="6013451" y="5802313"/>
              <a:ext cx="173037" cy="166688"/>
            </a:xfrm>
            <a:custGeom>
              <a:avLst/>
              <a:gdLst/>
              <a:ahLst/>
              <a:cxnLst/>
              <a:rect l="l" t="t" r="r" b="b"/>
              <a:pathLst>
                <a:path w="24" h="23" extrusionOk="0">
                  <a:moveTo>
                    <a:pt x="14" y="22"/>
                  </a:moveTo>
                  <a:cubicBezTo>
                    <a:pt x="14" y="22"/>
                    <a:pt x="14" y="22"/>
                    <a:pt x="14" y="22"/>
                  </a:cubicBezTo>
                  <a:cubicBezTo>
                    <a:pt x="9" y="23"/>
                    <a:pt x="3" y="20"/>
                    <a:pt x="1" y="14"/>
                  </a:cubicBezTo>
                  <a:cubicBezTo>
                    <a:pt x="1" y="14"/>
                    <a:pt x="1" y="14"/>
                    <a:pt x="1" y="14"/>
                  </a:cubicBezTo>
                  <a:cubicBezTo>
                    <a:pt x="0" y="8"/>
                    <a:pt x="4" y="2"/>
                    <a:pt x="10" y="1"/>
                  </a:cubicBezTo>
                  <a:cubicBezTo>
                    <a:pt x="10" y="1"/>
                    <a:pt x="10" y="1"/>
                    <a:pt x="10" y="1"/>
                  </a:cubicBezTo>
                  <a:cubicBezTo>
                    <a:pt x="16" y="0"/>
                    <a:pt x="22" y="3"/>
                    <a:pt x="23" y="9"/>
                  </a:cubicBezTo>
                  <a:cubicBezTo>
                    <a:pt x="23" y="9"/>
                    <a:pt x="23" y="9"/>
                    <a:pt x="23" y="9"/>
                  </a:cubicBezTo>
                  <a:cubicBezTo>
                    <a:pt x="24" y="15"/>
                    <a:pt x="20" y="21"/>
                    <a:pt x="14"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6" name="Google Shape;1766;p22"/>
            <p:cNvSpPr/>
            <p:nvPr/>
          </p:nvSpPr>
          <p:spPr>
            <a:xfrm>
              <a:off x="6013451" y="5780088"/>
              <a:ext cx="173037" cy="174625"/>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3"/>
                    <a:pt x="9" y="1"/>
                  </a:cubicBezTo>
                  <a:cubicBezTo>
                    <a:pt x="9" y="1"/>
                    <a:pt x="9" y="1"/>
                    <a:pt x="9" y="1"/>
                  </a:cubicBezTo>
                  <a:cubicBezTo>
                    <a:pt x="15" y="0"/>
                    <a:pt x="21" y="4"/>
                    <a:pt x="22" y="10"/>
                  </a:cubicBezTo>
                  <a:cubicBezTo>
                    <a:pt x="22" y="10"/>
                    <a:pt x="22" y="10"/>
                    <a:pt x="22"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7" name="Google Shape;1767;p22"/>
            <p:cNvSpPr/>
            <p:nvPr/>
          </p:nvSpPr>
          <p:spPr>
            <a:xfrm>
              <a:off x="5559426" y="6156325"/>
              <a:ext cx="165100" cy="173038"/>
            </a:xfrm>
            <a:custGeom>
              <a:avLst/>
              <a:gdLst/>
              <a:ahLst/>
              <a:cxnLst/>
              <a:rect l="l" t="t" r="r" b="b"/>
              <a:pathLst>
                <a:path w="23" h="24" extrusionOk="0">
                  <a:moveTo>
                    <a:pt x="14" y="23"/>
                  </a:moveTo>
                  <a:cubicBezTo>
                    <a:pt x="14" y="23"/>
                    <a:pt x="14" y="23"/>
                    <a:pt x="14" y="23"/>
                  </a:cubicBezTo>
                  <a:cubicBezTo>
                    <a:pt x="8" y="24"/>
                    <a:pt x="2" y="20"/>
                    <a:pt x="1" y="15"/>
                  </a:cubicBezTo>
                  <a:cubicBezTo>
                    <a:pt x="1" y="15"/>
                    <a:pt x="1" y="15"/>
                    <a:pt x="1" y="15"/>
                  </a:cubicBezTo>
                  <a:cubicBezTo>
                    <a:pt x="0" y="9"/>
                    <a:pt x="3" y="3"/>
                    <a:pt x="9" y="2"/>
                  </a:cubicBezTo>
                  <a:cubicBezTo>
                    <a:pt x="9" y="2"/>
                    <a:pt x="9" y="2"/>
                    <a:pt x="9" y="2"/>
                  </a:cubicBezTo>
                  <a:cubicBezTo>
                    <a:pt x="15" y="0"/>
                    <a:pt x="21" y="4"/>
                    <a:pt x="22" y="10"/>
                  </a:cubicBezTo>
                  <a:cubicBezTo>
                    <a:pt x="22" y="10"/>
                    <a:pt x="22" y="10"/>
                    <a:pt x="22" y="10"/>
                  </a:cubicBezTo>
                  <a:cubicBezTo>
                    <a:pt x="23" y="16"/>
                    <a:pt x="20" y="22"/>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8" name="Google Shape;1768;p22"/>
            <p:cNvSpPr/>
            <p:nvPr/>
          </p:nvSpPr>
          <p:spPr>
            <a:xfrm>
              <a:off x="5551488" y="6142038"/>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10" y="1"/>
                  </a:cubicBezTo>
                  <a:cubicBezTo>
                    <a:pt x="10" y="1"/>
                    <a:pt x="10" y="1"/>
                    <a:pt x="10" y="1"/>
                  </a:cubicBezTo>
                  <a:cubicBezTo>
                    <a:pt x="16" y="0"/>
                    <a:pt x="21" y="4"/>
                    <a:pt x="23" y="10"/>
                  </a:cubicBezTo>
                  <a:cubicBezTo>
                    <a:pt x="23" y="10"/>
                    <a:pt x="23" y="10"/>
                    <a:pt x="23" y="10"/>
                  </a:cubicBezTo>
                  <a:cubicBezTo>
                    <a:pt x="24" y="16"/>
                    <a:pt x="20" y="21"/>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9" name="Google Shape;1769;p22"/>
            <p:cNvSpPr/>
            <p:nvPr/>
          </p:nvSpPr>
          <p:spPr>
            <a:xfrm>
              <a:off x="5811838" y="6105525"/>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10" y="1"/>
                  </a:cubicBezTo>
                  <a:cubicBezTo>
                    <a:pt x="10" y="1"/>
                    <a:pt x="10" y="1"/>
                    <a:pt x="10" y="1"/>
                  </a:cubicBezTo>
                  <a:cubicBezTo>
                    <a:pt x="16" y="0"/>
                    <a:pt x="21" y="4"/>
                    <a:pt x="23" y="10"/>
                  </a:cubicBezTo>
                  <a:cubicBezTo>
                    <a:pt x="23" y="10"/>
                    <a:pt x="23" y="10"/>
                    <a:pt x="23" y="10"/>
                  </a:cubicBezTo>
                  <a:cubicBezTo>
                    <a:pt x="24" y="16"/>
                    <a:pt x="20" y="21"/>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0" name="Google Shape;1770;p22"/>
            <p:cNvSpPr/>
            <p:nvPr/>
          </p:nvSpPr>
          <p:spPr>
            <a:xfrm>
              <a:off x="5811838" y="6091238"/>
              <a:ext cx="165100" cy="166688"/>
            </a:xfrm>
            <a:custGeom>
              <a:avLst/>
              <a:gdLst/>
              <a:ahLst/>
              <a:cxnLst/>
              <a:rect l="l" t="t" r="r" b="b"/>
              <a:pathLst>
                <a:path w="23" h="23" extrusionOk="0">
                  <a:moveTo>
                    <a:pt x="14" y="22"/>
                  </a:moveTo>
                  <a:cubicBezTo>
                    <a:pt x="14" y="22"/>
                    <a:pt x="14" y="22"/>
                    <a:pt x="14" y="22"/>
                  </a:cubicBezTo>
                  <a:cubicBezTo>
                    <a:pt x="8" y="23"/>
                    <a:pt x="2" y="20"/>
                    <a:pt x="1" y="14"/>
                  </a:cubicBezTo>
                  <a:cubicBezTo>
                    <a:pt x="1" y="14"/>
                    <a:pt x="1" y="14"/>
                    <a:pt x="1" y="14"/>
                  </a:cubicBezTo>
                  <a:cubicBezTo>
                    <a:pt x="0" y="8"/>
                    <a:pt x="3" y="2"/>
                    <a:pt x="9" y="1"/>
                  </a:cubicBezTo>
                  <a:cubicBezTo>
                    <a:pt x="9" y="1"/>
                    <a:pt x="9" y="1"/>
                    <a:pt x="9" y="1"/>
                  </a:cubicBezTo>
                  <a:cubicBezTo>
                    <a:pt x="15" y="0"/>
                    <a:pt x="21" y="3"/>
                    <a:pt x="22" y="9"/>
                  </a:cubicBezTo>
                  <a:cubicBezTo>
                    <a:pt x="22" y="9"/>
                    <a:pt x="22" y="9"/>
                    <a:pt x="22" y="9"/>
                  </a:cubicBezTo>
                  <a:cubicBezTo>
                    <a:pt x="23" y="15"/>
                    <a:pt x="20" y="21"/>
                    <a:pt x="14" y="2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1" name="Google Shape;1771;p22"/>
            <p:cNvSpPr/>
            <p:nvPr/>
          </p:nvSpPr>
          <p:spPr>
            <a:xfrm>
              <a:off x="6072188" y="6054725"/>
              <a:ext cx="165100" cy="174625"/>
            </a:xfrm>
            <a:custGeom>
              <a:avLst/>
              <a:gdLst/>
              <a:ahLst/>
              <a:cxnLst/>
              <a:rect l="l" t="t" r="r" b="b"/>
              <a:pathLst>
                <a:path w="23" h="24" extrusionOk="0">
                  <a:moveTo>
                    <a:pt x="14" y="22"/>
                  </a:moveTo>
                  <a:cubicBezTo>
                    <a:pt x="14" y="22"/>
                    <a:pt x="14" y="22"/>
                    <a:pt x="14" y="22"/>
                  </a:cubicBezTo>
                  <a:cubicBezTo>
                    <a:pt x="8" y="24"/>
                    <a:pt x="2" y="20"/>
                    <a:pt x="1" y="14"/>
                  </a:cubicBezTo>
                  <a:cubicBezTo>
                    <a:pt x="1" y="14"/>
                    <a:pt x="1" y="14"/>
                    <a:pt x="1" y="14"/>
                  </a:cubicBezTo>
                  <a:cubicBezTo>
                    <a:pt x="0" y="8"/>
                    <a:pt x="3" y="2"/>
                    <a:pt x="9" y="1"/>
                  </a:cubicBezTo>
                  <a:cubicBezTo>
                    <a:pt x="9" y="1"/>
                    <a:pt x="9" y="1"/>
                    <a:pt x="9" y="1"/>
                  </a:cubicBezTo>
                  <a:cubicBezTo>
                    <a:pt x="15" y="0"/>
                    <a:pt x="21" y="4"/>
                    <a:pt x="22" y="9"/>
                  </a:cubicBezTo>
                  <a:cubicBezTo>
                    <a:pt x="22" y="9"/>
                    <a:pt x="22" y="9"/>
                    <a:pt x="22" y="9"/>
                  </a:cubicBezTo>
                  <a:cubicBezTo>
                    <a:pt x="23" y="15"/>
                    <a:pt x="20" y="21"/>
                    <a:pt x="14"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2" name="Google Shape;1772;p22"/>
            <p:cNvSpPr/>
            <p:nvPr/>
          </p:nvSpPr>
          <p:spPr>
            <a:xfrm>
              <a:off x="6064250" y="6034088"/>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9"/>
                    <a:pt x="4" y="3"/>
                    <a:pt x="10" y="1"/>
                  </a:cubicBezTo>
                  <a:cubicBezTo>
                    <a:pt x="10" y="1"/>
                    <a:pt x="10" y="1"/>
                    <a:pt x="10" y="1"/>
                  </a:cubicBezTo>
                  <a:cubicBezTo>
                    <a:pt x="16" y="0"/>
                    <a:pt x="21"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3" name="Google Shape;1773;p22"/>
            <p:cNvSpPr/>
            <p:nvPr/>
          </p:nvSpPr>
          <p:spPr>
            <a:xfrm>
              <a:off x="5602288" y="6380163"/>
              <a:ext cx="173037" cy="166688"/>
            </a:xfrm>
            <a:custGeom>
              <a:avLst/>
              <a:gdLst/>
              <a:ahLst/>
              <a:cxnLst/>
              <a:rect l="l" t="t" r="r" b="b"/>
              <a:pathLst>
                <a:path w="24" h="23" extrusionOk="0">
                  <a:moveTo>
                    <a:pt x="14" y="22"/>
                  </a:moveTo>
                  <a:cubicBezTo>
                    <a:pt x="14" y="22"/>
                    <a:pt x="14" y="22"/>
                    <a:pt x="14" y="22"/>
                  </a:cubicBezTo>
                  <a:cubicBezTo>
                    <a:pt x="8" y="23"/>
                    <a:pt x="2" y="20"/>
                    <a:pt x="1" y="14"/>
                  </a:cubicBezTo>
                  <a:cubicBezTo>
                    <a:pt x="1" y="14"/>
                    <a:pt x="1" y="14"/>
                    <a:pt x="1" y="14"/>
                  </a:cubicBezTo>
                  <a:cubicBezTo>
                    <a:pt x="0" y="8"/>
                    <a:pt x="4" y="2"/>
                    <a:pt x="10" y="1"/>
                  </a:cubicBezTo>
                  <a:cubicBezTo>
                    <a:pt x="10" y="1"/>
                    <a:pt x="10" y="1"/>
                    <a:pt x="10" y="1"/>
                  </a:cubicBezTo>
                  <a:cubicBezTo>
                    <a:pt x="15" y="0"/>
                    <a:pt x="21" y="3"/>
                    <a:pt x="22" y="9"/>
                  </a:cubicBezTo>
                  <a:cubicBezTo>
                    <a:pt x="22" y="9"/>
                    <a:pt x="22" y="9"/>
                    <a:pt x="22" y="9"/>
                  </a:cubicBezTo>
                  <a:cubicBezTo>
                    <a:pt x="24" y="15"/>
                    <a:pt x="20" y="21"/>
                    <a:pt x="14" y="2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4" name="Google Shape;1774;p22"/>
            <p:cNvSpPr/>
            <p:nvPr/>
          </p:nvSpPr>
          <p:spPr>
            <a:xfrm>
              <a:off x="5594351" y="6359525"/>
              <a:ext cx="174625" cy="173038"/>
            </a:xfrm>
            <a:custGeom>
              <a:avLst/>
              <a:gdLst/>
              <a:ahLst/>
              <a:cxnLst/>
              <a:rect l="l" t="t" r="r" b="b"/>
              <a:pathLst>
                <a:path w="24" h="24" extrusionOk="0">
                  <a:moveTo>
                    <a:pt x="14" y="23"/>
                  </a:moveTo>
                  <a:cubicBezTo>
                    <a:pt x="14" y="23"/>
                    <a:pt x="14" y="23"/>
                    <a:pt x="14" y="23"/>
                  </a:cubicBezTo>
                  <a:cubicBezTo>
                    <a:pt x="9" y="24"/>
                    <a:pt x="3" y="20"/>
                    <a:pt x="1" y="14"/>
                  </a:cubicBezTo>
                  <a:cubicBezTo>
                    <a:pt x="1" y="14"/>
                    <a:pt x="1" y="14"/>
                    <a:pt x="1" y="14"/>
                  </a:cubicBezTo>
                  <a:cubicBezTo>
                    <a:pt x="0" y="8"/>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5" name="Google Shape;1775;p22"/>
            <p:cNvSpPr/>
            <p:nvPr/>
          </p:nvSpPr>
          <p:spPr>
            <a:xfrm>
              <a:off x="5854701" y="6323013"/>
              <a:ext cx="173037" cy="173038"/>
            </a:xfrm>
            <a:custGeom>
              <a:avLst/>
              <a:gdLst/>
              <a:ahLst/>
              <a:cxnLst/>
              <a:rect l="l" t="t" r="r" b="b"/>
              <a:pathLst>
                <a:path w="24" h="24" extrusionOk="0">
                  <a:moveTo>
                    <a:pt x="14" y="23"/>
                  </a:moveTo>
                  <a:cubicBezTo>
                    <a:pt x="14" y="23"/>
                    <a:pt x="14" y="23"/>
                    <a:pt x="14" y="23"/>
                  </a:cubicBezTo>
                  <a:cubicBezTo>
                    <a:pt x="9" y="24"/>
                    <a:pt x="3" y="20"/>
                    <a:pt x="1" y="14"/>
                  </a:cubicBezTo>
                  <a:cubicBezTo>
                    <a:pt x="1" y="14"/>
                    <a:pt x="1" y="14"/>
                    <a:pt x="1" y="14"/>
                  </a:cubicBezTo>
                  <a:cubicBezTo>
                    <a:pt x="0" y="8"/>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6" name="Google Shape;1776;p22"/>
            <p:cNvSpPr/>
            <p:nvPr/>
          </p:nvSpPr>
          <p:spPr>
            <a:xfrm>
              <a:off x="5854701" y="6308725"/>
              <a:ext cx="173037" cy="173038"/>
            </a:xfrm>
            <a:custGeom>
              <a:avLst/>
              <a:gdLst/>
              <a:ahLst/>
              <a:cxnLst/>
              <a:rect l="l" t="t" r="r" b="b"/>
              <a:pathLst>
                <a:path w="24" h="24" extrusionOk="0">
                  <a:moveTo>
                    <a:pt x="14" y="22"/>
                  </a:moveTo>
                  <a:cubicBezTo>
                    <a:pt x="14" y="22"/>
                    <a:pt x="14" y="22"/>
                    <a:pt x="14" y="22"/>
                  </a:cubicBezTo>
                  <a:cubicBezTo>
                    <a:pt x="8" y="24"/>
                    <a:pt x="2" y="20"/>
                    <a:pt x="1" y="14"/>
                  </a:cubicBezTo>
                  <a:cubicBezTo>
                    <a:pt x="1" y="14"/>
                    <a:pt x="1" y="14"/>
                    <a:pt x="1" y="14"/>
                  </a:cubicBezTo>
                  <a:cubicBezTo>
                    <a:pt x="0" y="8"/>
                    <a:pt x="4" y="2"/>
                    <a:pt x="9" y="1"/>
                  </a:cubicBezTo>
                  <a:cubicBezTo>
                    <a:pt x="9" y="1"/>
                    <a:pt x="9" y="1"/>
                    <a:pt x="9" y="1"/>
                  </a:cubicBezTo>
                  <a:cubicBezTo>
                    <a:pt x="15" y="0"/>
                    <a:pt x="21" y="4"/>
                    <a:pt x="22" y="9"/>
                  </a:cubicBezTo>
                  <a:cubicBezTo>
                    <a:pt x="22" y="9"/>
                    <a:pt x="22" y="9"/>
                    <a:pt x="22" y="9"/>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7" name="Google Shape;1777;p22"/>
            <p:cNvSpPr/>
            <p:nvPr/>
          </p:nvSpPr>
          <p:spPr>
            <a:xfrm>
              <a:off x="6115050" y="6272213"/>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9" y="1"/>
                  </a:cubicBezTo>
                  <a:cubicBezTo>
                    <a:pt x="9" y="1"/>
                    <a:pt x="9" y="1"/>
                    <a:pt x="9" y="1"/>
                  </a:cubicBezTo>
                  <a:cubicBezTo>
                    <a:pt x="15" y="0"/>
                    <a:pt x="21" y="4"/>
                    <a:pt x="22" y="10"/>
                  </a:cubicBezTo>
                  <a:cubicBezTo>
                    <a:pt x="22" y="10"/>
                    <a:pt x="22" y="10"/>
                    <a:pt x="22" y="10"/>
                  </a:cubicBezTo>
                  <a:cubicBezTo>
                    <a:pt x="24" y="16"/>
                    <a:pt x="20" y="21"/>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8" name="Google Shape;1778;p22"/>
            <p:cNvSpPr/>
            <p:nvPr/>
          </p:nvSpPr>
          <p:spPr>
            <a:xfrm>
              <a:off x="6107113" y="6249988"/>
              <a:ext cx="173037" cy="174625"/>
            </a:xfrm>
            <a:custGeom>
              <a:avLst/>
              <a:gdLst/>
              <a:ahLst/>
              <a:cxnLst/>
              <a:rect l="l" t="t" r="r" b="b"/>
              <a:pathLst>
                <a:path w="24" h="24" extrusionOk="0">
                  <a:moveTo>
                    <a:pt x="14" y="23"/>
                  </a:moveTo>
                  <a:cubicBezTo>
                    <a:pt x="14" y="23"/>
                    <a:pt x="14" y="23"/>
                    <a:pt x="14" y="23"/>
                  </a:cubicBezTo>
                  <a:cubicBezTo>
                    <a:pt x="8" y="24"/>
                    <a:pt x="3" y="20"/>
                    <a:pt x="1" y="15"/>
                  </a:cubicBezTo>
                  <a:cubicBezTo>
                    <a:pt x="1" y="15"/>
                    <a:pt x="1" y="15"/>
                    <a:pt x="1" y="15"/>
                  </a:cubicBezTo>
                  <a:cubicBezTo>
                    <a:pt x="0" y="9"/>
                    <a:pt x="4" y="3"/>
                    <a:pt x="10" y="2"/>
                  </a:cubicBezTo>
                  <a:cubicBezTo>
                    <a:pt x="10" y="2"/>
                    <a:pt x="10" y="2"/>
                    <a:pt x="10" y="2"/>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9" name="Google Shape;1779;p22"/>
            <p:cNvSpPr/>
            <p:nvPr/>
          </p:nvSpPr>
          <p:spPr>
            <a:xfrm>
              <a:off x="6273800" y="5745163"/>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9"/>
                    <a:pt x="4" y="3"/>
                    <a:pt x="9" y="2"/>
                  </a:cubicBezTo>
                  <a:cubicBezTo>
                    <a:pt x="9" y="2"/>
                    <a:pt x="9" y="2"/>
                    <a:pt x="9" y="2"/>
                  </a:cubicBezTo>
                  <a:cubicBezTo>
                    <a:pt x="15" y="0"/>
                    <a:pt x="21" y="4"/>
                    <a:pt x="22" y="10"/>
                  </a:cubicBezTo>
                  <a:cubicBezTo>
                    <a:pt x="22" y="10"/>
                    <a:pt x="22" y="10"/>
                    <a:pt x="22" y="10"/>
                  </a:cubicBezTo>
                  <a:cubicBezTo>
                    <a:pt x="24" y="16"/>
                    <a:pt x="20" y="22"/>
                    <a:pt x="14" y="23"/>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0" name="Google Shape;1780;p22"/>
            <p:cNvSpPr/>
            <p:nvPr/>
          </p:nvSpPr>
          <p:spPr>
            <a:xfrm>
              <a:off x="6265863" y="5730875"/>
              <a:ext cx="173037" cy="173038"/>
            </a:xfrm>
            <a:custGeom>
              <a:avLst/>
              <a:gdLst/>
              <a:ahLst/>
              <a:cxnLst/>
              <a:rect l="l" t="t" r="r" b="b"/>
              <a:pathLst>
                <a:path w="24" h="24" extrusionOk="0">
                  <a:moveTo>
                    <a:pt x="14" y="22"/>
                  </a:moveTo>
                  <a:cubicBezTo>
                    <a:pt x="14" y="22"/>
                    <a:pt x="14" y="22"/>
                    <a:pt x="14" y="22"/>
                  </a:cubicBezTo>
                  <a:cubicBezTo>
                    <a:pt x="8" y="24"/>
                    <a:pt x="3" y="20"/>
                    <a:pt x="1" y="14"/>
                  </a:cubicBezTo>
                  <a:cubicBezTo>
                    <a:pt x="1" y="14"/>
                    <a:pt x="1" y="14"/>
                    <a:pt x="1" y="14"/>
                  </a:cubicBezTo>
                  <a:cubicBezTo>
                    <a:pt x="0" y="8"/>
                    <a:pt x="4" y="2"/>
                    <a:pt x="10" y="1"/>
                  </a:cubicBezTo>
                  <a:cubicBezTo>
                    <a:pt x="10" y="1"/>
                    <a:pt x="10" y="1"/>
                    <a:pt x="10" y="1"/>
                  </a:cubicBezTo>
                  <a:cubicBezTo>
                    <a:pt x="16" y="0"/>
                    <a:pt x="22" y="4"/>
                    <a:pt x="23" y="10"/>
                  </a:cubicBezTo>
                  <a:cubicBezTo>
                    <a:pt x="23" y="10"/>
                    <a:pt x="23" y="10"/>
                    <a:pt x="23" y="10"/>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1" name="Google Shape;1781;p22"/>
            <p:cNvSpPr/>
            <p:nvPr/>
          </p:nvSpPr>
          <p:spPr>
            <a:xfrm>
              <a:off x="6310313" y="6019800"/>
              <a:ext cx="244475" cy="382588"/>
            </a:xfrm>
            <a:custGeom>
              <a:avLst/>
              <a:gdLst/>
              <a:ahLst/>
              <a:cxnLst/>
              <a:rect l="l" t="t" r="r" b="b"/>
              <a:pathLst>
                <a:path w="34" h="53" extrusionOk="0">
                  <a:moveTo>
                    <a:pt x="29" y="50"/>
                  </a:moveTo>
                  <a:cubicBezTo>
                    <a:pt x="14" y="53"/>
                    <a:pt x="14" y="53"/>
                    <a:pt x="14" y="53"/>
                  </a:cubicBezTo>
                  <a:cubicBezTo>
                    <a:pt x="12" y="53"/>
                    <a:pt x="9" y="52"/>
                    <a:pt x="9" y="49"/>
                  </a:cubicBezTo>
                  <a:cubicBezTo>
                    <a:pt x="0" y="9"/>
                    <a:pt x="0" y="9"/>
                    <a:pt x="0" y="9"/>
                  </a:cubicBezTo>
                  <a:cubicBezTo>
                    <a:pt x="0" y="7"/>
                    <a:pt x="2" y="4"/>
                    <a:pt x="4" y="3"/>
                  </a:cubicBezTo>
                  <a:cubicBezTo>
                    <a:pt x="19" y="0"/>
                    <a:pt x="19" y="0"/>
                    <a:pt x="19" y="0"/>
                  </a:cubicBezTo>
                  <a:cubicBezTo>
                    <a:pt x="22" y="0"/>
                    <a:pt x="24" y="1"/>
                    <a:pt x="25" y="4"/>
                  </a:cubicBezTo>
                  <a:cubicBezTo>
                    <a:pt x="33" y="44"/>
                    <a:pt x="33" y="44"/>
                    <a:pt x="33" y="44"/>
                  </a:cubicBezTo>
                  <a:cubicBezTo>
                    <a:pt x="34" y="47"/>
                    <a:pt x="32" y="49"/>
                    <a:pt x="29" y="50"/>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2" name="Google Shape;1782;p22"/>
            <p:cNvSpPr/>
            <p:nvPr/>
          </p:nvSpPr>
          <p:spPr>
            <a:xfrm>
              <a:off x="6302375" y="5997575"/>
              <a:ext cx="246062" cy="382588"/>
            </a:xfrm>
            <a:custGeom>
              <a:avLst/>
              <a:gdLst/>
              <a:ahLst/>
              <a:cxnLst/>
              <a:rect l="l" t="t" r="r" b="b"/>
              <a:pathLst>
                <a:path w="34" h="53" extrusionOk="0">
                  <a:moveTo>
                    <a:pt x="30" y="50"/>
                  </a:moveTo>
                  <a:cubicBezTo>
                    <a:pt x="15" y="53"/>
                    <a:pt x="15" y="53"/>
                    <a:pt x="15" y="53"/>
                  </a:cubicBezTo>
                  <a:cubicBezTo>
                    <a:pt x="12" y="53"/>
                    <a:pt x="10" y="52"/>
                    <a:pt x="9" y="49"/>
                  </a:cubicBezTo>
                  <a:cubicBezTo>
                    <a:pt x="1" y="9"/>
                    <a:pt x="1" y="9"/>
                    <a:pt x="1" y="9"/>
                  </a:cubicBezTo>
                  <a:cubicBezTo>
                    <a:pt x="0" y="7"/>
                    <a:pt x="2" y="4"/>
                    <a:pt x="4" y="4"/>
                  </a:cubicBezTo>
                  <a:cubicBezTo>
                    <a:pt x="20" y="0"/>
                    <a:pt x="20" y="0"/>
                    <a:pt x="20" y="0"/>
                  </a:cubicBezTo>
                  <a:cubicBezTo>
                    <a:pt x="22" y="0"/>
                    <a:pt x="25" y="2"/>
                    <a:pt x="25" y="4"/>
                  </a:cubicBezTo>
                  <a:cubicBezTo>
                    <a:pt x="33" y="44"/>
                    <a:pt x="33" y="44"/>
                    <a:pt x="33" y="44"/>
                  </a:cubicBezTo>
                  <a:cubicBezTo>
                    <a:pt x="34" y="47"/>
                    <a:pt x="32" y="49"/>
                    <a:pt x="30" y="50"/>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83" name="Google Shape;1783;p22"/>
          <p:cNvGrpSpPr/>
          <p:nvPr/>
        </p:nvGrpSpPr>
        <p:grpSpPr>
          <a:xfrm>
            <a:off x="4271856" y="736502"/>
            <a:ext cx="1940875" cy="1666995"/>
            <a:chOff x="571501" y="-28575"/>
            <a:chExt cx="2598737" cy="2232025"/>
          </a:xfrm>
        </p:grpSpPr>
        <p:sp>
          <p:nvSpPr>
            <p:cNvPr id="1784" name="Google Shape;1784;p22"/>
            <p:cNvSpPr/>
            <p:nvPr/>
          </p:nvSpPr>
          <p:spPr>
            <a:xfrm>
              <a:off x="571501" y="101600"/>
              <a:ext cx="2598737" cy="2101850"/>
            </a:xfrm>
            <a:custGeom>
              <a:avLst/>
              <a:gdLst/>
              <a:ahLst/>
              <a:cxnLst/>
              <a:rect l="l" t="t" r="r" b="b"/>
              <a:pathLst>
                <a:path w="360" h="291" extrusionOk="0">
                  <a:moveTo>
                    <a:pt x="354" y="236"/>
                  </a:moveTo>
                  <a:cubicBezTo>
                    <a:pt x="48" y="290"/>
                    <a:pt x="48" y="290"/>
                    <a:pt x="48" y="290"/>
                  </a:cubicBezTo>
                  <a:cubicBezTo>
                    <a:pt x="44" y="291"/>
                    <a:pt x="41" y="288"/>
                    <a:pt x="40" y="284"/>
                  </a:cubicBezTo>
                  <a:cubicBezTo>
                    <a:pt x="1" y="63"/>
                    <a:pt x="1" y="63"/>
                    <a:pt x="1" y="63"/>
                  </a:cubicBezTo>
                  <a:cubicBezTo>
                    <a:pt x="0" y="59"/>
                    <a:pt x="3" y="56"/>
                    <a:pt x="7" y="55"/>
                  </a:cubicBezTo>
                  <a:cubicBezTo>
                    <a:pt x="312" y="1"/>
                    <a:pt x="312" y="1"/>
                    <a:pt x="312" y="1"/>
                  </a:cubicBezTo>
                  <a:cubicBezTo>
                    <a:pt x="316" y="0"/>
                    <a:pt x="320" y="3"/>
                    <a:pt x="320" y="6"/>
                  </a:cubicBezTo>
                  <a:cubicBezTo>
                    <a:pt x="360" y="228"/>
                    <a:pt x="360" y="228"/>
                    <a:pt x="360" y="228"/>
                  </a:cubicBezTo>
                  <a:cubicBezTo>
                    <a:pt x="360" y="231"/>
                    <a:pt x="358" y="235"/>
                    <a:pt x="354" y="236"/>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5" name="Google Shape;1785;p22"/>
            <p:cNvSpPr/>
            <p:nvPr/>
          </p:nvSpPr>
          <p:spPr>
            <a:xfrm>
              <a:off x="622301" y="144463"/>
              <a:ext cx="2490787" cy="1979613"/>
            </a:xfrm>
            <a:custGeom>
              <a:avLst/>
              <a:gdLst/>
              <a:ahLst/>
              <a:cxnLst/>
              <a:rect l="l" t="t" r="r" b="b"/>
              <a:pathLst>
                <a:path w="1569" h="1247" extrusionOk="0">
                  <a:moveTo>
                    <a:pt x="1569" y="1002"/>
                  </a:moveTo>
                  <a:lnTo>
                    <a:pt x="182" y="1247"/>
                  </a:lnTo>
                  <a:lnTo>
                    <a:pt x="0" y="246"/>
                  </a:lnTo>
                  <a:lnTo>
                    <a:pt x="1391" y="0"/>
                  </a:lnTo>
                  <a:lnTo>
                    <a:pt x="1569" y="1002"/>
                  </a:lnTo>
                  <a:close/>
                </a:path>
              </a:pathLst>
            </a:custGeom>
            <a:solidFill>
              <a:srgbClr val="B83B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6" name="Google Shape;1786;p22"/>
            <p:cNvSpPr/>
            <p:nvPr/>
          </p:nvSpPr>
          <p:spPr>
            <a:xfrm>
              <a:off x="658813" y="93663"/>
              <a:ext cx="2409825" cy="1958975"/>
            </a:xfrm>
            <a:custGeom>
              <a:avLst/>
              <a:gdLst/>
              <a:ahLst/>
              <a:cxnLst/>
              <a:rect l="l" t="t" r="r" b="b"/>
              <a:pathLst>
                <a:path w="334" h="271" extrusionOk="0">
                  <a:moveTo>
                    <a:pt x="334" y="219"/>
                  </a:moveTo>
                  <a:cubicBezTo>
                    <a:pt x="295" y="0"/>
                    <a:pt x="295" y="0"/>
                    <a:pt x="295" y="0"/>
                  </a:cubicBezTo>
                  <a:cubicBezTo>
                    <a:pt x="184" y="3"/>
                    <a:pt x="152" y="52"/>
                    <a:pt x="152" y="52"/>
                  </a:cubicBezTo>
                  <a:cubicBezTo>
                    <a:pt x="152" y="52"/>
                    <a:pt x="105" y="17"/>
                    <a:pt x="0" y="53"/>
                  </a:cubicBezTo>
                  <a:cubicBezTo>
                    <a:pt x="39" y="271"/>
                    <a:pt x="39" y="271"/>
                    <a:pt x="39" y="271"/>
                  </a:cubicBezTo>
                  <a:lnTo>
                    <a:pt x="334" y="219"/>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7" name="Google Shape;1787;p22"/>
            <p:cNvSpPr/>
            <p:nvPr/>
          </p:nvSpPr>
          <p:spPr>
            <a:xfrm>
              <a:off x="636588" y="-28575"/>
              <a:ext cx="2411412" cy="1958975"/>
            </a:xfrm>
            <a:custGeom>
              <a:avLst/>
              <a:gdLst/>
              <a:ahLst/>
              <a:cxnLst/>
              <a:rect l="l" t="t" r="r" b="b"/>
              <a:pathLst>
                <a:path w="334" h="271" extrusionOk="0">
                  <a:moveTo>
                    <a:pt x="334" y="218"/>
                  </a:moveTo>
                  <a:cubicBezTo>
                    <a:pt x="295" y="0"/>
                    <a:pt x="295" y="0"/>
                    <a:pt x="295" y="0"/>
                  </a:cubicBezTo>
                  <a:cubicBezTo>
                    <a:pt x="184" y="2"/>
                    <a:pt x="152" y="52"/>
                    <a:pt x="152" y="52"/>
                  </a:cubicBezTo>
                  <a:cubicBezTo>
                    <a:pt x="152" y="52"/>
                    <a:pt x="105" y="17"/>
                    <a:pt x="0" y="52"/>
                  </a:cubicBezTo>
                  <a:cubicBezTo>
                    <a:pt x="39" y="271"/>
                    <a:pt x="39" y="271"/>
                    <a:pt x="39" y="271"/>
                  </a:cubicBezTo>
                  <a:lnTo>
                    <a:pt x="334" y="218"/>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8" name="Google Shape;1788;p22"/>
            <p:cNvSpPr/>
            <p:nvPr/>
          </p:nvSpPr>
          <p:spPr>
            <a:xfrm>
              <a:off x="1733551" y="-28575"/>
              <a:ext cx="1314450" cy="1770063"/>
            </a:xfrm>
            <a:custGeom>
              <a:avLst/>
              <a:gdLst/>
              <a:ahLst/>
              <a:cxnLst/>
              <a:rect l="l" t="t" r="r" b="b"/>
              <a:pathLst>
                <a:path w="182" h="245" extrusionOk="0">
                  <a:moveTo>
                    <a:pt x="143" y="0"/>
                  </a:moveTo>
                  <a:cubicBezTo>
                    <a:pt x="32" y="2"/>
                    <a:pt x="0" y="52"/>
                    <a:pt x="0" y="52"/>
                  </a:cubicBezTo>
                  <a:cubicBezTo>
                    <a:pt x="34" y="245"/>
                    <a:pt x="34" y="245"/>
                    <a:pt x="34" y="245"/>
                  </a:cubicBezTo>
                  <a:cubicBezTo>
                    <a:pt x="182" y="218"/>
                    <a:pt x="182" y="218"/>
                    <a:pt x="182" y="218"/>
                  </a:cubicBezTo>
                  <a:lnTo>
                    <a:pt x="143" y="0"/>
                  </a:lnTo>
                  <a:close/>
                </a:path>
              </a:pathLst>
            </a:cu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89" name="Google Shape;1789;p22"/>
          <p:cNvGrpSpPr/>
          <p:nvPr/>
        </p:nvGrpSpPr>
        <p:grpSpPr>
          <a:xfrm>
            <a:off x="7550153" y="587738"/>
            <a:ext cx="1735761" cy="1695450"/>
            <a:chOff x="4576763" y="-260350"/>
            <a:chExt cx="2324100" cy="2270125"/>
          </a:xfrm>
        </p:grpSpPr>
        <p:sp>
          <p:nvSpPr>
            <p:cNvPr id="1790" name="Google Shape;1790;p22"/>
            <p:cNvSpPr/>
            <p:nvPr/>
          </p:nvSpPr>
          <p:spPr>
            <a:xfrm>
              <a:off x="5154613" y="498475"/>
              <a:ext cx="1400175" cy="1452563"/>
            </a:xfrm>
            <a:custGeom>
              <a:avLst/>
              <a:gdLst/>
              <a:ahLst/>
              <a:cxnLst/>
              <a:rect l="l" t="t" r="r" b="b"/>
              <a:pathLst>
                <a:path w="194" h="201" extrusionOk="0">
                  <a:moveTo>
                    <a:pt x="5" y="131"/>
                  </a:moveTo>
                  <a:cubicBezTo>
                    <a:pt x="5" y="131"/>
                    <a:pt x="5" y="130"/>
                    <a:pt x="6" y="130"/>
                  </a:cubicBezTo>
                  <a:cubicBezTo>
                    <a:pt x="8" y="128"/>
                    <a:pt x="12" y="127"/>
                    <a:pt x="14" y="129"/>
                  </a:cubicBezTo>
                  <a:cubicBezTo>
                    <a:pt x="17" y="131"/>
                    <a:pt x="17" y="135"/>
                    <a:pt x="15" y="138"/>
                  </a:cubicBezTo>
                  <a:cubicBezTo>
                    <a:pt x="15" y="138"/>
                    <a:pt x="15" y="138"/>
                    <a:pt x="15" y="139"/>
                  </a:cubicBezTo>
                  <a:cubicBezTo>
                    <a:pt x="19" y="142"/>
                    <a:pt x="19" y="142"/>
                    <a:pt x="19" y="142"/>
                  </a:cubicBezTo>
                  <a:cubicBezTo>
                    <a:pt x="19" y="142"/>
                    <a:pt x="19" y="141"/>
                    <a:pt x="19" y="141"/>
                  </a:cubicBezTo>
                  <a:cubicBezTo>
                    <a:pt x="21" y="139"/>
                    <a:pt x="25" y="138"/>
                    <a:pt x="28" y="140"/>
                  </a:cubicBezTo>
                  <a:cubicBezTo>
                    <a:pt x="30" y="143"/>
                    <a:pt x="31" y="146"/>
                    <a:pt x="29" y="149"/>
                  </a:cubicBezTo>
                  <a:cubicBezTo>
                    <a:pt x="29" y="149"/>
                    <a:pt x="28" y="149"/>
                    <a:pt x="28" y="150"/>
                  </a:cubicBezTo>
                  <a:cubicBezTo>
                    <a:pt x="33" y="154"/>
                    <a:pt x="33" y="154"/>
                    <a:pt x="33" y="154"/>
                  </a:cubicBezTo>
                  <a:cubicBezTo>
                    <a:pt x="33" y="153"/>
                    <a:pt x="34" y="153"/>
                    <a:pt x="34" y="153"/>
                  </a:cubicBezTo>
                  <a:cubicBezTo>
                    <a:pt x="36" y="150"/>
                    <a:pt x="40" y="150"/>
                    <a:pt x="42" y="152"/>
                  </a:cubicBezTo>
                  <a:cubicBezTo>
                    <a:pt x="45" y="154"/>
                    <a:pt x="45" y="158"/>
                    <a:pt x="43" y="161"/>
                  </a:cubicBezTo>
                  <a:cubicBezTo>
                    <a:pt x="43" y="161"/>
                    <a:pt x="43" y="161"/>
                    <a:pt x="43" y="161"/>
                  </a:cubicBezTo>
                  <a:cubicBezTo>
                    <a:pt x="48" y="165"/>
                    <a:pt x="48" y="165"/>
                    <a:pt x="48" y="165"/>
                  </a:cubicBezTo>
                  <a:cubicBezTo>
                    <a:pt x="48" y="165"/>
                    <a:pt x="48" y="165"/>
                    <a:pt x="48" y="165"/>
                  </a:cubicBezTo>
                  <a:cubicBezTo>
                    <a:pt x="50" y="162"/>
                    <a:pt x="54" y="162"/>
                    <a:pt x="57" y="164"/>
                  </a:cubicBezTo>
                  <a:cubicBezTo>
                    <a:pt x="60" y="166"/>
                    <a:pt x="60" y="170"/>
                    <a:pt x="58" y="172"/>
                  </a:cubicBezTo>
                  <a:cubicBezTo>
                    <a:pt x="58" y="173"/>
                    <a:pt x="57" y="173"/>
                    <a:pt x="57" y="173"/>
                  </a:cubicBezTo>
                  <a:cubicBezTo>
                    <a:pt x="62" y="177"/>
                    <a:pt x="62" y="177"/>
                    <a:pt x="62" y="177"/>
                  </a:cubicBezTo>
                  <a:cubicBezTo>
                    <a:pt x="62" y="177"/>
                    <a:pt x="63" y="177"/>
                    <a:pt x="63" y="176"/>
                  </a:cubicBezTo>
                  <a:cubicBezTo>
                    <a:pt x="65" y="174"/>
                    <a:pt x="69" y="173"/>
                    <a:pt x="71" y="176"/>
                  </a:cubicBezTo>
                  <a:cubicBezTo>
                    <a:pt x="74" y="178"/>
                    <a:pt x="74" y="182"/>
                    <a:pt x="72" y="184"/>
                  </a:cubicBezTo>
                  <a:cubicBezTo>
                    <a:pt x="72" y="184"/>
                    <a:pt x="72" y="185"/>
                    <a:pt x="72" y="185"/>
                  </a:cubicBezTo>
                  <a:cubicBezTo>
                    <a:pt x="77" y="189"/>
                    <a:pt x="77" y="189"/>
                    <a:pt x="77" y="189"/>
                  </a:cubicBezTo>
                  <a:cubicBezTo>
                    <a:pt x="77" y="189"/>
                    <a:pt x="77" y="188"/>
                    <a:pt x="77" y="188"/>
                  </a:cubicBezTo>
                  <a:cubicBezTo>
                    <a:pt x="79" y="186"/>
                    <a:pt x="83" y="185"/>
                    <a:pt x="86" y="187"/>
                  </a:cubicBezTo>
                  <a:cubicBezTo>
                    <a:pt x="89" y="189"/>
                    <a:pt x="89" y="193"/>
                    <a:pt x="87" y="196"/>
                  </a:cubicBezTo>
                  <a:cubicBezTo>
                    <a:pt x="87" y="196"/>
                    <a:pt x="86" y="196"/>
                    <a:pt x="86" y="196"/>
                  </a:cubicBezTo>
                  <a:cubicBezTo>
                    <a:pt x="92" y="201"/>
                    <a:pt x="92" y="201"/>
                    <a:pt x="92" y="201"/>
                  </a:cubicBezTo>
                  <a:cubicBezTo>
                    <a:pt x="194" y="74"/>
                    <a:pt x="194" y="74"/>
                    <a:pt x="194" y="74"/>
                  </a:cubicBezTo>
                  <a:cubicBezTo>
                    <a:pt x="102" y="0"/>
                    <a:pt x="102" y="0"/>
                    <a:pt x="102" y="0"/>
                  </a:cubicBezTo>
                  <a:cubicBezTo>
                    <a:pt x="0" y="127"/>
                    <a:pt x="0" y="127"/>
                    <a:pt x="0" y="127"/>
                  </a:cubicBezTo>
                  <a:lnTo>
                    <a:pt x="5" y="131"/>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1" name="Google Shape;1791;p22"/>
            <p:cNvSpPr/>
            <p:nvPr/>
          </p:nvSpPr>
          <p:spPr>
            <a:xfrm>
              <a:off x="4576763" y="-260350"/>
              <a:ext cx="2324100" cy="2270125"/>
            </a:xfrm>
            <a:custGeom>
              <a:avLst/>
              <a:gdLst/>
              <a:ahLst/>
              <a:cxnLst/>
              <a:rect l="l" t="t" r="r" b="b"/>
              <a:pathLst>
                <a:path w="1464" h="1430" extrusionOk="0">
                  <a:moveTo>
                    <a:pt x="0" y="1006"/>
                  </a:moveTo>
                  <a:lnTo>
                    <a:pt x="1464" y="1430"/>
                  </a:lnTo>
                  <a:lnTo>
                    <a:pt x="319" y="0"/>
                  </a:lnTo>
                  <a:lnTo>
                    <a:pt x="0" y="1006"/>
                  </a:lnTo>
                  <a:close/>
                  <a:moveTo>
                    <a:pt x="337" y="824"/>
                  </a:moveTo>
                  <a:lnTo>
                    <a:pt x="432" y="510"/>
                  </a:lnTo>
                  <a:lnTo>
                    <a:pt x="792" y="956"/>
                  </a:lnTo>
                  <a:lnTo>
                    <a:pt x="337" y="824"/>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2" name="Google Shape;1792;p22"/>
            <p:cNvSpPr/>
            <p:nvPr/>
          </p:nvSpPr>
          <p:spPr>
            <a:xfrm>
              <a:off x="6526213" y="1704975"/>
              <a:ext cx="65087" cy="58738"/>
            </a:xfrm>
            <a:custGeom>
              <a:avLst/>
              <a:gdLst/>
              <a:ahLst/>
              <a:cxnLst/>
              <a:rect l="l" t="t" r="r" b="b"/>
              <a:pathLst>
                <a:path w="41" h="37" extrusionOk="0">
                  <a:moveTo>
                    <a:pt x="0" y="28"/>
                  </a:moveTo>
                  <a:lnTo>
                    <a:pt x="32" y="0"/>
                  </a:lnTo>
                  <a:lnTo>
                    <a:pt x="41" y="10"/>
                  </a:lnTo>
                  <a:lnTo>
                    <a:pt x="5"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3" name="Google Shape;1793;p22"/>
            <p:cNvSpPr/>
            <p:nvPr/>
          </p:nvSpPr>
          <p:spPr>
            <a:xfrm>
              <a:off x="6483350" y="1655763"/>
              <a:ext cx="65087" cy="57150"/>
            </a:xfrm>
            <a:custGeom>
              <a:avLst/>
              <a:gdLst/>
              <a:ahLst/>
              <a:cxnLst/>
              <a:rect l="l" t="t" r="r" b="b"/>
              <a:pathLst>
                <a:path w="41" h="36" extrusionOk="0">
                  <a:moveTo>
                    <a:pt x="0" y="27"/>
                  </a:moveTo>
                  <a:lnTo>
                    <a:pt x="36"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4" name="Google Shape;1794;p22"/>
            <p:cNvSpPr/>
            <p:nvPr/>
          </p:nvSpPr>
          <p:spPr>
            <a:xfrm>
              <a:off x="6438900" y="1604963"/>
              <a:ext cx="73025" cy="57150"/>
            </a:xfrm>
            <a:custGeom>
              <a:avLst/>
              <a:gdLst/>
              <a:ahLst/>
              <a:cxnLst/>
              <a:rect l="l" t="t" r="r" b="b"/>
              <a:pathLst>
                <a:path w="46" h="36" extrusionOk="0">
                  <a:moveTo>
                    <a:pt x="0" y="32"/>
                  </a:moveTo>
                  <a:lnTo>
                    <a:pt x="37" y="0"/>
                  </a:lnTo>
                  <a:lnTo>
                    <a:pt x="46"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5" name="Google Shape;1795;p22"/>
            <p:cNvSpPr/>
            <p:nvPr/>
          </p:nvSpPr>
          <p:spPr>
            <a:xfrm>
              <a:off x="6403975" y="1554163"/>
              <a:ext cx="65087" cy="65088"/>
            </a:xfrm>
            <a:custGeom>
              <a:avLst/>
              <a:gdLst/>
              <a:ahLst/>
              <a:cxnLst/>
              <a:rect l="l" t="t" r="r" b="b"/>
              <a:pathLst>
                <a:path w="41" h="41" extrusionOk="0">
                  <a:moveTo>
                    <a:pt x="0" y="32"/>
                  </a:moveTo>
                  <a:lnTo>
                    <a:pt x="36" y="0"/>
                  </a:lnTo>
                  <a:lnTo>
                    <a:pt x="41" y="9"/>
                  </a:lnTo>
                  <a:lnTo>
                    <a:pt x="4" y="41"/>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6" name="Google Shape;1796;p22"/>
            <p:cNvSpPr/>
            <p:nvPr/>
          </p:nvSpPr>
          <p:spPr>
            <a:xfrm>
              <a:off x="6288088" y="1511300"/>
              <a:ext cx="144462" cy="114300"/>
            </a:xfrm>
            <a:custGeom>
              <a:avLst/>
              <a:gdLst/>
              <a:ahLst/>
              <a:cxnLst/>
              <a:rect l="l" t="t" r="r" b="b"/>
              <a:pathLst>
                <a:path w="91" h="72" extrusionOk="0">
                  <a:moveTo>
                    <a:pt x="0" y="63"/>
                  </a:moveTo>
                  <a:lnTo>
                    <a:pt x="82" y="0"/>
                  </a:lnTo>
                  <a:lnTo>
                    <a:pt x="91" y="4"/>
                  </a:lnTo>
                  <a:lnTo>
                    <a:pt x="4" y="72"/>
                  </a:lnTo>
                  <a:lnTo>
                    <a:pt x="0" y="63"/>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7" name="Google Shape;1797;p22"/>
            <p:cNvSpPr/>
            <p:nvPr/>
          </p:nvSpPr>
          <p:spPr>
            <a:xfrm>
              <a:off x="6324600" y="1460500"/>
              <a:ext cx="65087" cy="57150"/>
            </a:xfrm>
            <a:custGeom>
              <a:avLst/>
              <a:gdLst/>
              <a:ahLst/>
              <a:cxnLst/>
              <a:rect l="l" t="t" r="r" b="b"/>
              <a:pathLst>
                <a:path w="41" h="36" extrusionOk="0">
                  <a:moveTo>
                    <a:pt x="0" y="27"/>
                  </a:moveTo>
                  <a:lnTo>
                    <a:pt x="36"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8" name="Google Shape;1798;p22"/>
            <p:cNvSpPr/>
            <p:nvPr/>
          </p:nvSpPr>
          <p:spPr>
            <a:xfrm>
              <a:off x="6280150" y="1409700"/>
              <a:ext cx="73025" cy="57150"/>
            </a:xfrm>
            <a:custGeom>
              <a:avLst/>
              <a:gdLst/>
              <a:ahLst/>
              <a:cxnLst/>
              <a:rect l="l" t="t" r="r" b="b"/>
              <a:pathLst>
                <a:path w="46" h="36" extrusionOk="0">
                  <a:moveTo>
                    <a:pt x="0" y="27"/>
                  </a:moveTo>
                  <a:lnTo>
                    <a:pt x="37" y="0"/>
                  </a:lnTo>
                  <a:lnTo>
                    <a:pt x="46"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9" name="Google Shape;1799;p22"/>
            <p:cNvSpPr/>
            <p:nvPr/>
          </p:nvSpPr>
          <p:spPr>
            <a:xfrm>
              <a:off x="6245225" y="1358900"/>
              <a:ext cx="65087" cy="57150"/>
            </a:xfrm>
            <a:custGeom>
              <a:avLst/>
              <a:gdLst/>
              <a:ahLst/>
              <a:cxnLst/>
              <a:rect l="l" t="t" r="r" b="b"/>
              <a:pathLst>
                <a:path w="41" h="36" extrusionOk="0">
                  <a:moveTo>
                    <a:pt x="0" y="27"/>
                  </a:moveTo>
                  <a:lnTo>
                    <a:pt x="36"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0" name="Google Shape;1800;p22"/>
            <p:cNvSpPr/>
            <p:nvPr/>
          </p:nvSpPr>
          <p:spPr>
            <a:xfrm>
              <a:off x="6200775" y="1308100"/>
              <a:ext cx="65087" cy="58738"/>
            </a:xfrm>
            <a:custGeom>
              <a:avLst/>
              <a:gdLst/>
              <a:ahLst/>
              <a:cxnLst/>
              <a:rect l="l" t="t" r="r" b="b"/>
              <a:pathLst>
                <a:path w="41" h="37" extrusionOk="0">
                  <a:moveTo>
                    <a:pt x="0" y="27"/>
                  </a:moveTo>
                  <a:lnTo>
                    <a:pt x="37" y="0"/>
                  </a:lnTo>
                  <a:lnTo>
                    <a:pt x="41" y="9"/>
                  </a:lnTo>
                  <a:lnTo>
                    <a:pt x="9"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1" name="Google Shape;1801;p22"/>
            <p:cNvSpPr/>
            <p:nvPr/>
          </p:nvSpPr>
          <p:spPr>
            <a:xfrm>
              <a:off x="6086475" y="1257300"/>
              <a:ext cx="144462" cy="123825"/>
            </a:xfrm>
            <a:custGeom>
              <a:avLst/>
              <a:gdLst/>
              <a:ahLst/>
              <a:cxnLst/>
              <a:rect l="l" t="t" r="r" b="b"/>
              <a:pathLst>
                <a:path w="91" h="78" extrusionOk="0">
                  <a:moveTo>
                    <a:pt x="0" y="69"/>
                  </a:moveTo>
                  <a:lnTo>
                    <a:pt x="81" y="0"/>
                  </a:lnTo>
                  <a:lnTo>
                    <a:pt x="91" y="9"/>
                  </a:lnTo>
                  <a:lnTo>
                    <a:pt x="9" y="78"/>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2" name="Google Shape;1802;p22"/>
            <p:cNvSpPr/>
            <p:nvPr/>
          </p:nvSpPr>
          <p:spPr>
            <a:xfrm>
              <a:off x="6121400" y="1214438"/>
              <a:ext cx="73025" cy="57150"/>
            </a:xfrm>
            <a:custGeom>
              <a:avLst/>
              <a:gdLst/>
              <a:ahLst/>
              <a:cxnLst/>
              <a:rect l="l" t="t" r="r" b="b"/>
              <a:pathLst>
                <a:path w="46" h="36" extrusionOk="0">
                  <a:moveTo>
                    <a:pt x="0" y="27"/>
                  </a:moveTo>
                  <a:lnTo>
                    <a:pt x="37" y="0"/>
                  </a:lnTo>
                  <a:lnTo>
                    <a:pt x="46"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3" name="Google Shape;1803;p22"/>
            <p:cNvSpPr/>
            <p:nvPr/>
          </p:nvSpPr>
          <p:spPr>
            <a:xfrm>
              <a:off x="6086475" y="1163638"/>
              <a:ext cx="65087" cy="57150"/>
            </a:xfrm>
            <a:custGeom>
              <a:avLst/>
              <a:gdLst/>
              <a:ahLst/>
              <a:cxnLst/>
              <a:rect l="l" t="t" r="r" b="b"/>
              <a:pathLst>
                <a:path w="41" h="36" extrusionOk="0">
                  <a:moveTo>
                    <a:pt x="0" y="27"/>
                  </a:moveTo>
                  <a:lnTo>
                    <a:pt x="31"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4" name="Google Shape;1804;p22"/>
            <p:cNvSpPr/>
            <p:nvPr/>
          </p:nvSpPr>
          <p:spPr>
            <a:xfrm>
              <a:off x="6042025" y="1112838"/>
              <a:ext cx="65087" cy="58738"/>
            </a:xfrm>
            <a:custGeom>
              <a:avLst/>
              <a:gdLst/>
              <a:ahLst/>
              <a:cxnLst/>
              <a:rect l="l" t="t" r="r" b="b"/>
              <a:pathLst>
                <a:path w="41" h="37" extrusionOk="0">
                  <a:moveTo>
                    <a:pt x="0" y="28"/>
                  </a:moveTo>
                  <a:lnTo>
                    <a:pt x="37" y="0"/>
                  </a:lnTo>
                  <a:lnTo>
                    <a:pt x="41" y="9"/>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5" name="Google Shape;1805;p22"/>
            <p:cNvSpPr/>
            <p:nvPr/>
          </p:nvSpPr>
          <p:spPr>
            <a:xfrm>
              <a:off x="6007101" y="1062038"/>
              <a:ext cx="65087" cy="58738"/>
            </a:xfrm>
            <a:custGeom>
              <a:avLst/>
              <a:gdLst/>
              <a:ahLst/>
              <a:cxnLst/>
              <a:rect l="l" t="t" r="r" b="b"/>
              <a:pathLst>
                <a:path w="41" h="37" extrusionOk="0">
                  <a:moveTo>
                    <a:pt x="0" y="28"/>
                  </a:moveTo>
                  <a:lnTo>
                    <a:pt x="31" y="0"/>
                  </a:lnTo>
                  <a:lnTo>
                    <a:pt x="41" y="9"/>
                  </a:lnTo>
                  <a:lnTo>
                    <a:pt x="4"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6" name="Google Shape;1806;p22"/>
            <p:cNvSpPr/>
            <p:nvPr/>
          </p:nvSpPr>
          <p:spPr>
            <a:xfrm>
              <a:off x="5891213" y="1011238"/>
              <a:ext cx="136525" cy="115888"/>
            </a:xfrm>
            <a:custGeom>
              <a:avLst/>
              <a:gdLst/>
              <a:ahLst/>
              <a:cxnLst/>
              <a:rect l="l" t="t" r="r" b="b"/>
              <a:pathLst>
                <a:path w="86" h="73" extrusionOk="0">
                  <a:moveTo>
                    <a:pt x="0" y="69"/>
                  </a:moveTo>
                  <a:lnTo>
                    <a:pt x="82" y="0"/>
                  </a:lnTo>
                  <a:lnTo>
                    <a:pt x="86" y="10"/>
                  </a:lnTo>
                  <a:lnTo>
                    <a:pt x="4" y="73"/>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7" name="Google Shape;1807;p22"/>
            <p:cNvSpPr/>
            <p:nvPr/>
          </p:nvSpPr>
          <p:spPr>
            <a:xfrm>
              <a:off x="5927726" y="962025"/>
              <a:ext cx="65087" cy="57150"/>
            </a:xfrm>
            <a:custGeom>
              <a:avLst/>
              <a:gdLst/>
              <a:ahLst/>
              <a:cxnLst/>
              <a:rect l="l" t="t" r="r" b="b"/>
              <a:pathLst>
                <a:path w="41" h="36" extrusionOk="0">
                  <a:moveTo>
                    <a:pt x="0" y="27"/>
                  </a:moveTo>
                  <a:lnTo>
                    <a:pt x="31"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8" name="Google Shape;1808;p22"/>
            <p:cNvSpPr/>
            <p:nvPr/>
          </p:nvSpPr>
          <p:spPr>
            <a:xfrm>
              <a:off x="5883276" y="911225"/>
              <a:ext cx="65087" cy="57150"/>
            </a:xfrm>
            <a:custGeom>
              <a:avLst/>
              <a:gdLst/>
              <a:ahLst/>
              <a:cxnLst/>
              <a:rect l="l" t="t" r="r" b="b"/>
              <a:pathLst>
                <a:path w="41" h="36" extrusionOk="0">
                  <a:moveTo>
                    <a:pt x="0" y="32"/>
                  </a:moveTo>
                  <a:lnTo>
                    <a:pt x="37" y="0"/>
                  </a:lnTo>
                  <a:lnTo>
                    <a:pt x="41"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9" name="Google Shape;1809;p22"/>
            <p:cNvSpPr/>
            <p:nvPr/>
          </p:nvSpPr>
          <p:spPr>
            <a:xfrm>
              <a:off x="5848351" y="860425"/>
              <a:ext cx="65087" cy="65088"/>
            </a:xfrm>
            <a:custGeom>
              <a:avLst/>
              <a:gdLst/>
              <a:ahLst/>
              <a:cxnLst/>
              <a:rect l="l" t="t" r="r" b="b"/>
              <a:pathLst>
                <a:path w="41" h="41" extrusionOk="0">
                  <a:moveTo>
                    <a:pt x="0" y="32"/>
                  </a:moveTo>
                  <a:lnTo>
                    <a:pt x="31" y="0"/>
                  </a:lnTo>
                  <a:lnTo>
                    <a:pt x="41" y="9"/>
                  </a:lnTo>
                  <a:lnTo>
                    <a:pt x="4" y="41"/>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0" name="Google Shape;1810;p22"/>
            <p:cNvSpPr/>
            <p:nvPr/>
          </p:nvSpPr>
          <p:spPr>
            <a:xfrm>
              <a:off x="5803901" y="817563"/>
              <a:ext cx="65087" cy="57150"/>
            </a:xfrm>
            <a:custGeom>
              <a:avLst/>
              <a:gdLst/>
              <a:ahLst/>
              <a:cxnLst/>
              <a:rect l="l" t="t" r="r" b="b"/>
              <a:pathLst>
                <a:path w="41" h="36" extrusionOk="0">
                  <a:moveTo>
                    <a:pt x="0" y="27"/>
                  </a:moveTo>
                  <a:lnTo>
                    <a:pt x="37" y="0"/>
                  </a:lnTo>
                  <a:lnTo>
                    <a:pt x="41"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1" name="Google Shape;1811;p22"/>
            <p:cNvSpPr/>
            <p:nvPr/>
          </p:nvSpPr>
          <p:spPr>
            <a:xfrm>
              <a:off x="5689601" y="766763"/>
              <a:ext cx="144462" cy="115888"/>
            </a:xfrm>
            <a:custGeom>
              <a:avLst/>
              <a:gdLst/>
              <a:ahLst/>
              <a:cxnLst/>
              <a:rect l="l" t="t" r="r" b="b"/>
              <a:pathLst>
                <a:path w="91" h="73" extrusionOk="0">
                  <a:moveTo>
                    <a:pt x="0" y="63"/>
                  </a:moveTo>
                  <a:lnTo>
                    <a:pt x="81" y="0"/>
                  </a:lnTo>
                  <a:lnTo>
                    <a:pt x="91" y="9"/>
                  </a:lnTo>
                  <a:lnTo>
                    <a:pt x="4" y="73"/>
                  </a:lnTo>
                  <a:lnTo>
                    <a:pt x="0" y="63"/>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2" name="Google Shape;1812;p22"/>
            <p:cNvSpPr/>
            <p:nvPr/>
          </p:nvSpPr>
          <p:spPr>
            <a:xfrm>
              <a:off x="5724526" y="715963"/>
              <a:ext cx="65087" cy="57150"/>
            </a:xfrm>
            <a:custGeom>
              <a:avLst/>
              <a:gdLst/>
              <a:ahLst/>
              <a:cxnLst/>
              <a:rect l="l" t="t" r="r" b="b"/>
              <a:pathLst>
                <a:path w="41" h="36" extrusionOk="0">
                  <a:moveTo>
                    <a:pt x="0" y="27"/>
                  </a:moveTo>
                  <a:lnTo>
                    <a:pt x="37"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3" name="Google Shape;1813;p22"/>
            <p:cNvSpPr/>
            <p:nvPr/>
          </p:nvSpPr>
          <p:spPr>
            <a:xfrm>
              <a:off x="5689601" y="665163"/>
              <a:ext cx="63500" cy="57150"/>
            </a:xfrm>
            <a:custGeom>
              <a:avLst/>
              <a:gdLst/>
              <a:ahLst/>
              <a:cxnLst/>
              <a:rect l="l" t="t" r="r" b="b"/>
              <a:pathLst>
                <a:path w="40" h="36" extrusionOk="0">
                  <a:moveTo>
                    <a:pt x="0" y="27"/>
                  </a:moveTo>
                  <a:lnTo>
                    <a:pt x="31" y="0"/>
                  </a:lnTo>
                  <a:lnTo>
                    <a:pt x="40"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4" name="Google Shape;1814;p22"/>
            <p:cNvSpPr/>
            <p:nvPr/>
          </p:nvSpPr>
          <p:spPr>
            <a:xfrm>
              <a:off x="5645151" y="614363"/>
              <a:ext cx="65087" cy="58738"/>
            </a:xfrm>
            <a:custGeom>
              <a:avLst/>
              <a:gdLst/>
              <a:ahLst/>
              <a:cxnLst/>
              <a:rect l="l" t="t" r="r" b="b"/>
              <a:pathLst>
                <a:path w="41" h="37" extrusionOk="0">
                  <a:moveTo>
                    <a:pt x="0" y="27"/>
                  </a:moveTo>
                  <a:lnTo>
                    <a:pt x="37" y="0"/>
                  </a:lnTo>
                  <a:lnTo>
                    <a:pt x="41" y="9"/>
                  </a:lnTo>
                  <a:lnTo>
                    <a:pt x="9"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5" name="Google Shape;1815;p22"/>
            <p:cNvSpPr/>
            <p:nvPr/>
          </p:nvSpPr>
          <p:spPr>
            <a:xfrm>
              <a:off x="5602288" y="563563"/>
              <a:ext cx="71437" cy="58738"/>
            </a:xfrm>
            <a:custGeom>
              <a:avLst/>
              <a:gdLst/>
              <a:ahLst/>
              <a:cxnLst/>
              <a:rect l="l" t="t" r="r" b="b"/>
              <a:pathLst>
                <a:path w="45" h="37" extrusionOk="0">
                  <a:moveTo>
                    <a:pt x="0" y="28"/>
                  </a:moveTo>
                  <a:lnTo>
                    <a:pt x="36" y="0"/>
                  </a:lnTo>
                  <a:lnTo>
                    <a:pt x="45" y="9"/>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6" name="Google Shape;1816;p22"/>
            <p:cNvSpPr/>
            <p:nvPr/>
          </p:nvSpPr>
          <p:spPr>
            <a:xfrm>
              <a:off x="5486401" y="512763"/>
              <a:ext cx="144462" cy="123825"/>
            </a:xfrm>
            <a:custGeom>
              <a:avLst/>
              <a:gdLst/>
              <a:ahLst/>
              <a:cxnLst/>
              <a:rect l="l" t="t" r="r" b="b"/>
              <a:pathLst>
                <a:path w="91" h="78" extrusionOk="0">
                  <a:moveTo>
                    <a:pt x="0" y="69"/>
                  </a:moveTo>
                  <a:lnTo>
                    <a:pt x="87" y="0"/>
                  </a:lnTo>
                  <a:lnTo>
                    <a:pt x="91" y="10"/>
                  </a:lnTo>
                  <a:lnTo>
                    <a:pt x="9" y="78"/>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7" name="Google Shape;1817;p22"/>
            <p:cNvSpPr/>
            <p:nvPr/>
          </p:nvSpPr>
          <p:spPr>
            <a:xfrm>
              <a:off x="5530851" y="469900"/>
              <a:ext cx="63500" cy="58738"/>
            </a:xfrm>
            <a:custGeom>
              <a:avLst/>
              <a:gdLst/>
              <a:ahLst/>
              <a:cxnLst/>
              <a:rect l="l" t="t" r="r" b="b"/>
              <a:pathLst>
                <a:path w="40" h="37" extrusionOk="0">
                  <a:moveTo>
                    <a:pt x="0" y="27"/>
                  </a:moveTo>
                  <a:lnTo>
                    <a:pt x="31" y="0"/>
                  </a:lnTo>
                  <a:lnTo>
                    <a:pt x="40" y="9"/>
                  </a:lnTo>
                  <a:lnTo>
                    <a:pt x="4"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8" name="Google Shape;1818;p22"/>
            <p:cNvSpPr/>
            <p:nvPr/>
          </p:nvSpPr>
          <p:spPr>
            <a:xfrm>
              <a:off x="5486401" y="419100"/>
              <a:ext cx="65087" cy="58738"/>
            </a:xfrm>
            <a:custGeom>
              <a:avLst/>
              <a:gdLst/>
              <a:ahLst/>
              <a:cxnLst/>
              <a:rect l="l" t="t" r="r" b="b"/>
              <a:pathLst>
                <a:path w="41" h="37" extrusionOk="0">
                  <a:moveTo>
                    <a:pt x="0" y="28"/>
                  </a:moveTo>
                  <a:lnTo>
                    <a:pt x="37" y="0"/>
                  </a:lnTo>
                  <a:lnTo>
                    <a:pt x="41" y="9"/>
                  </a:lnTo>
                  <a:lnTo>
                    <a:pt x="5"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9" name="Google Shape;1819;p22"/>
            <p:cNvSpPr/>
            <p:nvPr/>
          </p:nvSpPr>
          <p:spPr>
            <a:xfrm>
              <a:off x="5443538" y="368300"/>
              <a:ext cx="71437" cy="58738"/>
            </a:xfrm>
            <a:custGeom>
              <a:avLst/>
              <a:gdLst/>
              <a:ahLst/>
              <a:cxnLst/>
              <a:rect l="l" t="t" r="r" b="b"/>
              <a:pathLst>
                <a:path w="45" h="37" extrusionOk="0">
                  <a:moveTo>
                    <a:pt x="0" y="28"/>
                  </a:moveTo>
                  <a:lnTo>
                    <a:pt x="36" y="0"/>
                  </a:lnTo>
                  <a:lnTo>
                    <a:pt x="45" y="10"/>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0" name="Google Shape;1820;p22"/>
            <p:cNvSpPr/>
            <p:nvPr/>
          </p:nvSpPr>
          <p:spPr>
            <a:xfrm>
              <a:off x="5407026" y="319088"/>
              <a:ext cx="65087" cy="57150"/>
            </a:xfrm>
            <a:custGeom>
              <a:avLst/>
              <a:gdLst/>
              <a:ahLst/>
              <a:cxnLst/>
              <a:rect l="l" t="t" r="r" b="b"/>
              <a:pathLst>
                <a:path w="41" h="36" extrusionOk="0">
                  <a:moveTo>
                    <a:pt x="0" y="27"/>
                  </a:moveTo>
                  <a:lnTo>
                    <a:pt x="37" y="0"/>
                  </a:lnTo>
                  <a:lnTo>
                    <a:pt x="41" y="9"/>
                  </a:lnTo>
                  <a:lnTo>
                    <a:pt x="5"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1" name="Google Shape;1821;p22"/>
            <p:cNvSpPr/>
            <p:nvPr/>
          </p:nvSpPr>
          <p:spPr>
            <a:xfrm>
              <a:off x="5292726" y="268288"/>
              <a:ext cx="136525" cy="122238"/>
            </a:xfrm>
            <a:custGeom>
              <a:avLst/>
              <a:gdLst/>
              <a:ahLst/>
              <a:cxnLst/>
              <a:rect l="l" t="t" r="r" b="b"/>
              <a:pathLst>
                <a:path w="86" h="77" extrusionOk="0">
                  <a:moveTo>
                    <a:pt x="0" y="68"/>
                  </a:moveTo>
                  <a:lnTo>
                    <a:pt x="81" y="0"/>
                  </a:lnTo>
                  <a:lnTo>
                    <a:pt x="86" y="9"/>
                  </a:lnTo>
                  <a:lnTo>
                    <a:pt x="4" y="77"/>
                  </a:lnTo>
                  <a:lnTo>
                    <a:pt x="0" y="6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2" name="Google Shape;1822;p22"/>
            <p:cNvSpPr/>
            <p:nvPr/>
          </p:nvSpPr>
          <p:spPr>
            <a:xfrm>
              <a:off x="5327651" y="217488"/>
              <a:ext cx="65087" cy="57150"/>
            </a:xfrm>
            <a:custGeom>
              <a:avLst/>
              <a:gdLst/>
              <a:ahLst/>
              <a:cxnLst/>
              <a:rect l="l" t="t" r="r" b="b"/>
              <a:pathLst>
                <a:path w="41" h="36" extrusionOk="0">
                  <a:moveTo>
                    <a:pt x="0" y="32"/>
                  </a:moveTo>
                  <a:lnTo>
                    <a:pt x="37" y="0"/>
                  </a:lnTo>
                  <a:lnTo>
                    <a:pt x="41" y="9"/>
                  </a:lnTo>
                  <a:lnTo>
                    <a:pt x="5"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3" name="Google Shape;1823;p22"/>
            <p:cNvSpPr/>
            <p:nvPr/>
          </p:nvSpPr>
          <p:spPr>
            <a:xfrm>
              <a:off x="5284788" y="166688"/>
              <a:ext cx="71437" cy="57150"/>
            </a:xfrm>
            <a:custGeom>
              <a:avLst/>
              <a:gdLst/>
              <a:ahLst/>
              <a:cxnLst/>
              <a:rect l="l" t="t" r="r" b="b"/>
              <a:pathLst>
                <a:path w="45" h="36" extrusionOk="0">
                  <a:moveTo>
                    <a:pt x="0" y="32"/>
                  </a:moveTo>
                  <a:lnTo>
                    <a:pt x="36" y="0"/>
                  </a:lnTo>
                  <a:lnTo>
                    <a:pt x="45"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4" name="Google Shape;1824;p22"/>
            <p:cNvSpPr/>
            <p:nvPr/>
          </p:nvSpPr>
          <p:spPr>
            <a:xfrm>
              <a:off x="5248276" y="123825"/>
              <a:ext cx="65087" cy="57150"/>
            </a:xfrm>
            <a:custGeom>
              <a:avLst/>
              <a:gdLst/>
              <a:ahLst/>
              <a:cxnLst/>
              <a:rect l="l" t="t" r="r" b="b"/>
              <a:pathLst>
                <a:path w="41" h="36" extrusionOk="0">
                  <a:moveTo>
                    <a:pt x="0" y="27"/>
                  </a:moveTo>
                  <a:lnTo>
                    <a:pt x="32" y="0"/>
                  </a:lnTo>
                  <a:lnTo>
                    <a:pt x="41" y="4"/>
                  </a:lnTo>
                  <a:lnTo>
                    <a:pt x="5"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5" name="Google Shape;1825;p22"/>
            <p:cNvSpPr/>
            <p:nvPr/>
          </p:nvSpPr>
          <p:spPr>
            <a:xfrm>
              <a:off x="5205413" y="73025"/>
              <a:ext cx="65087" cy="57150"/>
            </a:xfrm>
            <a:custGeom>
              <a:avLst/>
              <a:gdLst/>
              <a:ahLst/>
              <a:cxnLst/>
              <a:rect l="l" t="t" r="r" b="b"/>
              <a:pathLst>
                <a:path w="41" h="36" extrusionOk="0">
                  <a:moveTo>
                    <a:pt x="0" y="27"/>
                  </a:moveTo>
                  <a:lnTo>
                    <a:pt x="36" y="0"/>
                  </a:lnTo>
                  <a:lnTo>
                    <a:pt x="41"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6" name="Google Shape;1826;p22"/>
            <p:cNvSpPr/>
            <p:nvPr/>
          </p:nvSpPr>
          <p:spPr>
            <a:xfrm>
              <a:off x="5089526" y="22225"/>
              <a:ext cx="144462" cy="115888"/>
            </a:xfrm>
            <a:custGeom>
              <a:avLst/>
              <a:gdLst/>
              <a:ahLst/>
              <a:cxnLst/>
              <a:rect l="l" t="t" r="r" b="b"/>
              <a:pathLst>
                <a:path w="91" h="73" extrusionOk="0">
                  <a:moveTo>
                    <a:pt x="0" y="64"/>
                  </a:moveTo>
                  <a:lnTo>
                    <a:pt x="82" y="0"/>
                  </a:lnTo>
                  <a:lnTo>
                    <a:pt x="91" y="9"/>
                  </a:lnTo>
                  <a:lnTo>
                    <a:pt x="9" y="73"/>
                  </a:lnTo>
                  <a:lnTo>
                    <a:pt x="0" y="64"/>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27" name="Google Shape;1827;p22"/>
          <p:cNvSpPr/>
          <p:nvPr/>
        </p:nvSpPr>
        <p:spPr>
          <a:xfrm>
            <a:off x="9708356" y="4445001"/>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59" y="34"/>
                  <a:pt x="56" y="36"/>
                </a:cubicBezTo>
                <a:cubicBezTo>
                  <a:pt x="44" y="41"/>
                  <a:pt x="44" y="41"/>
                  <a:pt x="44" y="41"/>
                </a:cubicBezTo>
                <a:cubicBezTo>
                  <a:pt x="42" y="42"/>
                  <a:pt x="42" y="43"/>
                  <a:pt x="41" y="44"/>
                </a:cubicBezTo>
                <a:cubicBezTo>
                  <a:pt x="38" y="57"/>
                  <a:pt x="38" y="57"/>
                  <a:pt x="38" y="57"/>
                </a:cubicBezTo>
                <a:cubicBezTo>
                  <a:pt x="38" y="61"/>
                  <a:pt x="34" y="62"/>
                  <a:pt x="32" y="59"/>
                </a:cubicBezTo>
                <a:cubicBezTo>
                  <a:pt x="23" y="49"/>
                  <a:pt x="23" y="49"/>
                  <a:pt x="23" y="49"/>
                </a:cubicBezTo>
                <a:cubicBezTo>
                  <a:pt x="22" y="48"/>
                  <a:pt x="20" y="47"/>
                  <a:pt x="19" y="47"/>
                </a:cubicBezTo>
                <a:cubicBezTo>
                  <a:pt x="5" y="49"/>
                  <a:pt x="5" y="49"/>
                  <a:pt x="5" y="49"/>
                </a:cubicBezTo>
                <a:cubicBezTo>
                  <a:pt x="2" y="49"/>
                  <a:pt x="0" y="46"/>
                  <a:pt x="2" y="43"/>
                </a:cubicBezTo>
                <a:cubicBezTo>
                  <a:pt x="9" y="31"/>
                  <a:pt x="9" y="31"/>
                  <a:pt x="9" y="31"/>
                </a:cubicBezTo>
                <a:cubicBezTo>
                  <a:pt x="9" y="30"/>
                  <a:pt x="10" y="28"/>
                  <a:pt x="9" y="27"/>
                </a:cubicBezTo>
                <a:cubicBezTo>
                  <a:pt x="3" y="14"/>
                  <a:pt x="3" y="14"/>
                  <a:pt x="3" y="14"/>
                </a:cubicBezTo>
                <a:cubicBezTo>
                  <a:pt x="2" y="12"/>
                  <a:pt x="5" y="8"/>
                  <a:pt x="8" y="9"/>
                </a:cubicBezTo>
                <a:cubicBezTo>
                  <a:pt x="21" y="12"/>
                  <a:pt x="21" y="12"/>
                  <a:pt x="21"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8" name="Google Shape;1828;p22"/>
          <p:cNvSpPr/>
          <p:nvPr/>
        </p:nvSpPr>
        <p:spPr>
          <a:xfrm>
            <a:off x="5625618" y="5985436"/>
            <a:ext cx="209550" cy="215900"/>
          </a:xfrm>
          <a:custGeom>
            <a:avLst/>
            <a:gdLst/>
            <a:ahLst/>
            <a:cxnLst/>
            <a:rect l="l" t="t" r="r" b="b"/>
            <a:pathLst>
              <a:path w="29" h="30" extrusionOk="0">
                <a:moveTo>
                  <a:pt x="20" y="2"/>
                </a:moveTo>
                <a:cubicBezTo>
                  <a:pt x="21" y="9"/>
                  <a:pt x="21" y="9"/>
                  <a:pt x="21" y="9"/>
                </a:cubicBezTo>
                <a:cubicBezTo>
                  <a:pt x="21" y="10"/>
                  <a:pt x="21" y="10"/>
                  <a:pt x="22" y="11"/>
                </a:cubicBezTo>
                <a:cubicBezTo>
                  <a:pt x="28" y="14"/>
                  <a:pt x="28" y="14"/>
                  <a:pt x="28" y="14"/>
                </a:cubicBezTo>
                <a:cubicBezTo>
                  <a:pt x="29" y="15"/>
                  <a:pt x="29" y="17"/>
                  <a:pt x="27" y="17"/>
                </a:cubicBezTo>
                <a:cubicBezTo>
                  <a:pt x="21" y="20"/>
                  <a:pt x="21" y="20"/>
                  <a:pt x="21" y="20"/>
                </a:cubicBezTo>
                <a:cubicBezTo>
                  <a:pt x="21" y="20"/>
                  <a:pt x="20" y="20"/>
                  <a:pt x="20" y="21"/>
                </a:cubicBezTo>
                <a:cubicBezTo>
                  <a:pt x="19" y="28"/>
                  <a:pt x="19" y="28"/>
                  <a:pt x="19" y="28"/>
                </a:cubicBezTo>
                <a:cubicBezTo>
                  <a:pt x="18" y="29"/>
                  <a:pt x="17" y="30"/>
                  <a:pt x="16" y="28"/>
                </a:cubicBezTo>
                <a:cubicBezTo>
                  <a:pt x="11" y="23"/>
                  <a:pt x="11" y="23"/>
                  <a:pt x="11" y="23"/>
                </a:cubicBezTo>
                <a:cubicBezTo>
                  <a:pt x="11" y="23"/>
                  <a:pt x="10" y="23"/>
                  <a:pt x="10" y="23"/>
                </a:cubicBezTo>
                <a:cubicBezTo>
                  <a:pt x="3" y="23"/>
                  <a:pt x="3" y="23"/>
                  <a:pt x="3" y="23"/>
                </a:cubicBezTo>
                <a:cubicBezTo>
                  <a:pt x="1" y="24"/>
                  <a:pt x="0" y="22"/>
                  <a:pt x="1" y="21"/>
                </a:cubicBezTo>
                <a:cubicBezTo>
                  <a:pt x="5" y="15"/>
                  <a:pt x="5" y="15"/>
                  <a:pt x="5" y="15"/>
                </a:cubicBezTo>
                <a:cubicBezTo>
                  <a:pt x="5" y="14"/>
                  <a:pt x="5" y="14"/>
                  <a:pt x="5" y="13"/>
                </a:cubicBezTo>
                <a:cubicBezTo>
                  <a:pt x="2" y="7"/>
                  <a:pt x="2" y="7"/>
                  <a:pt x="2" y="7"/>
                </a:cubicBezTo>
                <a:cubicBezTo>
                  <a:pt x="1" y="6"/>
                  <a:pt x="3" y="4"/>
                  <a:pt x="4" y="5"/>
                </a:cubicBezTo>
                <a:cubicBezTo>
                  <a:pt x="11" y="6"/>
                  <a:pt x="11" y="6"/>
                  <a:pt x="11" y="6"/>
                </a:cubicBezTo>
                <a:cubicBezTo>
                  <a:pt x="11" y="6"/>
                  <a:pt x="12" y="6"/>
                  <a:pt x="12" y="6"/>
                </a:cubicBezTo>
                <a:cubicBezTo>
                  <a:pt x="17" y="1"/>
                  <a:pt x="17" y="1"/>
                  <a:pt x="17" y="1"/>
                </a:cubicBezTo>
                <a:cubicBezTo>
                  <a:pt x="18" y="0"/>
                  <a:pt x="20" y="1"/>
                  <a:pt x="2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9" name="Google Shape;1829;p22"/>
          <p:cNvSpPr/>
          <p:nvPr/>
        </p:nvSpPr>
        <p:spPr>
          <a:xfrm>
            <a:off x="717550" y="1975692"/>
            <a:ext cx="207962"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1" y="19"/>
                  <a:pt x="21" y="20"/>
                </a:cubicBezTo>
                <a:cubicBezTo>
                  <a:pt x="21" y="27"/>
                  <a:pt x="21" y="27"/>
                  <a:pt x="21" y="27"/>
                </a:cubicBezTo>
                <a:cubicBezTo>
                  <a:pt x="21" y="28"/>
                  <a:pt x="20" y="29"/>
                  <a:pt x="18" y="28"/>
                </a:cubicBezTo>
                <a:cubicBezTo>
                  <a:pt x="13" y="24"/>
                  <a:pt x="13" y="24"/>
                  <a:pt x="13" y="24"/>
                </a:cubicBezTo>
                <a:cubicBezTo>
                  <a:pt x="13" y="24"/>
                  <a:pt x="12" y="24"/>
                  <a:pt x="11"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0"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0" name="Google Shape;1830;p22"/>
          <p:cNvSpPr/>
          <p:nvPr/>
        </p:nvSpPr>
        <p:spPr>
          <a:xfrm>
            <a:off x="3366828" y="4486275"/>
            <a:ext cx="266700" cy="274638"/>
          </a:xfrm>
          <a:custGeom>
            <a:avLst/>
            <a:gdLst/>
            <a:ahLst/>
            <a:cxnLst/>
            <a:rect l="l" t="t" r="r" b="b"/>
            <a:pathLst>
              <a:path w="37" h="38" extrusionOk="0">
                <a:moveTo>
                  <a:pt x="26" y="3"/>
                </a:moveTo>
                <a:cubicBezTo>
                  <a:pt x="27" y="11"/>
                  <a:pt x="27" y="11"/>
                  <a:pt x="27" y="11"/>
                </a:cubicBezTo>
                <a:cubicBezTo>
                  <a:pt x="27" y="12"/>
                  <a:pt x="27" y="13"/>
                  <a:pt x="28" y="13"/>
                </a:cubicBezTo>
                <a:cubicBezTo>
                  <a:pt x="36" y="18"/>
                  <a:pt x="36" y="18"/>
                  <a:pt x="36" y="18"/>
                </a:cubicBezTo>
                <a:cubicBezTo>
                  <a:pt x="37" y="19"/>
                  <a:pt x="37" y="21"/>
                  <a:pt x="35" y="22"/>
                </a:cubicBezTo>
                <a:cubicBezTo>
                  <a:pt x="27" y="25"/>
                  <a:pt x="27" y="25"/>
                  <a:pt x="27" y="25"/>
                </a:cubicBezTo>
                <a:cubicBezTo>
                  <a:pt x="27" y="26"/>
                  <a:pt x="26" y="26"/>
                  <a:pt x="26" y="27"/>
                </a:cubicBezTo>
                <a:cubicBezTo>
                  <a:pt x="24" y="35"/>
                  <a:pt x="24" y="35"/>
                  <a:pt x="24" y="35"/>
                </a:cubicBezTo>
                <a:cubicBezTo>
                  <a:pt x="24" y="37"/>
                  <a:pt x="21" y="38"/>
                  <a:pt x="20" y="36"/>
                </a:cubicBezTo>
                <a:cubicBezTo>
                  <a:pt x="14" y="30"/>
                  <a:pt x="14" y="30"/>
                  <a:pt x="14" y="30"/>
                </a:cubicBezTo>
                <a:cubicBezTo>
                  <a:pt x="14" y="29"/>
                  <a:pt x="13" y="29"/>
                  <a:pt x="12" y="29"/>
                </a:cubicBezTo>
                <a:cubicBezTo>
                  <a:pt x="4" y="30"/>
                  <a:pt x="4" y="30"/>
                  <a:pt x="4" y="30"/>
                </a:cubicBezTo>
                <a:cubicBezTo>
                  <a:pt x="2" y="30"/>
                  <a:pt x="0" y="28"/>
                  <a:pt x="1" y="26"/>
                </a:cubicBezTo>
                <a:cubicBezTo>
                  <a:pt x="6" y="19"/>
                  <a:pt x="6" y="19"/>
                  <a:pt x="6" y="19"/>
                </a:cubicBezTo>
                <a:cubicBezTo>
                  <a:pt x="6" y="18"/>
                  <a:pt x="6" y="17"/>
                  <a:pt x="6" y="17"/>
                </a:cubicBezTo>
                <a:cubicBezTo>
                  <a:pt x="3" y="9"/>
                  <a:pt x="3" y="9"/>
                  <a:pt x="3" y="9"/>
                </a:cubicBezTo>
                <a:cubicBezTo>
                  <a:pt x="2" y="7"/>
                  <a:pt x="3" y="5"/>
                  <a:pt x="5" y="6"/>
                </a:cubicBezTo>
                <a:cubicBezTo>
                  <a:pt x="14" y="8"/>
                  <a:pt x="14" y="8"/>
                  <a:pt x="14" y="8"/>
                </a:cubicBezTo>
                <a:cubicBezTo>
                  <a:pt x="14" y="8"/>
                  <a:pt x="15" y="8"/>
                  <a:pt x="16" y="7"/>
                </a:cubicBezTo>
                <a:cubicBezTo>
                  <a:pt x="22" y="1"/>
                  <a:pt x="22" y="1"/>
                  <a:pt x="22" y="1"/>
                </a:cubicBezTo>
                <a:cubicBezTo>
                  <a:pt x="24" y="0"/>
                  <a:pt x="26" y="1"/>
                  <a:pt x="26" y="3"/>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31" name="Google Shape;1831;p22"/>
          <p:cNvGrpSpPr/>
          <p:nvPr/>
        </p:nvGrpSpPr>
        <p:grpSpPr>
          <a:xfrm>
            <a:off x="5792332" y="4737861"/>
            <a:ext cx="1448369" cy="1887820"/>
            <a:chOff x="3025776" y="4335463"/>
            <a:chExt cx="1768475" cy="2305050"/>
          </a:xfrm>
        </p:grpSpPr>
        <p:sp>
          <p:nvSpPr>
            <p:cNvPr id="1832" name="Google Shape;1832;p22"/>
            <p:cNvSpPr/>
            <p:nvPr/>
          </p:nvSpPr>
          <p:spPr>
            <a:xfrm>
              <a:off x="3544888" y="6178550"/>
              <a:ext cx="296862" cy="461963"/>
            </a:xfrm>
            <a:custGeom>
              <a:avLst/>
              <a:gdLst/>
              <a:ahLst/>
              <a:cxnLst/>
              <a:rect l="l" t="t" r="r" b="b"/>
              <a:pathLst>
                <a:path w="187" h="291" extrusionOk="0">
                  <a:moveTo>
                    <a:pt x="187" y="268"/>
                  </a:moveTo>
                  <a:lnTo>
                    <a:pt x="109" y="232"/>
                  </a:lnTo>
                  <a:lnTo>
                    <a:pt x="50" y="291"/>
                  </a:lnTo>
                  <a:lnTo>
                    <a:pt x="0" y="23"/>
                  </a:lnTo>
                  <a:lnTo>
                    <a:pt x="141" y="0"/>
                  </a:lnTo>
                  <a:lnTo>
                    <a:pt x="187" y="268"/>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3" name="Google Shape;1833;p22"/>
            <p:cNvSpPr/>
            <p:nvPr/>
          </p:nvSpPr>
          <p:spPr>
            <a:xfrm>
              <a:off x="3025776" y="4335463"/>
              <a:ext cx="1768475" cy="2174875"/>
            </a:xfrm>
            <a:custGeom>
              <a:avLst/>
              <a:gdLst/>
              <a:ahLst/>
              <a:cxnLst/>
              <a:rect l="l" t="t" r="r" b="b"/>
              <a:pathLst>
                <a:path w="1114" h="1370" extrusionOk="0">
                  <a:moveTo>
                    <a:pt x="1114" y="1211"/>
                  </a:moveTo>
                  <a:lnTo>
                    <a:pt x="218" y="1370"/>
                  </a:lnTo>
                  <a:lnTo>
                    <a:pt x="0" y="164"/>
                  </a:lnTo>
                  <a:lnTo>
                    <a:pt x="896" y="0"/>
                  </a:lnTo>
                  <a:lnTo>
                    <a:pt x="1114" y="1211"/>
                  </a:lnTo>
                  <a:close/>
                </a:path>
              </a:pathLst>
            </a:custGeom>
            <a:solidFill>
              <a:srgbClr val="00B2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4" name="Google Shape;1834;p22"/>
            <p:cNvSpPr/>
            <p:nvPr/>
          </p:nvSpPr>
          <p:spPr>
            <a:xfrm>
              <a:off x="3524251" y="4870450"/>
              <a:ext cx="938212" cy="585788"/>
            </a:xfrm>
            <a:custGeom>
              <a:avLst/>
              <a:gdLst/>
              <a:ahLst/>
              <a:cxnLst/>
              <a:rect l="l" t="t" r="r" b="b"/>
              <a:pathLst>
                <a:path w="591" h="369" extrusionOk="0">
                  <a:moveTo>
                    <a:pt x="591" y="273"/>
                  </a:moveTo>
                  <a:lnTo>
                    <a:pt x="50" y="369"/>
                  </a:lnTo>
                  <a:lnTo>
                    <a:pt x="0" y="96"/>
                  </a:lnTo>
                  <a:lnTo>
                    <a:pt x="541" y="0"/>
                  </a:lnTo>
                  <a:lnTo>
                    <a:pt x="591" y="27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5" name="Google Shape;1835;p22"/>
            <p:cNvSpPr/>
            <p:nvPr/>
          </p:nvSpPr>
          <p:spPr>
            <a:xfrm>
              <a:off x="3025776" y="4552950"/>
              <a:ext cx="569912" cy="1957388"/>
            </a:xfrm>
            <a:custGeom>
              <a:avLst/>
              <a:gdLst/>
              <a:ahLst/>
              <a:cxnLst/>
              <a:rect l="l" t="t" r="r" b="b"/>
              <a:pathLst>
                <a:path w="359" h="1233" extrusionOk="0">
                  <a:moveTo>
                    <a:pt x="359" y="1210"/>
                  </a:moveTo>
                  <a:lnTo>
                    <a:pt x="218" y="1233"/>
                  </a:lnTo>
                  <a:lnTo>
                    <a:pt x="0" y="27"/>
                  </a:lnTo>
                  <a:lnTo>
                    <a:pt x="141" y="0"/>
                  </a:lnTo>
                  <a:lnTo>
                    <a:pt x="359" y="1210"/>
                  </a:lnTo>
                  <a:close/>
                </a:path>
              </a:pathLst>
            </a:custGeom>
            <a:solidFill>
              <a:srgbClr val="F488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6" name="Google Shape;1836;p22"/>
            <p:cNvSpPr/>
            <p:nvPr/>
          </p:nvSpPr>
          <p:spPr>
            <a:xfrm>
              <a:off x="3048001" y="4935538"/>
              <a:ext cx="187325" cy="107950"/>
            </a:xfrm>
            <a:custGeom>
              <a:avLst/>
              <a:gdLst/>
              <a:ahLst/>
              <a:cxnLst/>
              <a:rect l="l" t="t" r="r" b="b"/>
              <a:pathLst>
                <a:path w="26" h="15" extrusionOk="0">
                  <a:moveTo>
                    <a:pt x="21" y="12"/>
                  </a:moveTo>
                  <a:cubicBezTo>
                    <a:pt x="7" y="14"/>
                    <a:pt x="7" y="14"/>
                    <a:pt x="7" y="14"/>
                  </a:cubicBezTo>
                  <a:cubicBezTo>
                    <a:pt x="4" y="15"/>
                    <a:pt x="1" y="12"/>
                    <a:pt x="1" y="9"/>
                  </a:cubicBezTo>
                  <a:cubicBezTo>
                    <a:pt x="1" y="9"/>
                    <a:pt x="1" y="9"/>
                    <a:pt x="1" y="9"/>
                  </a:cubicBezTo>
                  <a:cubicBezTo>
                    <a:pt x="0" y="6"/>
                    <a:pt x="2" y="3"/>
                    <a:pt x="5" y="3"/>
                  </a:cubicBezTo>
                  <a:cubicBezTo>
                    <a:pt x="19" y="0"/>
                    <a:pt x="19" y="0"/>
                    <a:pt x="19" y="0"/>
                  </a:cubicBezTo>
                  <a:cubicBezTo>
                    <a:pt x="22" y="0"/>
                    <a:pt x="25" y="2"/>
                    <a:pt x="25" y="5"/>
                  </a:cubicBezTo>
                  <a:cubicBezTo>
                    <a:pt x="25" y="5"/>
                    <a:pt x="25" y="5"/>
                    <a:pt x="25" y="5"/>
                  </a:cubicBezTo>
                  <a:cubicBezTo>
                    <a:pt x="26" y="8"/>
                    <a:pt x="24" y="11"/>
                    <a:pt x="21" y="1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7" name="Google Shape;1837;p22"/>
            <p:cNvSpPr/>
            <p:nvPr/>
          </p:nvSpPr>
          <p:spPr>
            <a:xfrm>
              <a:off x="3119438" y="5311775"/>
              <a:ext cx="180975" cy="107950"/>
            </a:xfrm>
            <a:custGeom>
              <a:avLst/>
              <a:gdLst/>
              <a:ahLst/>
              <a:cxnLst/>
              <a:rect l="l" t="t" r="r" b="b"/>
              <a:pathLst>
                <a:path w="25" h="15" extrusionOk="0">
                  <a:moveTo>
                    <a:pt x="20" y="12"/>
                  </a:moveTo>
                  <a:cubicBezTo>
                    <a:pt x="7" y="14"/>
                    <a:pt x="7" y="14"/>
                    <a:pt x="7" y="14"/>
                  </a:cubicBezTo>
                  <a:cubicBezTo>
                    <a:pt x="4" y="15"/>
                    <a:pt x="1" y="13"/>
                    <a:pt x="0" y="10"/>
                  </a:cubicBezTo>
                  <a:cubicBezTo>
                    <a:pt x="0" y="10"/>
                    <a:pt x="0" y="10"/>
                    <a:pt x="0" y="10"/>
                  </a:cubicBezTo>
                  <a:cubicBezTo>
                    <a:pt x="0" y="7"/>
                    <a:pt x="2" y="4"/>
                    <a:pt x="5" y="3"/>
                  </a:cubicBezTo>
                  <a:cubicBezTo>
                    <a:pt x="18" y="1"/>
                    <a:pt x="18" y="1"/>
                    <a:pt x="18" y="1"/>
                  </a:cubicBezTo>
                  <a:cubicBezTo>
                    <a:pt x="21" y="0"/>
                    <a:pt x="24" y="2"/>
                    <a:pt x="25" y="5"/>
                  </a:cubicBezTo>
                  <a:cubicBezTo>
                    <a:pt x="25" y="5"/>
                    <a:pt x="25" y="5"/>
                    <a:pt x="25" y="5"/>
                  </a:cubicBezTo>
                  <a:cubicBezTo>
                    <a:pt x="25" y="9"/>
                    <a:pt x="23" y="12"/>
                    <a:pt x="20" y="1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8" name="Google Shape;1838;p22"/>
            <p:cNvSpPr/>
            <p:nvPr/>
          </p:nvSpPr>
          <p:spPr>
            <a:xfrm>
              <a:off x="3184526" y="5694363"/>
              <a:ext cx="187325" cy="107950"/>
            </a:xfrm>
            <a:custGeom>
              <a:avLst/>
              <a:gdLst/>
              <a:ahLst/>
              <a:cxnLst/>
              <a:rect l="l" t="t" r="r" b="b"/>
              <a:pathLst>
                <a:path w="26" h="15" extrusionOk="0">
                  <a:moveTo>
                    <a:pt x="20" y="12"/>
                  </a:moveTo>
                  <a:cubicBezTo>
                    <a:pt x="7" y="14"/>
                    <a:pt x="7" y="14"/>
                    <a:pt x="7" y="14"/>
                  </a:cubicBezTo>
                  <a:cubicBezTo>
                    <a:pt x="4" y="15"/>
                    <a:pt x="1" y="12"/>
                    <a:pt x="0" y="9"/>
                  </a:cubicBezTo>
                  <a:cubicBezTo>
                    <a:pt x="0" y="9"/>
                    <a:pt x="0" y="9"/>
                    <a:pt x="0" y="9"/>
                  </a:cubicBezTo>
                  <a:cubicBezTo>
                    <a:pt x="0" y="6"/>
                    <a:pt x="2" y="3"/>
                    <a:pt x="5" y="3"/>
                  </a:cubicBezTo>
                  <a:cubicBezTo>
                    <a:pt x="18" y="0"/>
                    <a:pt x="18" y="0"/>
                    <a:pt x="18" y="0"/>
                  </a:cubicBezTo>
                  <a:cubicBezTo>
                    <a:pt x="22" y="0"/>
                    <a:pt x="25" y="2"/>
                    <a:pt x="25" y="5"/>
                  </a:cubicBezTo>
                  <a:cubicBezTo>
                    <a:pt x="25" y="5"/>
                    <a:pt x="25" y="5"/>
                    <a:pt x="25" y="5"/>
                  </a:cubicBezTo>
                  <a:cubicBezTo>
                    <a:pt x="26" y="8"/>
                    <a:pt x="24" y="11"/>
                    <a:pt x="20" y="1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9" name="Google Shape;1839;p22"/>
            <p:cNvSpPr/>
            <p:nvPr/>
          </p:nvSpPr>
          <p:spPr>
            <a:xfrm>
              <a:off x="3249613" y="6069013"/>
              <a:ext cx="187325" cy="109538"/>
            </a:xfrm>
            <a:custGeom>
              <a:avLst/>
              <a:gdLst/>
              <a:ahLst/>
              <a:cxnLst/>
              <a:rect l="l" t="t" r="r" b="b"/>
              <a:pathLst>
                <a:path w="26" h="15" extrusionOk="0">
                  <a:moveTo>
                    <a:pt x="21" y="12"/>
                  </a:moveTo>
                  <a:cubicBezTo>
                    <a:pt x="8" y="14"/>
                    <a:pt x="8" y="14"/>
                    <a:pt x="8" y="14"/>
                  </a:cubicBezTo>
                  <a:cubicBezTo>
                    <a:pt x="4" y="15"/>
                    <a:pt x="1" y="13"/>
                    <a:pt x="1" y="10"/>
                  </a:cubicBezTo>
                  <a:cubicBezTo>
                    <a:pt x="1" y="10"/>
                    <a:pt x="1" y="10"/>
                    <a:pt x="1" y="10"/>
                  </a:cubicBezTo>
                  <a:cubicBezTo>
                    <a:pt x="0" y="7"/>
                    <a:pt x="2" y="4"/>
                    <a:pt x="6" y="3"/>
                  </a:cubicBezTo>
                  <a:cubicBezTo>
                    <a:pt x="19" y="1"/>
                    <a:pt x="19" y="1"/>
                    <a:pt x="19" y="1"/>
                  </a:cubicBezTo>
                  <a:cubicBezTo>
                    <a:pt x="22" y="0"/>
                    <a:pt x="25" y="2"/>
                    <a:pt x="25" y="5"/>
                  </a:cubicBezTo>
                  <a:cubicBezTo>
                    <a:pt x="25" y="5"/>
                    <a:pt x="25" y="5"/>
                    <a:pt x="25" y="5"/>
                  </a:cubicBezTo>
                  <a:cubicBezTo>
                    <a:pt x="26" y="8"/>
                    <a:pt x="24" y="12"/>
                    <a:pt x="21" y="12"/>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0" name="Google Shape;1840;p22"/>
            <p:cNvSpPr/>
            <p:nvPr/>
          </p:nvSpPr>
          <p:spPr>
            <a:xfrm>
              <a:off x="4159251" y="4638675"/>
              <a:ext cx="193675" cy="188913"/>
            </a:xfrm>
            <a:custGeom>
              <a:avLst/>
              <a:gdLst/>
              <a:ahLst/>
              <a:cxnLst/>
              <a:rect l="l" t="t" r="r" b="b"/>
              <a:pathLst>
                <a:path w="27" h="26" extrusionOk="0">
                  <a:moveTo>
                    <a:pt x="14" y="1"/>
                  </a:moveTo>
                  <a:cubicBezTo>
                    <a:pt x="17" y="6"/>
                    <a:pt x="17" y="6"/>
                    <a:pt x="17" y="6"/>
                  </a:cubicBezTo>
                  <a:cubicBezTo>
                    <a:pt x="18" y="6"/>
                    <a:pt x="18" y="7"/>
                    <a:pt x="19" y="7"/>
                  </a:cubicBezTo>
                  <a:cubicBezTo>
                    <a:pt x="25" y="7"/>
                    <a:pt x="25" y="7"/>
                    <a:pt x="25" y="7"/>
                  </a:cubicBezTo>
                  <a:cubicBezTo>
                    <a:pt x="26" y="7"/>
                    <a:pt x="27" y="9"/>
                    <a:pt x="26" y="10"/>
                  </a:cubicBezTo>
                  <a:cubicBezTo>
                    <a:pt x="22" y="15"/>
                    <a:pt x="22" y="15"/>
                    <a:pt x="22" y="15"/>
                  </a:cubicBezTo>
                  <a:cubicBezTo>
                    <a:pt x="22" y="15"/>
                    <a:pt x="22" y="16"/>
                    <a:pt x="22" y="16"/>
                  </a:cubicBezTo>
                  <a:cubicBezTo>
                    <a:pt x="23" y="22"/>
                    <a:pt x="23" y="22"/>
                    <a:pt x="23" y="22"/>
                  </a:cubicBezTo>
                  <a:cubicBezTo>
                    <a:pt x="24" y="24"/>
                    <a:pt x="22" y="25"/>
                    <a:pt x="21" y="24"/>
                  </a:cubicBezTo>
                  <a:cubicBezTo>
                    <a:pt x="15" y="22"/>
                    <a:pt x="15" y="22"/>
                    <a:pt x="15" y="22"/>
                  </a:cubicBezTo>
                  <a:cubicBezTo>
                    <a:pt x="15" y="22"/>
                    <a:pt x="14" y="22"/>
                    <a:pt x="14" y="22"/>
                  </a:cubicBezTo>
                  <a:cubicBezTo>
                    <a:pt x="9" y="25"/>
                    <a:pt x="9" y="25"/>
                    <a:pt x="9" y="25"/>
                  </a:cubicBezTo>
                  <a:cubicBezTo>
                    <a:pt x="8" y="26"/>
                    <a:pt x="6" y="25"/>
                    <a:pt x="6" y="24"/>
                  </a:cubicBezTo>
                  <a:cubicBezTo>
                    <a:pt x="6" y="18"/>
                    <a:pt x="6" y="18"/>
                    <a:pt x="6" y="18"/>
                  </a:cubicBezTo>
                  <a:cubicBezTo>
                    <a:pt x="7" y="17"/>
                    <a:pt x="6" y="17"/>
                    <a:pt x="6" y="16"/>
                  </a:cubicBezTo>
                  <a:cubicBezTo>
                    <a:pt x="1" y="12"/>
                    <a:pt x="1" y="12"/>
                    <a:pt x="1" y="12"/>
                  </a:cubicBezTo>
                  <a:cubicBezTo>
                    <a:pt x="0" y="12"/>
                    <a:pt x="0" y="10"/>
                    <a:pt x="2" y="9"/>
                  </a:cubicBezTo>
                  <a:cubicBezTo>
                    <a:pt x="8" y="8"/>
                    <a:pt x="8" y="8"/>
                    <a:pt x="8" y="8"/>
                  </a:cubicBezTo>
                  <a:cubicBezTo>
                    <a:pt x="8" y="8"/>
                    <a:pt x="9" y="7"/>
                    <a:pt x="9" y="7"/>
                  </a:cubicBezTo>
                  <a:cubicBezTo>
                    <a:pt x="11" y="1"/>
                    <a:pt x="11" y="1"/>
                    <a:pt x="11" y="1"/>
                  </a:cubicBezTo>
                  <a:cubicBezTo>
                    <a:pt x="12" y="0"/>
                    <a:pt x="13" y="0"/>
                    <a:pt x="14" y="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41" name="Google Shape;1841;p22"/>
          <p:cNvSpPr/>
          <p:nvPr/>
        </p:nvSpPr>
        <p:spPr>
          <a:xfrm>
            <a:off x="3032127" y="1936750"/>
            <a:ext cx="323676" cy="334347"/>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60" y="34"/>
                  <a:pt x="57" y="36"/>
                </a:cubicBezTo>
                <a:cubicBezTo>
                  <a:pt x="44" y="41"/>
                  <a:pt x="44" y="41"/>
                  <a:pt x="44" y="41"/>
                </a:cubicBezTo>
                <a:cubicBezTo>
                  <a:pt x="43" y="42"/>
                  <a:pt x="42" y="43"/>
                  <a:pt x="41" y="44"/>
                </a:cubicBezTo>
                <a:cubicBezTo>
                  <a:pt x="39" y="57"/>
                  <a:pt x="39" y="57"/>
                  <a:pt x="39" y="57"/>
                </a:cubicBezTo>
                <a:cubicBezTo>
                  <a:pt x="38" y="61"/>
                  <a:pt x="34" y="62"/>
                  <a:pt x="32" y="59"/>
                </a:cubicBezTo>
                <a:cubicBezTo>
                  <a:pt x="23" y="49"/>
                  <a:pt x="23" y="49"/>
                  <a:pt x="23" y="49"/>
                </a:cubicBezTo>
                <a:cubicBezTo>
                  <a:pt x="22" y="48"/>
                  <a:pt x="21" y="47"/>
                  <a:pt x="19" y="47"/>
                </a:cubicBezTo>
                <a:cubicBezTo>
                  <a:pt x="5" y="49"/>
                  <a:pt x="5" y="49"/>
                  <a:pt x="5" y="49"/>
                </a:cubicBezTo>
                <a:cubicBezTo>
                  <a:pt x="2" y="49"/>
                  <a:pt x="0" y="46"/>
                  <a:pt x="2" y="43"/>
                </a:cubicBezTo>
                <a:cubicBezTo>
                  <a:pt x="9" y="31"/>
                  <a:pt x="9" y="31"/>
                  <a:pt x="9" y="31"/>
                </a:cubicBezTo>
                <a:cubicBezTo>
                  <a:pt x="10" y="30"/>
                  <a:pt x="10" y="28"/>
                  <a:pt x="9" y="27"/>
                </a:cubicBezTo>
                <a:cubicBezTo>
                  <a:pt x="4" y="14"/>
                  <a:pt x="4" y="14"/>
                  <a:pt x="4" y="14"/>
                </a:cubicBezTo>
                <a:cubicBezTo>
                  <a:pt x="2" y="12"/>
                  <a:pt x="5" y="8"/>
                  <a:pt x="8" y="9"/>
                </a:cubicBezTo>
                <a:cubicBezTo>
                  <a:pt x="22" y="12"/>
                  <a:pt x="22" y="12"/>
                  <a:pt x="22"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2" name="Google Shape;1842;p22"/>
          <p:cNvSpPr/>
          <p:nvPr/>
        </p:nvSpPr>
        <p:spPr>
          <a:xfrm>
            <a:off x="2205989" y="4962640"/>
            <a:ext cx="201612" cy="217488"/>
          </a:xfrm>
          <a:custGeom>
            <a:avLst/>
            <a:gdLst/>
            <a:ahLst/>
            <a:cxnLst/>
            <a:rect l="l" t="t" r="r" b="b"/>
            <a:pathLst>
              <a:path w="28" h="30" extrusionOk="0">
                <a:moveTo>
                  <a:pt x="20" y="2"/>
                </a:moveTo>
                <a:cubicBezTo>
                  <a:pt x="20" y="9"/>
                  <a:pt x="20" y="9"/>
                  <a:pt x="20" y="9"/>
                </a:cubicBezTo>
                <a:cubicBezTo>
                  <a:pt x="20" y="10"/>
                  <a:pt x="20" y="10"/>
                  <a:pt x="21" y="11"/>
                </a:cubicBezTo>
                <a:cubicBezTo>
                  <a:pt x="27" y="14"/>
                  <a:pt x="27" y="14"/>
                  <a:pt x="27" y="14"/>
                </a:cubicBezTo>
                <a:cubicBezTo>
                  <a:pt x="28" y="15"/>
                  <a:pt x="28" y="17"/>
                  <a:pt x="27" y="17"/>
                </a:cubicBezTo>
                <a:cubicBezTo>
                  <a:pt x="20" y="20"/>
                  <a:pt x="20" y="20"/>
                  <a:pt x="20" y="20"/>
                </a:cubicBezTo>
                <a:cubicBezTo>
                  <a:pt x="20" y="20"/>
                  <a:pt x="19" y="20"/>
                  <a:pt x="19" y="21"/>
                </a:cubicBezTo>
                <a:cubicBezTo>
                  <a:pt x="18" y="28"/>
                  <a:pt x="18" y="28"/>
                  <a:pt x="18" y="28"/>
                </a:cubicBezTo>
                <a:cubicBezTo>
                  <a:pt x="18" y="29"/>
                  <a:pt x="16" y="30"/>
                  <a:pt x="15" y="28"/>
                </a:cubicBezTo>
                <a:cubicBezTo>
                  <a:pt x="10" y="23"/>
                  <a:pt x="10" y="23"/>
                  <a:pt x="10" y="23"/>
                </a:cubicBezTo>
                <a:cubicBezTo>
                  <a:pt x="10" y="23"/>
                  <a:pt x="9" y="23"/>
                  <a:pt x="9" y="23"/>
                </a:cubicBezTo>
                <a:cubicBezTo>
                  <a:pt x="2" y="23"/>
                  <a:pt x="2" y="23"/>
                  <a:pt x="2" y="23"/>
                </a:cubicBezTo>
                <a:cubicBezTo>
                  <a:pt x="1" y="24"/>
                  <a:pt x="0" y="22"/>
                  <a:pt x="0" y="21"/>
                </a:cubicBezTo>
                <a:cubicBezTo>
                  <a:pt x="4" y="15"/>
                  <a:pt x="4" y="15"/>
                  <a:pt x="4" y="15"/>
                </a:cubicBezTo>
                <a:cubicBezTo>
                  <a:pt x="4" y="14"/>
                  <a:pt x="4" y="14"/>
                  <a:pt x="4" y="13"/>
                </a:cubicBezTo>
                <a:cubicBezTo>
                  <a:pt x="1" y="7"/>
                  <a:pt x="1" y="7"/>
                  <a:pt x="1" y="7"/>
                </a:cubicBezTo>
                <a:cubicBezTo>
                  <a:pt x="1" y="6"/>
                  <a:pt x="2" y="4"/>
                  <a:pt x="3" y="5"/>
                </a:cubicBezTo>
                <a:cubicBezTo>
                  <a:pt x="10" y="6"/>
                  <a:pt x="10" y="6"/>
                  <a:pt x="10" y="6"/>
                </a:cubicBezTo>
                <a:cubicBezTo>
                  <a:pt x="10" y="6"/>
                  <a:pt x="11" y="6"/>
                  <a:pt x="12" y="6"/>
                </a:cubicBezTo>
                <a:cubicBezTo>
                  <a:pt x="16" y="1"/>
                  <a:pt x="16" y="1"/>
                  <a:pt x="16" y="1"/>
                </a:cubicBezTo>
                <a:cubicBezTo>
                  <a:pt x="18" y="0"/>
                  <a:pt x="19" y="1"/>
                  <a:pt x="2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43" name="Google Shape;1843;p22"/>
          <p:cNvGrpSpPr/>
          <p:nvPr/>
        </p:nvGrpSpPr>
        <p:grpSpPr>
          <a:xfrm>
            <a:off x="6550665" y="522646"/>
            <a:ext cx="1045725" cy="2083150"/>
            <a:chOff x="3494088" y="-150812"/>
            <a:chExt cx="1400175" cy="2789237"/>
          </a:xfrm>
        </p:grpSpPr>
        <p:sp>
          <p:nvSpPr>
            <p:cNvPr id="1844" name="Google Shape;1844;p22"/>
            <p:cNvSpPr/>
            <p:nvPr/>
          </p:nvSpPr>
          <p:spPr>
            <a:xfrm>
              <a:off x="4021138" y="1625600"/>
              <a:ext cx="873125" cy="715963"/>
            </a:xfrm>
            <a:custGeom>
              <a:avLst/>
              <a:gdLst/>
              <a:ahLst/>
              <a:cxnLst/>
              <a:rect l="l" t="t" r="r" b="b"/>
              <a:pathLst>
                <a:path w="550" h="451" extrusionOk="0">
                  <a:moveTo>
                    <a:pt x="550" y="23"/>
                  </a:moveTo>
                  <a:lnTo>
                    <a:pt x="546" y="0"/>
                  </a:lnTo>
                  <a:lnTo>
                    <a:pt x="0" y="160"/>
                  </a:lnTo>
                  <a:lnTo>
                    <a:pt x="9" y="187"/>
                  </a:lnTo>
                  <a:lnTo>
                    <a:pt x="250" y="451"/>
                  </a:lnTo>
                  <a:lnTo>
                    <a:pt x="496" y="378"/>
                  </a:lnTo>
                  <a:lnTo>
                    <a:pt x="550" y="23"/>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5" name="Google Shape;1845;p22"/>
            <p:cNvSpPr/>
            <p:nvPr/>
          </p:nvSpPr>
          <p:spPr>
            <a:xfrm>
              <a:off x="4418013" y="2225675"/>
              <a:ext cx="390525" cy="412750"/>
            </a:xfrm>
            <a:custGeom>
              <a:avLst/>
              <a:gdLst/>
              <a:ahLst/>
              <a:cxnLst/>
              <a:rect l="l" t="t" r="r" b="b"/>
              <a:pathLst>
                <a:path w="54" h="57" extrusionOk="0">
                  <a:moveTo>
                    <a:pt x="46" y="49"/>
                  </a:moveTo>
                  <a:cubicBezTo>
                    <a:pt x="54" y="0"/>
                    <a:pt x="54" y="0"/>
                    <a:pt x="54" y="0"/>
                  </a:cubicBezTo>
                  <a:cubicBezTo>
                    <a:pt x="0" y="16"/>
                    <a:pt x="0" y="16"/>
                    <a:pt x="0" y="16"/>
                  </a:cubicBezTo>
                  <a:cubicBezTo>
                    <a:pt x="34" y="53"/>
                    <a:pt x="34" y="53"/>
                    <a:pt x="34" y="53"/>
                  </a:cubicBezTo>
                  <a:cubicBezTo>
                    <a:pt x="38" y="57"/>
                    <a:pt x="45" y="55"/>
                    <a:pt x="46" y="49"/>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6" name="Google Shape;1846;p22"/>
            <p:cNvSpPr/>
            <p:nvPr/>
          </p:nvSpPr>
          <p:spPr>
            <a:xfrm>
              <a:off x="4021138" y="1820863"/>
              <a:ext cx="549275" cy="520700"/>
            </a:xfrm>
            <a:custGeom>
              <a:avLst/>
              <a:gdLst/>
              <a:ahLst/>
              <a:cxnLst/>
              <a:rect l="l" t="t" r="r" b="b"/>
              <a:pathLst>
                <a:path w="346" h="328" extrusionOk="0">
                  <a:moveTo>
                    <a:pt x="59" y="18"/>
                  </a:moveTo>
                  <a:lnTo>
                    <a:pt x="0" y="37"/>
                  </a:lnTo>
                  <a:lnTo>
                    <a:pt x="9" y="64"/>
                  </a:lnTo>
                  <a:lnTo>
                    <a:pt x="250" y="328"/>
                  </a:lnTo>
                  <a:lnTo>
                    <a:pt x="346" y="296"/>
                  </a:lnTo>
                  <a:lnTo>
                    <a:pt x="169" y="0"/>
                  </a:lnTo>
                  <a:lnTo>
                    <a:pt x="59" y="18"/>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7" name="Google Shape;1847;p22"/>
            <p:cNvSpPr/>
            <p:nvPr/>
          </p:nvSpPr>
          <p:spPr>
            <a:xfrm>
              <a:off x="3732213" y="708025"/>
              <a:ext cx="1025525" cy="1192213"/>
            </a:xfrm>
            <a:custGeom>
              <a:avLst/>
              <a:gdLst/>
              <a:ahLst/>
              <a:cxnLst/>
              <a:rect l="l" t="t" r="r" b="b"/>
              <a:pathLst>
                <a:path w="646" h="751" extrusionOk="0">
                  <a:moveTo>
                    <a:pt x="0" y="137"/>
                  </a:moveTo>
                  <a:lnTo>
                    <a:pt x="187" y="751"/>
                  </a:lnTo>
                  <a:lnTo>
                    <a:pt x="646" y="615"/>
                  </a:lnTo>
                  <a:lnTo>
                    <a:pt x="455" y="0"/>
                  </a:lnTo>
                  <a:lnTo>
                    <a:pt x="0" y="137"/>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8" name="Google Shape;1848;p22"/>
            <p:cNvSpPr/>
            <p:nvPr/>
          </p:nvSpPr>
          <p:spPr>
            <a:xfrm>
              <a:off x="4403726" y="665163"/>
              <a:ext cx="490537" cy="1033463"/>
            </a:xfrm>
            <a:custGeom>
              <a:avLst/>
              <a:gdLst/>
              <a:ahLst/>
              <a:cxnLst/>
              <a:rect l="l" t="t" r="r" b="b"/>
              <a:pathLst>
                <a:path w="309" h="651" extrusionOk="0">
                  <a:moveTo>
                    <a:pt x="0" y="36"/>
                  </a:moveTo>
                  <a:lnTo>
                    <a:pt x="187" y="651"/>
                  </a:lnTo>
                  <a:lnTo>
                    <a:pt x="309" y="614"/>
                  </a:lnTo>
                  <a:lnTo>
                    <a:pt x="119" y="0"/>
                  </a:lnTo>
                  <a:lnTo>
                    <a:pt x="0" y="36"/>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9" name="Google Shape;1849;p22"/>
            <p:cNvSpPr/>
            <p:nvPr/>
          </p:nvSpPr>
          <p:spPr>
            <a:xfrm>
              <a:off x="3732213" y="846138"/>
              <a:ext cx="557212" cy="1054100"/>
            </a:xfrm>
            <a:custGeom>
              <a:avLst/>
              <a:gdLst/>
              <a:ahLst/>
              <a:cxnLst/>
              <a:rect l="l" t="t" r="r" b="b"/>
              <a:pathLst>
                <a:path w="351" h="664" extrusionOk="0">
                  <a:moveTo>
                    <a:pt x="0" y="50"/>
                  </a:moveTo>
                  <a:lnTo>
                    <a:pt x="187" y="664"/>
                  </a:lnTo>
                  <a:lnTo>
                    <a:pt x="351" y="614"/>
                  </a:lnTo>
                  <a:lnTo>
                    <a:pt x="164" y="0"/>
                  </a:lnTo>
                  <a:lnTo>
                    <a:pt x="0" y="50"/>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0" name="Google Shape;1850;p22"/>
            <p:cNvSpPr/>
            <p:nvPr/>
          </p:nvSpPr>
          <p:spPr>
            <a:xfrm>
              <a:off x="3494088" y="-150812"/>
              <a:ext cx="989012" cy="736600"/>
            </a:xfrm>
            <a:custGeom>
              <a:avLst/>
              <a:gdLst/>
              <a:ahLst/>
              <a:cxnLst/>
              <a:rect l="l" t="t" r="r" b="b"/>
              <a:pathLst>
                <a:path w="137" h="102" extrusionOk="0">
                  <a:moveTo>
                    <a:pt x="16" y="95"/>
                  </a:moveTo>
                  <a:cubicBezTo>
                    <a:pt x="1" y="43"/>
                    <a:pt x="1" y="43"/>
                    <a:pt x="1" y="43"/>
                  </a:cubicBezTo>
                  <a:cubicBezTo>
                    <a:pt x="0" y="38"/>
                    <a:pt x="2" y="33"/>
                    <a:pt x="7" y="32"/>
                  </a:cubicBezTo>
                  <a:cubicBezTo>
                    <a:pt x="109" y="1"/>
                    <a:pt x="109" y="1"/>
                    <a:pt x="109" y="1"/>
                  </a:cubicBezTo>
                  <a:cubicBezTo>
                    <a:pt x="114" y="0"/>
                    <a:pt x="119" y="2"/>
                    <a:pt x="120" y="7"/>
                  </a:cubicBezTo>
                  <a:cubicBezTo>
                    <a:pt x="136" y="59"/>
                    <a:pt x="136" y="59"/>
                    <a:pt x="136" y="59"/>
                  </a:cubicBezTo>
                  <a:cubicBezTo>
                    <a:pt x="137" y="64"/>
                    <a:pt x="135" y="69"/>
                    <a:pt x="130" y="70"/>
                  </a:cubicBezTo>
                  <a:cubicBezTo>
                    <a:pt x="28" y="101"/>
                    <a:pt x="28" y="101"/>
                    <a:pt x="28" y="101"/>
                  </a:cubicBezTo>
                  <a:cubicBezTo>
                    <a:pt x="23" y="102"/>
                    <a:pt x="18" y="100"/>
                    <a:pt x="16" y="9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1" name="Google Shape;1851;p22"/>
            <p:cNvSpPr/>
            <p:nvPr/>
          </p:nvSpPr>
          <p:spPr>
            <a:xfrm>
              <a:off x="3595688" y="223838"/>
              <a:ext cx="1003300" cy="730250"/>
            </a:xfrm>
            <a:custGeom>
              <a:avLst/>
              <a:gdLst/>
              <a:ahLst/>
              <a:cxnLst/>
              <a:rect l="l" t="t" r="r" b="b"/>
              <a:pathLst>
                <a:path w="632" h="460" extrusionOk="0">
                  <a:moveTo>
                    <a:pt x="0" y="160"/>
                  </a:moveTo>
                  <a:lnTo>
                    <a:pt x="91" y="460"/>
                  </a:lnTo>
                  <a:lnTo>
                    <a:pt x="632" y="301"/>
                  </a:lnTo>
                  <a:lnTo>
                    <a:pt x="546" y="0"/>
                  </a:lnTo>
                  <a:lnTo>
                    <a:pt x="0" y="160"/>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2" name="Google Shape;1852;p22"/>
            <p:cNvSpPr/>
            <p:nvPr/>
          </p:nvSpPr>
          <p:spPr>
            <a:xfrm>
              <a:off x="3595688" y="398463"/>
              <a:ext cx="419100" cy="555625"/>
            </a:xfrm>
            <a:custGeom>
              <a:avLst/>
              <a:gdLst/>
              <a:ahLst/>
              <a:cxnLst/>
              <a:rect l="l" t="t" r="r" b="b"/>
              <a:pathLst>
                <a:path w="264" h="350" extrusionOk="0">
                  <a:moveTo>
                    <a:pt x="0" y="50"/>
                  </a:moveTo>
                  <a:lnTo>
                    <a:pt x="91" y="350"/>
                  </a:lnTo>
                  <a:lnTo>
                    <a:pt x="264" y="300"/>
                  </a:lnTo>
                  <a:lnTo>
                    <a:pt x="173" y="0"/>
                  </a:lnTo>
                  <a:lnTo>
                    <a:pt x="0" y="50"/>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3" name="Google Shape;1853;p22"/>
            <p:cNvSpPr/>
            <p:nvPr/>
          </p:nvSpPr>
          <p:spPr>
            <a:xfrm>
              <a:off x="3935413" y="1619250"/>
              <a:ext cx="209550"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2" y="19"/>
                    <a:pt x="22" y="20"/>
                  </a:cubicBezTo>
                  <a:cubicBezTo>
                    <a:pt x="22" y="27"/>
                    <a:pt x="22" y="27"/>
                    <a:pt x="22" y="27"/>
                  </a:cubicBezTo>
                  <a:cubicBezTo>
                    <a:pt x="22" y="28"/>
                    <a:pt x="20" y="29"/>
                    <a:pt x="19" y="28"/>
                  </a:cubicBezTo>
                  <a:cubicBezTo>
                    <a:pt x="13" y="24"/>
                    <a:pt x="13" y="24"/>
                    <a:pt x="13" y="24"/>
                  </a:cubicBezTo>
                  <a:cubicBezTo>
                    <a:pt x="13" y="24"/>
                    <a:pt x="12" y="24"/>
                    <a:pt x="12"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1"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54" name="Google Shape;1854;p22"/>
          <p:cNvSpPr/>
          <p:nvPr/>
        </p:nvSpPr>
        <p:spPr>
          <a:xfrm>
            <a:off x="8892197" y="711149"/>
            <a:ext cx="193257" cy="205114"/>
          </a:xfrm>
          <a:custGeom>
            <a:avLst/>
            <a:gdLst/>
            <a:ahLst/>
            <a:cxnLst/>
            <a:rect l="l" t="t" r="r" b="b"/>
            <a:pathLst>
              <a:path w="36" h="38" extrusionOk="0">
                <a:moveTo>
                  <a:pt x="25" y="3"/>
                </a:moveTo>
                <a:cubicBezTo>
                  <a:pt x="26" y="11"/>
                  <a:pt x="26" y="11"/>
                  <a:pt x="26" y="11"/>
                </a:cubicBezTo>
                <a:cubicBezTo>
                  <a:pt x="26" y="12"/>
                  <a:pt x="27" y="13"/>
                  <a:pt x="27" y="13"/>
                </a:cubicBezTo>
                <a:cubicBezTo>
                  <a:pt x="35" y="18"/>
                  <a:pt x="35" y="18"/>
                  <a:pt x="35" y="18"/>
                </a:cubicBezTo>
                <a:cubicBezTo>
                  <a:pt x="36" y="19"/>
                  <a:pt x="36" y="21"/>
                  <a:pt x="34" y="22"/>
                </a:cubicBezTo>
                <a:cubicBezTo>
                  <a:pt x="27" y="25"/>
                  <a:pt x="27" y="25"/>
                  <a:pt x="27" y="25"/>
                </a:cubicBezTo>
                <a:cubicBezTo>
                  <a:pt x="26" y="26"/>
                  <a:pt x="25" y="26"/>
                  <a:pt x="25" y="27"/>
                </a:cubicBezTo>
                <a:cubicBezTo>
                  <a:pt x="23" y="35"/>
                  <a:pt x="23" y="35"/>
                  <a:pt x="23" y="35"/>
                </a:cubicBezTo>
                <a:cubicBezTo>
                  <a:pt x="23" y="37"/>
                  <a:pt x="20" y="38"/>
                  <a:pt x="19" y="36"/>
                </a:cubicBezTo>
                <a:cubicBezTo>
                  <a:pt x="14" y="30"/>
                  <a:pt x="14" y="30"/>
                  <a:pt x="14" y="30"/>
                </a:cubicBezTo>
                <a:cubicBezTo>
                  <a:pt x="13" y="29"/>
                  <a:pt x="12" y="29"/>
                  <a:pt x="11" y="29"/>
                </a:cubicBezTo>
                <a:cubicBezTo>
                  <a:pt x="3" y="30"/>
                  <a:pt x="3" y="30"/>
                  <a:pt x="3" y="30"/>
                </a:cubicBezTo>
                <a:cubicBezTo>
                  <a:pt x="1" y="30"/>
                  <a:pt x="0" y="28"/>
                  <a:pt x="1" y="26"/>
                </a:cubicBezTo>
                <a:cubicBezTo>
                  <a:pt x="5" y="19"/>
                  <a:pt x="5" y="19"/>
                  <a:pt x="5" y="19"/>
                </a:cubicBezTo>
                <a:cubicBezTo>
                  <a:pt x="6" y="18"/>
                  <a:pt x="6" y="17"/>
                  <a:pt x="5" y="17"/>
                </a:cubicBezTo>
                <a:cubicBezTo>
                  <a:pt x="2" y="9"/>
                  <a:pt x="2" y="9"/>
                  <a:pt x="2" y="9"/>
                </a:cubicBezTo>
                <a:cubicBezTo>
                  <a:pt x="1" y="7"/>
                  <a:pt x="3" y="5"/>
                  <a:pt x="5" y="6"/>
                </a:cubicBezTo>
                <a:cubicBezTo>
                  <a:pt x="13" y="8"/>
                  <a:pt x="13" y="8"/>
                  <a:pt x="13" y="8"/>
                </a:cubicBezTo>
                <a:cubicBezTo>
                  <a:pt x="14" y="8"/>
                  <a:pt x="14" y="8"/>
                  <a:pt x="15" y="7"/>
                </a:cubicBezTo>
                <a:cubicBezTo>
                  <a:pt x="21" y="1"/>
                  <a:pt x="21" y="1"/>
                  <a:pt x="21" y="1"/>
                </a:cubicBezTo>
                <a:cubicBezTo>
                  <a:pt x="23" y="0"/>
                  <a:pt x="25" y="1"/>
                  <a:pt x="25" y="3"/>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55" name="Google Shape;1855;p22"/>
          <p:cNvGrpSpPr/>
          <p:nvPr/>
        </p:nvGrpSpPr>
        <p:grpSpPr>
          <a:xfrm>
            <a:off x="2214045" y="2347727"/>
            <a:ext cx="1601787" cy="2182955"/>
            <a:chOff x="420688" y="2182813"/>
            <a:chExt cx="1955800" cy="2665413"/>
          </a:xfrm>
        </p:grpSpPr>
        <p:sp>
          <p:nvSpPr>
            <p:cNvPr id="1856" name="Google Shape;1856;p22"/>
            <p:cNvSpPr/>
            <p:nvPr/>
          </p:nvSpPr>
          <p:spPr>
            <a:xfrm>
              <a:off x="1033463" y="3395663"/>
              <a:ext cx="382587" cy="469900"/>
            </a:xfrm>
            <a:custGeom>
              <a:avLst/>
              <a:gdLst/>
              <a:ahLst/>
              <a:cxnLst/>
              <a:rect l="l" t="t" r="r" b="b"/>
              <a:pathLst>
                <a:path w="241" h="296" extrusionOk="0">
                  <a:moveTo>
                    <a:pt x="118" y="296"/>
                  </a:moveTo>
                  <a:lnTo>
                    <a:pt x="0" y="233"/>
                  </a:lnTo>
                  <a:lnTo>
                    <a:pt x="127" y="0"/>
                  </a:lnTo>
                  <a:lnTo>
                    <a:pt x="241" y="69"/>
                  </a:lnTo>
                  <a:lnTo>
                    <a:pt x="118" y="296"/>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7" name="Google Shape;1857;p22"/>
            <p:cNvSpPr/>
            <p:nvPr/>
          </p:nvSpPr>
          <p:spPr>
            <a:xfrm>
              <a:off x="1033463" y="3395663"/>
              <a:ext cx="296862" cy="419100"/>
            </a:xfrm>
            <a:custGeom>
              <a:avLst/>
              <a:gdLst/>
              <a:ahLst/>
              <a:cxnLst/>
              <a:rect l="l" t="t" r="r" b="b"/>
              <a:pathLst>
                <a:path w="187" h="264" extrusionOk="0">
                  <a:moveTo>
                    <a:pt x="59" y="264"/>
                  </a:moveTo>
                  <a:lnTo>
                    <a:pt x="0" y="233"/>
                  </a:lnTo>
                  <a:lnTo>
                    <a:pt x="127" y="0"/>
                  </a:lnTo>
                  <a:lnTo>
                    <a:pt x="187" y="37"/>
                  </a:lnTo>
                  <a:lnTo>
                    <a:pt x="59" y="264"/>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8" name="Google Shape;1858;p22"/>
            <p:cNvSpPr/>
            <p:nvPr/>
          </p:nvSpPr>
          <p:spPr>
            <a:xfrm>
              <a:off x="831851" y="2182813"/>
              <a:ext cx="1544637" cy="1546225"/>
            </a:xfrm>
            <a:custGeom>
              <a:avLst/>
              <a:gdLst/>
              <a:ahLst/>
              <a:cxnLst/>
              <a:rect l="l" t="t" r="r" b="b"/>
              <a:pathLst>
                <a:path w="214" h="214" extrusionOk="0">
                  <a:moveTo>
                    <a:pt x="189" y="152"/>
                  </a:moveTo>
                  <a:cubicBezTo>
                    <a:pt x="164" y="197"/>
                    <a:pt x="107" y="214"/>
                    <a:pt x="61" y="189"/>
                  </a:cubicBezTo>
                  <a:cubicBezTo>
                    <a:pt x="16" y="164"/>
                    <a:pt x="0" y="107"/>
                    <a:pt x="25" y="61"/>
                  </a:cubicBezTo>
                  <a:cubicBezTo>
                    <a:pt x="49" y="16"/>
                    <a:pt x="106" y="0"/>
                    <a:pt x="152" y="25"/>
                  </a:cubicBezTo>
                  <a:cubicBezTo>
                    <a:pt x="197" y="50"/>
                    <a:pt x="214" y="106"/>
                    <a:pt x="189" y="152"/>
                  </a:cubicBez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9" name="Google Shape;1859;p22"/>
            <p:cNvSpPr/>
            <p:nvPr/>
          </p:nvSpPr>
          <p:spPr>
            <a:xfrm>
              <a:off x="982663" y="2333625"/>
              <a:ext cx="1235075" cy="1236663"/>
            </a:xfrm>
            <a:custGeom>
              <a:avLst/>
              <a:gdLst/>
              <a:ahLst/>
              <a:cxnLst/>
              <a:rect l="l" t="t" r="r" b="b"/>
              <a:pathLst>
                <a:path w="171" h="171" extrusionOk="0">
                  <a:moveTo>
                    <a:pt x="151" y="122"/>
                  </a:moveTo>
                  <a:cubicBezTo>
                    <a:pt x="131" y="158"/>
                    <a:pt x="86" y="171"/>
                    <a:pt x="49" y="151"/>
                  </a:cubicBezTo>
                  <a:cubicBezTo>
                    <a:pt x="13" y="131"/>
                    <a:pt x="0" y="86"/>
                    <a:pt x="20" y="49"/>
                  </a:cubicBezTo>
                  <a:cubicBezTo>
                    <a:pt x="40" y="13"/>
                    <a:pt x="85" y="0"/>
                    <a:pt x="122" y="20"/>
                  </a:cubicBezTo>
                  <a:cubicBezTo>
                    <a:pt x="158" y="40"/>
                    <a:pt x="171" y="86"/>
                    <a:pt x="151" y="122"/>
                  </a:cubicBezTo>
                  <a:close/>
                </a:path>
              </a:pathLst>
            </a:custGeom>
            <a:solidFill>
              <a:srgbClr val="4C4C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0" name="Google Shape;1860;p22"/>
            <p:cNvSpPr/>
            <p:nvPr/>
          </p:nvSpPr>
          <p:spPr>
            <a:xfrm>
              <a:off x="1033463" y="2384425"/>
              <a:ext cx="1139825" cy="1141413"/>
            </a:xfrm>
            <a:custGeom>
              <a:avLst/>
              <a:gdLst/>
              <a:ahLst/>
              <a:cxnLst/>
              <a:rect l="l" t="t" r="r" b="b"/>
              <a:pathLst>
                <a:path w="158" h="158" extrusionOk="0">
                  <a:moveTo>
                    <a:pt x="139" y="112"/>
                  </a:moveTo>
                  <a:cubicBezTo>
                    <a:pt x="121" y="145"/>
                    <a:pt x="79" y="158"/>
                    <a:pt x="45" y="139"/>
                  </a:cubicBezTo>
                  <a:cubicBezTo>
                    <a:pt x="12" y="121"/>
                    <a:pt x="0" y="79"/>
                    <a:pt x="18" y="45"/>
                  </a:cubicBezTo>
                  <a:cubicBezTo>
                    <a:pt x="36" y="12"/>
                    <a:pt x="78" y="0"/>
                    <a:pt x="112" y="18"/>
                  </a:cubicBezTo>
                  <a:cubicBezTo>
                    <a:pt x="145" y="36"/>
                    <a:pt x="158" y="79"/>
                    <a:pt x="139" y="112"/>
                  </a:cubicBez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1" name="Google Shape;1861;p22"/>
            <p:cNvSpPr/>
            <p:nvPr/>
          </p:nvSpPr>
          <p:spPr>
            <a:xfrm>
              <a:off x="1106488" y="2457450"/>
              <a:ext cx="987425" cy="989013"/>
            </a:xfrm>
            <a:custGeom>
              <a:avLst/>
              <a:gdLst/>
              <a:ahLst/>
              <a:cxnLst/>
              <a:rect l="l" t="t" r="r" b="b"/>
              <a:pathLst>
                <a:path w="137" h="137" extrusionOk="0">
                  <a:moveTo>
                    <a:pt x="121" y="98"/>
                  </a:moveTo>
                  <a:cubicBezTo>
                    <a:pt x="105" y="127"/>
                    <a:pt x="69" y="137"/>
                    <a:pt x="40" y="121"/>
                  </a:cubicBezTo>
                  <a:cubicBezTo>
                    <a:pt x="11" y="105"/>
                    <a:pt x="0" y="69"/>
                    <a:pt x="16" y="40"/>
                  </a:cubicBezTo>
                  <a:cubicBezTo>
                    <a:pt x="32" y="11"/>
                    <a:pt x="68" y="0"/>
                    <a:pt x="97" y="16"/>
                  </a:cubicBezTo>
                  <a:cubicBezTo>
                    <a:pt x="126" y="32"/>
                    <a:pt x="137" y="69"/>
                    <a:pt x="121" y="98"/>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2" name="Google Shape;1862;p22"/>
            <p:cNvSpPr/>
            <p:nvPr/>
          </p:nvSpPr>
          <p:spPr>
            <a:xfrm>
              <a:off x="1697038" y="2644775"/>
              <a:ext cx="317500" cy="506413"/>
            </a:xfrm>
            <a:custGeom>
              <a:avLst/>
              <a:gdLst/>
              <a:ahLst/>
              <a:cxnLst/>
              <a:rect l="l" t="t" r="r" b="b"/>
              <a:pathLst>
                <a:path w="44" h="70" extrusionOk="0">
                  <a:moveTo>
                    <a:pt x="20" y="67"/>
                  </a:moveTo>
                  <a:cubicBezTo>
                    <a:pt x="16" y="65"/>
                    <a:pt x="14" y="59"/>
                    <a:pt x="16" y="55"/>
                  </a:cubicBezTo>
                  <a:cubicBezTo>
                    <a:pt x="24" y="42"/>
                    <a:pt x="19" y="25"/>
                    <a:pt x="6" y="18"/>
                  </a:cubicBezTo>
                  <a:cubicBezTo>
                    <a:pt x="1" y="15"/>
                    <a:pt x="0" y="10"/>
                    <a:pt x="2" y="5"/>
                  </a:cubicBezTo>
                  <a:cubicBezTo>
                    <a:pt x="4" y="1"/>
                    <a:pt x="10" y="0"/>
                    <a:pt x="14" y="2"/>
                  </a:cubicBezTo>
                  <a:cubicBezTo>
                    <a:pt x="36" y="14"/>
                    <a:pt x="44" y="42"/>
                    <a:pt x="32" y="64"/>
                  </a:cubicBezTo>
                  <a:cubicBezTo>
                    <a:pt x="30" y="68"/>
                    <a:pt x="24" y="70"/>
                    <a:pt x="20" y="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3" name="Google Shape;1863;p22"/>
            <p:cNvSpPr/>
            <p:nvPr/>
          </p:nvSpPr>
          <p:spPr>
            <a:xfrm>
              <a:off x="1712913" y="3143250"/>
              <a:ext cx="142875" cy="144463"/>
            </a:xfrm>
            <a:custGeom>
              <a:avLst/>
              <a:gdLst/>
              <a:ahLst/>
              <a:cxnLst/>
              <a:rect l="l" t="t" r="r" b="b"/>
              <a:pathLst>
                <a:path w="20" h="20" extrusionOk="0">
                  <a:moveTo>
                    <a:pt x="17" y="14"/>
                  </a:moveTo>
                  <a:cubicBezTo>
                    <a:pt x="15" y="18"/>
                    <a:pt x="10" y="20"/>
                    <a:pt x="6" y="17"/>
                  </a:cubicBezTo>
                  <a:cubicBezTo>
                    <a:pt x="2" y="15"/>
                    <a:pt x="0" y="10"/>
                    <a:pt x="2" y="6"/>
                  </a:cubicBezTo>
                  <a:cubicBezTo>
                    <a:pt x="5" y="1"/>
                    <a:pt x="10" y="0"/>
                    <a:pt x="14" y="2"/>
                  </a:cubicBezTo>
                  <a:cubicBezTo>
                    <a:pt x="18" y="5"/>
                    <a:pt x="20" y="10"/>
                    <a:pt x="17"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4" name="Google Shape;1864;p22"/>
            <p:cNvSpPr/>
            <p:nvPr/>
          </p:nvSpPr>
          <p:spPr>
            <a:xfrm>
              <a:off x="449263" y="3641725"/>
              <a:ext cx="909637" cy="1149350"/>
            </a:xfrm>
            <a:custGeom>
              <a:avLst/>
              <a:gdLst/>
              <a:ahLst/>
              <a:cxnLst/>
              <a:rect l="l" t="t" r="r" b="b"/>
              <a:pathLst>
                <a:path w="573" h="724" extrusionOk="0">
                  <a:moveTo>
                    <a:pt x="250" y="724"/>
                  </a:moveTo>
                  <a:lnTo>
                    <a:pt x="0" y="587"/>
                  </a:lnTo>
                  <a:lnTo>
                    <a:pt x="323" y="0"/>
                  </a:lnTo>
                  <a:lnTo>
                    <a:pt x="573" y="137"/>
                  </a:lnTo>
                  <a:lnTo>
                    <a:pt x="250" y="724"/>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5" name="Google Shape;1865;p22"/>
            <p:cNvSpPr/>
            <p:nvPr/>
          </p:nvSpPr>
          <p:spPr>
            <a:xfrm>
              <a:off x="449263" y="3641725"/>
              <a:ext cx="722312" cy="1047750"/>
            </a:xfrm>
            <a:custGeom>
              <a:avLst/>
              <a:gdLst/>
              <a:ahLst/>
              <a:cxnLst/>
              <a:rect l="l" t="t" r="r" b="b"/>
              <a:pathLst>
                <a:path w="455" h="660" extrusionOk="0">
                  <a:moveTo>
                    <a:pt x="132" y="660"/>
                  </a:moveTo>
                  <a:lnTo>
                    <a:pt x="0" y="587"/>
                  </a:lnTo>
                  <a:lnTo>
                    <a:pt x="323" y="0"/>
                  </a:lnTo>
                  <a:lnTo>
                    <a:pt x="455" y="73"/>
                  </a:lnTo>
                  <a:lnTo>
                    <a:pt x="132" y="660"/>
                  </a:lnTo>
                  <a:close/>
                </a:path>
              </a:pathLst>
            </a:custGeom>
            <a:solidFill>
              <a:srgbClr val="E17A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6" name="Google Shape;1866;p22"/>
            <p:cNvSpPr/>
            <p:nvPr/>
          </p:nvSpPr>
          <p:spPr>
            <a:xfrm>
              <a:off x="874713" y="3641725"/>
              <a:ext cx="484187" cy="376238"/>
            </a:xfrm>
            <a:custGeom>
              <a:avLst/>
              <a:gdLst/>
              <a:ahLst/>
              <a:cxnLst/>
              <a:rect l="l" t="t" r="r" b="b"/>
              <a:pathLst>
                <a:path w="305" h="237" extrusionOk="0">
                  <a:moveTo>
                    <a:pt x="250" y="237"/>
                  </a:moveTo>
                  <a:lnTo>
                    <a:pt x="0" y="100"/>
                  </a:lnTo>
                  <a:lnTo>
                    <a:pt x="55" y="0"/>
                  </a:lnTo>
                  <a:lnTo>
                    <a:pt x="305" y="137"/>
                  </a:lnTo>
                  <a:lnTo>
                    <a:pt x="250" y="237"/>
                  </a:ln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7" name="Google Shape;1867;p22"/>
            <p:cNvSpPr/>
            <p:nvPr/>
          </p:nvSpPr>
          <p:spPr>
            <a:xfrm>
              <a:off x="874713" y="3641725"/>
              <a:ext cx="296862" cy="274638"/>
            </a:xfrm>
            <a:custGeom>
              <a:avLst/>
              <a:gdLst/>
              <a:ahLst/>
              <a:cxnLst/>
              <a:rect l="l" t="t" r="r" b="b"/>
              <a:pathLst>
                <a:path w="187" h="173" extrusionOk="0">
                  <a:moveTo>
                    <a:pt x="132" y="173"/>
                  </a:moveTo>
                  <a:lnTo>
                    <a:pt x="0" y="100"/>
                  </a:lnTo>
                  <a:lnTo>
                    <a:pt x="55" y="0"/>
                  </a:lnTo>
                  <a:lnTo>
                    <a:pt x="187" y="73"/>
                  </a:lnTo>
                  <a:lnTo>
                    <a:pt x="132" y="173"/>
                  </a:ln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8" name="Google Shape;1868;p22"/>
            <p:cNvSpPr/>
            <p:nvPr/>
          </p:nvSpPr>
          <p:spPr>
            <a:xfrm>
              <a:off x="420688" y="4522788"/>
              <a:ext cx="454025" cy="325438"/>
            </a:xfrm>
            <a:custGeom>
              <a:avLst/>
              <a:gdLst/>
              <a:ahLst/>
              <a:cxnLst/>
              <a:rect l="l" t="t" r="r" b="b"/>
              <a:pathLst>
                <a:path w="286" h="205" extrusionOk="0">
                  <a:moveTo>
                    <a:pt x="245" y="205"/>
                  </a:moveTo>
                  <a:lnTo>
                    <a:pt x="0" y="69"/>
                  </a:lnTo>
                  <a:lnTo>
                    <a:pt x="36" y="0"/>
                  </a:lnTo>
                  <a:lnTo>
                    <a:pt x="286" y="137"/>
                  </a:lnTo>
                  <a:lnTo>
                    <a:pt x="245" y="205"/>
                  </a:ln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9" name="Google Shape;1869;p22"/>
            <p:cNvSpPr/>
            <p:nvPr/>
          </p:nvSpPr>
          <p:spPr>
            <a:xfrm>
              <a:off x="420688" y="4522788"/>
              <a:ext cx="258762" cy="225425"/>
            </a:xfrm>
            <a:custGeom>
              <a:avLst/>
              <a:gdLst/>
              <a:ahLst/>
              <a:cxnLst/>
              <a:rect l="l" t="t" r="r" b="b"/>
              <a:pathLst>
                <a:path w="163" h="142" extrusionOk="0">
                  <a:moveTo>
                    <a:pt x="127" y="142"/>
                  </a:moveTo>
                  <a:lnTo>
                    <a:pt x="0" y="69"/>
                  </a:lnTo>
                  <a:lnTo>
                    <a:pt x="36" y="0"/>
                  </a:lnTo>
                  <a:lnTo>
                    <a:pt x="163" y="73"/>
                  </a:lnTo>
                  <a:lnTo>
                    <a:pt x="127" y="142"/>
                  </a:ln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0" name="Google Shape;1870;p22"/>
            <p:cNvSpPr/>
            <p:nvPr/>
          </p:nvSpPr>
          <p:spPr>
            <a:xfrm>
              <a:off x="1928813" y="3071813"/>
              <a:ext cx="195262" cy="187325"/>
            </a:xfrm>
            <a:custGeom>
              <a:avLst/>
              <a:gdLst/>
              <a:ahLst/>
              <a:cxnLst/>
              <a:rect l="l" t="t" r="r" b="b"/>
              <a:pathLst>
                <a:path w="27" h="26" extrusionOk="0">
                  <a:moveTo>
                    <a:pt x="14" y="1"/>
                  </a:moveTo>
                  <a:cubicBezTo>
                    <a:pt x="18" y="6"/>
                    <a:pt x="18" y="6"/>
                    <a:pt x="18" y="6"/>
                  </a:cubicBezTo>
                  <a:cubicBezTo>
                    <a:pt x="18" y="6"/>
                    <a:pt x="18" y="7"/>
                    <a:pt x="19" y="7"/>
                  </a:cubicBezTo>
                  <a:cubicBezTo>
                    <a:pt x="25" y="7"/>
                    <a:pt x="25" y="7"/>
                    <a:pt x="25" y="7"/>
                  </a:cubicBezTo>
                  <a:cubicBezTo>
                    <a:pt x="27" y="7"/>
                    <a:pt x="27" y="9"/>
                    <a:pt x="26" y="10"/>
                  </a:cubicBezTo>
                  <a:cubicBezTo>
                    <a:pt x="22" y="15"/>
                    <a:pt x="22" y="15"/>
                    <a:pt x="22" y="15"/>
                  </a:cubicBezTo>
                  <a:cubicBezTo>
                    <a:pt x="22" y="15"/>
                    <a:pt x="22" y="16"/>
                    <a:pt x="22" y="16"/>
                  </a:cubicBezTo>
                  <a:cubicBezTo>
                    <a:pt x="24" y="22"/>
                    <a:pt x="24" y="22"/>
                    <a:pt x="24" y="22"/>
                  </a:cubicBezTo>
                  <a:cubicBezTo>
                    <a:pt x="24" y="24"/>
                    <a:pt x="23" y="25"/>
                    <a:pt x="21" y="24"/>
                  </a:cubicBezTo>
                  <a:cubicBezTo>
                    <a:pt x="16" y="22"/>
                    <a:pt x="16" y="22"/>
                    <a:pt x="16" y="22"/>
                  </a:cubicBezTo>
                  <a:cubicBezTo>
                    <a:pt x="15" y="22"/>
                    <a:pt x="15" y="22"/>
                    <a:pt x="14" y="22"/>
                  </a:cubicBezTo>
                  <a:cubicBezTo>
                    <a:pt x="9" y="25"/>
                    <a:pt x="9" y="25"/>
                    <a:pt x="9" y="25"/>
                  </a:cubicBezTo>
                  <a:cubicBezTo>
                    <a:pt x="8" y="26"/>
                    <a:pt x="6" y="25"/>
                    <a:pt x="6" y="24"/>
                  </a:cubicBezTo>
                  <a:cubicBezTo>
                    <a:pt x="7" y="18"/>
                    <a:pt x="7" y="18"/>
                    <a:pt x="7" y="18"/>
                  </a:cubicBezTo>
                  <a:cubicBezTo>
                    <a:pt x="7" y="17"/>
                    <a:pt x="6" y="17"/>
                    <a:pt x="6" y="16"/>
                  </a:cubicBezTo>
                  <a:cubicBezTo>
                    <a:pt x="1" y="12"/>
                    <a:pt x="1" y="12"/>
                    <a:pt x="1" y="12"/>
                  </a:cubicBezTo>
                  <a:cubicBezTo>
                    <a:pt x="0" y="12"/>
                    <a:pt x="0" y="10"/>
                    <a:pt x="2" y="9"/>
                  </a:cubicBezTo>
                  <a:cubicBezTo>
                    <a:pt x="8" y="8"/>
                    <a:pt x="8" y="8"/>
                    <a:pt x="8" y="8"/>
                  </a:cubicBezTo>
                  <a:cubicBezTo>
                    <a:pt x="8" y="8"/>
                    <a:pt x="9" y="7"/>
                    <a:pt x="9" y="7"/>
                  </a:cubicBezTo>
                  <a:cubicBezTo>
                    <a:pt x="11" y="1"/>
                    <a:pt x="11" y="1"/>
                    <a:pt x="11" y="1"/>
                  </a:cubicBezTo>
                  <a:cubicBezTo>
                    <a:pt x="12" y="0"/>
                    <a:pt x="14" y="0"/>
                    <a:pt x="14" y="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71" name="Google Shape;1871;p22"/>
          <p:cNvSpPr txBox="1"/>
          <p:nvPr/>
        </p:nvSpPr>
        <p:spPr>
          <a:xfrm>
            <a:off x="3727561" y="2512845"/>
            <a:ext cx="5176579"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chemeClr val="accent3">
                    <a:lumMod val="50000"/>
                  </a:schemeClr>
                </a:solidFill>
                <a:latin typeface="Calibri"/>
                <a:ea typeface="Calibri"/>
                <a:cs typeface="Calibri"/>
                <a:sym typeface="Calibri"/>
              </a:rPr>
              <a:t>THANK </a:t>
            </a:r>
            <a:r>
              <a:rPr lang="en-US" sz="5400" b="1" dirty="0" smtClean="0">
                <a:solidFill>
                  <a:schemeClr val="accent3">
                    <a:lumMod val="50000"/>
                  </a:schemeClr>
                </a:solidFill>
                <a:latin typeface="Calibri"/>
                <a:ea typeface="Calibri"/>
                <a:cs typeface="Calibri"/>
                <a:sym typeface="Calibri"/>
              </a:rPr>
              <a:t>YOU </a:t>
            </a:r>
          </a:p>
          <a:p>
            <a:pPr marL="0" marR="0" lvl="0" indent="0" algn="l" rtl="0">
              <a:spcBef>
                <a:spcPts val="0"/>
              </a:spcBef>
              <a:spcAft>
                <a:spcPts val="0"/>
              </a:spcAft>
              <a:buNone/>
            </a:pPr>
            <a:r>
              <a:rPr lang="en-US" sz="5400" b="1" dirty="0" smtClean="0">
                <a:solidFill>
                  <a:schemeClr val="accent3">
                    <a:lumMod val="50000"/>
                  </a:schemeClr>
                </a:solidFill>
                <a:latin typeface="Calibri"/>
                <a:ea typeface="Calibri"/>
                <a:cs typeface="Calibri"/>
                <a:sym typeface="Calibri"/>
              </a:rPr>
              <a:t>For not sleeping</a:t>
            </a:r>
            <a:endParaRPr sz="5400" b="1" dirty="0">
              <a:solidFill>
                <a:schemeClr val="accent3">
                  <a:lumMod val="50000"/>
                </a:schemeClr>
              </a:solidFill>
              <a:latin typeface="Calibri"/>
              <a:ea typeface="Calibri"/>
              <a:cs typeface="Calibri"/>
              <a:sym typeface="Calibri"/>
            </a:endParaRPr>
          </a:p>
        </p:txBody>
      </p:sp>
      <p:sp>
        <p:nvSpPr>
          <p:cNvPr id="2" name="مستطيل 1"/>
          <p:cNvSpPr/>
          <p:nvPr/>
        </p:nvSpPr>
        <p:spPr>
          <a:xfrm>
            <a:off x="4455636" y="4264151"/>
            <a:ext cx="2699778" cy="307777"/>
          </a:xfrm>
          <a:prstGeom prst="rect">
            <a:avLst/>
          </a:prstGeom>
        </p:spPr>
        <p:txBody>
          <a:bodyPr wrap="none">
            <a:spAutoFit/>
          </a:bodyPr>
          <a:lstStyle/>
          <a:p>
            <a:r>
              <a:rPr lang="en-US" dirty="0" smtClean="0"/>
              <a:t>Mohammed Khalid abd-alfattah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71"/>
                                        </p:tgtEl>
                                        <p:attrNameLst>
                                          <p:attrName>style.visibility</p:attrName>
                                        </p:attrNameLst>
                                      </p:cBhvr>
                                      <p:to>
                                        <p:strVal val="visible"/>
                                      </p:to>
                                    </p:set>
                                    <p:animEffect transition="in" filter="fade">
                                      <p:cBhvr>
                                        <p:cTn id="7" dur="500"/>
                                        <p:tgtEl>
                                          <p:spTgt spid="1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3"/>
          <p:cNvSpPr/>
          <p:nvPr/>
        </p:nvSpPr>
        <p:spPr>
          <a:xfrm>
            <a:off x="4336694" y="1769913"/>
            <a:ext cx="3530274" cy="1898623"/>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800">
                <a:solidFill>
                  <a:srgbClr val="363B45"/>
                </a:solidFill>
                <a:latin typeface="Calibri"/>
                <a:ea typeface="Calibri"/>
                <a:cs typeface="Calibri"/>
                <a:sym typeface="Calibri"/>
              </a:rPr>
              <a:t>01</a:t>
            </a:r>
            <a:endParaRPr sz="13800">
              <a:solidFill>
                <a:srgbClr val="363B45"/>
              </a:solidFill>
              <a:latin typeface="Calibri"/>
              <a:ea typeface="Calibri"/>
              <a:cs typeface="Calibri"/>
              <a:sym typeface="Calibri"/>
            </a:endParaRPr>
          </a:p>
        </p:txBody>
      </p:sp>
      <p:sp>
        <p:nvSpPr>
          <p:cNvPr id="1014" name="Google Shape;1014;p3"/>
          <p:cNvSpPr/>
          <p:nvPr/>
        </p:nvSpPr>
        <p:spPr>
          <a:xfrm>
            <a:off x="4199183" y="3823312"/>
            <a:ext cx="3778403" cy="754897"/>
          </a:xfrm>
          <a:prstGeom prst="rect">
            <a:avLst/>
          </a:prstGeom>
          <a:noFill/>
          <a:ln>
            <a:noFill/>
          </a:ln>
        </p:spPr>
        <p:txBody>
          <a:bodyPr spcFirstLastPara="1" wrap="square" lIns="91425" tIns="45700" rIns="91425" bIns="45700" anchor="ctr" anchorCtr="0">
            <a:normAutofit/>
          </a:bodyPr>
          <a:lstStyle/>
          <a:p>
            <a:pPr marL="0" marR="0" lvl="0" indent="0" algn="ctr" rtl="0">
              <a:lnSpc>
                <a:spcPct val="110000"/>
              </a:lnSpc>
              <a:spcBef>
                <a:spcPts val="0"/>
              </a:spcBef>
              <a:spcAft>
                <a:spcPts val="0"/>
              </a:spcAft>
              <a:buNone/>
            </a:pPr>
            <a:r>
              <a:rPr lang="en-US" sz="3200" dirty="0">
                <a:solidFill>
                  <a:schemeClr val="lt1"/>
                </a:solidFill>
                <a:latin typeface="Calibri"/>
                <a:ea typeface="Calibri"/>
                <a:cs typeface="Calibri"/>
                <a:sym typeface="Calibri"/>
              </a:rPr>
              <a:t>Introduction </a:t>
            </a:r>
            <a:endParaRPr sz="3200" dirty="0">
              <a:solidFill>
                <a:schemeClr val="lt1"/>
              </a:solidFill>
              <a:latin typeface="Calibri"/>
              <a:ea typeface="Calibri"/>
              <a:cs typeface="Calibri"/>
              <a:sym typeface="Calibri"/>
            </a:endParaRPr>
          </a:p>
        </p:txBody>
      </p:sp>
      <p:cxnSp>
        <p:nvCxnSpPr>
          <p:cNvPr id="1016" name="Google Shape;1016;p3"/>
          <p:cNvCxnSpPr/>
          <p:nvPr/>
        </p:nvCxnSpPr>
        <p:spPr>
          <a:xfrm rot="10800000">
            <a:off x="4357089" y="4696457"/>
            <a:ext cx="3489484" cy="0"/>
          </a:xfrm>
          <a:prstGeom prst="straightConnector1">
            <a:avLst/>
          </a:prstGeom>
          <a:noFill/>
          <a:ln w="9525" cap="flat" cmpd="sng">
            <a:solidFill>
              <a:srgbClr val="FFC000"/>
            </a:solidFill>
            <a:prstDash val="solid"/>
            <a:miter lim="800000"/>
            <a:headEnd type="none" w="sm" len="sm"/>
            <a:tailEnd type="none" w="sm" len="sm"/>
          </a:ln>
        </p:spPr>
      </p:cxnSp>
      <p:cxnSp>
        <p:nvCxnSpPr>
          <p:cNvPr id="1017" name="Google Shape;1017;p3"/>
          <p:cNvCxnSpPr/>
          <p:nvPr/>
        </p:nvCxnSpPr>
        <p:spPr>
          <a:xfrm rot="10800000">
            <a:off x="4357089" y="3876041"/>
            <a:ext cx="3489484" cy="0"/>
          </a:xfrm>
          <a:prstGeom prst="straightConnector1">
            <a:avLst/>
          </a:prstGeom>
          <a:noFill/>
          <a:ln w="9525" cap="flat" cmpd="sng">
            <a:solidFill>
              <a:srgbClr val="FFC000"/>
            </a:solidFill>
            <a:prstDash val="solid"/>
            <a:miter lim="800000"/>
            <a:headEnd type="none" w="sm" len="sm"/>
            <a:tailEnd type="none" w="sm" len="sm"/>
          </a:ln>
        </p:spPr>
      </p:cxnSp>
      <p:sp>
        <p:nvSpPr>
          <p:cNvPr id="1018" name="Google Shape;1018;p3"/>
          <p:cNvSpPr/>
          <p:nvPr/>
        </p:nvSpPr>
        <p:spPr>
          <a:xfrm>
            <a:off x="620746" y="377952"/>
            <a:ext cx="10961312" cy="5936169"/>
          </a:xfrm>
          <a:prstGeom prst="rect">
            <a:avLst/>
          </a:prstGeom>
          <a:noFill/>
          <a:ln w="19050" cap="flat" cmpd="sng">
            <a:solidFill>
              <a:srgbClr val="FFC000"/>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9" name="Google Shape;1019;p3"/>
          <p:cNvSpPr/>
          <p:nvPr/>
        </p:nvSpPr>
        <p:spPr>
          <a:xfrm>
            <a:off x="1607984" y="989472"/>
            <a:ext cx="1209305" cy="1193341"/>
          </a:xfrm>
          <a:custGeom>
            <a:avLst/>
            <a:gdLst/>
            <a:ahLst/>
            <a:cxnLst/>
            <a:rect l="l" t="t" r="r" b="b"/>
            <a:pathLst>
              <a:path w="200" h="197" extrusionOk="0">
                <a:moveTo>
                  <a:pt x="126" y="191"/>
                </a:moveTo>
                <a:cubicBezTo>
                  <a:pt x="125" y="191"/>
                  <a:pt x="125" y="191"/>
                  <a:pt x="125" y="191"/>
                </a:cubicBezTo>
                <a:cubicBezTo>
                  <a:pt x="123" y="189"/>
                  <a:pt x="122" y="185"/>
                  <a:pt x="125" y="182"/>
                </a:cubicBezTo>
                <a:cubicBezTo>
                  <a:pt x="127" y="180"/>
                  <a:pt x="131" y="180"/>
                  <a:pt x="133" y="182"/>
                </a:cubicBezTo>
                <a:cubicBezTo>
                  <a:pt x="133" y="182"/>
                  <a:pt x="134" y="182"/>
                  <a:pt x="134" y="182"/>
                </a:cubicBezTo>
                <a:cubicBezTo>
                  <a:pt x="137" y="178"/>
                  <a:pt x="137" y="178"/>
                  <a:pt x="137" y="178"/>
                </a:cubicBezTo>
                <a:cubicBezTo>
                  <a:pt x="137" y="178"/>
                  <a:pt x="137" y="178"/>
                  <a:pt x="137" y="178"/>
                </a:cubicBezTo>
                <a:cubicBezTo>
                  <a:pt x="134" y="176"/>
                  <a:pt x="134" y="172"/>
                  <a:pt x="136" y="169"/>
                </a:cubicBezTo>
                <a:cubicBezTo>
                  <a:pt x="139" y="167"/>
                  <a:pt x="143" y="167"/>
                  <a:pt x="145" y="169"/>
                </a:cubicBezTo>
                <a:cubicBezTo>
                  <a:pt x="145" y="169"/>
                  <a:pt x="145" y="169"/>
                  <a:pt x="146" y="169"/>
                </a:cubicBezTo>
                <a:cubicBezTo>
                  <a:pt x="150" y="165"/>
                  <a:pt x="150" y="165"/>
                  <a:pt x="150" y="165"/>
                </a:cubicBezTo>
                <a:cubicBezTo>
                  <a:pt x="150" y="164"/>
                  <a:pt x="149" y="164"/>
                  <a:pt x="149" y="164"/>
                </a:cubicBezTo>
                <a:cubicBezTo>
                  <a:pt x="147" y="162"/>
                  <a:pt x="147" y="158"/>
                  <a:pt x="149" y="155"/>
                </a:cubicBezTo>
                <a:cubicBezTo>
                  <a:pt x="151" y="153"/>
                  <a:pt x="155" y="153"/>
                  <a:pt x="158" y="155"/>
                </a:cubicBezTo>
                <a:cubicBezTo>
                  <a:pt x="158" y="155"/>
                  <a:pt x="158" y="155"/>
                  <a:pt x="158" y="156"/>
                </a:cubicBezTo>
                <a:cubicBezTo>
                  <a:pt x="162" y="151"/>
                  <a:pt x="162" y="151"/>
                  <a:pt x="162" y="151"/>
                </a:cubicBezTo>
                <a:cubicBezTo>
                  <a:pt x="162" y="151"/>
                  <a:pt x="162" y="150"/>
                  <a:pt x="162" y="150"/>
                </a:cubicBezTo>
                <a:cubicBezTo>
                  <a:pt x="159" y="148"/>
                  <a:pt x="159" y="144"/>
                  <a:pt x="161" y="142"/>
                </a:cubicBezTo>
                <a:cubicBezTo>
                  <a:pt x="164" y="139"/>
                  <a:pt x="168" y="139"/>
                  <a:pt x="170" y="141"/>
                </a:cubicBezTo>
                <a:cubicBezTo>
                  <a:pt x="170" y="141"/>
                  <a:pt x="170" y="141"/>
                  <a:pt x="171" y="142"/>
                </a:cubicBezTo>
                <a:cubicBezTo>
                  <a:pt x="175" y="137"/>
                  <a:pt x="175" y="137"/>
                  <a:pt x="175" y="137"/>
                </a:cubicBezTo>
                <a:cubicBezTo>
                  <a:pt x="175" y="137"/>
                  <a:pt x="174" y="137"/>
                  <a:pt x="174" y="136"/>
                </a:cubicBezTo>
                <a:cubicBezTo>
                  <a:pt x="172" y="134"/>
                  <a:pt x="172" y="130"/>
                  <a:pt x="174" y="128"/>
                </a:cubicBezTo>
                <a:cubicBezTo>
                  <a:pt x="176" y="125"/>
                  <a:pt x="180" y="125"/>
                  <a:pt x="183" y="127"/>
                </a:cubicBezTo>
                <a:cubicBezTo>
                  <a:pt x="183" y="127"/>
                  <a:pt x="183" y="128"/>
                  <a:pt x="183" y="128"/>
                </a:cubicBezTo>
                <a:cubicBezTo>
                  <a:pt x="187" y="123"/>
                  <a:pt x="187" y="123"/>
                  <a:pt x="187" y="123"/>
                </a:cubicBezTo>
                <a:cubicBezTo>
                  <a:pt x="187" y="123"/>
                  <a:pt x="187" y="123"/>
                  <a:pt x="187" y="122"/>
                </a:cubicBezTo>
                <a:cubicBezTo>
                  <a:pt x="184" y="120"/>
                  <a:pt x="184" y="116"/>
                  <a:pt x="186" y="114"/>
                </a:cubicBezTo>
                <a:cubicBezTo>
                  <a:pt x="189" y="111"/>
                  <a:pt x="192" y="111"/>
                  <a:pt x="195" y="113"/>
                </a:cubicBezTo>
                <a:cubicBezTo>
                  <a:pt x="195" y="113"/>
                  <a:pt x="195" y="114"/>
                  <a:pt x="196" y="114"/>
                </a:cubicBezTo>
                <a:cubicBezTo>
                  <a:pt x="200" y="109"/>
                  <a:pt x="200" y="109"/>
                  <a:pt x="200" y="109"/>
                </a:cubicBezTo>
                <a:cubicBezTo>
                  <a:pt x="79" y="0"/>
                  <a:pt x="79" y="0"/>
                  <a:pt x="79" y="0"/>
                </a:cubicBezTo>
                <a:cubicBezTo>
                  <a:pt x="0" y="88"/>
                  <a:pt x="0" y="88"/>
                  <a:pt x="0" y="88"/>
                </a:cubicBezTo>
                <a:cubicBezTo>
                  <a:pt x="121" y="197"/>
                  <a:pt x="121" y="197"/>
                  <a:pt x="121" y="197"/>
                </a:cubicBezTo>
                <a:lnTo>
                  <a:pt x="126" y="191"/>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20" name="Google Shape;1020;p3"/>
          <p:cNvGrpSpPr/>
          <p:nvPr/>
        </p:nvGrpSpPr>
        <p:grpSpPr>
          <a:xfrm>
            <a:off x="279952" y="162285"/>
            <a:ext cx="2177813" cy="1870498"/>
            <a:chOff x="571501" y="-28575"/>
            <a:chExt cx="2598737" cy="2232025"/>
          </a:xfrm>
        </p:grpSpPr>
        <p:sp>
          <p:nvSpPr>
            <p:cNvPr id="1021" name="Google Shape;1021;p3"/>
            <p:cNvSpPr/>
            <p:nvPr/>
          </p:nvSpPr>
          <p:spPr>
            <a:xfrm>
              <a:off x="571501" y="101600"/>
              <a:ext cx="2598737" cy="2101850"/>
            </a:xfrm>
            <a:custGeom>
              <a:avLst/>
              <a:gdLst/>
              <a:ahLst/>
              <a:cxnLst/>
              <a:rect l="l" t="t" r="r" b="b"/>
              <a:pathLst>
                <a:path w="360" h="291" extrusionOk="0">
                  <a:moveTo>
                    <a:pt x="354" y="236"/>
                  </a:moveTo>
                  <a:cubicBezTo>
                    <a:pt x="48" y="290"/>
                    <a:pt x="48" y="290"/>
                    <a:pt x="48" y="290"/>
                  </a:cubicBezTo>
                  <a:cubicBezTo>
                    <a:pt x="44" y="291"/>
                    <a:pt x="41" y="288"/>
                    <a:pt x="40" y="284"/>
                  </a:cubicBezTo>
                  <a:cubicBezTo>
                    <a:pt x="1" y="63"/>
                    <a:pt x="1" y="63"/>
                    <a:pt x="1" y="63"/>
                  </a:cubicBezTo>
                  <a:cubicBezTo>
                    <a:pt x="0" y="59"/>
                    <a:pt x="3" y="56"/>
                    <a:pt x="7" y="55"/>
                  </a:cubicBezTo>
                  <a:cubicBezTo>
                    <a:pt x="312" y="1"/>
                    <a:pt x="312" y="1"/>
                    <a:pt x="312" y="1"/>
                  </a:cubicBezTo>
                  <a:cubicBezTo>
                    <a:pt x="316" y="0"/>
                    <a:pt x="320" y="3"/>
                    <a:pt x="320" y="6"/>
                  </a:cubicBezTo>
                  <a:cubicBezTo>
                    <a:pt x="360" y="228"/>
                    <a:pt x="360" y="228"/>
                    <a:pt x="360" y="228"/>
                  </a:cubicBezTo>
                  <a:cubicBezTo>
                    <a:pt x="360" y="231"/>
                    <a:pt x="358" y="235"/>
                    <a:pt x="354" y="236"/>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2" name="Google Shape;1022;p3"/>
            <p:cNvSpPr/>
            <p:nvPr/>
          </p:nvSpPr>
          <p:spPr>
            <a:xfrm>
              <a:off x="622301" y="144463"/>
              <a:ext cx="2490787" cy="1979613"/>
            </a:xfrm>
            <a:custGeom>
              <a:avLst/>
              <a:gdLst/>
              <a:ahLst/>
              <a:cxnLst/>
              <a:rect l="l" t="t" r="r" b="b"/>
              <a:pathLst>
                <a:path w="1569" h="1247" extrusionOk="0">
                  <a:moveTo>
                    <a:pt x="1569" y="1002"/>
                  </a:moveTo>
                  <a:lnTo>
                    <a:pt x="182" y="1247"/>
                  </a:lnTo>
                  <a:lnTo>
                    <a:pt x="0" y="246"/>
                  </a:lnTo>
                  <a:lnTo>
                    <a:pt x="1391" y="0"/>
                  </a:lnTo>
                  <a:lnTo>
                    <a:pt x="1569" y="1002"/>
                  </a:lnTo>
                  <a:close/>
                </a:path>
              </a:pathLst>
            </a:custGeom>
            <a:solidFill>
              <a:srgbClr val="B83B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3" name="Google Shape;1023;p3"/>
            <p:cNvSpPr/>
            <p:nvPr/>
          </p:nvSpPr>
          <p:spPr>
            <a:xfrm>
              <a:off x="658813" y="93663"/>
              <a:ext cx="2409825" cy="1958975"/>
            </a:xfrm>
            <a:custGeom>
              <a:avLst/>
              <a:gdLst/>
              <a:ahLst/>
              <a:cxnLst/>
              <a:rect l="l" t="t" r="r" b="b"/>
              <a:pathLst>
                <a:path w="334" h="271" extrusionOk="0">
                  <a:moveTo>
                    <a:pt x="334" y="219"/>
                  </a:moveTo>
                  <a:cubicBezTo>
                    <a:pt x="295" y="0"/>
                    <a:pt x="295" y="0"/>
                    <a:pt x="295" y="0"/>
                  </a:cubicBezTo>
                  <a:cubicBezTo>
                    <a:pt x="184" y="3"/>
                    <a:pt x="152" y="52"/>
                    <a:pt x="152" y="52"/>
                  </a:cubicBezTo>
                  <a:cubicBezTo>
                    <a:pt x="152" y="52"/>
                    <a:pt x="105" y="17"/>
                    <a:pt x="0" y="53"/>
                  </a:cubicBezTo>
                  <a:cubicBezTo>
                    <a:pt x="39" y="271"/>
                    <a:pt x="39" y="271"/>
                    <a:pt x="39" y="271"/>
                  </a:cubicBezTo>
                  <a:lnTo>
                    <a:pt x="334" y="219"/>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4" name="Google Shape;1024;p3"/>
            <p:cNvSpPr/>
            <p:nvPr/>
          </p:nvSpPr>
          <p:spPr>
            <a:xfrm>
              <a:off x="636588" y="-28575"/>
              <a:ext cx="2411412" cy="1958975"/>
            </a:xfrm>
            <a:custGeom>
              <a:avLst/>
              <a:gdLst/>
              <a:ahLst/>
              <a:cxnLst/>
              <a:rect l="l" t="t" r="r" b="b"/>
              <a:pathLst>
                <a:path w="334" h="271" extrusionOk="0">
                  <a:moveTo>
                    <a:pt x="334" y="218"/>
                  </a:moveTo>
                  <a:cubicBezTo>
                    <a:pt x="295" y="0"/>
                    <a:pt x="295" y="0"/>
                    <a:pt x="295" y="0"/>
                  </a:cubicBezTo>
                  <a:cubicBezTo>
                    <a:pt x="184" y="2"/>
                    <a:pt x="152" y="52"/>
                    <a:pt x="152" y="52"/>
                  </a:cubicBezTo>
                  <a:cubicBezTo>
                    <a:pt x="152" y="52"/>
                    <a:pt x="105" y="17"/>
                    <a:pt x="0" y="52"/>
                  </a:cubicBezTo>
                  <a:cubicBezTo>
                    <a:pt x="39" y="271"/>
                    <a:pt x="39" y="271"/>
                    <a:pt x="39" y="271"/>
                  </a:cubicBezTo>
                  <a:lnTo>
                    <a:pt x="334" y="218"/>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5" name="Google Shape;1025;p3"/>
            <p:cNvSpPr/>
            <p:nvPr/>
          </p:nvSpPr>
          <p:spPr>
            <a:xfrm>
              <a:off x="1733551" y="-28575"/>
              <a:ext cx="1314450" cy="1770063"/>
            </a:xfrm>
            <a:custGeom>
              <a:avLst/>
              <a:gdLst/>
              <a:ahLst/>
              <a:cxnLst/>
              <a:rect l="l" t="t" r="r" b="b"/>
              <a:pathLst>
                <a:path w="182" h="245" extrusionOk="0">
                  <a:moveTo>
                    <a:pt x="143" y="0"/>
                  </a:moveTo>
                  <a:cubicBezTo>
                    <a:pt x="32" y="2"/>
                    <a:pt x="0" y="52"/>
                    <a:pt x="0" y="52"/>
                  </a:cubicBezTo>
                  <a:cubicBezTo>
                    <a:pt x="34" y="245"/>
                    <a:pt x="34" y="245"/>
                    <a:pt x="34" y="245"/>
                  </a:cubicBezTo>
                  <a:cubicBezTo>
                    <a:pt x="182" y="218"/>
                    <a:pt x="182" y="218"/>
                    <a:pt x="182" y="218"/>
                  </a:cubicBezTo>
                  <a:lnTo>
                    <a:pt x="143" y="0"/>
                  </a:lnTo>
                  <a:close/>
                </a:path>
              </a:pathLst>
            </a:cu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26" name="Google Shape;1026;p3"/>
          <p:cNvGrpSpPr/>
          <p:nvPr/>
        </p:nvGrpSpPr>
        <p:grpSpPr>
          <a:xfrm>
            <a:off x="9286533" y="368300"/>
            <a:ext cx="2324100" cy="2270125"/>
            <a:chOff x="4576763" y="-260350"/>
            <a:chExt cx="2324100" cy="2270125"/>
          </a:xfrm>
        </p:grpSpPr>
        <p:sp>
          <p:nvSpPr>
            <p:cNvPr id="1027" name="Google Shape;1027;p3"/>
            <p:cNvSpPr/>
            <p:nvPr/>
          </p:nvSpPr>
          <p:spPr>
            <a:xfrm>
              <a:off x="5154613" y="498475"/>
              <a:ext cx="1400175" cy="1452563"/>
            </a:xfrm>
            <a:custGeom>
              <a:avLst/>
              <a:gdLst/>
              <a:ahLst/>
              <a:cxnLst/>
              <a:rect l="l" t="t" r="r" b="b"/>
              <a:pathLst>
                <a:path w="194" h="201" extrusionOk="0">
                  <a:moveTo>
                    <a:pt x="5" y="131"/>
                  </a:moveTo>
                  <a:cubicBezTo>
                    <a:pt x="5" y="131"/>
                    <a:pt x="5" y="130"/>
                    <a:pt x="6" y="130"/>
                  </a:cubicBezTo>
                  <a:cubicBezTo>
                    <a:pt x="8" y="128"/>
                    <a:pt x="12" y="127"/>
                    <a:pt x="14" y="129"/>
                  </a:cubicBezTo>
                  <a:cubicBezTo>
                    <a:pt x="17" y="131"/>
                    <a:pt x="17" y="135"/>
                    <a:pt x="15" y="138"/>
                  </a:cubicBezTo>
                  <a:cubicBezTo>
                    <a:pt x="15" y="138"/>
                    <a:pt x="15" y="138"/>
                    <a:pt x="15" y="139"/>
                  </a:cubicBezTo>
                  <a:cubicBezTo>
                    <a:pt x="19" y="142"/>
                    <a:pt x="19" y="142"/>
                    <a:pt x="19" y="142"/>
                  </a:cubicBezTo>
                  <a:cubicBezTo>
                    <a:pt x="19" y="142"/>
                    <a:pt x="19" y="141"/>
                    <a:pt x="19" y="141"/>
                  </a:cubicBezTo>
                  <a:cubicBezTo>
                    <a:pt x="21" y="139"/>
                    <a:pt x="25" y="138"/>
                    <a:pt x="28" y="140"/>
                  </a:cubicBezTo>
                  <a:cubicBezTo>
                    <a:pt x="30" y="143"/>
                    <a:pt x="31" y="146"/>
                    <a:pt x="29" y="149"/>
                  </a:cubicBezTo>
                  <a:cubicBezTo>
                    <a:pt x="29" y="149"/>
                    <a:pt x="28" y="149"/>
                    <a:pt x="28" y="150"/>
                  </a:cubicBezTo>
                  <a:cubicBezTo>
                    <a:pt x="33" y="154"/>
                    <a:pt x="33" y="154"/>
                    <a:pt x="33" y="154"/>
                  </a:cubicBezTo>
                  <a:cubicBezTo>
                    <a:pt x="33" y="153"/>
                    <a:pt x="34" y="153"/>
                    <a:pt x="34" y="153"/>
                  </a:cubicBezTo>
                  <a:cubicBezTo>
                    <a:pt x="36" y="150"/>
                    <a:pt x="40" y="150"/>
                    <a:pt x="42" y="152"/>
                  </a:cubicBezTo>
                  <a:cubicBezTo>
                    <a:pt x="45" y="154"/>
                    <a:pt x="45" y="158"/>
                    <a:pt x="43" y="161"/>
                  </a:cubicBezTo>
                  <a:cubicBezTo>
                    <a:pt x="43" y="161"/>
                    <a:pt x="43" y="161"/>
                    <a:pt x="43" y="161"/>
                  </a:cubicBezTo>
                  <a:cubicBezTo>
                    <a:pt x="48" y="165"/>
                    <a:pt x="48" y="165"/>
                    <a:pt x="48" y="165"/>
                  </a:cubicBezTo>
                  <a:cubicBezTo>
                    <a:pt x="48" y="165"/>
                    <a:pt x="48" y="165"/>
                    <a:pt x="48" y="165"/>
                  </a:cubicBezTo>
                  <a:cubicBezTo>
                    <a:pt x="50" y="162"/>
                    <a:pt x="54" y="162"/>
                    <a:pt x="57" y="164"/>
                  </a:cubicBezTo>
                  <a:cubicBezTo>
                    <a:pt x="60" y="166"/>
                    <a:pt x="60" y="170"/>
                    <a:pt x="58" y="172"/>
                  </a:cubicBezTo>
                  <a:cubicBezTo>
                    <a:pt x="58" y="173"/>
                    <a:pt x="57" y="173"/>
                    <a:pt x="57" y="173"/>
                  </a:cubicBezTo>
                  <a:cubicBezTo>
                    <a:pt x="62" y="177"/>
                    <a:pt x="62" y="177"/>
                    <a:pt x="62" y="177"/>
                  </a:cubicBezTo>
                  <a:cubicBezTo>
                    <a:pt x="62" y="177"/>
                    <a:pt x="63" y="177"/>
                    <a:pt x="63" y="176"/>
                  </a:cubicBezTo>
                  <a:cubicBezTo>
                    <a:pt x="65" y="174"/>
                    <a:pt x="69" y="173"/>
                    <a:pt x="71" y="176"/>
                  </a:cubicBezTo>
                  <a:cubicBezTo>
                    <a:pt x="74" y="178"/>
                    <a:pt x="74" y="182"/>
                    <a:pt x="72" y="184"/>
                  </a:cubicBezTo>
                  <a:cubicBezTo>
                    <a:pt x="72" y="184"/>
                    <a:pt x="72" y="185"/>
                    <a:pt x="72" y="185"/>
                  </a:cubicBezTo>
                  <a:cubicBezTo>
                    <a:pt x="77" y="189"/>
                    <a:pt x="77" y="189"/>
                    <a:pt x="77" y="189"/>
                  </a:cubicBezTo>
                  <a:cubicBezTo>
                    <a:pt x="77" y="189"/>
                    <a:pt x="77" y="188"/>
                    <a:pt x="77" y="188"/>
                  </a:cubicBezTo>
                  <a:cubicBezTo>
                    <a:pt x="79" y="186"/>
                    <a:pt x="83" y="185"/>
                    <a:pt x="86" y="187"/>
                  </a:cubicBezTo>
                  <a:cubicBezTo>
                    <a:pt x="89" y="189"/>
                    <a:pt x="89" y="193"/>
                    <a:pt x="87" y="196"/>
                  </a:cubicBezTo>
                  <a:cubicBezTo>
                    <a:pt x="87" y="196"/>
                    <a:pt x="86" y="196"/>
                    <a:pt x="86" y="196"/>
                  </a:cubicBezTo>
                  <a:cubicBezTo>
                    <a:pt x="92" y="201"/>
                    <a:pt x="92" y="201"/>
                    <a:pt x="92" y="201"/>
                  </a:cubicBezTo>
                  <a:cubicBezTo>
                    <a:pt x="194" y="74"/>
                    <a:pt x="194" y="74"/>
                    <a:pt x="194" y="74"/>
                  </a:cubicBezTo>
                  <a:cubicBezTo>
                    <a:pt x="102" y="0"/>
                    <a:pt x="102" y="0"/>
                    <a:pt x="102" y="0"/>
                  </a:cubicBezTo>
                  <a:cubicBezTo>
                    <a:pt x="0" y="127"/>
                    <a:pt x="0" y="127"/>
                    <a:pt x="0" y="127"/>
                  </a:cubicBezTo>
                  <a:lnTo>
                    <a:pt x="5" y="131"/>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8" name="Google Shape;1028;p3"/>
            <p:cNvSpPr/>
            <p:nvPr/>
          </p:nvSpPr>
          <p:spPr>
            <a:xfrm>
              <a:off x="4576763" y="-260350"/>
              <a:ext cx="2324100" cy="2270125"/>
            </a:xfrm>
            <a:custGeom>
              <a:avLst/>
              <a:gdLst/>
              <a:ahLst/>
              <a:cxnLst/>
              <a:rect l="l" t="t" r="r" b="b"/>
              <a:pathLst>
                <a:path w="1464" h="1430" extrusionOk="0">
                  <a:moveTo>
                    <a:pt x="0" y="1006"/>
                  </a:moveTo>
                  <a:lnTo>
                    <a:pt x="1464" y="1430"/>
                  </a:lnTo>
                  <a:lnTo>
                    <a:pt x="319" y="0"/>
                  </a:lnTo>
                  <a:lnTo>
                    <a:pt x="0" y="1006"/>
                  </a:lnTo>
                  <a:close/>
                  <a:moveTo>
                    <a:pt x="337" y="824"/>
                  </a:moveTo>
                  <a:lnTo>
                    <a:pt x="432" y="510"/>
                  </a:lnTo>
                  <a:lnTo>
                    <a:pt x="792" y="956"/>
                  </a:lnTo>
                  <a:lnTo>
                    <a:pt x="337" y="824"/>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9" name="Google Shape;1029;p3"/>
            <p:cNvSpPr/>
            <p:nvPr/>
          </p:nvSpPr>
          <p:spPr>
            <a:xfrm>
              <a:off x="6526213" y="1704975"/>
              <a:ext cx="65087" cy="58738"/>
            </a:xfrm>
            <a:custGeom>
              <a:avLst/>
              <a:gdLst/>
              <a:ahLst/>
              <a:cxnLst/>
              <a:rect l="l" t="t" r="r" b="b"/>
              <a:pathLst>
                <a:path w="41" h="37" extrusionOk="0">
                  <a:moveTo>
                    <a:pt x="0" y="28"/>
                  </a:moveTo>
                  <a:lnTo>
                    <a:pt x="32" y="0"/>
                  </a:lnTo>
                  <a:lnTo>
                    <a:pt x="41" y="10"/>
                  </a:lnTo>
                  <a:lnTo>
                    <a:pt x="5"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0" name="Google Shape;1030;p3"/>
            <p:cNvSpPr/>
            <p:nvPr/>
          </p:nvSpPr>
          <p:spPr>
            <a:xfrm>
              <a:off x="6483350" y="1655763"/>
              <a:ext cx="65087" cy="57150"/>
            </a:xfrm>
            <a:custGeom>
              <a:avLst/>
              <a:gdLst/>
              <a:ahLst/>
              <a:cxnLst/>
              <a:rect l="l" t="t" r="r" b="b"/>
              <a:pathLst>
                <a:path w="41" h="36" extrusionOk="0">
                  <a:moveTo>
                    <a:pt x="0" y="27"/>
                  </a:moveTo>
                  <a:lnTo>
                    <a:pt x="36"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1" name="Google Shape;1031;p3"/>
            <p:cNvSpPr/>
            <p:nvPr/>
          </p:nvSpPr>
          <p:spPr>
            <a:xfrm>
              <a:off x="6438900" y="1604963"/>
              <a:ext cx="73025" cy="57150"/>
            </a:xfrm>
            <a:custGeom>
              <a:avLst/>
              <a:gdLst/>
              <a:ahLst/>
              <a:cxnLst/>
              <a:rect l="l" t="t" r="r" b="b"/>
              <a:pathLst>
                <a:path w="46" h="36" extrusionOk="0">
                  <a:moveTo>
                    <a:pt x="0" y="32"/>
                  </a:moveTo>
                  <a:lnTo>
                    <a:pt x="37" y="0"/>
                  </a:lnTo>
                  <a:lnTo>
                    <a:pt x="46"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2" name="Google Shape;1032;p3"/>
            <p:cNvSpPr/>
            <p:nvPr/>
          </p:nvSpPr>
          <p:spPr>
            <a:xfrm>
              <a:off x="6403975" y="1554163"/>
              <a:ext cx="65087" cy="65088"/>
            </a:xfrm>
            <a:custGeom>
              <a:avLst/>
              <a:gdLst/>
              <a:ahLst/>
              <a:cxnLst/>
              <a:rect l="l" t="t" r="r" b="b"/>
              <a:pathLst>
                <a:path w="41" h="41" extrusionOk="0">
                  <a:moveTo>
                    <a:pt x="0" y="32"/>
                  </a:moveTo>
                  <a:lnTo>
                    <a:pt x="36" y="0"/>
                  </a:lnTo>
                  <a:lnTo>
                    <a:pt x="41" y="9"/>
                  </a:lnTo>
                  <a:lnTo>
                    <a:pt x="4" y="41"/>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3" name="Google Shape;1033;p3"/>
            <p:cNvSpPr/>
            <p:nvPr/>
          </p:nvSpPr>
          <p:spPr>
            <a:xfrm>
              <a:off x="6288088" y="1511300"/>
              <a:ext cx="144462" cy="114300"/>
            </a:xfrm>
            <a:custGeom>
              <a:avLst/>
              <a:gdLst/>
              <a:ahLst/>
              <a:cxnLst/>
              <a:rect l="l" t="t" r="r" b="b"/>
              <a:pathLst>
                <a:path w="91" h="72" extrusionOk="0">
                  <a:moveTo>
                    <a:pt x="0" y="63"/>
                  </a:moveTo>
                  <a:lnTo>
                    <a:pt x="82" y="0"/>
                  </a:lnTo>
                  <a:lnTo>
                    <a:pt x="91" y="4"/>
                  </a:lnTo>
                  <a:lnTo>
                    <a:pt x="4" y="72"/>
                  </a:lnTo>
                  <a:lnTo>
                    <a:pt x="0" y="63"/>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4" name="Google Shape;1034;p3"/>
            <p:cNvSpPr/>
            <p:nvPr/>
          </p:nvSpPr>
          <p:spPr>
            <a:xfrm>
              <a:off x="6324600" y="1460500"/>
              <a:ext cx="65087" cy="57150"/>
            </a:xfrm>
            <a:custGeom>
              <a:avLst/>
              <a:gdLst/>
              <a:ahLst/>
              <a:cxnLst/>
              <a:rect l="l" t="t" r="r" b="b"/>
              <a:pathLst>
                <a:path w="41" h="36" extrusionOk="0">
                  <a:moveTo>
                    <a:pt x="0" y="27"/>
                  </a:moveTo>
                  <a:lnTo>
                    <a:pt x="36"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5" name="Google Shape;1035;p3"/>
            <p:cNvSpPr/>
            <p:nvPr/>
          </p:nvSpPr>
          <p:spPr>
            <a:xfrm>
              <a:off x="6280150" y="1409700"/>
              <a:ext cx="73025" cy="57150"/>
            </a:xfrm>
            <a:custGeom>
              <a:avLst/>
              <a:gdLst/>
              <a:ahLst/>
              <a:cxnLst/>
              <a:rect l="l" t="t" r="r" b="b"/>
              <a:pathLst>
                <a:path w="46" h="36" extrusionOk="0">
                  <a:moveTo>
                    <a:pt x="0" y="27"/>
                  </a:moveTo>
                  <a:lnTo>
                    <a:pt x="37" y="0"/>
                  </a:lnTo>
                  <a:lnTo>
                    <a:pt x="46"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6" name="Google Shape;1036;p3"/>
            <p:cNvSpPr/>
            <p:nvPr/>
          </p:nvSpPr>
          <p:spPr>
            <a:xfrm>
              <a:off x="6245225" y="1358900"/>
              <a:ext cx="65087" cy="57150"/>
            </a:xfrm>
            <a:custGeom>
              <a:avLst/>
              <a:gdLst/>
              <a:ahLst/>
              <a:cxnLst/>
              <a:rect l="l" t="t" r="r" b="b"/>
              <a:pathLst>
                <a:path w="41" h="36" extrusionOk="0">
                  <a:moveTo>
                    <a:pt x="0" y="27"/>
                  </a:moveTo>
                  <a:lnTo>
                    <a:pt x="36"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7" name="Google Shape;1037;p3"/>
            <p:cNvSpPr/>
            <p:nvPr/>
          </p:nvSpPr>
          <p:spPr>
            <a:xfrm>
              <a:off x="6200775" y="1308100"/>
              <a:ext cx="65087" cy="58738"/>
            </a:xfrm>
            <a:custGeom>
              <a:avLst/>
              <a:gdLst/>
              <a:ahLst/>
              <a:cxnLst/>
              <a:rect l="l" t="t" r="r" b="b"/>
              <a:pathLst>
                <a:path w="41" h="37" extrusionOk="0">
                  <a:moveTo>
                    <a:pt x="0" y="27"/>
                  </a:moveTo>
                  <a:lnTo>
                    <a:pt x="37" y="0"/>
                  </a:lnTo>
                  <a:lnTo>
                    <a:pt x="41" y="9"/>
                  </a:lnTo>
                  <a:lnTo>
                    <a:pt x="9"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8" name="Google Shape;1038;p3"/>
            <p:cNvSpPr/>
            <p:nvPr/>
          </p:nvSpPr>
          <p:spPr>
            <a:xfrm>
              <a:off x="6086475" y="1257300"/>
              <a:ext cx="144462" cy="123825"/>
            </a:xfrm>
            <a:custGeom>
              <a:avLst/>
              <a:gdLst/>
              <a:ahLst/>
              <a:cxnLst/>
              <a:rect l="l" t="t" r="r" b="b"/>
              <a:pathLst>
                <a:path w="91" h="78" extrusionOk="0">
                  <a:moveTo>
                    <a:pt x="0" y="69"/>
                  </a:moveTo>
                  <a:lnTo>
                    <a:pt x="81" y="0"/>
                  </a:lnTo>
                  <a:lnTo>
                    <a:pt x="91" y="9"/>
                  </a:lnTo>
                  <a:lnTo>
                    <a:pt x="9" y="78"/>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9" name="Google Shape;1039;p3"/>
            <p:cNvSpPr/>
            <p:nvPr/>
          </p:nvSpPr>
          <p:spPr>
            <a:xfrm>
              <a:off x="6121400" y="1214438"/>
              <a:ext cx="73025" cy="57150"/>
            </a:xfrm>
            <a:custGeom>
              <a:avLst/>
              <a:gdLst/>
              <a:ahLst/>
              <a:cxnLst/>
              <a:rect l="l" t="t" r="r" b="b"/>
              <a:pathLst>
                <a:path w="46" h="36" extrusionOk="0">
                  <a:moveTo>
                    <a:pt x="0" y="27"/>
                  </a:moveTo>
                  <a:lnTo>
                    <a:pt x="37" y="0"/>
                  </a:lnTo>
                  <a:lnTo>
                    <a:pt x="46"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0" name="Google Shape;1040;p3"/>
            <p:cNvSpPr/>
            <p:nvPr/>
          </p:nvSpPr>
          <p:spPr>
            <a:xfrm>
              <a:off x="6086475" y="1163638"/>
              <a:ext cx="65087" cy="57150"/>
            </a:xfrm>
            <a:custGeom>
              <a:avLst/>
              <a:gdLst/>
              <a:ahLst/>
              <a:cxnLst/>
              <a:rect l="l" t="t" r="r" b="b"/>
              <a:pathLst>
                <a:path w="41" h="36" extrusionOk="0">
                  <a:moveTo>
                    <a:pt x="0" y="27"/>
                  </a:moveTo>
                  <a:lnTo>
                    <a:pt x="31"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1" name="Google Shape;1041;p3"/>
            <p:cNvSpPr/>
            <p:nvPr/>
          </p:nvSpPr>
          <p:spPr>
            <a:xfrm>
              <a:off x="6042025" y="1112838"/>
              <a:ext cx="65087" cy="58738"/>
            </a:xfrm>
            <a:custGeom>
              <a:avLst/>
              <a:gdLst/>
              <a:ahLst/>
              <a:cxnLst/>
              <a:rect l="l" t="t" r="r" b="b"/>
              <a:pathLst>
                <a:path w="41" h="37" extrusionOk="0">
                  <a:moveTo>
                    <a:pt x="0" y="28"/>
                  </a:moveTo>
                  <a:lnTo>
                    <a:pt x="37" y="0"/>
                  </a:lnTo>
                  <a:lnTo>
                    <a:pt x="41" y="9"/>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2" name="Google Shape;1042;p3"/>
            <p:cNvSpPr/>
            <p:nvPr/>
          </p:nvSpPr>
          <p:spPr>
            <a:xfrm>
              <a:off x="6007101" y="1062038"/>
              <a:ext cx="65087" cy="58738"/>
            </a:xfrm>
            <a:custGeom>
              <a:avLst/>
              <a:gdLst/>
              <a:ahLst/>
              <a:cxnLst/>
              <a:rect l="l" t="t" r="r" b="b"/>
              <a:pathLst>
                <a:path w="41" h="37" extrusionOk="0">
                  <a:moveTo>
                    <a:pt x="0" y="28"/>
                  </a:moveTo>
                  <a:lnTo>
                    <a:pt x="31" y="0"/>
                  </a:lnTo>
                  <a:lnTo>
                    <a:pt x="41" y="9"/>
                  </a:lnTo>
                  <a:lnTo>
                    <a:pt x="4"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3" name="Google Shape;1043;p3"/>
            <p:cNvSpPr/>
            <p:nvPr/>
          </p:nvSpPr>
          <p:spPr>
            <a:xfrm>
              <a:off x="5891213" y="1011238"/>
              <a:ext cx="136525" cy="115888"/>
            </a:xfrm>
            <a:custGeom>
              <a:avLst/>
              <a:gdLst/>
              <a:ahLst/>
              <a:cxnLst/>
              <a:rect l="l" t="t" r="r" b="b"/>
              <a:pathLst>
                <a:path w="86" h="73" extrusionOk="0">
                  <a:moveTo>
                    <a:pt x="0" y="69"/>
                  </a:moveTo>
                  <a:lnTo>
                    <a:pt x="82" y="0"/>
                  </a:lnTo>
                  <a:lnTo>
                    <a:pt x="86" y="10"/>
                  </a:lnTo>
                  <a:lnTo>
                    <a:pt x="4" y="73"/>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4" name="Google Shape;1044;p3"/>
            <p:cNvSpPr/>
            <p:nvPr/>
          </p:nvSpPr>
          <p:spPr>
            <a:xfrm>
              <a:off x="5927726" y="962025"/>
              <a:ext cx="65087" cy="57150"/>
            </a:xfrm>
            <a:custGeom>
              <a:avLst/>
              <a:gdLst/>
              <a:ahLst/>
              <a:cxnLst/>
              <a:rect l="l" t="t" r="r" b="b"/>
              <a:pathLst>
                <a:path w="41" h="36" extrusionOk="0">
                  <a:moveTo>
                    <a:pt x="0" y="27"/>
                  </a:moveTo>
                  <a:lnTo>
                    <a:pt x="31"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5" name="Google Shape;1045;p3"/>
            <p:cNvSpPr/>
            <p:nvPr/>
          </p:nvSpPr>
          <p:spPr>
            <a:xfrm>
              <a:off x="5883276" y="911225"/>
              <a:ext cx="65087" cy="57150"/>
            </a:xfrm>
            <a:custGeom>
              <a:avLst/>
              <a:gdLst/>
              <a:ahLst/>
              <a:cxnLst/>
              <a:rect l="l" t="t" r="r" b="b"/>
              <a:pathLst>
                <a:path w="41" h="36" extrusionOk="0">
                  <a:moveTo>
                    <a:pt x="0" y="32"/>
                  </a:moveTo>
                  <a:lnTo>
                    <a:pt x="37" y="0"/>
                  </a:lnTo>
                  <a:lnTo>
                    <a:pt x="41"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6" name="Google Shape;1046;p3"/>
            <p:cNvSpPr/>
            <p:nvPr/>
          </p:nvSpPr>
          <p:spPr>
            <a:xfrm>
              <a:off x="5848351" y="860425"/>
              <a:ext cx="65087" cy="65088"/>
            </a:xfrm>
            <a:custGeom>
              <a:avLst/>
              <a:gdLst/>
              <a:ahLst/>
              <a:cxnLst/>
              <a:rect l="l" t="t" r="r" b="b"/>
              <a:pathLst>
                <a:path w="41" h="41" extrusionOk="0">
                  <a:moveTo>
                    <a:pt x="0" y="32"/>
                  </a:moveTo>
                  <a:lnTo>
                    <a:pt x="31" y="0"/>
                  </a:lnTo>
                  <a:lnTo>
                    <a:pt x="41" y="9"/>
                  </a:lnTo>
                  <a:lnTo>
                    <a:pt x="4" y="41"/>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7" name="Google Shape;1047;p3"/>
            <p:cNvSpPr/>
            <p:nvPr/>
          </p:nvSpPr>
          <p:spPr>
            <a:xfrm>
              <a:off x="5803901" y="817563"/>
              <a:ext cx="65087" cy="57150"/>
            </a:xfrm>
            <a:custGeom>
              <a:avLst/>
              <a:gdLst/>
              <a:ahLst/>
              <a:cxnLst/>
              <a:rect l="l" t="t" r="r" b="b"/>
              <a:pathLst>
                <a:path w="41" h="36" extrusionOk="0">
                  <a:moveTo>
                    <a:pt x="0" y="27"/>
                  </a:moveTo>
                  <a:lnTo>
                    <a:pt x="37" y="0"/>
                  </a:lnTo>
                  <a:lnTo>
                    <a:pt x="41"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8" name="Google Shape;1048;p3"/>
            <p:cNvSpPr/>
            <p:nvPr/>
          </p:nvSpPr>
          <p:spPr>
            <a:xfrm>
              <a:off x="5689601" y="766763"/>
              <a:ext cx="144462" cy="115888"/>
            </a:xfrm>
            <a:custGeom>
              <a:avLst/>
              <a:gdLst/>
              <a:ahLst/>
              <a:cxnLst/>
              <a:rect l="l" t="t" r="r" b="b"/>
              <a:pathLst>
                <a:path w="91" h="73" extrusionOk="0">
                  <a:moveTo>
                    <a:pt x="0" y="63"/>
                  </a:moveTo>
                  <a:lnTo>
                    <a:pt x="81" y="0"/>
                  </a:lnTo>
                  <a:lnTo>
                    <a:pt x="91" y="9"/>
                  </a:lnTo>
                  <a:lnTo>
                    <a:pt x="4" y="73"/>
                  </a:lnTo>
                  <a:lnTo>
                    <a:pt x="0" y="63"/>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9" name="Google Shape;1049;p3"/>
            <p:cNvSpPr/>
            <p:nvPr/>
          </p:nvSpPr>
          <p:spPr>
            <a:xfrm>
              <a:off x="5724526" y="715963"/>
              <a:ext cx="65087" cy="57150"/>
            </a:xfrm>
            <a:custGeom>
              <a:avLst/>
              <a:gdLst/>
              <a:ahLst/>
              <a:cxnLst/>
              <a:rect l="l" t="t" r="r" b="b"/>
              <a:pathLst>
                <a:path w="41" h="36" extrusionOk="0">
                  <a:moveTo>
                    <a:pt x="0" y="27"/>
                  </a:moveTo>
                  <a:lnTo>
                    <a:pt x="37"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0" name="Google Shape;1050;p3"/>
            <p:cNvSpPr/>
            <p:nvPr/>
          </p:nvSpPr>
          <p:spPr>
            <a:xfrm>
              <a:off x="5689601" y="665163"/>
              <a:ext cx="63500" cy="57150"/>
            </a:xfrm>
            <a:custGeom>
              <a:avLst/>
              <a:gdLst/>
              <a:ahLst/>
              <a:cxnLst/>
              <a:rect l="l" t="t" r="r" b="b"/>
              <a:pathLst>
                <a:path w="40" h="36" extrusionOk="0">
                  <a:moveTo>
                    <a:pt x="0" y="27"/>
                  </a:moveTo>
                  <a:lnTo>
                    <a:pt x="31" y="0"/>
                  </a:lnTo>
                  <a:lnTo>
                    <a:pt x="40"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1" name="Google Shape;1051;p3"/>
            <p:cNvSpPr/>
            <p:nvPr/>
          </p:nvSpPr>
          <p:spPr>
            <a:xfrm>
              <a:off x="5645151" y="614363"/>
              <a:ext cx="65087" cy="58738"/>
            </a:xfrm>
            <a:custGeom>
              <a:avLst/>
              <a:gdLst/>
              <a:ahLst/>
              <a:cxnLst/>
              <a:rect l="l" t="t" r="r" b="b"/>
              <a:pathLst>
                <a:path w="41" h="37" extrusionOk="0">
                  <a:moveTo>
                    <a:pt x="0" y="27"/>
                  </a:moveTo>
                  <a:lnTo>
                    <a:pt x="37" y="0"/>
                  </a:lnTo>
                  <a:lnTo>
                    <a:pt x="41" y="9"/>
                  </a:lnTo>
                  <a:lnTo>
                    <a:pt x="9"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2" name="Google Shape;1052;p3"/>
            <p:cNvSpPr/>
            <p:nvPr/>
          </p:nvSpPr>
          <p:spPr>
            <a:xfrm>
              <a:off x="5602288" y="563563"/>
              <a:ext cx="71437" cy="58738"/>
            </a:xfrm>
            <a:custGeom>
              <a:avLst/>
              <a:gdLst/>
              <a:ahLst/>
              <a:cxnLst/>
              <a:rect l="l" t="t" r="r" b="b"/>
              <a:pathLst>
                <a:path w="45" h="37" extrusionOk="0">
                  <a:moveTo>
                    <a:pt x="0" y="28"/>
                  </a:moveTo>
                  <a:lnTo>
                    <a:pt x="36" y="0"/>
                  </a:lnTo>
                  <a:lnTo>
                    <a:pt x="45" y="9"/>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3" name="Google Shape;1053;p3"/>
            <p:cNvSpPr/>
            <p:nvPr/>
          </p:nvSpPr>
          <p:spPr>
            <a:xfrm>
              <a:off x="5486401" y="512763"/>
              <a:ext cx="144462" cy="123825"/>
            </a:xfrm>
            <a:custGeom>
              <a:avLst/>
              <a:gdLst/>
              <a:ahLst/>
              <a:cxnLst/>
              <a:rect l="l" t="t" r="r" b="b"/>
              <a:pathLst>
                <a:path w="91" h="78" extrusionOk="0">
                  <a:moveTo>
                    <a:pt x="0" y="69"/>
                  </a:moveTo>
                  <a:lnTo>
                    <a:pt x="87" y="0"/>
                  </a:lnTo>
                  <a:lnTo>
                    <a:pt x="91" y="10"/>
                  </a:lnTo>
                  <a:lnTo>
                    <a:pt x="9" y="78"/>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4" name="Google Shape;1054;p3"/>
            <p:cNvSpPr/>
            <p:nvPr/>
          </p:nvSpPr>
          <p:spPr>
            <a:xfrm>
              <a:off x="5530851" y="469900"/>
              <a:ext cx="63500" cy="58738"/>
            </a:xfrm>
            <a:custGeom>
              <a:avLst/>
              <a:gdLst/>
              <a:ahLst/>
              <a:cxnLst/>
              <a:rect l="l" t="t" r="r" b="b"/>
              <a:pathLst>
                <a:path w="40" h="37" extrusionOk="0">
                  <a:moveTo>
                    <a:pt x="0" y="27"/>
                  </a:moveTo>
                  <a:lnTo>
                    <a:pt x="31" y="0"/>
                  </a:lnTo>
                  <a:lnTo>
                    <a:pt x="40" y="9"/>
                  </a:lnTo>
                  <a:lnTo>
                    <a:pt x="4"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5" name="Google Shape;1055;p3"/>
            <p:cNvSpPr/>
            <p:nvPr/>
          </p:nvSpPr>
          <p:spPr>
            <a:xfrm>
              <a:off x="5486401" y="419100"/>
              <a:ext cx="65087" cy="58738"/>
            </a:xfrm>
            <a:custGeom>
              <a:avLst/>
              <a:gdLst/>
              <a:ahLst/>
              <a:cxnLst/>
              <a:rect l="l" t="t" r="r" b="b"/>
              <a:pathLst>
                <a:path w="41" h="37" extrusionOk="0">
                  <a:moveTo>
                    <a:pt x="0" y="28"/>
                  </a:moveTo>
                  <a:lnTo>
                    <a:pt x="37" y="0"/>
                  </a:lnTo>
                  <a:lnTo>
                    <a:pt x="41" y="9"/>
                  </a:lnTo>
                  <a:lnTo>
                    <a:pt x="5"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6" name="Google Shape;1056;p3"/>
            <p:cNvSpPr/>
            <p:nvPr/>
          </p:nvSpPr>
          <p:spPr>
            <a:xfrm>
              <a:off x="5443538" y="368300"/>
              <a:ext cx="71437" cy="58738"/>
            </a:xfrm>
            <a:custGeom>
              <a:avLst/>
              <a:gdLst/>
              <a:ahLst/>
              <a:cxnLst/>
              <a:rect l="l" t="t" r="r" b="b"/>
              <a:pathLst>
                <a:path w="45" h="37" extrusionOk="0">
                  <a:moveTo>
                    <a:pt x="0" y="28"/>
                  </a:moveTo>
                  <a:lnTo>
                    <a:pt x="36" y="0"/>
                  </a:lnTo>
                  <a:lnTo>
                    <a:pt x="45" y="10"/>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7" name="Google Shape;1057;p3"/>
            <p:cNvSpPr/>
            <p:nvPr/>
          </p:nvSpPr>
          <p:spPr>
            <a:xfrm>
              <a:off x="5407026" y="319088"/>
              <a:ext cx="65087" cy="57150"/>
            </a:xfrm>
            <a:custGeom>
              <a:avLst/>
              <a:gdLst/>
              <a:ahLst/>
              <a:cxnLst/>
              <a:rect l="l" t="t" r="r" b="b"/>
              <a:pathLst>
                <a:path w="41" h="36" extrusionOk="0">
                  <a:moveTo>
                    <a:pt x="0" y="27"/>
                  </a:moveTo>
                  <a:lnTo>
                    <a:pt x="37" y="0"/>
                  </a:lnTo>
                  <a:lnTo>
                    <a:pt x="41" y="9"/>
                  </a:lnTo>
                  <a:lnTo>
                    <a:pt x="5"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8" name="Google Shape;1058;p3"/>
            <p:cNvSpPr/>
            <p:nvPr/>
          </p:nvSpPr>
          <p:spPr>
            <a:xfrm>
              <a:off x="5292726" y="268288"/>
              <a:ext cx="136525" cy="122238"/>
            </a:xfrm>
            <a:custGeom>
              <a:avLst/>
              <a:gdLst/>
              <a:ahLst/>
              <a:cxnLst/>
              <a:rect l="l" t="t" r="r" b="b"/>
              <a:pathLst>
                <a:path w="86" h="77" extrusionOk="0">
                  <a:moveTo>
                    <a:pt x="0" y="68"/>
                  </a:moveTo>
                  <a:lnTo>
                    <a:pt x="81" y="0"/>
                  </a:lnTo>
                  <a:lnTo>
                    <a:pt x="86" y="9"/>
                  </a:lnTo>
                  <a:lnTo>
                    <a:pt x="4" y="77"/>
                  </a:lnTo>
                  <a:lnTo>
                    <a:pt x="0" y="6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9" name="Google Shape;1059;p3"/>
            <p:cNvSpPr/>
            <p:nvPr/>
          </p:nvSpPr>
          <p:spPr>
            <a:xfrm>
              <a:off x="5327651" y="217488"/>
              <a:ext cx="65087" cy="57150"/>
            </a:xfrm>
            <a:custGeom>
              <a:avLst/>
              <a:gdLst/>
              <a:ahLst/>
              <a:cxnLst/>
              <a:rect l="l" t="t" r="r" b="b"/>
              <a:pathLst>
                <a:path w="41" h="36" extrusionOk="0">
                  <a:moveTo>
                    <a:pt x="0" y="32"/>
                  </a:moveTo>
                  <a:lnTo>
                    <a:pt x="37" y="0"/>
                  </a:lnTo>
                  <a:lnTo>
                    <a:pt x="41" y="9"/>
                  </a:lnTo>
                  <a:lnTo>
                    <a:pt x="5"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0" name="Google Shape;1060;p3"/>
            <p:cNvSpPr/>
            <p:nvPr/>
          </p:nvSpPr>
          <p:spPr>
            <a:xfrm>
              <a:off x="5284788" y="166688"/>
              <a:ext cx="71437" cy="57150"/>
            </a:xfrm>
            <a:custGeom>
              <a:avLst/>
              <a:gdLst/>
              <a:ahLst/>
              <a:cxnLst/>
              <a:rect l="l" t="t" r="r" b="b"/>
              <a:pathLst>
                <a:path w="45" h="36" extrusionOk="0">
                  <a:moveTo>
                    <a:pt x="0" y="32"/>
                  </a:moveTo>
                  <a:lnTo>
                    <a:pt x="36" y="0"/>
                  </a:lnTo>
                  <a:lnTo>
                    <a:pt x="45"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1" name="Google Shape;1061;p3"/>
            <p:cNvSpPr/>
            <p:nvPr/>
          </p:nvSpPr>
          <p:spPr>
            <a:xfrm>
              <a:off x="5248276" y="123825"/>
              <a:ext cx="65087" cy="57150"/>
            </a:xfrm>
            <a:custGeom>
              <a:avLst/>
              <a:gdLst/>
              <a:ahLst/>
              <a:cxnLst/>
              <a:rect l="l" t="t" r="r" b="b"/>
              <a:pathLst>
                <a:path w="41" h="36" extrusionOk="0">
                  <a:moveTo>
                    <a:pt x="0" y="27"/>
                  </a:moveTo>
                  <a:lnTo>
                    <a:pt x="32" y="0"/>
                  </a:lnTo>
                  <a:lnTo>
                    <a:pt x="41" y="4"/>
                  </a:lnTo>
                  <a:lnTo>
                    <a:pt x="5"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2" name="Google Shape;1062;p3"/>
            <p:cNvSpPr/>
            <p:nvPr/>
          </p:nvSpPr>
          <p:spPr>
            <a:xfrm>
              <a:off x="5205413" y="73025"/>
              <a:ext cx="65087" cy="57150"/>
            </a:xfrm>
            <a:custGeom>
              <a:avLst/>
              <a:gdLst/>
              <a:ahLst/>
              <a:cxnLst/>
              <a:rect l="l" t="t" r="r" b="b"/>
              <a:pathLst>
                <a:path w="41" h="36" extrusionOk="0">
                  <a:moveTo>
                    <a:pt x="0" y="27"/>
                  </a:moveTo>
                  <a:lnTo>
                    <a:pt x="36" y="0"/>
                  </a:lnTo>
                  <a:lnTo>
                    <a:pt x="41"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3" name="Google Shape;1063;p3"/>
            <p:cNvSpPr/>
            <p:nvPr/>
          </p:nvSpPr>
          <p:spPr>
            <a:xfrm>
              <a:off x="5089526" y="22225"/>
              <a:ext cx="144462" cy="115888"/>
            </a:xfrm>
            <a:custGeom>
              <a:avLst/>
              <a:gdLst/>
              <a:ahLst/>
              <a:cxnLst/>
              <a:rect l="l" t="t" r="r" b="b"/>
              <a:pathLst>
                <a:path w="91" h="73" extrusionOk="0">
                  <a:moveTo>
                    <a:pt x="0" y="64"/>
                  </a:moveTo>
                  <a:lnTo>
                    <a:pt x="82" y="0"/>
                  </a:lnTo>
                  <a:lnTo>
                    <a:pt x="91" y="9"/>
                  </a:lnTo>
                  <a:lnTo>
                    <a:pt x="9" y="73"/>
                  </a:lnTo>
                  <a:lnTo>
                    <a:pt x="0" y="64"/>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64" name="Google Shape;1064;p3"/>
          <p:cNvSpPr/>
          <p:nvPr/>
        </p:nvSpPr>
        <p:spPr>
          <a:xfrm>
            <a:off x="8594726" y="5543550"/>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60" y="34"/>
                  <a:pt x="57" y="36"/>
                </a:cubicBezTo>
                <a:cubicBezTo>
                  <a:pt x="44" y="41"/>
                  <a:pt x="44" y="41"/>
                  <a:pt x="44" y="41"/>
                </a:cubicBezTo>
                <a:cubicBezTo>
                  <a:pt x="43" y="42"/>
                  <a:pt x="42" y="43"/>
                  <a:pt x="41" y="44"/>
                </a:cubicBezTo>
                <a:cubicBezTo>
                  <a:pt x="39" y="57"/>
                  <a:pt x="39" y="57"/>
                  <a:pt x="39" y="57"/>
                </a:cubicBezTo>
                <a:cubicBezTo>
                  <a:pt x="38" y="61"/>
                  <a:pt x="34" y="62"/>
                  <a:pt x="32" y="59"/>
                </a:cubicBezTo>
                <a:cubicBezTo>
                  <a:pt x="23" y="49"/>
                  <a:pt x="23" y="49"/>
                  <a:pt x="23" y="49"/>
                </a:cubicBezTo>
                <a:cubicBezTo>
                  <a:pt x="22" y="48"/>
                  <a:pt x="21" y="47"/>
                  <a:pt x="19" y="47"/>
                </a:cubicBezTo>
                <a:cubicBezTo>
                  <a:pt x="5" y="49"/>
                  <a:pt x="5" y="49"/>
                  <a:pt x="5" y="49"/>
                </a:cubicBezTo>
                <a:cubicBezTo>
                  <a:pt x="2" y="49"/>
                  <a:pt x="0" y="46"/>
                  <a:pt x="2" y="43"/>
                </a:cubicBezTo>
                <a:cubicBezTo>
                  <a:pt x="9" y="31"/>
                  <a:pt x="9" y="31"/>
                  <a:pt x="9" y="31"/>
                </a:cubicBezTo>
                <a:cubicBezTo>
                  <a:pt x="10" y="30"/>
                  <a:pt x="10" y="28"/>
                  <a:pt x="9" y="27"/>
                </a:cubicBezTo>
                <a:cubicBezTo>
                  <a:pt x="4" y="14"/>
                  <a:pt x="4" y="14"/>
                  <a:pt x="4" y="14"/>
                </a:cubicBezTo>
                <a:cubicBezTo>
                  <a:pt x="2" y="12"/>
                  <a:pt x="5" y="8"/>
                  <a:pt x="8" y="9"/>
                </a:cubicBezTo>
                <a:cubicBezTo>
                  <a:pt x="22" y="12"/>
                  <a:pt x="22" y="12"/>
                  <a:pt x="22"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65" name="Google Shape;1065;p3"/>
          <p:cNvGrpSpPr/>
          <p:nvPr/>
        </p:nvGrpSpPr>
        <p:grpSpPr>
          <a:xfrm>
            <a:off x="3636350" y="347652"/>
            <a:ext cx="729175" cy="1452562"/>
            <a:chOff x="6065666" y="-1586705"/>
            <a:chExt cx="1400175" cy="2789237"/>
          </a:xfrm>
        </p:grpSpPr>
        <p:sp>
          <p:nvSpPr>
            <p:cNvPr id="1066" name="Google Shape;1066;p3"/>
            <p:cNvSpPr/>
            <p:nvPr/>
          </p:nvSpPr>
          <p:spPr>
            <a:xfrm>
              <a:off x="6592716" y="189707"/>
              <a:ext cx="873125" cy="715963"/>
            </a:xfrm>
            <a:custGeom>
              <a:avLst/>
              <a:gdLst/>
              <a:ahLst/>
              <a:cxnLst/>
              <a:rect l="l" t="t" r="r" b="b"/>
              <a:pathLst>
                <a:path w="550" h="451" extrusionOk="0">
                  <a:moveTo>
                    <a:pt x="550" y="23"/>
                  </a:moveTo>
                  <a:lnTo>
                    <a:pt x="546" y="0"/>
                  </a:lnTo>
                  <a:lnTo>
                    <a:pt x="0" y="160"/>
                  </a:lnTo>
                  <a:lnTo>
                    <a:pt x="9" y="187"/>
                  </a:lnTo>
                  <a:lnTo>
                    <a:pt x="250" y="451"/>
                  </a:lnTo>
                  <a:lnTo>
                    <a:pt x="496" y="378"/>
                  </a:lnTo>
                  <a:lnTo>
                    <a:pt x="550" y="23"/>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3"/>
            <p:cNvSpPr/>
            <p:nvPr/>
          </p:nvSpPr>
          <p:spPr>
            <a:xfrm>
              <a:off x="6989591" y="789782"/>
              <a:ext cx="390525" cy="412750"/>
            </a:xfrm>
            <a:custGeom>
              <a:avLst/>
              <a:gdLst/>
              <a:ahLst/>
              <a:cxnLst/>
              <a:rect l="l" t="t" r="r" b="b"/>
              <a:pathLst>
                <a:path w="54" h="57" extrusionOk="0">
                  <a:moveTo>
                    <a:pt x="46" y="49"/>
                  </a:moveTo>
                  <a:cubicBezTo>
                    <a:pt x="54" y="0"/>
                    <a:pt x="54" y="0"/>
                    <a:pt x="54" y="0"/>
                  </a:cubicBezTo>
                  <a:cubicBezTo>
                    <a:pt x="0" y="16"/>
                    <a:pt x="0" y="16"/>
                    <a:pt x="0" y="16"/>
                  </a:cubicBezTo>
                  <a:cubicBezTo>
                    <a:pt x="34" y="53"/>
                    <a:pt x="34" y="53"/>
                    <a:pt x="34" y="53"/>
                  </a:cubicBezTo>
                  <a:cubicBezTo>
                    <a:pt x="38" y="57"/>
                    <a:pt x="45" y="55"/>
                    <a:pt x="46" y="49"/>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8" name="Google Shape;1068;p3"/>
            <p:cNvSpPr/>
            <p:nvPr/>
          </p:nvSpPr>
          <p:spPr>
            <a:xfrm>
              <a:off x="6592716" y="384970"/>
              <a:ext cx="549275" cy="520700"/>
            </a:xfrm>
            <a:custGeom>
              <a:avLst/>
              <a:gdLst/>
              <a:ahLst/>
              <a:cxnLst/>
              <a:rect l="l" t="t" r="r" b="b"/>
              <a:pathLst>
                <a:path w="346" h="328" extrusionOk="0">
                  <a:moveTo>
                    <a:pt x="59" y="18"/>
                  </a:moveTo>
                  <a:lnTo>
                    <a:pt x="0" y="37"/>
                  </a:lnTo>
                  <a:lnTo>
                    <a:pt x="9" y="64"/>
                  </a:lnTo>
                  <a:lnTo>
                    <a:pt x="250" y="328"/>
                  </a:lnTo>
                  <a:lnTo>
                    <a:pt x="346" y="296"/>
                  </a:lnTo>
                  <a:lnTo>
                    <a:pt x="169" y="0"/>
                  </a:lnTo>
                  <a:lnTo>
                    <a:pt x="59" y="18"/>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9" name="Google Shape;1069;p3"/>
            <p:cNvSpPr/>
            <p:nvPr/>
          </p:nvSpPr>
          <p:spPr>
            <a:xfrm>
              <a:off x="6303791" y="-727868"/>
              <a:ext cx="1025525" cy="1192213"/>
            </a:xfrm>
            <a:custGeom>
              <a:avLst/>
              <a:gdLst/>
              <a:ahLst/>
              <a:cxnLst/>
              <a:rect l="l" t="t" r="r" b="b"/>
              <a:pathLst>
                <a:path w="646" h="751" extrusionOk="0">
                  <a:moveTo>
                    <a:pt x="0" y="137"/>
                  </a:moveTo>
                  <a:lnTo>
                    <a:pt x="187" y="751"/>
                  </a:lnTo>
                  <a:lnTo>
                    <a:pt x="646" y="615"/>
                  </a:lnTo>
                  <a:lnTo>
                    <a:pt x="455" y="0"/>
                  </a:lnTo>
                  <a:lnTo>
                    <a:pt x="0" y="137"/>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3"/>
            <p:cNvSpPr/>
            <p:nvPr/>
          </p:nvSpPr>
          <p:spPr>
            <a:xfrm>
              <a:off x="6975304" y="-770730"/>
              <a:ext cx="490537" cy="1033463"/>
            </a:xfrm>
            <a:custGeom>
              <a:avLst/>
              <a:gdLst/>
              <a:ahLst/>
              <a:cxnLst/>
              <a:rect l="l" t="t" r="r" b="b"/>
              <a:pathLst>
                <a:path w="309" h="651" extrusionOk="0">
                  <a:moveTo>
                    <a:pt x="0" y="36"/>
                  </a:moveTo>
                  <a:lnTo>
                    <a:pt x="187" y="651"/>
                  </a:lnTo>
                  <a:lnTo>
                    <a:pt x="309" y="614"/>
                  </a:lnTo>
                  <a:lnTo>
                    <a:pt x="119" y="0"/>
                  </a:lnTo>
                  <a:lnTo>
                    <a:pt x="0" y="36"/>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1" name="Google Shape;1071;p3"/>
            <p:cNvSpPr/>
            <p:nvPr/>
          </p:nvSpPr>
          <p:spPr>
            <a:xfrm>
              <a:off x="6303791" y="-589755"/>
              <a:ext cx="557212" cy="1054100"/>
            </a:xfrm>
            <a:custGeom>
              <a:avLst/>
              <a:gdLst/>
              <a:ahLst/>
              <a:cxnLst/>
              <a:rect l="l" t="t" r="r" b="b"/>
              <a:pathLst>
                <a:path w="351" h="664" extrusionOk="0">
                  <a:moveTo>
                    <a:pt x="0" y="50"/>
                  </a:moveTo>
                  <a:lnTo>
                    <a:pt x="187" y="664"/>
                  </a:lnTo>
                  <a:lnTo>
                    <a:pt x="351" y="614"/>
                  </a:lnTo>
                  <a:lnTo>
                    <a:pt x="164" y="0"/>
                  </a:lnTo>
                  <a:lnTo>
                    <a:pt x="0" y="50"/>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2" name="Google Shape;1072;p3"/>
            <p:cNvSpPr/>
            <p:nvPr/>
          </p:nvSpPr>
          <p:spPr>
            <a:xfrm>
              <a:off x="6065666" y="-1586705"/>
              <a:ext cx="989012" cy="736600"/>
            </a:xfrm>
            <a:custGeom>
              <a:avLst/>
              <a:gdLst/>
              <a:ahLst/>
              <a:cxnLst/>
              <a:rect l="l" t="t" r="r" b="b"/>
              <a:pathLst>
                <a:path w="137" h="102" extrusionOk="0">
                  <a:moveTo>
                    <a:pt x="16" y="95"/>
                  </a:moveTo>
                  <a:cubicBezTo>
                    <a:pt x="1" y="43"/>
                    <a:pt x="1" y="43"/>
                    <a:pt x="1" y="43"/>
                  </a:cubicBezTo>
                  <a:cubicBezTo>
                    <a:pt x="0" y="38"/>
                    <a:pt x="2" y="33"/>
                    <a:pt x="7" y="32"/>
                  </a:cubicBezTo>
                  <a:cubicBezTo>
                    <a:pt x="109" y="1"/>
                    <a:pt x="109" y="1"/>
                    <a:pt x="109" y="1"/>
                  </a:cubicBezTo>
                  <a:cubicBezTo>
                    <a:pt x="114" y="0"/>
                    <a:pt x="119" y="2"/>
                    <a:pt x="120" y="7"/>
                  </a:cubicBezTo>
                  <a:cubicBezTo>
                    <a:pt x="136" y="59"/>
                    <a:pt x="136" y="59"/>
                    <a:pt x="136" y="59"/>
                  </a:cubicBezTo>
                  <a:cubicBezTo>
                    <a:pt x="137" y="64"/>
                    <a:pt x="135" y="69"/>
                    <a:pt x="130" y="70"/>
                  </a:cubicBezTo>
                  <a:cubicBezTo>
                    <a:pt x="28" y="101"/>
                    <a:pt x="28" y="101"/>
                    <a:pt x="28" y="101"/>
                  </a:cubicBezTo>
                  <a:cubicBezTo>
                    <a:pt x="23" y="102"/>
                    <a:pt x="18" y="100"/>
                    <a:pt x="16" y="9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3"/>
            <p:cNvSpPr/>
            <p:nvPr/>
          </p:nvSpPr>
          <p:spPr>
            <a:xfrm>
              <a:off x="6167266" y="-1212055"/>
              <a:ext cx="1003300" cy="730250"/>
            </a:xfrm>
            <a:custGeom>
              <a:avLst/>
              <a:gdLst/>
              <a:ahLst/>
              <a:cxnLst/>
              <a:rect l="l" t="t" r="r" b="b"/>
              <a:pathLst>
                <a:path w="632" h="460" extrusionOk="0">
                  <a:moveTo>
                    <a:pt x="0" y="160"/>
                  </a:moveTo>
                  <a:lnTo>
                    <a:pt x="91" y="460"/>
                  </a:lnTo>
                  <a:lnTo>
                    <a:pt x="632" y="301"/>
                  </a:lnTo>
                  <a:lnTo>
                    <a:pt x="546" y="0"/>
                  </a:lnTo>
                  <a:lnTo>
                    <a:pt x="0" y="160"/>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3"/>
            <p:cNvSpPr/>
            <p:nvPr/>
          </p:nvSpPr>
          <p:spPr>
            <a:xfrm>
              <a:off x="6167266" y="-1037430"/>
              <a:ext cx="419100" cy="555625"/>
            </a:xfrm>
            <a:custGeom>
              <a:avLst/>
              <a:gdLst/>
              <a:ahLst/>
              <a:cxnLst/>
              <a:rect l="l" t="t" r="r" b="b"/>
              <a:pathLst>
                <a:path w="264" h="350" extrusionOk="0">
                  <a:moveTo>
                    <a:pt x="0" y="50"/>
                  </a:moveTo>
                  <a:lnTo>
                    <a:pt x="91" y="350"/>
                  </a:lnTo>
                  <a:lnTo>
                    <a:pt x="264" y="300"/>
                  </a:lnTo>
                  <a:lnTo>
                    <a:pt x="173" y="0"/>
                  </a:lnTo>
                  <a:lnTo>
                    <a:pt x="0" y="50"/>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75" name="Google Shape;1075;p3"/>
          <p:cNvSpPr/>
          <p:nvPr/>
        </p:nvSpPr>
        <p:spPr>
          <a:xfrm>
            <a:off x="9673711" y="4539458"/>
            <a:ext cx="209550"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2" y="19"/>
                  <a:pt x="22" y="20"/>
                </a:cubicBezTo>
                <a:cubicBezTo>
                  <a:pt x="22" y="27"/>
                  <a:pt x="22" y="27"/>
                  <a:pt x="22" y="27"/>
                </a:cubicBezTo>
                <a:cubicBezTo>
                  <a:pt x="22" y="28"/>
                  <a:pt x="20" y="29"/>
                  <a:pt x="19" y="28"/>
                </a:cubicBezTo>
                <a:cubicBezTo>
                  <a:pt x="13" y="24"/>
                  <a:pt x="13" y="24"/>
                  <a:pt x="13" y="24"/>
                </a:cubicBezTo>
                <a:cubicBezTo>
                  <a:pt x="13" y="24"/>
                  <a:pt x="12" y="24"/>
                  <a:pt x="12"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1"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3"/>
          <p:cNvSpPr/>
          <p:nvPr/>
        </p:nvSpPr>
        <p:spPr>
          <a:xfrm>
            <a:off x="9727858" y="2341563"/>
            <a:ext cx="258762" cy="274638"/>
          </a:xfrm>
          <a:custGeom>
            <a:avLst/>
            <a:gdLst/>
            <a:ahLst/>
            <a:cxnLst/>
            <a:rect l="l" t="t" r="r" b="b"/>
            <a:pathLst>
              <a:path w="36" h="38" extrusionOk="0">
                <a:moveTo>
                  <a:pt x="25" y="3"/>
                </a:moveTo>
                <a:cubicBezTo>
                  <a:pt x="26" y="11"/>
                  <a:pt x="26" y="11"/>
                  <a:pt x="26" y="11"/>
                </a:cubicBezTo>
                <a:cubicBezTo>
                  <a:pt x="26" y="12"/>
                  <a:pt x="27" y="13"/>
                  <a:pt x="27" y="13"/>
                </a:cubicBezTo>
                <a:cubicBezTo>
                  <a:pt x="35" y="18"/>
                  <a:pt x="35" y="18"/>
                  <a:pt x="35" y="18"/>
                </a:cubicBezTo>
                <a:cubicBezTo>
                  <a:pt x="36" y="19"/>
                  <a:pt x="36" y="21"/>
                  <a:pt x="34" y="22"/>
                </a:cubicBezTo>
                <a:cubicBezTo>
                  <a:pt x="27" y="25"/>
                  <a:pt x="27" y="25"/>
                  <a:pt x="27" y="25"/>
                </a:cubicBezTo>
                <a:cubicBezTo>
                  <a:pt x="26" y="26"/>
                  <a:pt x="25" y="26"/>
                  <a:pt x="25" y="27"/>
                </a:cubicBezTo>
                <a:cubicBezTo>
                  <a:pt x="23" y="35"/>
                  <a:pt x="23" y="35"/>
                  <a:pt x="23" y="35"/>
                </a:cubicBezTo>
                <a:cubicBezTo>
                  <a:pt x="23" y="37"/>
                  <a:pt x="20" y="38"/>
                  <a:pt x="19" y="36"/>
                </a:cubicBezTo>
                <a:cubicBezTo>
                  <a:pt x="14" y="30"/>
                  <a:pt x="14" y="30"/>
                  <a:pt x="14" y="30"/>
                </a:cubicBezTo>
                <a:cubicBezTo>
                  <a:pt x="13" y="29"/>
                  <a:pt x="12" y="29"/>
                  <a:pt x="11" y="29"/>
                </a:cubicBezTo>
                <a:cubicBezTo>
                  <a:pt x="3" y="30"/>
                  <a:pt x="3" y="30"/>
                  <a:pt x="3" y="30"/>
                </a:cubicBezTo>
                <a:cubicBezTo>
                  <a:pt x="1" y="30"/>
                  <a:pt x="0" y="28"/>
                  <a:pt x="1" y="26"/>
                </a:cubicBezTo>
                <a:cubicBezTo>
                  <a:pt x="5" y="19"/>
                  <a:pt x="5" y="19"/>
                  <a:pt x="5" y="19"/>
                </a:cubicBezTo>
                <a:cubicBezTo>
                  <a:pt x="6" y="18"/>
                  <a:pt x="6" y="17"/>
                  <a:pt x="5" y="17"/>
                </a:cubicBezTo>
                <a:cubicBezTo>
                  <a:pt x="2" y="9"/>
                  <a:pt x="2" y="9"/>
                  <a:pt x="2" y="9"/>
                </a:cubicBezTo>
                <a:cubicBezTo>
                  <a:pt x="1" y="7"/>
                  <a:pt x="3" y="5"/>
                  <a:pt x="5" y="6"/>
                </a:cubicBezTo>
                <a:cubicBezTo>
                  <a:pt x="13" y="8"/>
                  <a:pt x="13" y="8"/>
                  <a:pt x="13" y="8"/>
                </a:cubicBezTo>
                <a:cubicBezTo>
                  <a:pt x="14" y="8"/>
                  <a:pt x="14" y="8"/>
                  <a:pt x="15" y="7"/>
                </a:cubicBezTo>
                <a:cubicBezTo>
                  <a:pt x="21" y="1"/>
                  <a:pt x="21" y="1"/>
                  <a:pt x="21" y="1"/>
                </a:cubicBezTo>
                <a:cubicBezTo>
                  <a:pt x="23" y="0"/>
                  <a:pt x="25" y="1"/>
                  <a:pt x="25" y="3"/>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7" name="Google Shape;1077;p3"/>
          <p:cNvGrpSpPr/>
          <p:nvPr/>
        </p:nvGrpSpPr>
        <p:grpSpPr>
          <a:xfrm>
            <a:off x="2130848" y="4839199"/>
            <a:ext cx="1466071" cy="1997998"/>
            <a:chOff x="420688" y="2182813"/>
            <a:chExt cx="1955800" cy="2665413"/>
          </a:xfrm>
        </p:grpSpPr>
        <p:sp>
          <p:nvSpPr>
            <p:cNvPr id="1078" name="Google Shape;1078;p3"/>
            <p:cNvSpPr/>
            <p:nvPr/>
          </p:nvSpPr>
          <p:spPr>
            <a:xfrm>
              <a:off x="1033463" y="3395663"/>
              <a:ext cx="382587" cy="469900"/>
            </a:xfrm>
            <a:custGeom>
              <a:avLst/>
              <a:gdLst/>
              <a:ahLst/>
              <a:cxnLst/>
              <a:rect l="l" t="t" r="r" b="b"/>
              <a:pathLst>
                <a:path w="241" h="296" extrusionOk="0">
                  <a:moveTo>
                    <a:pt x="118" y="296"/>
                  </a:moveTo>
                  <a:lnTo>
                    <a:pt x="0" y="233"/>
                  </a:lnTo>
                  <a:lnTo>
                    <a:pt x="127" y="0"/>
                  </a:lnTo>
                  <a:lnTo>
                    <a:pt x="241" y="69"/>
                  </a:lnTo>
                  <a:lnTo>
                    <a:pt x="118" y="296"/>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3"/>
            <p:cNvSpPr/>
            <p:nvPr/>
          </p:nvSpPr>
          <p:spPr>
            <a:xfrm>
              <a:off x="1033463" y="3395663"/>
              <a:ext cx="296862" cy="419100"/>
            </a:xfrm>
            <a:custGeom>
              <a:avLst/>
              <a:gdLst/>
              <a:ahLst/>
              <a:cxnLst/>
              <a:rect l="l" t="t" r="r" b="b"/>
              <a:pathLst>
                <a:path w="187" h="264" extrusionOk="0">
                  <a:moveTo>
                    <a:pt x="59" y="264"/>
                  </a:moveTo>
                  <a:lnTo>
                    <a:pt x="0" y="233"/>
                  </a:lnTo>
                  <a:lnTo>
                    <a:pt x="127" y="0"/>
                  </a:lnTo>
                  <a:lnTo>
                    <a:pt x="187" y="37"/>
                  </a:lnTo>
                  <a:lnTo>
                    <a:pt x="59" y="264"/>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3"/>
            <p:cNvSpPr/>
            <p:nvPr/>
          </p:nvSpPr>
          <p:spPr>
            <a:xfrm>
              <a:off x="831851" y="2182813"/>
              <a:ext cx="1544637" cy="1546225"/>
            </a:xfrm>
            <a:custGeom>
              <a:avLst/>
              <a:gdLst/>
              <a:ahLst/>
              <a:cxnLst/>
              <a:rect l="l" t="t" r="r" b="b"/>
              <a:pathLst>
                <a:path w="214" h="214" extrusionOk="0">
                  <a:moveTo>
                    <a:pt x="189" y="152"/>
                  </a:moveTo>
                  <a:cubicBezTo>
                    <a:pt x="164" y="197"/>
                    <a:pt x="107" y="214"/>
                    <a:pt x="61" y="189"/>
                  </a:cubicBezTo>
                  <a:cubicBezTo>
                    <a:pt x="16" y="164"/>
                    <a:pt x="0" y="107"/>
                    <a:pt x="25" y="61"/>
                  </a:cubicBezTo>
                  <a:cubicBezTo>
                    <a:pt x="49" y="16"/>
                    <a:pt x="106" y="0"/>
                    <a:pt x="152" y="25"/>
                  </a:cubicBezTo>
                  <a:cubicBezTo>
                    <a:pt x="197" y="50"/>
                    <a:pt x="214" y="106"/>
                    <a:pt x="189" y="152"/>
                  </a:cubicBez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3"/>
            <p:cNvSpPr/>
            <p:nvPr/>
          </p:nvSpPr>
          <p:spPr>
            <a:xfrm>
              <a:off x="982663" y="2333625"/>
              <a:ext cx="1235075" cy="1236663"/>
            </a:xfrm>
            <a:custGeom>
              <a:avLst/>
              <a:gdLst/>
              <a:ahLst/>
              <a:cxnLst/>
              <a:rect l="l" t="t" r="r" b="b"/>
              <a:pathLst>
                <a:path w="171" h="171" extrusionOk="0">
                  <a:moveTo>
                    <a:pt x="151" y="122"/>
                  </a:moveTo>
                  <a:cubicBezTo>
                    <a:pt x="131" y="158"/>
                    <a:pt x="86" y="171"/>
                    <a:pt x="49" y="151"/>
                  </a:cubicBezTo>
                  <a:cubicBezTo>
                    <a:pt x="13" y="131"/>
                    <a:pt x="0" y="86"/>
                    <a:pt x="20" y="49"/>
                  </a:cubicBezTo>
                  <a:cubicBezTo>
                    <a:pt x="40" y="13"/>
                    <a:pt x="85" y="0"/>
                    <a:pt x="122" y="20"/>
                  </a:cubicBezTo>
                  <a:cubicBezTo>
                    <a:pt x="158" y="40"/>
                    <a:pt x="171" y="86"/>
                    <a:pt x="151" y="122"/>
                  </a:cubicBezTo>
                  <a:close/>
                </a:path>
              </a:pathLst>
            </a:custGeom>
            <a:solidFill>
              <a:srgbClr val="4C4C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3"/>
            <p:cNvSpPr/>
            <p:nvPr/>
          </p:nvSpPr>
          <p:spPr>
            <a:xfrm>
              <a:off x="1033463" y="2384425"/>
              <a:ext cx="1139825" cy="1141413"/>
            </a:xfrm>
            <a:custGeom>
              <a:avLst/>
              <a:gdLst/>
              <a:ahLst/>
              <a:cxnLst/>
              <a:rect l="l" t="t" r="r" b="b"/>
              <a:pathLst>
                <a:path w="158" h="158" extrusionOk="0">
                  <a:moveTo>
                    <a:pt x="139" y="112"/>
                  </a:moveTo>
                  <a:cubicBezTo>
                    <a:pt x="121" y="145"/>
                    <a:pt x="79" y="158"/>
                    <a:pt x="45" y="139"/>
                  </a:cubicBezTo>
                  <a:cubicBezTo>
                    <a:pt x="12" y="121"/>
                    <a:pt x="0" y="79"/>
                    <a:pt x="18" y="45"/>
                  </a:cubicBezTo>
                  <a:cubicBezTo>
                    <a:pt x="36" y="12"/>
                    <a:pt x="78" y="0"/>
                    <a:pt x="112" y="18"/>
                  </a:cubicBezTo>
                  <a:cubicBezTo>
                    <a:pt x="145" y="36"/>
                    <a:pt x="158" y="79"/>
                    <a:pt x="139" y="112"/>
                  </a:cubicBez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3"/>
            <p:cNvSpPr/>
            <p:nvPr/>
          </p:nvSpPr>
          <p:spPr>
            <a:xfrm>
              <a:off x="1106488" y="2457450"/>
              <a:ext cx="987425" cy="989013"/>
            </a:xfrm>
            <a:custGeom>
              <a:avLst/>
              <a:gdLst/>
              <a:ahLst/>
              <a:cxnLst/>
              <a:rect l="l" t="t" r="r" b="b"/>
              <a:pathLst>
                <a:path w="137" h="137" extrusionOk="0">
                  <a:moveTo>
                    <a:pt x="121" y="98"/>
                  </a:moveTo>
                  <a:cubicBezTo>
                    <a:pt x="105" y="127"/>
                    <a:pt x="69" y="137"/>
                    <a:pt x="40" y="121"/>
                  </a:cubicBezTo>
                  <a:cubicBezTo>
                    <a:pt x="11" y="105"/>
                    <a:pt x="0" y="69"/>
                    <a:pt x="16" y="40"/>
                  </a:cubicBezTo>
                  <a:cubicBezTo>
                    <a:pt x="32" y="11"/>
                    <a:pt x="68" y="0"/>
                    <a:pt x="97" y="16"/>
                  </a:cubicBezTo>
                  <a:cubicBezTo>
                    <a:pt x="126" y="32"/>
                    <a:pt x="137" y="69"/>
                    <a:pt x="121" y="98"/>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3"/>
            <p:cNvSpPr/>
            <p:nvPr/>
          </p:nvSpPr>
          <p:spPr>
            <a:xfrm>
              <a:off x="1697038" y="2644775"/>
              <a:ext cx="317500" cy="506413"/>
            </a:xfrm>
            <a:custGeom>
              <a:avLst/>
              <a:gdLst/>
              <a:ahLst/>
              <a:cxnLst/>
              <a:rect l="l" t="t" r="r" b="b"/>
              <a:pathLst>
                <a:path w="44" h="70" extrusionOk="0">
                  <a:moveTo>
                    <a:pt x="20" y="67"/>
                  </a:moveTo>
                  <a:cubicBezTo>
                    <a:pt x="16" y="65"/>
                    <a:pt x="14" y="59"/>
                    <a:pt x="16" y="55"/>
                  </a:cubicBezTo>
                  <a:cubicBezTo>
                    <a:pt x="24" y="42"/>
                    <a:pt x="19" y="25"/>
                    <a:pt x="6" y="18"/>
                  </a:cubicBezTo>
                  <a:cubicBezTo>
                    <a:pt x="1" y="15"/>
                    <a:pt x="0" y="10"/>
                    <a:pt x="2" y="5"/>
                  </a:cubicBezTo>
                  <a:cubicBezTo>
                    <a:pt x="4" y="1"/>
                    <a:pt x="10" y="0"/>
                    <a:pt x="14" y="2"/>
                  </a:cubicBezTo>
                  <a:cubicBezTo>
                    <a:pt x="36" y="14"/>
                    <a:pt x="44" y="42"/>
                    <a:pt x="32" y="64"/>
                  </a:cubicBezTo>
                  <a:cubicBezTo>
                    <a:pt x="30" y="68"/>
                    <a:pt x="24" y="70"/>
                    <a:pt x="20" y="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3"/>
            <p:cNvSpPr/>
            <p:nvPr/>
          </p:nvSpPr>
          <p:spPr>
            <a:xfrm>
              <a:off x="1712913" y="3143250"/>
              <a:ext cx="142875" cy="144463"/>
            </a:xfrm>
            <a:custGeom>
              <a:avLst/>
              <a:gdLst/>
              <a:ahLst/>
              <a:cxnLst/>
              <a:rect l="l" t="t" r="r" b="b"/>
              <a:pathLst>
                <a:path w="20" h="20" extrusionOk="0">
                  <a:moveTo>
                    <a:pt x="17" y="14"/>
                  </a:moveTo>
                  <a:cubicBezTo>
                    <a:pt x="15" y="18"/>
                    <a:pt x="10" y="20"/>
                    <a:pt x="6" y="17"/>
                  </a:cubicBezTo>
                  <a:cubicBezTo>
                    <a:pt x="2" y="15"/>
                    <a:pt x="0" y="10"/>
                    <a:pt x="2" y="6"/>
                  </a:cubicBezTo>
                  <a:cubicBezTo>
                    <a:pt x="5" y="1"/>
                    <a:pt x="10" y="0"/>
                    <a:pt x="14" y="2"/>
                  </a:cubicBezTo>
                  <a:cubicBezTo>
                    <a:pt x="18" y="5"/>
                    <a:pt x="20" y="10"/>
                    <a:pt x="17"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6" name="Google Shape;1086;p3"/>
            <p:cNvSpPr/>
            <p:nvPr/>
          </p:nvSpPr>
          <p:spPr>
            <a:xfrm>
              <a:off x="449263" y="3641725"/>
              <a:ext cx="909637" cy="1149350"/>
            </a:xfrm>
            <a:custGeom>
              <a:avLst/>
              <a:gdLst/>
              <a:ahLst/>
              <a:cxnLst/>
              <a:rect l="l" t="t" r="r" b="b"/>
              <a:pathLst>
                <a:path w="573" h="724" extrusionOk="0">
                  <a:moveTo>
                    <a:pt x="250" y="724"/>
                  </a:moveTo>
                  <a:lnTo>
                    <a:pt x="0" y="587"/>
                  </a:lnTo>
                  <a:lnTo>
                    <a:pt x="323" y="0"/>
                  </a:lnTo>
                  <a:lnTo>
                    <a:pt x="573" y="137"/>
                  </a:lnTo>
                  <a:lnTo>
                    <a:pt x="250" y="724"/>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7" name="Google Shape;1087;p3"/>
            <p:cNvSpPr/>
            <p:nvPr/>
          </p:nvSpPr>
          <p:spPr>
            <a:xfrm>
              <a:off x="449263" y="3641725"/>
              <a:ext cx="722312" cy="1047750"/>
            </a:xfrm>
            <a:custGeom>
              <a:avLst/>
              <a:gdLst/>
              <a:ahLst/>
              <a:cxnLst/>
              <a:rect l="l" t="t" r="r" b="b"/>
              <a:pathLst>
                <a:path w="455" h="660" extrusionOk="0">
                  <a:moveTo>
                    <a:pt x="132" y="660"/>
                  </a:moveTo>
                  <a:lnTo>
                    <a:pt x="0" y="587"/>
                  </a:lnTo>
                  <a:lnTo>
                    <a:pt x="323" y="0"/>
                  </a:lnTo>
                  <a:lnTo>
                    <a:pt x="455" y="73"/>
                  </a:lnTo>
                  <a:lnTo>
                    <a:pt x="132" y="660"/>
                  </a:lnTo>
                  <a:close/>
                </a:path>
              </a:pathLst>
            </a:custGeom>
            <a:solidFill>
              <a:srgbClr val="E17A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8" name="Google Shape;1088;p3"/>
            <p:cNvSpPr/>
            <p:nvPr/>
          </p:nvSpPr>
          <p:spPr>
            <a:xfrm>
              <a:off x="874713" y="3641725"/>
              <a:ext cx="484187" cy="376238"/>
            </a:xfrm>
            <a:custGeom>
              <a:avLst/>
              <a:gdLst/>
              <a:ahLst/>
              <a:cxnLst/>
              <a:rect l="l" t="t" r="r" b="b"/>
              <a:pathLst>
                <a:path w="305" h="237" extrusionOk="0">
                  <a:moveTo>
                    <a:pt x="250" y="237"/>
                  </a:moveTo>
                  <a:lnTo>
                    <a:pt x="0" y="100"/>
                  </a:lnTo>
                  <a:lnTo>
                    <a:pt x="55" y="0"/>
                  </a:lnTo>
                  <a:lnTo>
                    <a:pt x="305" y="137"/>
                  </a:lnTo>
                  <a:lnTo>
                    <a:pt x="250" y="237"/>
                  </a:ln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3"/>
            <p:cNvSpPr/>
            <p:nvPr/>
          </p:nvSpPr>
          <p:spPr>
            <a:xfrm>
              <a:off x="874713" y="3641725"/>
              <a:ext cx="296862" cy="274638"/>
            </a:xfrm>
            <a:custGeom>
              <a:avLst/>
              <a:gdLst/>
              <a:ahLst/>
              <a:cxnLst/>
              <a:rect l="l" t="t" r="r" b="b"/>
              <a:pathLst>
                <a:path w="187" h="173" extrusionOk="0">
                  <a:moveTo>
                    <a:pt x="132" y="173"/>
                  </a:moveTo>
                  <a:lnTo>
                    <a:pt x="0" y="100"/>
                  </a:lnTo>
                  <a:lnTo>
                    <a:pt x="55" y="0"/>
                  </a:lnTo>
                  <a:lnTo>
                    <a:pt x="187" y="73"/>
                  </a:lnTo>
                  <a:lnTo>
                    <a:pt x="132" y="173"/>
                  </a:ln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3"/>
            <p:cNvSpPr/>
            <p:nvPr/>
          </p:nvSpPr>
          <p:spPr>
            <a:xfrm>
              <a:off x="420688" y="4522788"/>
              <a:ext cx="454025" cy="325438"/>
            </a:xfrm>
            <a:custGeom>
              <a:avLst/>
              <a:gdLst/>
              <a:ahLst/>
              <a:cxnLst/>
              <a:rect l="l" t="t" r="r" b="b"/>
              <a:pathLst>
                <a:path w="286" h="205" extrusionOk="0">
                  <a:moveTo>
                    <a:pt x="245" y="205"/>
                  </a:moveTo>
                  <a:lnTo>
                    <a:pt x="0" y="69"/>
                  </a:lnTo>
                  <a:lnTo>
                    <a:pt x="36" y="0"/>
                  </a:lnTo>
                  <a:lnTo>
                    <a:pt x="286" y="137"/>
                  </a:lnTo>
                  <a:lnTo>
                    <a:pt x="245" y="205"/>
                  </a:ln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p3"/>
            <p:cNvSpPr/>
            <p:nvPr/>
          </p:nvSpPr>
          <p:spPr>
            <a:xfrm>
              <a:off x="420688" y="4522788"/>
              <a:ext cx="258762" cy="225425"/>
            </a:xfrm>
            <a:custGeom>
              <a:avLst/>
              <a:gdLst/>
              <a:ahLst/>
              <a:cxnLst/>
              <a:rect l="l" t="t" r="r" b="b"/>
              <a:pathLst>
                <a:path w="163" h="142" extrusionOk="0">
                  <a:moveTo>
                    <a:pt x="127" y="142"/>
                  </a:moveTo>
                  <a:lnTo>
                    <a:pt x="0" y="69"/>
                  </a:lnTo>
                  <a:lnTo>
                    <a:pt x="36" y="0"/>
                  </a:lnTo>
                  <a:lnTo>
                    <a:pt x="163" y="73"/>
                  </a:lnTo>
                  <a:lnTo>
                    <a:pt x="127" y="142"/>
                  </a:ln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3"/>
            <p:cNvSpPr/>
            <p:nvPr/>
          </p:nvSpPr>
          <p:spPr>
            <a:xfrm>
              <a:off x="1928813" y="3071813"/>
              <a:ext cx="195262" cy="187325"/>
            </a:xfrm>
            <a:custGeom>
              <a:avLst/>
              <a:gdLst/>
              <a:ahLst/>
              <a:cxnLst/>
              <a:rect l="l" t="t" r="r" b="b"/>
              <a:pathLst>
                <a:path w="27" h="26" extrusionOk="0">
                  <a:moveTo>
                    <a:pt x="14" y="1"/>
                  </a:moveTo>
                  <a:cubicBezTo>
                    <a:pt x="18" y="6"/>
                    <a:pt x="18" y="6"/>
                    <a:pt x="18" y="6"/>
                  </a:cubicBezTo>
                  <a:cubicBezTo>
                    <a:pt x="18" y="6"/>
                    <a:pt x="18" y="7"/>
                    <a:pt x="19" y="7"/>
                  </a:cubicBezTo>
                  <a:cubicBezTo>
                    <a:pt x="25" y="7"/>
                    <a:pt x="25" y="7"/>
                    <a:pt x="25" y="7"/>
                  </a:cubicBezTo>
                  <a:cubicBezTo>
                    <a:pt x="27" y="7"/>
                    <a:pt x="27" y="9"/>
                    <a:pt x="26" y="10"/>
                  </a:cubicBezTo>
                  <a:cubicBezTo>
                    <a:pt x="22" y="15"/>
                    <a:pt x="22" y="15"/>
                    <a:pt x="22" y="15"/>
                  </a:cubicBezTo>
                  <a:cubicBezTo>
                    <a:pt x="22" y="15"/>
                    <a:pt x="22" y="16"/>
                    <a:pt x="22" y="16"/>
                  </a:cubicBezTo>
                  <a:cubicBezTo>
                    <a:pt x="24" y="22"/>
                    <a:pt x="24" y="22"/>
                    <a:pt x="24" y="22"/>
                  </a:cubicBezTo>
                  <a:cubicBezTo>
                    <a:pt x="24" y="24"/>
                    <a:pt x="23" y="25"/>
                    <a:pt x="21" y="24"/>
                  </a:cubicBezTo>
                  <a:cubicBezTo>
                    <a:pt x="16" y="22"/>
                    <a:pt x="16" y="22"/>
                    <a:pt x="16" y="22"/>
                  </a:cubicBezTo>
                  <a:cubicBezTo>
                    <a:pt x="15" y="22"/>
                    <a:pt x="15" y="22"/>
                    <a:pt x="14" y="22"/>
                  </a:cubicBezTo>
                  <a:cubicBezTo>
                    <a:pt x="9" y="25"/>
                    <a:pt x="9" y="25"/>
                    <a:pt x="9" y="25"/>
                  </a:cubicBezTo>
                  <a:cubicBezTo>
                    <a:pt x="8" y="26"/>
                    <a:pt x="6" y="25"/>
                    <a:pt x="6" y="24"/>
                  </a:cubicBezTo>
                  <a:cubicBezTo>
                    <a:pt x="7" y="18"/>
                    <a:pt x="7" y="18"/>
                    <a:pt x="7" y="18"/>
                  </a:cubicBezTo>
                  <a:cubicBezTo>
                    <a:pt x="7" y="17"/>
                    <a:pt x="6" y="17"/>
                    <a:pt x="6" y="16"/>
                  </a:cubicBezTo>
                  <a:cubicBezTo>
                    <a:pt x="1" y="12"/>
                    <a:pt x="1" y="12"/>
                    <a:pt x="1" y="12"/>
                  </a:cubicBezTo>
                  <a:cubicBezTo>
                    <a:pt x="0" y="12"/>
                    <a:pt x="0" y="10"/>
                    <a:pt x="2" y="9"/>
                  </a:cubicBezTo>
                  <a:cubicBezTo>
                    <a:pt x="8" y="8"/>
                    <a:pt x="8" y="8"/>
                    <a:pt x="8" y="8"/>
                  </a:cubicBezTo>
                  <a:cubicBezTo>
                    <a:pt x="8" y="8"/>
                    <a:pt x="9" y="7"/>
                    <a:pt x="9" y="7"/>
                  </a:cubicBezTo>
                  <a:cubicBezTo>
                    <a:pt x="11" y="1"/>
                    <a:pt x="11" y="1"/>
                    <a:pt x="11" y="1"/>
                  </a:cubicBezTo>
                  <a:cubicBezTo>
                    <a:pt x="12" y="0"/>
                    <a:pt x="14" y="0"/>
                    <a:pt x="14" y="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93" name="Google Shape;1093;p3"/>
          <p:cNvSpPr/>
          <p:nvPr/>
        </p:nvSpPr>
        <p:spPr>
          <a:xfrm>
            <a:off x="3803637" y="5760156"/>
            <a:ext cx="223837" cy="223838"/>
          </a:xfrm>
          <a:custGeom>
            <a:avLst/>
            <a:gdLst/>
            <a:ahLst/>
            <a:cxnLst/>
            <a:rect l="l" t="t" r="r" b="b"/>
            <a:pathLst>
              <a:path w="31" h="31" extrusionOk="0">
                <a:moveTo>
                  <a:pt x="11" y="9"/>
                </a:moveTo>
                <a:cubicBezTo>
                  <a:pt x="13" y="2"/>
                  <a:pt x="13" y="2"/>
                  <a:pt x="13" y="2"/>
                </a:cubicBezTo>
                <a:cubicBezTo>
                  <a:pt x="14" y="0"/>
                  <a:pt x="17" y="0"/>
                  <a:pt x="17" y="2"/>
                </a:cubicBezTo>
                <a:cubicBezTo>
                  <a:pt x="19" y="9"/>
                  <a:pt x="19" y="9"/>
                  <a:pt x="19"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19" y="21"/>
                </a:cubicBezTo>
                <a:cubicBezTo>
                  <a:pt x="17" y="29"/>
                  <a:pt x="17" y="29"/>
                  <a:pt x="17" y="29"/>
                </a:cubicBezTo>
                <a:cubicBezTo>
                  <a:pt x="17" y="31"/>
                  <a:pt x="14" y="31"/>
                  <a:pt x="13" y="29"/>
                </a:cubicBezTo>
                <a:cubicBezTo>
                  <a:pt x="11" y="21"/>
                  <a:pt x="11" y="21"/>
                  <a:pt x="11" y="21"/>
                </a:cubicBezTo>
                <a:cubicBezTo>
                  <a:pt x="11" y="20"/>
                  <a:pt x="10" y="20"/>
                  <a:pt x="9" y="19"/>
                </a:cubicBezTo>
                <a:cubicBezTo>
                  <a:pt x="2" y="17"/>
                  <a:pt x="2" y="17"/>
                  <a:pt x="2" y="17"/>
                </a:cubicBezTo>
                <a:cubicBezTo>
                  <a:pt x="0" y="17"/>
                  <a:pt x="0" y="14"/>
                  <a:pt x="2" y="13"/>
                </a:cubicBezTo>
                <a:cubicBezTo>
                  <a:pt x="9" y="11"/>
                  <a:pt x="9" y="11"/>
                  <a:pt x="9" y="11"/>
                </a:cubicBezTo>
                <a:cubicBezTo>
                  <a:pt x="10" y="11"/>
                  <a:pt x="11" y="10"/>
                  <a:pt x="11" y="9"/>
                </a:cubicBezTo>
                <a:close/>
              </a:path>
            </a:pathLst>
          </a:custGeom>
          <a:solidFill>
            <a:srgbClr val="F488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3"/>
          <p:cNvSpPr/>
          <p:nvPr/>
        </p:nvSpPr>
        <p:spPr>
          <a:xfrm>
            <a:off x="1174597" y="3224778"/>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59" y="34"/>
                  <a:pt x="56" y="36"/>
                </a:cubicBezTo>
                <a:cubicBezTo>
                  <a:pt x="44" y="41"/>
                  <a:pt x="44" y="41"/>
                  <a:pt x="44" y="41"/>
                </a:cubicBezTo>
                <a:cubicBezTo>
                  <a:pt x="42" y="42"/>
                  <a:pt x="42" y="43"/>
                  <a:pt x="41" y="44"/>
                </a:cubicBezTo>
                <a:cubicBezTo>
                  <a:pt x="38" y="57"/>
                  <a:pt x="38" y="57"/>
                  <a:pt x="38" y="57"/>
                </a:cubicBezTo>
                <a:cubicBezTo>
                  <a:pt x="38" y="61"/>
                  <a:pt x="34" y="62"/>
                  <a:pt x="32" y="59"/>
                </a:cubicBezTo>
                <a:cubicBezTo>
                  <a:pt x="23" y="49"/>
                  <a:pt x="23" y="49"/>
                  <a:pt x="23" y="49"/>
                </a:cubicBezTo>
                <a:cubicBezTo>
                  <a:pt x="22" y="48"/>
                  <a:pt x="20" y="47"/>
                  <a:pt x="19" y="47"/>
                </a:cubicBezTo>
                <a:cubicBezTo>
                  <a:pt x="5" y="49"/>
                  <a:pt x="5" y="49"/>
                  <a:pt x="5" y="49"/>
                </a:cubicBezTo>
                <a:cubicBezTo>
                  <a:pt x="2" y="49"/>
                  <a:pt x="0" y="46"/>
                  <a:pt x="2" y="43"/>
                </a:cubicBezTo>
                <a:cubicBezTo>
                  <a:pt x="9" y="31"/>
                  <a:pt x="9" y="31"/>
                  <a:pt x="9" y="31"/>
                </a:cubicBezTo>
                <a:cubicBezTo>
                  <a:pt x="9" y="30"/>
                  <a:pt x="10" y="28"/>
                  <a:pt x="9" y="27"/>
                </a:cubicBezTo>
                <a:cubicBezTo>
                  <a:pt x="3" y="14"/>
                  <a:pt x="3" y="14"/>
                  <a:pt x="3" y="14"/>
                </a:cubicBezTo>
                <a:cubicBezTo>
                  <a:pt x="2" y="12"/>
                  <a:pt x="5" y="8"/>
                  <a:pt x="8" y="9"/>
                </a:cubicBezTo>
                <a:cubicBezTo>
                  <a:pt x="21" y="12"/>
                  <a:pt x="21" y="12"/>
                  <a:pt x="21"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3"/>
          <p:cNvSpPr/>
          <p:nvPr/>
        </p:nvSpPr>
        <p:spPr>
          <a:xfrm>
            <a:off x="1609712" y="5564893"/>
            <a:ext cx="209550" cy="215900"/>
          </a:xfrm>
          <a:custGeom>
            <a:avLst/>
            <a:gdLst/>
            <a:ahLst/>
            <a:cxnLst/>
            <a:rect l="l" t="t" r="r" b="b"/>
            <a:pathLst>
              <a:path w="29" h="30" extrusionOk="0">
                <a:moveTo>
                  <a:pt x="20" y="2"/>
                </a:moveTo>
                <a:cubicBezTo>
                  <a:pt x="21" y="9"/>
                  <a:pt x="21" y="9"/>
                  <a:pt x="21" y="9"/>
                </a:cubicBezTo>
                <a:cubicBezTo>
                  <a:pt x="21" y="10"/>
                  <a:pt x="21" y="10"/>
                  <a:pt x="22" y="11"/>
                </a:cubicBezTo>
                <a:cubicBezTo>
                  <a:pt x="28" y="14"/>
                  <a:pt x="28" y="14"/>
                  <a:pt x="28" y="14"/>
                </a:cubicBezTo>
                <a:cubicBezTo>
                  <a:pt x="29" y="15"/>
                  <a:pt x="29" y="17"/>
                  <a:pt x="27" y="17"/>
                </a:cubicBezTo>
                <a:cubicBezTo>
                  <a:pt x="21" y="20"/>
                  <a:pt x="21" y="20"/>
                  <a:pt x="21" y="20"/>
                </a:cubicBezTo>
                <a:cubicBezTo>
                  <a:pt x="21" y="20"/>
                  <a:pt x="20" y="20"/>
                  <a:pt x="20" y="21"/>
                </a:cubicBezTo>
                <a:cubicBezTo>
                  <a:pt x="19" y="28"/>
                  <a:pt x="19" y="28"/>
                  <a:pt x="19" y="28"/>
                </a:cubicBezTo>
                <a:cubicBezTo>
                  <a:pt x="18" y="29"/>
                  <a:pt x="17" y="30"/>
                  <a:pt x="16" y="28"/>
                </a:cubicBezTo>
                <a:cubicBezTo>
                  <a:pt x="11" y="23"/>
                  <a:pt x="11" y="23"/>
                  <a:pt x="11" y="23"/>
                </a:cubicBezTo>
                <a:cubicBezTo>
                  <a:pt x="11" y="23"/>
                  <a:pt x="10" y="23"/>
                  <a:pt x="10" y="23"/>
                </a:cubicBezTo>
                <a:cubicBezTo>
                  <a:pt x="3" y="23"/>
                  <a:pt x="3" y="23"/>
                  <a:pt x="3" y="23"/>
                </a:cubicBezTo>
                <a:cubicBezTo>
                  <a:pt x="1" y="24"/>
                  <a:pt x="0" y="22"/>
                  <a:pt x="1" y="21"/>
                </a:cubicBezTo>
                <a:cubicBezTo>
                  <a:pt x="5" y="15"/>
                  <a:pt x="5" y="15"/>
                  <a:pt x="5" y="15"/>
                </a:cubicBezTo>
                <a:cubicBezTo>
                  <a:pt x="5" y="14"/>
                  <a:pt x="5" y="14"/>
                  <a:pt x="5" y="13"/>
                </a:cubicBezTo>
                <a:cubicBezTo>
                  <a:pt x="2" y="7"/>
                  <a:pt x="2" y="7"/>
                  <a:pt x="2" y="7"/>
                </a:cubicBezTo>
                <a:cubicBezTo>
                  <a:pt x="1" y="6"/>
                  <a:pt x="3" y="4"/>
                  <a:pt x="4" y="5"/>
                </a:cubicBezTo>
                <a:cubicBezTo>
                  <a:pt x="11" y="6"/>
                  <a:pt x="11" y="6"/>
                  <a:pt x="11" y="6"/>
                </a:cubicBezTo>
                <a:cubicBezTo>
                  <a:pt x="11" y="6"/>
                  <a:pt x="12" y="6"/>
                  <a:pt x="12" y="6"/>
                </a:cubicBezTo>
                <a:cubicBezTo>
                  <a:pt x="17" y="1"/>
                  <a:pt x="17" y="1"/>
                  <a:pt x="17" y="1"/>
                </a:cubicBezTo>
                <a:cubicBezTo>
                  <a:pt x="18" y="0"/>
                  <a:pt x="20" y="1"/>
                  <a:pt x="2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3"/>
          <p:cNvSpPr/>
          <p:nvPr/>
        </p:nvSpPr>
        <p:spPr>
          <a:xfrm>
            <a:off x="2252649" y="4277431"/>
            <a:ext cx="207962"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1" y="19"/>
                  <a:pt x="21" y="20"/>
                </a:cubicBezTo>
                <a:cubicBezTo>
                  <a:pt x="21" y="27"/>
                  <a:pt x="21" y="27"/>
                  <a:pt x="21" y="27"/>
                </a:cubicBezTo>
                <a:cubicBezTo>
                  <a:pt x="21" y="28"/>
                  <a:pt x="20" y="29"/>
                  <a:pt x="18" y="28"/>
                </a:cubicBezTo>
                <a:cubicBezTo>
                  <a:pt x="13" y="24"/>
                  <a:pt x="13" y="24"/>
                  <a:pt x="13" y="24"/>
                </a:cubicBezTo>
                <a:cubicBezTo>
                  <a:pt x="13" y="24"/>
                  <a:pt x="12" y="24"/>
                  <a:pt x="11"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0"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3"/>
          <p:cNvSpPr/>
          <p:nvPr/>
        </p:nvSpPr>
        <p:spPr>
          <a:xfrm>
            <a:off x="3327387" y="4372681"/>
            <a:ext cx="266700" cy="274638"/>
          </a:xfrm>
          <a:custGeom>
            <a:avLst/>
            <a:gdLst/>
            <a:ahLst/>
            <a:cxnLst/>
            <a:rect l="l" t="t" r="r" b="b"/>
            <a:pathLst>
              <a:path w="37" h="38" extrusionOk="0">
                <a:moveTo>
                  <a:pt x="26" y="3"/>
                </a:moveTo>
                <a:cubicBezTo>
                  <a:pt x="27" y="11"/>
                  <a:pt x="27" y="11"/>
                  <a:pt x="27" y="11"/>
                </a:cubicBezTo>
                <a:cubicBezTo>
                  <a:pt x="27" y="12"/>
                  <a:pt x="27" y="13"/>
                  <a:pt x="28" y="13"/>
                </a:cubicBezTo>
                <a:cubicBezTo>
                  <a:pt x="36" y="18"/>
                  <a:pt x="36" y="18"/>
                  <a:pt x="36" y="18"/>
                </a:cubicBezTo>
                <a:cubicBezTo>
                  <a:pt x="37" y="19"/>
                  <a:pt x="37" y="21"/>
                  <a:pt x="35" y="22"/>
                </a:cubicBezTo>
                <a:cubicBezTo>
                  <a:pt x="27" y="25"/>
                  <a:pt x="27" y="25"/>
                  <a:pt x="27" y="25"/>
                </a:cubicBezTo>
                <a:cubicBezTo>
                  <a:pt x="27" y="26"/>
                  <a:pt x="26" y="26"/>
                  <a:pt x="26" y="27"/>
                </a:cubicBezTo>
                <a:cubicBezTo>
                  <a:pt x="24" y="35"/>
                  <a:pt x="24" y="35"/>
                  <a:pt x="24" y="35"/>
                </a:cubicBezTo>
                <a:cubicBezTo>
                  <a:pt x="24" y="37"/>
                  <a:pt x="21" y="38"/>
                  <a:pt x="20" y="36"/>
                </a:cubicBezTo>
                <a:cubicBezTo>
                  <a:pt x="14" y="30"/>
                  <a:pt x="14" y="30"/>
                  <a:pt x="14" y="30"/>
                </a:cubicBezTo>
                <a:cubicBezTo>
                  <a:pt x="14" y="29"/>
                  <a:pt x="13" y="29"/>
                  <a:pt x="12" y="29"/>
                </a:cubicBezTo>
                <a:cubicBezTo>
                  <a:pt x="4" y="30"/>
                  <a:pt x="4" y="30"/>
                  <a:pt x="4" y="30"/>
                </a:cubicBezTo>
                <a:cubicBezTo>
                  <a:pt x="2" y="30"/>
                  <a:pt x="0" y="28"/>
                  <a:pt x="1" y="26"/>
                </a:cubicBezTo>
                <a:cubicBezTo>
                  <a:pt x="6" y="19"/>
                  <a:pt x="6" y="19"/>
                  <a:pt x="6" y="19"/>
                </a:cubicBezTo>
                <a:cubicBezTo>
                  <a:pt x="6" y="18"/>
                  <a:pt x="6" y="17"/>
                  <a:pt x="6" y="17"/>
                </a:cubicBezTo>
                <a:cubicBezTo>
                  <a:pt x="3" y="9"/>
                  <a:pt x="3" y="9"/>
                  <a:pt x="3" y="9"/>
                </a:cubicBezTo>
                <a:cubicBezTo>
                  <a:pt x="2" y="7"/>
                  <a:pt x="3" y="5"/>
                  <a:pt x="5" y="6"/>
                </a:cubicBezTo>
                <a:cubicBezTo>
                  <a:pt x="14" y="8"/>
                  <a:pt x="14" y="8"/>
                  <a:pt x="14" y="8"/>
                </a:cubicBezTo>
                <a:cubicBezTo>
                  <a:pt x="14" y="8"/>
                  <a:pt x="15" y="8"/>
                  <a:pt x="16" y="7"/>
                </a:cubicBezTo>
                <a:cubicBezTo>
                  <a:pt x="22" y="1"/>
                  <a:pt x="22" y="1"/>
                  <a:pt x="22" y="1"/>
                </a:cubicBezTo>
                <a:cubicBezTo>
                  <a:pt x="24" y="0"/>
                  <a:pt x="26" y="1"/>
                  <a:pt x="26" y="3"/>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1013"/>
                                        </p:tgtEl>
                                        <p:attrNameLst>
                                          <p:attrName>style.visibility</p:attrName>
                                        </p:attrNameLst>
                                      </p:cBhvr>
                                      <p:to>
                                        <p:strVal val="visible"/>
                                      </p:to>
                                    </p:set>
                                    <p:anim calcmode="lin" valueType="num">
                                      <p:cBhvr additive="base">
                                        <p:cTn id="7" dur="500"/>
                                        <p:tgtEl>
                                          <p:spTgt spid="1013"/>
                                        </p:tgtEl>
                                        <p:attrNameLst>
                                          <p:attrName>ppt_w</p:attrName>
                                        </p:attrNameLst>
                                      </p:cBhvr>
                                      <p:tavLst>
                                        <p:tav tm="0">
                                          <p:val>
                                            <p:strVal val="0"/>
                                          </p:val>
                                        </p:tav>
                                        <p:tav tm="100000">
                                          <p:val>
                                            <p:strVal val="#ppt_w"/>
                                          </p:val>
                                        </p:tav>
                                      </p:tavLst>
                                    </p:anim>
                                    <p:anim calcmode="lin" valueType="num">
                                      <p:cBhvr additive="base">
                                        <p:cTn id="8" dur="500"/>
                                        <p:tgtEl>
                                          <p:spTgt spid="1013"/>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14"/>
                                        </p:tgtEl>
                                        <p:attrNameLst>
                                          <p:attrName>style.visibility</p:attrName>
                                        </p:attrNameLst>
                                      </p:cBhvr>
                                      <p:to>
                                        <p:strVal val="visible"/>
                                      </p:to>
                                    </p:set>
                                    <p:animEffect transition="in" filter="fade">
                                      <p:cBhvr>
                                        <p:cTn id="11" dur="500"/>
                                        <p:tgtEl>
                                          <p:spTgt spid="1014"/>
                                        </p:tgtEl>
                                      </p:cBhvr>
                                    </p:animEffect>
                                  </p:childTnLst>
                                </p:cTn>
                              </p:par>
                              <p:par>
                                <p:cTn id="12" presetID="2" presetClass="entr" presetSubtype="2" fill="hold" nodeType="withEffect">
                                  <p:stCondLst>
                                    <p:cond delay="0"/>
                                  </p:stCondLst>
                                  <p:childTnLst>
                                    <p:set>
                                      <p:cBhvr>
                                        <p:cTn id="13" dur="1" fill="hold">
                                          <p:stCondLst>
                                            <p:cond delay="0"/>
                                          </p:stCondLst>
                                        </p:cTn>
                                        <p:tgtEl>
                                          <p:spTgt spid="1016"/>
                                        </p:tgtEl>
                                        <p:attrNameLst>
                                          <p:attrName>style.visibility</p:attrName>
                                        </p:attrNameLst>
                                      </p:cBhvr>
                                      <p:to>
                                        <p:strVal val="visible"/>
                                      </p:to>
                                    </p:set>
                                    <p:anim calcmode="lin" valueType="num">
                                      <p:cBhvr additive="base">
                                        <p:cTn id="14" dur="500"/>
                                        <p:tgtEl>
                                          <p:spTgt spid="1016"/>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0"/>
                                  </p:stCondLst>
                                  <p:childTnLst>
                                    <p:set>
                                      <p:cBhvr>
                                        <p:cTn id="16" dur="1" fill="hold">
                                          <p:stCondLst>
                                            <p:cond delay="0"/>
                                          </p:stCondLst>
                                        </p:cTn>
                                        <p:tgtEl>
                                          <p:spTgt spid="1017"/>
                                        </p:tgtEl>
                                        <p:attrNameLst>
                                          <p:attrName>style.visibility</p:attrName>
                                        </p:attrNameLst>
                                      </p:cBhvr>
                                      <p:to>
                                        <p:strVal val="visible"/>
                                      </p:to>
                                    </p:set>
                                    <p:anim calcmode="lin" valueType="num">
                                      <p:cBhvr additive="base">
                                        <p:cTn id="17" dur="500"/>
                                        <p:tgtEl>
                                          <p:spTgt spid="10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4"/>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3" name="Google Shape;1103;p4"/>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363B45"/>
                </a:solidFill>
                <a:latin typeface="Calibri"/>
                <a:ea typeface="Calibri"/>
                <a:cs typeface="Calibri"/>
                <a:sym typeface="Calibri"/>
              </a:rPr>
              <a:t>1</a:t>
            </a:r>
            <a:endParaRPr sz="3200">
              <a:solidFill>
                <a:srgbClr val="363B45"/>
              </a:solidFill>
              <a:latin typeface="Calibri"/>
              <a:ea typeface="Calibri"/>
              <a:cs typeface="Calibri"/>
              <a:sym typeface="Calibri"/>
            </a:endParaRPr>
          </a:p>
        </p:txBody>
      </p:sp>
      <p:sp>
        <p:nvSpPr>
          <p:cNvPr id="1104" name="Google Shape;1104;p4"/>
          <p:cNvSpPr/>
          <p:nvPr/>
        </p:nvSpPr>
        <p:spPr>
          <a:xfrm>
            <a:off x="618739" y="79858"/>
            <a:ext cx="2735204" cy="498614"/>
          </a:xfrm>
          <a:prstGeom prst="rect">
            <a:avLst/>
          </a:prstGeom>
          <a:noFill/>
          <a:ln>
            <a:noFill/>
          </a:ln>
        </p:spPr>
        <p:txBody>
          <a:bodyPr spcFirstLastPara="1" wrap="square" lIns="91425" tIns="45700" rIns="91425" bIns="45700" anchor="ctr" anchorCtr="0">
            <a:normAutofit/>
          </a:bodyPr>
          <a:lstStyle/>
          <a:p>
            <a:pPr marL="0" marR="0" lvl="0" indent="0" algn="ctr" rtl="0">
              <a:lnSpc>
                <a:spcPct val="110000"/>
              </a:lnSpc>
              <a:spcBef>
                <a:spcPts val="0"/>
              </a:spcBef>
              <a:spcAft>
                <a:spcPts val="0"/>
              </a:spcAft>
              <a:buNone/>
            </a:pPr>
            <a:r>
              <a:rPr lang="en-US" sz="2400">
                <a:solidFill>
                  <a:schemeClr val="lt1"/>
                </a:solidFill>
                <a:latin typeface="Calibri"/>
                <a:ea typeface="Calibri"/>
                <a:cs typeface="Calibri"/>
                <a:sym typeface="Calibri"/>
              </a:rPr>
              <a:t>Introduction </a:t>
            </a:r>
            <a:endParaRPr sz="2400">
              <a:solidFill>
                <a:schemeClr val="lt1"/>
              </a:solidFill>
              <a:latin typeface="Calibri"/>
              <a:ea typeface="Calibri"/>
              <a:cs typeface="Calibri"/>
              <a:sym typeface="Calibri"/>
            </a:endParaRPr>
          </a:p>
        </p:txBody>
      </p:sp>
      <p:cxnSp>
        <p:nvCxnSpPr>
          <p:cNvPr id="1105" name="Google Shape;1105;p4"/>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106" name="Google Shape;1106;p4"/>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7" name="Google Shape;1107;p4"/>
          <p:cNvSpPr txBox="1"/>
          <p:nvPr/>
        </p:nvSpPr>
        <p:spPr>
          <a:xfrm>
            <a:off x="618501" y="2860675"/>
            <a:ext cx="11262900" cy="954067"/>
          </a:xfrm>
          <a:prstGeom prst="rect">
            <a:avLst/>
          </a:prstGeom>
          <a:noFill/>
          <a:ln>
            <a:noFill/>
          </a:ln>
        </p:spPr>
        <p:txBody>
          <a:bodyPr spcFirstLastPara="1" wrap="square" lIns="91425" tIns="45700" rIns="91425" bIns="45700" anchor="t" anchorCtr="0">
            <a:spAutoFit/>
          </a:bodyPr>
          <a:lstStyle/>
          <a:p>
            <a:pPr lvl="0"/>
            <a:r>
              <a:rPr lang="en-US" sz="2800" u="sng" dirty="0">
                <a:solidFill>
                  <a:schemeClr val="dk1"/>
                </a:solidFill>
              </a:rPr>
              <a:t>dyspareunia </a:t>
            </a:r>
            <a:r>
              <a:rPr lang="en-US" sz="2800" dirty="0">
                <a:solidFill>
                  <a:schemeClr val="dk1"/>
                </a:solidFill>
              </a:rPr>
              <a:t> </a:t>
            </a:r>
            <a:r>
              <a:rPr lang="en-US" sz="2800" dirty="0" smtClean="0">
                <a:solidFill>
                  <a:schemeClr val="dk1"/>
                </a:solidFill>
              </a:rPr>
              <a:t>: defined </a:t>
            </a:r>
            <a:r>
              <a:rPr lang="en-US" sz="2800" dirty="0">
                <a:solidFill>
                  <a:schemeClr val="dk1"/>
                </a:solidFill>
              </a:rPr>
              <a:t>as persistent or recurrent genital pain that occurs just before, during or after intercourse.</a:t>
            </a:r>
            <a:endParaRPr sz="2800" dirty="0">
              <a:solidFill>
                <a:schemeClr val="dk1"/>
              </a:solidFill>
              <a:latin typeface="Arial"/>
              <a:ea typeface="Arial"/>
              <a:cs typeface="Arial"/>
              <a:sym typeface="Arial"/>
            </a:endParaRPr>
          </a:p>
        </p:txBody>
      </p:sp>
      <p:sp>
        <p:nvSpPr>
          <p:cNvPr id="1108" name="Google Shape;1108;p4"/>
          <p:cNvSpPr txBox="1"/>
          <p:nvPr/>
        </p:nvSpPr>
        <p:spPr>
          <a:xfrm>
            <a:off x="618490" y="4981575"/>
            <a:ext cx="10646410" cy="953135"/>
          </a:xfrm>
          <a:prstGeom prst="rect">
            <a:avLst/>
          </a:prstGeom>
          <a:noFill/>
          <a:ln>
            <a:noFill/>
          </a:ln>
        </p:spPr>
        <p:txBody>
          <a:bodyPr spcFirstLastPara="1" wrap="square" lIns="91425" tIns="45700" rIns="91425" bIns="45700" anchor="t" anchorCtr="0">
            <a:spAutoFit/>
          </a:bodyPr>
          <a:lstStyle/>
          <a:p>
            <a:pPr lvl="0"/>
            <a:r>
              <a:rPr lang="en-US" sz="2800" b="1" i="1" dirty="0">
                <a:solidFill>
                  <a:schemeClr val="lt1"/>
                </a:solidFill>
              </a:rPr>
              <a:t>Understanding the duration, location, and nature of the pain is important in identifying the causes of the pain. </a:t>
            </a:r>
            <a:endParaRPr sz="2800" dirty="0">
              <a:solidFill>
                <a:schemeClr val="lt1"/>
              </a:solidFill>
              <a:sym typeface="Arial"/>
            </a:endParaRPr>
          </a:p>
        </p:txBody>
      </p:sp>
      <p:sp>
        <p:nvSpPr>
          <p:cNvPr id="1109" name="Google Shape;1109;p4"/>
          <p:cNvSpPr txBox="1"/>
          <p:nvPr/>
        </p:nvSpPr>
        <p:spPr>
          <a:xfrm>
            <a:off x="618500" y="939800"/>
            <a:ext cx="11262900" cy="1384954"/>
          </a:xfrm>
          <a:prstGeom prst="rect">
            <a:avLst/>
          </a:prstGeom>
          <a:noFill/>
          <a:ln>
            <a:noFill/>
          </a:ln>
        </p:spPr>
        <p:txBody>
          <a:bodyPr spcFirstLastPara="1" wrap="square" lIns="91425" tIns="45700" rIns="91425" bIns="45700" anchor="t" anchorCtr="0">
            <a:spAutoFit/>
          </a:bodyPr>
          <a:lstStyle/>
          <a:p>
            <a:pPr lvl="0"/>
            <a:r>
              <a:rPr lang="en-US" sz="2800" dirty="0">
                <a:solidFill>
                  <a:schemeClr val="dk1"/>
                </a:solidFill>
              </a:rPr>
              <a:t>Painful intercourse can occur for reasons that range from structural problems to psychological concerns. Many women have painful intercourse at some point in their lives.</a:t>
            </a:r>
            <a:endParaRPr sz="2800" dirty="0">
              <a:solidFill>
                <a:schemeClr val="dk1"/>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03"/>
                                        </p:tgtEl>
                                        <p:attrNameLst>
                                          <p:attrName>style.visibility</p:attrName>
                                        </p:attrNameLst>
                                      </p:cBhvr>
                                      <p:to>
                                        <p:strVal val="visible"/>
                                      </p:to>
                                    </p:set>
                                    <p:anim calcmode="lin" valueType="num">
                                      <p:cBhvr additive="base">
                                        <p:cTn id="7" dur="500"/>
                                        <p:tgtEl>
                                          <p:spTgt spid="1103"/>
                                        </p:tgtEl>
                                        <p:attrNameLst>
                                          <p:attrName>ppt_w</p:attrName>
                                        </p:attrNameLst>
                                      </p:cBhvr>
                                      <p:tavLst>
                                        <p:tav tm="0">
                                          <p:val>
                                            <p:strVal val="0"/>
                                          </p:val>
                                        </p:tav>
                                        <p:tav tm="100000">
                                          <p:val>
                                            <p:strVal val="#ppt_w"/>
                                          </p:val>
                                        </p:tav>
                                      </p:tavLst>
                                    </p:anim>
                                    <p:anim calcmode="lin" valueType="num">
                                      <p:cBhvr additive="base">
                                        <p:cTn id="8" dur="500"/>
                                        <p:tgtEl>
                                          <p:spTgt spid="1103"/>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104"/>
                                        </p:tgtEl>
                                        <p:attrNameLst>
                                          <p:attrName>style.visibility</p:attrName>
                                        </p:attrNameLst>
                                      </p:cBhvr>
                                      <p:to>
                                        <p:strVal val="visible"/>
                                      </p:to>
                                    </p:set>
                                    <p:animEffect transition="in" filter="fade">
                                      <p:cBhvr>
                                        <p:cTn id="11" dur="500"/>
                                        <p:tgtEl>
                                          <p:spTgt spid="1104"/>
                                        </p:tgtEl>
                                      </p:cBhvr>
                                    </p:animEffect>
                                  </p:childTnLst>
                                </p:cTn>
                              </p:par>
                              <p:par>
                                <p:cTn id="12" presetID="2" presetClass="entr" presetSubtype="2" fill="hold" nodeType="withEffect">
                                  <p:stCondLst>
                                    <p:cond delay="0"/>
                                  </p:stCondLst>
                                  <p:childTnLst>
                                    <p:set>
                                      <p:cBhvr>
                                        <p:cTn id="13" dur="1" fill="hold">
                                          <p:stCondLst>
                                            <p:cond delay="0"/>
                                          </p:stCondLst>
                                        </p:cTn>
                                        <p:tgtEl>
                                          <p:spTgt spid="1105"/>
                                        </p:tgtEl>
                                        <p:attrNameLst>
                                          <p:attrName>style.visibility</p:attrName>
                                        </p:attrNameLst>
                                      </p:cBhvr>
                                      <p:to>
                                        <p:strVal val="visible"/>
                                      </p:to>
                                    </p:set>
                                    <p:anim calcmode="lin" valueType="num">
                                      <p:cBhvr additive="base">
                                        <p:cTn id="14" dur="500"/>
                                        <p:tgtEl>
                                          <p:spTgt spid="1105"/>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106"/>
                                        </p:tgtEl>
                                        <p:attrNameLst>
                                          <p:attrName>style.visibility</p:attrName>
                                        </p:attrNameLst>
                                      </p:cBhvr>
                                      <p:to>
                                        <p:strVal val="visible"/>
                                      </p:to>
                                    </p:set>
                                    <p:anim calcmode="lin" valueType="num">
                                      <p:cBhvr additive="base">
                                        <p:cTn id="17" dur="500"/>
                                        <p:tgtEl>
                                          <p:spTgt spid="11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5"/>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5" name="Google Shape;1115;p5"/>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363B45"/>
                </a:solidFill>
                <a:latin typeface="Calibri"/>
                <a:ea typeface="Calibri"/>
                <a:cs typeface="Calibri"/>
                <a:sym typeface="Calibri"/>
              </a:rPr>
              <a:t>1</a:t>
            </a:r>
            <a:endParaRPr sz="3200">
              <a:solidFill>
                <a:srgbClr val="363B45"/>
              </a:solidFill>
              <a:latin typeface="Calibri"/>
              <a:ea typeface="Calibri"/>
              <a:cs typeface="Calibri"/>
              <a:sym typeface="Calibri"/>
            </a:endParaRPr>
          </a:p>
        </p:txBody>
      </p:sp>
      <p:sp>
        <p:nvSpPr>
          <p:cNvPr id="1116" name="Google Shape;1116;p5"/>
          <p:cNvSpPr/>
          <p:nvPr/>
        </p:nvSpPr>
        <p:spPr>
          <a:xfrm>
            <a:off x="618739" y="79858"/>
            <a:ext cx="2735204" cy="498614"/>
          </a:xfrm>
          <a:prstGeom prst="rect">
            <a:avLst/>
          </a:prstGeom>
          <a:noFill/>
          <a:ln>
            <a:noFill/>
          </a:ln>
        </p:spPr>
        <p:txBody>
          <a:bodyPr spcFirstLastPara="1" wrap="square" lIns="91425" tIns="45700" rIns="91425" bIns="45700" anchor="ctr" anchorCtr="0">
            <a:normAutofit/>
          </a:bodyPr>
          <a:lstStyle/>
          <a:p>
            <a:pPr marL="0" marR="0" lvl="0" indent="0" algn="ctr" rtl="0">
              <a:lnSpc>
                <a:spcPct val="110000"/>
              </a:lnSpc>
              <a:spcBef>
                <a:spcPts val="0"/>
              </a:spcBef>
              <a:spcAft>
                <a:spcPts val="0"/>
              </a:spcAft>
              <a:buNone/>
            </a:pPr>
            <a:endParaRPr sz="2160" dirty="0">
              <a:solidFill>
                <a:schemeClr val="lt1"/>
              </a:solidFill>
              <a:latin typeface="Calibri"/>
              <a:ea typeface="Calibri"/>
              <a:cs typeface="Calibri"/>
              <a:sym typeface="Calibri"/>
            </a:endParaRPr>
          </a:p>
        </p:txBody>
      </p:sp>
      <p:cxnSp>
        <p:nvCxnSpPr>
          <p:cNvPr id="1117" name="Google Shape;1117;p5"/>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118" name="Google Shape;1118;p5"/>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9" name="Google Shape;1119;p5"/>
          <p:cNvSpPr txBox="1"/>
          <p:nvPr/>
        </p:nvSpPr>
        <p:spPr>
          <a:xfrm>
            <a:off x="314701" y="2294750"/>
            <a:ext cx="11583035"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lvl="0"/>
            <a:r>
              <a:rPr lang="en-US" sz="2800" dirty="0">
                <a:solidFill>
                  <a:schemeClr val="dk1"/>
                </a:solidFill>
              </a:rPr>
              <a:t>Several conditions can cause dyspareunia. For some women, it’s a sign of a physical problem. Other women may experience pain as a result of emotional factors. </a:t>
            </a:r>
            <a:endParaRPr lang="en-US" sz="2800" dirty="0" smtClean="0">
              <a:solidFill>
                <a:schemeClr val="dk1"/>
              </a:solidFill>
            </a:endParaRPr>
          </a:p>
          <a:p>
            <a:pPr lvl="0"/>
            <a:endParaRPr sz="2800" dirty="0">
              <a:solidFill>
                <a:schemeClr val="dk1"/>
              </a:solidFill>
              <a:latin typeface="Arial"/>
              <a:ea typeface="Arial"/>
              <a:cs typeface="Arial"/>
              <a:sym typeface="Arial"/>
            </a:endParaRPr>
          </a:p>
        </p:txBody>
      </p:sp>
      <p:sp>
        <p:nvSpPr>
          <p:cNvPr id="2" name="مستطيل 1"/>
          <p:cNvSpPr/>
          <p:nvPr/>
        </p:nvSpPr>
        <p:spPr>
          <a:xfrm>
            <a:off x="691333" y="153225"/>
            <a:ext cx="4822154" cy="523220"/>
          </a:xfrm>
          <a:prstGeom prst="rect">
            <a:avLst/>
          </a:prstGeom>
        </p:spPr>
        <p:txBody>
          <a:bodyPr wrap="none">
            <a:spAutoFit/>
          </a:bodyPr>
          <a:lstStyle/>
          <a:p>
            <a:r>
              <a:rPr lang="en-US" sz="2800" b="1" dirty="0">
                <a:solidFill>
                  <a:schemeClr val="bg1"/>
                </a:solidFill>
              </a:rPr>
              <a:t>What causes dyspareunia?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15"/>
                                        </p:tgtEl>
                                        <p:attrNameLst>
                                          <p:attrName>style.visibility</p:attrName>
                                        </p:attrNameLst>
                                      </p:cBhvr>
                                      <p:to>
                                        <p:strVal val="visible"/>
                                      </p:to>
                                    </p:set>
                                    <p:anim calcmode="lin" valueType="num">
                                      <p:cBhvr additive="base">
                                        <p:cTn id="7" dur="500"/>
                                        <p:tgtEl>
                                          <p:spTgt spid="1115"/>
                                        </p:tgtEl>
                                        <p:attrNameLst>
                                          <p:attrName>ppt_w</p:attrName>
                                        </p:attrNameLst>
                                      </p:cBhvr>
                                      <p:tavLst>
                                        <p:tav tm="0">
                                          <p:val>
                                            <p:strVal val="0"/>
                                          </p:val>
                                        </p:tav>
                                        <p:tav tm="100000">
                                          <p:val>
                                            <p:strVal val="#ppt_w"/>
                                          </p:val>
                                        </p:tav>
                                      </p:tavLst>
                                    </p:anim>
                                    <p:anim calcmode="lin" valueType="num">
                                      <p:cBhvr additive="base">
                                        <p:cTn id="8" dur="500"/>
                                        <p:tgtEl>
                                          <p:spTgt spid="1115"/>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116"/>
                                        </p:tgtEl>
                                        <p:attrNameLst>
                                          <p:attrName>style.visibility</p:attrName>
                                        </p:attrNameLst>
                                      </p:cBhvr>
                                      <p:to>
                                        <p:strVal val="visible"/>
                                      </p:to>
                                    </p:set>
                                    <p:animEffect transition="in" filter="fade">
                                      <p:cBhvr>
                                        <p:cTn id="11" dur="500"/>
                                        <p:tgtEl>
                                          <p:spTgt spid="1116"/>
                                        </p:tgtEl>
                                      </p:cBhvr>
                                    </p:animEffect>
                                  </p:childTnLst>
                                </p:cTn>
                              </p:par>
                              <p:par>
                                <p:cTn id="12" presetID="2" presetClass="entr" presetSubtype="2" fill="hold" nodeType="withEffect">
                                  <p:stCondLst>
                                    <p:cond delay="0"/>
                                  </p:stCondLst>
                                  <p:childTnLst>
                                    <p:set>
                                      <p:cBhvr>
                                        <p:cTn id="13" dur="1" fill="hold">
                                          <p:stCondLst>
                                            <p:cond delay="0"/>
                                          </p:stCondLst>
                                        </p:cTn>
                                        <p:tgtEl>
                                          <p:spTgt spid="1117"/>
                                        </p:tgtEl>
                                        <p:attrNameLst>
                                          <p:attrName>style.visibility</p:attrName>
                                        </p:attrNameLst>
                                      </p:cBhvr>
                                      <p:to>
                                        <p:strVal val="visible"/>
                                      </p:to>
                                    </p:set>
                                    <p:anim calcmode="lin" valueType="num">
                                      <p:cBhvr additive="base">
                                        <p:cTn id="14" dur="500"/>
                                        <p:tgtEl>
                                          <p:spTgt spid="1117"/>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118"/>
                                        </p:tgtEl>
                                        <p:attrNameLst>
                                          <p:attrName>style.visibility</p:attrName>
                                        </p:attrNameLst>
                                      </p:cBhvr>
                                      <p:to>
                                        <p:strVal val="visible"/>
                                      </p:to>
                                    </p:set>
                                    <p:anim calcmode="lin" valueType="num">
                                      <p:cBhvr additive="base">
                                        <p:cTn id="17" dur="500"/>
                                        <p:tgtEl>
                                          <p:spTgt spid="11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8"/>
          <p:cNvSpPr/>
          <p:nvPr/>
        </p:nvSpPr>
        <p:spPr>
          <a:xfrm>
            <a:off x="4336694" y="1769913"/>
            <a:ext cx="3530274" cy="1898623"/>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800">
                <a:solidFill>
                  <a:srgbClr val="363B45"/>
                </a:solidFill>
                <a:latin typeface="Calibri"/>
                <a:ea typeface="Calibri"/>
                <a:cs typeface="Calibri"/>
                <a:sym typeface="Calibri"/>
              </a:rPr>
              <a:t>02</a:t>
            </a:r>
            <a:endParaRPr sz="13800">
              <a:solidFill>
                <a:srgbClr val="363B45"/>
              </a:solidFill>
              <a:latin typeface="Calibri"/>
              <a:ea typeface="Calibri"/>
              <a:cs typeface="Calibri"/>
              <a:sym typeface="Calibri"/>
            </a:endParaRPr>
          </a:p>
        </p:txBody>
      </p:sp>
      <p:sp>
        <p:nvSpPr>
          <p:cNvPr id="1152" name="Google Shape;1152;p8"/>
          <p:cNvSpPr/>
          <p:nvPr/>
        </p:nvSpPr>
        <p:spPr>
          <a:xfrm>
            <a:off x="4059113" y="3815154"/>
            <a:ext cx="4164529" cy="754897"/>
          </a:xfrm>
          <a:prstGeom prst="rect">
            <a:avLst/>
          </a:prstGeom>
          <a:noFill/>
          <a:ln>
            <a:noFill/>
          </a:ln>
        </p:spPr>
        <p:txBody>
          <a:bodyPr spcFirstLastPara="1" wrap="square" lIns="91425" tIns="45700" rIns="91425" bIns="45700" anchor="ctr" anchorCtr="0">
            <a:noAutofit/>
          </a:bodyPr>
          <a:lstStyle/>
          <a:p>
            <a:pPr lvl="0" algn="ctr">
              <a:lnSpc>
                <a:spcPct val="110000"/>
              </a:lnSpc>
            </a:pPr>
            <a:r>
              <a:rPr lang="en-US" sz="2800" b="1" dirty="0">
                <a:solidFill>
                  <a:schemeClr val="lt1"/>
                </a:solidFill>
                <a:latin typeface="Calibri"/>
                <a:ea typeface="Calibri"/>
                <a:cs typeface="Calibri"/>
                <a:sym typeface="Calibri"/>
              </a:rPr>
              <a:t>Classification </a:t>
            </a:r>
            <a:r>
              <a:rPr lang="en-US" sz="2800" b="1" dirty="0" smtClean="0">
                <a:solidFill>
                  <a:schemeClr val="lt1"/>
                </a:solidFill>
                <a:latin typeface="Calibri"/>
                <a:ea typeface="Calibri"/>
                <a:cs typeface="Calibri"/>
                <a:sym typeface="Calibri"/>
              </a:rPr>
              <a:t>&amp; causes</a:t>
            </a:r>
            <a:endParaRPr sz="2800" b="1" dirty="0">
              <a:solidFill>
                <a:schemeClr val="lt1"/>
              </a:solidFill>
              <a:latin typeface="Calibri"/>
              <a:ea typeface="Calibri"/>
              <a:cs typeface="Calibri"/>
              <a:sym typeface="Calibri"/>
            </a:endParaRPr>
          </a:p>
        </p:txBody>
      </p:sp>
      <p:sp>
        <p:nvSpPr>
          <p:cNvPr id="1153" name="Google Shape;1153;p8"/>
          <p:cNvSpPr/>
          <p:nvPr/>
        </p:nvSpPr>
        <p:spPr>
          <a:xfrm>
            <a:off x="4336694" y="4388314"/>
            <a:ext cx="3530274" cy="260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cxnSp>
        <p:nvCxnSpPr>
          <p:cNvPr id="1154" name="Google Shape;1154;p8"/>
          <p:cNvCxnSpPr/>
          <p:nvPr/>
        </p:nvCxnSpPr>
        <p:spPr>
          <a:xfrm rot="10800000">
            <a:off x="4365344" y="4749162"/>
            <a:ext cx="3489484" cy="0"/>
          </a:xfrm>
          <a:prstGeom prst="straightConnector1">
            <a:avLst/>
          </a:prstGeom>
          <a:noFill/>
          <a:ln w="9525" cap="flat" cmpd="sng">
            <a:solidFill>
              <a:srgbClr val="FFC000"/>
            </a:solidFill>
            <a:prstDash val="solid"/>
            <a:miter lim="800000"/>
            <a:headEnd type="none" w="sm" len="sm"/>
            <a:tailEnd type="none" w="sm" len="sm"/>
          </a:ln>
        </p:spPr>
      </p:cxnSp>
      <p:cxnSp>
        <p:nvCxnSpPr>
          <p:cNvPr id="1155" name="Google Shape;1155;p8"/>
          <p:cNvCxnSpPr/>
          <p:nvPr/>
        </p:nvCxnSpPr>
        <p:spPr>
          <a:xfrm rot="10800000">
            <a:off x="4357089" y="3876041"/>
            <a:ext cx="3489484" cy="0"/>
          </a:xfrm>
          <a:prstGeom prst="straightConnector1">
            <a:avLst/>
          </a:prstGeom>
          <a:noFill/>
          <a:ln w="9525" cap="flat" cmpd="sng">
            <a:solidFill>
              <a:srgbClr val="FFC000"/>
            </a:solidFill>
            <a:prstDash val="solid"/>
            <a:miter lim="800000"/>
            <a:headEnd type="none" w="sm" len="sm"/>
            <a:tailEnd type="none" w="sm" len="sm"/>
          </a:ln>
        </p:spPr>
      </p:cxnSp>
      <p:sp>
        <p:nvSpPr>
          <p:cNvPr id="1156" name="Google Shape;1156;p8"/>
          <p:cNvSpPr/>
          <p:nvPr/>
        </p:nvSpPr>
        <p:spPr>
          <a:xfrm>
            <a:off x="620746" y="377952"/>
            <a:ext cx="10961312" cy="5936169"/>
          </a:xfrm>
          <a:prstGeom prst="rect">
            <a:avLst/>
          </a:prstGeom>
          <a:noFill/>
          <a:ln w="19050" cap="flat" cmpd="sng">
            <a:solidFill>
              <a:srgbClr val="FFC000"/>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7" name="Google Shape;1157;p8"/>
          <p:cNvSpPr/>
          <p:nvPr/>
        </p:nvSpPr>
        <p:spPr>
          <a:xfrm>
            <a:off x="1607984" y="989472"/>
            <a:ext cx="1209305" cy="1193341"/>
          </a:xfrm>
          <a:custGeom>
            <a:avLst/>
            <a:gdLst/>
            <a:ahLst/>
            <a:cxnLst/>
            <a:rect l="l" t="t" r="r" b="b"/>
            <a:pathLst>
              <a:path w="200" h="197" extrusionOk="0">
                <a:moveTo>
                  <a:pt x="126" y="191"/>
                </a:moveTo>
                <a:cubicBezTo>
                  <a:pt x="125" y="191"/>
                  <a:pt x="125" y="191"/>
                  <a:pt x="125" y="191"/>
                </a:cubicBezTo>
                <a:cubicBezTo>
                  <a:pt x="123" y="189"/>
                  <a:pt x="122" y="185"/>
                  <a:pt x="125" y="182"/>
                </a:cubicBezTo>
                <a:cubicBezTo>
                  <a:pt x="127" y="180"/>
                  <a:pt x="131" y="180"/>
                  <a:pt x="133" y="182"/>
                </a:cubicBezTo>
                <a:cubicBezTo>
                  <a:pt x="133" y="182"/>
                  <a:pt x="134" y="182"/>
                  <a:pt x="134" y="182"/>
                </a:cubicBezTo>
                <a:cubicBezTo>
                  <a:pt x="137" y="178"/>
                  <a:pt x="137" y="178"/>
                  <a:pt x="137" y="178"/>
                </a:cubicBezTo>
                <a:cubicBezTo>
                  <a:pt x="137" y="178"/>
                  <a:pt x="137" y="178"/>
                  <a:pt x="137" y="178"/>
                </a:cubicBezTo>
                <a:cubicBezTo>
                  <a:pt x="134" y="176"/>
                  <a:pt x="134" y="172"/>
                  <a:pt x="136" y="169"/>
                </a:cubicBezTo>
                <a:cubicBezTo>
                  <a:pt x="139" y="167"/>
                  <a:pt x="143" y="167"/>
                  <a:pt x="145" y="169"/>
                </a:cubicBezTo>
                <a:cubicBezTo>
                  <a:pt x="145" y="169"/>
                  <a:pt x="145" y="169"/>
                  <a:pt x="146" y="169"/>
                </a:cubicBezTo>
                <a:cubicBezTo>
                  <a:pt x="150" y="165"/>
                  <a:pt x="150" y="165"/>
                  <a:pt x="150" y="165"/>
                </a:cubicBezTo>
                <a:cubicBezTo>
                  <a:pt x="150" y="164"/>
                  <a:pt x="149" y="164"/>
                  <a:pt x="149" y="164"/>
                </a:cubicBezTo>
                <a:cubicBezTo>
                  <a:pt x="147" y="162"/>
                  <a:pt x="147" y="158"/>
                  <a:pt x="149" y="155"/>
                </a:cubicBezTo>
                <a:cubicBezTo>
                  <a:pt x="151" y="153"/>
                  <a:pt x="155" y="153"/>
                  <a:pt x="158" y="155"/>
                </a:cubicBezTo>
                <a:cubicBezTo>
                  <a:pt x="158" y="155"/>
                  <a:pt x="158" y="155"/>
                  <a:pt x="158" y="156"/>
                </a:cubicBezTo>
                <a:cubicBezTo>
                  <a:pt x="162" y="151"/>
                  <a:pt x="162" y="151"/>
                  <a:pt x="162" y="151"/>
                </a:cubicBezTo>
                <a:cubicBezTo>
                  <a:pt x="162" y="151"/>
                  <a:pt x="162" y="150"/>
                  <a:pt x="162" y="150"/>
                </a:cubicBezTo>
                <a:cubicBezTo>
                  <a:pt x="159" y="148"/>
                  <a:pt x="159" y="144"/>
                  <a:pt x="161" y="142"/>
                </a:cubicBezTo>
                <a:cubicBezTo>
                  <a:pt x="164" y="139"/>
                  <a:pt x="168" y="139"/>
                  <a:pt x="170" y="141"/>
                </a:cubicBezTo>
                <a:cubicBezTo>
                  <a:pt x="170" y="141"/>
                  <a:pt x="170" y="141"/>
                  <a:pt x="171" y="142"/>
                </a:cubicBezTo>
                <a:cubicBezTo>
                  <a:pt x="175" y="137"/>
                  <a:pt x="175" y="137"/>
                  <a:pt x="175" y="137"/>
                </a:cubicBezTo>
                <a:cubicBezTo>
                  <a:pt x="175" y="137"/>
                  <a:pt x="174" y="137"/>
                  <a:pt x="174" y="136"/>
                </a:cubicBezTo>
                <a:cubicBezTo>
                  <a:pt x="172" y="134"/>
                  <a:pt x="172" y="130"/>
                  <a:pt x="174" y="128"/>
                </a:cubicBezTo>
                <a:cubicBezTo>
                  <a:pt x="176" y="125"/>
                  <a:pt x="180" y="125"/>
                  <a:pt x="183" y="127"/>
                </a:cubicBezTo>
                <a:cubicBezTo>
                  <a:pt x="183" y="127"/>
                  <a:pt x="183" y="128"/>
                  <a:pt x="183" y="128"/>
                </a:cubicBezTo>
                <a:cubicBezTo>
                  <a:pt x="187" y="123"/>
                  <a:pt x="187" y="123"/>
                  <a:pt x="187" y="123"/>
                </a:cubicBezTo>
                <a:cubicBezTo>
                  <a:pt x="187" y="123"/>
                  <a:pt x="187" y="123"/>
                  <a:pt x="187" y="122"/>
                </a:cubicBezTo>
                <a:cubicBezTo>
                  <a:pt x="184" y="120"/>
                  <a:pt x="184" y="116"/>
                  <a:pt x="186" y="114"/>
                </a:cubicBezTo>
                <a:cubicBezTo>
                  <a:pt x="189" y="111"/>
                  <a:pt x="192" y="111"/>
                  <a:pt x="195" y="113"/>
                </a:cubicBezTo>
                <a:cubicBezTo>
                  <a:pt x="195" y="113"/>
                  <a:pt x="195" y="114"/>
                  <a:pt x="196" y="114"/>
                </a:cubicBezTo>
                <a:cubicBezTo>
                  <a:pt x="200" y="109"/>
                  <a:pt x="200" y="109"/>
                  <a:pt x="200" y="109"/>
                </a:cubicBezTo>
                <a:cubicBezTo>
                  <a:pt x="79" y="0"/>
                  <a:pt x="79" y="0"/>
                  <a:pt x="79" y="0"/>
                </a:cubicBezTo>
                <a:cubicBezTo>
                  <a:pt x="0" y="88"/>
                  <a:pt x="0" y="88"/>
                  <a:pt x="0" y="88"/>
                </a:cubicBezTo>
                <a:cubicBezTo>
                  <a:pt x="121" y="197"/>
                  <a:pt x="121" y="197"/>
                  <a:pt x="121" y="197"/>
                </a:cubicBezTo>
                <a:lnTo>
                  <a:pt x="126" y="191"/>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58" name="Google Shape;1158;p8"/>
          <p:cNvGrpSpPr/>
          <p:nvPr/>
        </p:nvGrpSpPr>
        <p:grpSpPr>
          <a:xfrm>
            <a:off x="279952" y="162285"/>
            <a:ext cx="2177813" cy="1870498"/>
            <a:chOff x="571501" y="-28575"/>
            <a:chExt cx="2598737" cy="2232025"/>
          </a:xfrm>
        </p:grpSpPr>
        <p:sp>
          <p:nvSpPr>
            <p:cNvPr id="1159" name="Google Shape;1159;p8"/>
            <p:cNvSpPr/>
            <p:nvPr/>
          </p:nvSpPr>
          <p:spPr>
            <a:xfrm>
              <a:off x="571501" y="101600"/>
              <a:ext cx="2598737" cy="2101850"/>
            </a:xfrm>
            <a:custGeom>
              <a:avLst/>
              <a:gdLst/>
              <a:ahLst/>
              <a:cxnLst/>
              <a:rect l="l" t="t" r="r" b="b"/>
              <a:pathLst>
                <a:path w="360" h="291" extrusionOk="0">
                  <a:moveTo>
                    <a:pt x="354" y="236"/>
                  </a:moveTo>
                  <a:cubicBezTo>
                    <a:pt x="48" y="290"/>
                    <a:pt x="48" y="290"/>
                    <a:pt x="48" y="290"/>
                  </a:cubicBezTo>
                  <a:cubicBezTo>
                    <a:pt x="44" y="291"/>
                    <a:pt x="41" y="288"/>
                    <a:pt x="40" y="284"/>
                  </a:cubicBezTo>
                  <a:cubicBezTo>
                    <a:pt x="1" y="63"/>
                    <a:pt x="1" y="63"/>
                    <a:pt x="1" y="63"/>
                  </a:cubicBezTo>
                  <a:cubicBezTo>
                    <a:pt x="0" y="59"/>
                    <a:pt x="3" y="56"/>
                    <a:pt x="7" y="55"/>
                  </a:cubicBezTo>
                  <a:cubicBezTo>
                    <a:pt x="312" y="1"/>
                    <a:pt x="312" y="1"/>
                    <a:pt x="312" y="1"/>
                  </a:cubicBezTo>
                  <a:cubicBezTo>
                    <a:pt x="316" y="0"/>
                    <a:pt x="320" y="3"/>
                    <a:pt x="320" y="6"/>
                  </a:cubicBezTo>
                  <a:cubicBezTo>
                    <a:pt x="360" y="228"/>
                    <a:pt x="360" y="228"/>
                    <a:pt x="360" y="228"/>
                  </a:cubicBezTo>
                  <a:cubicBezTo>
                    <a:pt x="360" y="231"/>
                    <a:pt x="358" y="235"/>
                    <a:pt x="354" y="236"/>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0" name="Google Shape;1160;p8"/>
            <p:cNvSpPr/>
            <p:nvPr/>
          </p:nvSpPr>
          <p:spPr>
            <a:xfrm>
              <a:off x="622301" y="144463"/>
              <a:ext cx="2490787" cy="1979613"/>
            </a:xfrm>
            <a:custGeom>
              <a:avLst/>
              <a:gdLst/>
              <a:ahLst/>
              <a:cxnLst/>
              <a:rect l="l" t="t" r="r" b="b"/>
              <a:pathLst>
                <a:path w="1569" h="1247" extrusionOk="0">
                  <a:moveTo>
                    <a:pt x="1569" y="1002"/>
                  </a:moveTo>
                  <a:lnTo>
                    <a:pt x="182" y="1247"/>
                  </a:lnTo>
                  <a:lnTo>
                    <a:pt x="0" y="246"/>
                  </a:lnTo>
                  <a:lnTo>
                    <a:pt x="1391" y="0"/>
                  </a:lnTo>
                  <a:lnTo>
                    <a:pt x="1569" y="1002"/>
                  </a:lnTo>
                  <a:close/>
                </a:path>
              </a:pathLst>
            </a:custGeom>
            <a:solidFill>
              <a:srgbClr val="B83B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1" name="Google Shape;1161;p8"/>
            <p:cNvSpPr/>
            <p:nvPr/>
          </p:nvSpPr>
          <p:spPr>
            <a:xfrm>
              <a:off x="658813" y="93663"/>
              <a:ext cx="2409825" cy="1958975"/>
            </a:xfrm>
            <a:custGeom>
              <a:avLst/>
              <a:gdLst/>
              <a:ahLst/>
              <a:cxnLst/>
              <a:rect l="l" t="t" r="r" b="b"/>
              <a:pathLst>
                <a:path w="334" h="271" extrusionOk="0">
                  <a:moveTo>
                    <a:pt x="334" y="219"/>
                  </a:moveTo>
                  <a:cubicBezTo>
                    <a:pt x="295" y="0"/>
                    <a:pt x="295" y="0"/>
                    <a:pt x="295" y="0"/>
                  </a:cubicBezTo>
                  <a:cubicBezTo>
                    <a:pt x="184" y="3"/>
                    <a:pt x="152" y="52"/>
                    <a:pt x="152" y="52"/>
                  </a:cubicBezTo>
                  <a:cubicBezTo>
                    <a:pt x="152" y="52"/>
                    <a:pt x="105" y="17"/>
                    <a:pt x="0" y="53"/>
                  </a:cubicBezTo>
                  <a:cubicBezTo>
                    <a:pt x="39" y="271"/>
                    <a:pt x="39" y="271"/>
                    <a:pt x="39" y="271"/>
                  </a:cubicBezTo>
                  <a:lnTo>
                    <a:pt x="334" y="219"/>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2" name="Google Shape;1162;p8"/>
            <p:cNvSpPr/>
            <p:nvPr/>
          </p:nvSpPr>
          <p:spPr>
            <a:xfrm>
              <a:off x="636588" y="-28575"/>
              <a:ext cx="2411412" cy="1958975"/>
            </a:xfrm>
            <a:custGeom>
              <a:avLst/>
              <a:gdLst/>
              <a:ahLst/>
              <a:cxnLst/>
              <a:rect l="l" t="t" r="r" b="b"/>
              <a:pathLst>
                <a:path w="334" h="271" extrusionOk="0">
                  <a:moveTo>
                    <a:pt x="334" y="218"/>
                  </a:moveTo>
                  <a:cubicBezTo>
                    <a:pt x="295" y="0"/>
                    <a:pt x="295" y="0"/>
                    <a:pt x="295" y="0"/>
                  </a:cubicBezTo>
                  <a:cubicBezTo>
                    <a:pt x="184" y="2"/>
                    <a:pt x="152" y="52"/>
                    <a:pt x="152" y="52"/>
                  </a:cubicBezTo>
                  <a:cubicBezTo>
                    <a:pt x="152" y="52"/>
                    <a:pt x="105" y="17"/>
                    <a:pt x="0" y="52"/>
                  </a:cubicBezTo>
                  <a:cubicBezTo>
                    <a:pt x="39" y="271"/>
                    <a:pt x="39" y="271"/>
                    <a:pt x="39" y="271"/>
                  </a:cubicBezTo>
                  <a:lnTo>
                    <a:pt x="334" y="218"/>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3" name="Google Shape;1163;p8"/>
            <p:cNvSpPr/>
            <p:nvPr/>
          </p:nvSpPr>
          <p:spPr>
            <a:xfrm>
              <a:off x="1733551" y="-28575"/>
              <a:ext cx="1314450" cy="1770063"/>
            </a:xfrm>
            <a:custGeom>
              <a:avLst/>
              <a:gdLst/>
              <a:ahLst/>
              <a:cxnLst/>
              <a:rect l="l" t="t" r="r" b="b"/>
              <a:pathLst>
                <a:path w="182" h="245" extrusionOk="0">
                  <a:moveTo>
                    <a:pt x="143" y="0"/>
                  </a:moveTo>
                  <a:cubicBezTo>
                    <a:pt x="32" y="2"/>
                    <a:pt x="0" y="52"/>
                    <a:pt x="0" y="52"/>
                  </a:cubicBezTo>
                  <a:cubicBezTo>
                    <a:pt x="34" y="245"/>
                    <a:pt x="34" y="245"/>
                    <a:pt x="34" y="245"/>
                  </a:cubicBezTo>
                  <a:cubicBezTo>
                    <a:pt x="182" y="218"/>
                    <a:pt x="182" y="218"/>
                    <a:pt x="182" y="218"/>
                  </a:cubicBezTo>
                  <a:lnTo>
                    <a:pt x="143" y="0"/>
                  </a:lnTo>
                  <a:close/>
                </a:path>
              </a:pathLst>
            </a:custGeom>
            <a:solidFill>
              <a:srgbClr val="F3F3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4" name="Google Shape;1164;p8"/>
          <p:cNvGrpSpPr/>
          <p:nvPr/>
        </p:nvGrpSpPr>
        <p:grpSpPr>
          <a:xfrm>
            <a:off x="9286533" y="368300"/>
            <a:ext cx="2324100" cy="2270125"/>
            <a:chOff x="4576763" y="-260350"/>
            <a:chExt cx="2324100" cy="2270125"/>
          </a:xfrm>
        </p:grpSpPr>
        <p:sp>
          <p:nvSpPr>
            <p:cNvPr id="1165" name="Google Shape;1165;p8"/>
            <p:cNvSpPr/>
            <p:nvPr/>
          </p:nvSpPr>
          <p:spPr>
            <a:xfrm>
              <a:off x="5154613" y="498475"/>
              <a:ext cx="1400175" cy="1452563"/>
            </a:xfrm>
            <a:custGeom>
              <a:avLst/>
              <a:gdLst/>
              <a:ahLst/>
              <a:cxnLst/>
              <a:rect l="l" t="t" r="r" b="b"/>
              <a:pathLst>
                <a:path w="194" h="201" extrusionOk="0">
                  <a:moveTo>
                    <a:pt x="5" y="131"/>
                  </a:moveTo>
                  <a:cubicBezTo>
                    <a:pt x="5" y="131"/>
                    <a:pt x="5" y="130"/>
                    <a:pt x="6" y="130"/>
                  </a:cubicBezTo>
                  <a:cubicBezTo>
                    <a:pt x="8" y="128"/>
                    <a:pt x="12" y="127"/>
                    <a:pt x="14" y="129"/>
                  </a:cubicBezTo>
                  <a:cubicBezTo>
                    <a:pt x="17" y="131"/>
                    <a:pt x="17" y="135"/>
                    <a:pt x="15" y="138"/>
                  </a:cubicBezTo>
                  <a:cubicBezTo>
                    <a:pt x="15" y="138"/>
                    <a:pt x="15" y="138"/>
                    <a:pt x="15" y="139"/>
                  </a:cubicBezTo>
                  <a:cubicBezTo>
                    <a:pt x="19" y="142"/>
                    <a:pt x="19" y="142"/>
                    <a:pt x="19" y="142"/>
                  </a:cubicBezTo>
                  <a:cubicBezTo>
                    <a:pt x="19" y="142"/>
                    <a:pt x="19" y="141"/>
                    <a:pt x="19" y="141"/>
                  </a:cubicBezTo>
                  <a:cubicBezTo>
                    <a:pt x="21" y="139"/>
                    <a:pt x="25" y="138"/>
                    <a:pt x="28" y="140"/>
                  </a:cubicBezTo>
                  <a:cubicBezTo>
                    <a:pt x="30" y="143"/>
                    <a:pt x="31" y="146"/>
                    <a:pt x="29" y="149"/>
                  </a:cubicBezTo>
                  <a:cubicBezTo>
                    <a:pt x="29" y="149"/>
                    <a:pt x="28" y="149"/>
                    <a:pt x="28" y="150"/>
                  </a:cubicBezTo>
                  <a:cubicBezTo>
                    <a:pt x="33" y="154"/>
                    <a:pt x="33" y="154"/>
                    <a:pt x="33" y="154"/>
                  </a:cubicBezTo>
                  <a:cubicBezTo>
                    <a:pt x="33" y="153"/>
                    <a:pt x="34" y="153"/>
                    <a:pt x="34" y="153"/>
                  </a:cubicBezTo>
                  <a:cubicBezTo>
                    <a:pt x="36" y="150"/>
                    <a:pt x="40" y="150"/>
                    <a:pt x="42" y="152"/>
                  </a:cubicBezTo>
                  <a:cubicBezTo>
                    <a:pt x="45" y="154"/>
                    <a:pt x="45" y="158"/>
                    <a:pt x="43" y="161"/>
                  </a:cubicBezTo>
                  <a:cubicBezTo>
                    <a:pt x="43" y="161"/>
                    <a:pt x="43" y="161"/>
                    <a:pt x="43" y="161"/>
                  </a:cubicBezTo>
                  <a:cubicBezTo>
                    <a:pt x="48" y="165"/>
                    <a:pt x="48" y="165"/>
                    <a:pt x="48" y="165"/>
                  </a:cubicBezTo>
                  <a:cubicBezTo>
                    <a:pt x="48" y="165"/>
                    <a:pt x="48" y="165"/>
                    <a:pt x="48" y="165"/>
                  </a:cubicBezTo>
                  <a:cubicBezTo>
                    <a:pt x="50" y="162"/>
                    <a:pt x="54" y="162"/>
                    <a:pt x="57" y="164"/>
                  </a:cubicBezTo>
                  <a:cubicBezTo>
                    <a:pt x="60" y="166"/>
                    <a:pt x="60" y="170"/>
                    <a:pt x="58" y="172"/>
                  </a:cubicBezTo>
                  <a:cubicBezTo>
                    <a:pt x="58" y="173"/>
                    <a:pt x="57" y="173"/>
                    <a:pt x="57" y="173"/>
                  </a:cubicBezTo>
                  <a:cubicBezTo>
                    <a:pt x="62" y="177"/>
                    <a:pt x="62" y="177"/>
                    <a:pt x="62" y="177"/>
                  </a:cubicBezTo>
                  <a:cubicBezTo>
                    <a:pt x="62" y="177"/>
                    <a:pt x="63" y="177"/>
                    <a:pt x="63" y="176"/>
                  </a:cubicBezTo>
                  <a:cubicBezTo>
                    <a:pt x="65" y="174"/>
                    <a:pt x="69" y="173"/>
                    <a:pt x="71" y="176"/>
                  </a:cubicBezTo>
                  <a:cubicBezTo>
                    <a:pt x="74" y="178"/>
                    <a:pt x="74" y="182"/>
                    <a:pt x="72" y="184"/>
                  </a:cubicBezTo>
                  <a:cubicBezTo>
                    <a:pt x="72" y="184"/>
                    <a:pt x="72" y="185"/>
                    <a:pt x="72" y="185"/>
                  </a:cubicBezTo>
                  <a:cubicBezTo>
                    <a:pt x="77" y="189"/>
                    <a:pt x="77" y="189"/>
                    <a:pt x="77" y="189"/>
                  </a:cubicBezTo>
                  <a:cubicBezTo>
                    <a:pt x="77" y="189"/>
                    <a:pt x="77" y="188"/>
                    <a:pt x="77" y="188"/>
                  </a:cubicBezTo>
                  <a:cubicBezTo>
                    <a:pt x="79" y="186"/>
                    <a:pt x="83" y="185"/>
                    <a:pt x="86" y="187"/>
                  </a:cubicBezTo>
                  <a:cubicBezTo>
                    <a:pt x="89" y="189"/>
                    <a:pt x="89" y="193"/>
                    <a:pt x="87" y="196"/>
                  </a:cubicBezTo>
                  <a:cubicBezTo>
                    <a:pt x="87" y="196"/>
                    <a:pt x="86" y="196"/>
                    <a:pt x="86" y="196"/>
                  </a:cubicBezTo>
                  <a:cubicBezTo>
                    <a:pt x="92" y="201"/>
                    <a:pt x="92" y="201"/>
                    <a:pt x="92" y="201"/>
                  </a:cubicBezTo>
                  <a:cubicBezTo>
                    <a:pt x="194" y="74"/>
                    <a:pt x="194" y="74"/>
                    <a:pt x="194" y="74"/>
                  </a:cubicBezTo>
                  <a:cubicBezTo>
                    <a:pt x="102" y="0"/>
                    <a:pt x="102" y="0"/>
                    <a:pt x="102" y="0"/>
                  </a:cubicBezTo>
                  <a:cubicBezTo>
                    <a:pt x="0" y="127"/>
                    <a:pt x="0" y="127"/>
                    <a:pt x="0" y="127"/>
                  </a:cubicBezTo>
                  <a:lnTo>
                    <a:pt x="5" y="131"/>
                  </a:lnTo>
                  <a:close/>
                </a:path>
              </a:pathLst>
            </a:custGeom>
            <a:solidFill>
              <a:srgbClr val="D0D1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6" name="Google Shape;1166;p8"/>
            <p:cNvSpPr/>
            <p:nvPr/>
          </p:nvSpPr>
          <p:spPr>
            <a:xfrm>
              <a:off x="4576763" y="-260350"/>
              <a:ext cx="2324100" cy="2270125"/>
            </a:xfrm>
            <a:custGeom>
              <a:avLst/>
              <a:gdLst/>
              <a:ahLst/>
              <a:cxnLst/>
              <a:rect l="l" t="t" r="r" b="b"/>
              <a:pathLst>
                <a:path w="1464" h="1430" extrusionOk="0">
                  <a:moveTo>
                    <a:pt x="0" y="1006"/>
                  </a:moveTo>
                  <a:lnTo>
                    <a:pt x="1464" y="1430"/>
                  </a:lnTo>
                  <a:lnTo>
                    <a:pt x="319" y="0"/>
                  </a:lnTo>
                  <a:lnTo>
                    <a:pt x="0" y="1006"/>
                  </a:lnTo>
                  <a:close/>
                  <a:moveTo>
                    <a:pt x="337" y="824"/>
                  </a:moveTo>
                  <a:lnTo>
                    <a:pt x="432" y="510"/>
                  </a:lnTo>
                  <a:lnTo>
                    <a:pt x="792" y="956"/>
                  </a:lnTo>
                  <a:lnTo>
                    <a:pt x="337" y="824"/>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7" name="Google Shape;1167;p8"/>
            <p:cNvSpPr/>
            <p:nvPr/>
          </p:nvSpPr>
          <p:spPr>
            <a:xfrm>
              <a:off x="6526213" y="1704975"/>
              <a:ext cx="65087" cy="58738"/>
            </a:xfrm>
            <a:custGeom>
              <a:avLst/>
              <a:gdLst/>
              <a:ahLst/>
              <a:cxnLst/>
              <a:rect l="l" t="t" r="r" b="b"/>
              <a:pathLst>
                <a:path w="41" h="37" extrusionOk="0">
                  <a:moveTo>
                    <a:pt x="0" y="28"/>
                  </a:moveTo>
                  <a:lnTo>
                    <a:pt x="32" y="0"/>
                  </a:lnTo>
                  <a:lnTo>
                    <a:pt x="41" y="10"/>
                  </a:lnTo>
                  <a:lnTo>
                    <a:pt x="5"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8" name="Google Shape;1168;p8"/>
            <p:cNvSpPr/>
            <p:nvPr/>
          </p:nvSpPr>
          <p:spPr>
            <a:xfrm>
              <a:off x="6483350" y="1655763"/>
              <a:ext cx="65087" cy="57150"/>
            </a:xfrm>
            <a:custGeom>
              <a:avLst/>
              <a:gdLst/>
              <a:ahLst/>
              <a:cxnLst/>
              <a:rect l="l" t="t" r="r" b="b"/>
              <a:pathLst>
                <a:path w="41" h="36" extrusionOk="0">
                  <a:moveTo>
                    <a:pt x="0" y="27"/>
                  </a:moveTo>
                  <a:lnTo>
                    <a:pt x="36"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9" name="Google Shape;1169;p8"/>
            <p:cNvSpPr/>
            <p:nvPr/>
          </p:nvSpPr>
          <p:spPr>
            <a:xfrm>
              <a:off x="6438900" y="1604963"/>
              <a:ext cx="73025" cy="57150"/>
            </a:xfrm>
            <a:custGeom>
              <a:avLst/>
              <a:gdLst/>
              <a:ahLst/>
              <a:cxnLst/>
              <a:rect l="l" t="t" r="r" b="b"/>
              <a:pathLst>
                <a:path w="46" h="36" extrusionOk="0">
                  <a:moveTo>
                    <a:pt x="0" y="32"/>
                  </a:moveTo>
                  <a:lnTo>
                    <a:pt x="37" y="0"/>
                  </a:lnTo>
                  <a:lnTo>
                    <a:pt x="46"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0" name="Google Shape;1170;p8"/>
            <p:cNvSpPr/>
            <p:nvPr/>
          </p:nvSpPr>
          <p:spPr>
            <a:xfrm>
              <a:off x="6403975" y="1554163"/>
              <a:ext cx="65087" cy="65088"/>
            </a:xfrm>
            <a:custGeom>
              <a:avLst/>
              <a:gdLst/>
              <a:ahLst/>
              <a:cxnLst/>
              <a:rect l="l" t="t" r="r" b="b"/>
              <a:pathLst>
                <a:path w="41" h="41" extrusionOk="0">
                  <a:moveTo>
                    <a:pt x="0" y="32"/>
                  </a:moveTo>
                  <a:lnTo>
                    <a:pt x="36" y="0"/>
                  </a:lnTo>
                  <a:lnTo>
                    <a:pt x="41" y="9"/>
                  </a:lnTo>
                  <a:lnTo>
                    <a:pt x="4" y="41"/>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1" name="Google Shape;1171;p8"/>
            <p:cNvSpPr/>
            <p:nvPr/>
          </p:nvSpPr>
          <p:spPr>
            <a:xfrm>
              <a:off x="6288088" y="1511300"/>
              <a:ext cx="144462" cy="114300"/>
            </a:xfrm>
            <a:custGeom>
              <a:avLst/>
              <a:gdLst/>
              <a:ahLst/>
              <a:cxnLst/>
              <a:rect l="l" t="t" r="r" b="b"/>
              <a:pathLst>
                <a:path w="91" h="72" extrusionOk="0">
                  <a:moveTo>
                    <a:pt x="0" y="63"/>
                  </a:moveTo>
                  <a:lnTo>
                    <a:pt x="82" y="0"/>
                  </a:lnTo>
                  <a:lnTo>
                    <a:pt x="91" y="4"/>
                  </a:lnTo>
                  <a:lnTo>
                    <a:pt x="4" y="72"/>
                  </a:lnTo>
                  <a:lnTo>
                    <a:pt x="0" y="63"/>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2" name="Google Shape;1172;p8"/>
            <p:cNvSpPr/>
            <p:nvPr/>
          </p:nvSpPr>
          <p:spPr>
            <a:xfrm>
              <a:off x="6324600" y="1460500"/>
              <a:ext cx="65087" cy="57150"/>
            </a:xfrm>
            <a:custGeom>
              <a:avLst/>
              <a:gdLst/>
              <a:ahLst/>
              <a:cxnLst/>
              <a:rect l="l" t="t" r="r" b="b"/>
              <a:pathLst>
                <a:path w="41" h="36" extrusionOk="0">
                  <a:moveTo>
                    <a:pt x="0" y="27"/>
                  </a:moveTo>
                  <a:lnTo>
                    <a:pt x="36"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3" name="Google Shape;1173;p8"/>
            <p:cNvSpPr/>
            <p:nvPr/>
          </p:nvSpPr>
          <p:spPr>
            <a:xfrm>
              <a:off x="6280150" y="1409700"/>
              <a:ext cx="73025" cy="57150"/>
            </a:xfrm>
            <a:custGeom>
              <a:avLst/>
              <a:gdLst/>
              <a:ahLst/>
              <a:cxnLst/>
              <a:rect l="l" t="t" r="r" b="b"/>
              <a:pathLst>
                <a:path w="46" h="36" extrusionOk="0">
                  <a:moveTo>
                    <a:pt x="0" y="27"/>
                  </a:moveTo>
                  <a:lnTo>
                    <a:pt x="37" y="0"/>
                  </a:lnTo>
                  <a:lnTo>
                    <a:pt x="46"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4" name="Google Shape;1174;p8"/>
            <p:cNvSpPr/>
            <p:nvPr/>
          </p:nvSpPr>
          <p:spPr>
            <a:xfrm>
              <a:off x="6245225" y="1358900"/>
              <a:ext cx="65087" cy="57150"/>
            </a:xfrm>
            <a:custGeom>
              <a:avLst/>
              <a:gdLst/>
              <a:ahLst/>
              <a:cxnLst/>
              <a:rect l="l" t="t" r="r" b="b"/>
              <a:pathLst>
                <a:path w="41" h="36" extrusionOk="0">
                  <a:moveTo>
                    <a:pt x="0" y="27"/>
                  </a:moveTo>
                  <a:lnTo>
                    <a:pt x="36"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5" name="Google Shape;1175;p8"/>
            <p:cNvSpPr/>
            <p:nvPr/>
          </p:nvSpPr>
          <p:spPr>
            <a:xfrm>
              <a:off x="6200775" y="1308100"/>
              <a:ext cx="65087" cy="58738"/>
            </a:xfrm>
            <a:custGeom>
              <a:avLst/>
              <a:gdLst/>
              <a:ahLst/>
              <a:cxnLst/>
              <a:rect l="l" t="t" r="r" b="b"/>
              <a:pathLst>
                <a:path w="41" h="37" extrusionOk="0">
                  <a:moveTo>
                    <a:pt x="0" y="27"/>
                  </a:moveTo>
                  <a:lnTo>
                    <a:pt x="37" y="0"/>
                  </a:lnTo>
                  <a:lnTo>
                    <a:pt x="41" y="9"/>
                  </a:lnTo>
                  <a:lnTo>
                    <a:pt x="9"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6" name="Google Shape;1176;p8"/>
            <p:cNvSpPr/>
            <p:nvPr/>
          </p:nvSpPr>
          <p:spPr>
            <a:xfrm>
              <a:off x="6086475" y="1257300"/>
              <a:ext cx="144462" cy="123825"/>
            </a:xfrm>
            <a:custGeom>
              <a:avLst/>
              <a:gdLst/>
              <a:ahLst/>
              <a:cxnLst/>
              <a:rect l="l" t="t" r="r" b="b"/>
              <a:pathLst>
                <a:path w="91" h="78" extrusionOk="0">
                  <a:moveTo>
                    <a:pt x="0" y="69"/>
                  </a:moveTo>
                  <a:lnTo>
                    <a:pt x="81" y="0"/>
                  </a:lnTo>
                  <a:lnTo>
                    <a:pt x="91" y="9"/>
                  </a:lnTo>
                  <a:lnTo>
                    <a:pt x="9" y="78"/>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7" name="Google Shape;1177;p8"/>
            <p:cNvSpPr/>
            <p:nvPr/>
          </p:nvSpPr>
          <p:spPr>
            <a:xfrm>
              <a:off x="6121400" y="1214438"/>
              <a:ext cx="73025" cy="57150"/>
            </a:xfrm>
            <a:custGeom>
              <a:avLst/>
              <a:gdLst/>
              <a:ahLst/>
              <a:cxnLst/>
              <a:rect l="l" t="t" r="r" b="b"/>
              <a:pathLst>
                <a:path w="46" h="36" extrusionOk="0">
                  <a:moveTo>
                    <a:pt x="0" y="27"/>
                  </a:moveTo>
                  <a:lnTo>
                    <a:pt x="37" y="0"/>
                  </a:lnTo>
                  <a:lnTo>
                    <a:pt x="46"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8" name="Google Shape;1178;p8"/>
            <p:cNvSpPr/>
            <p:nvPr/>
          </p:nvSpPr>
          <p:spPr>
            <a:xfrm>
              <a:off x="6086475" y="1163638"/>
              <a:ext cx="65087" cy="57150"/>
            </a:xfrm>
            <a:custGeom>
              <a:avLst/>
              <a:gdLst/>
              <a:ahLst/>
              <a:cxnLst/>
              <a:rect l="l" t="t" r="r" b="b"/>
              <a:pathLst>
                <a:path w="41" h="36" extrusionOk="0">
                  <a:moveTo>
                    <a:pt x="0" y="27"/>
                  </a:moveTo>
                  <a:lnTo>
                    <a:pt x="31"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9" name="Google Shape;1179;p8"/>
            <p:cNvSpPr/>
            <p:nvPr/>
          </p:nvSpPr>
          <p:spPr>
            <a:xfrm>
              <a:off x="6042025" y="1112838"/>
              <a:ext cx="65087" cy="58738"/>
            </a:xfrm>
            <a:custGeom>
              <a:avLst/>
              <a:gdLst/>
              <a:ahLst/>
              <a:cxnLst/>
              <a:rect l="l" t="t" r="r" b="b"/>
              <a:pathLst>
                <a:path w="41" h="37" extrusionOk="0">
                  <a:moveTo>
                    <a:pt x="0" y="28"/>
                  </a:moveTo>
                  <a:lnTo>
                    <a:pt x="37" y="0"/>
                  </a:lnTo>
                  <a:lnTo>
                    <a:pt x="41" y="9"/>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0" name="Google Shape;1180;p8"/>
            <p:cNvSpPr/>
            <p:nvPr/>
          </p:nvSpPr>
          <p:spPr>
            <a:xfrm>
              <a:off x="6007101" y="1062038"/>
              <a:ext cx="65087" cy="58738"/>
            </a:xfrm>
            <a:custGeom>
              <a:avLst/>
              <a:gdLst/>
              <a:ahLst/>
              <a:cxnLst/>
              <a:rect l="l" t="t" r="r" b="b"/>
              <a:pathLst>
                <a:path w="41" h="37" extrusionOk="0">
                  <a:moveTo>
                    <a:pt x="0" y="28"/>
                  </a:moveTo>
                  <a:lnTo>
                    <a:pt x="31" y="0"/>
                  </a:lnTo>
                  <a:lnTo>
                    <a:pt x="41" y="9"/>
                  </a:lnTo>
                  <a:lnTo>
                    <a:pt x="4"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1" name="Google Shape;1181;p8"/>
            <p:cNvSpPr/>
            <p:nvPr/>
          </p:nvSpPr>
          <p:spPr>
            <a:xfrm>
              <a:off x="5891213" y="1011238"/>
              <a:ext cx="136525" cy="115888"/>
            </a:xfrm>
            <a:custGeom>
              <a:avLst/>
              <a:gdLst/>
              <a:ahLst/>
              <a:cxnLst/>
              <a:rect l="l" t="t" r="r" b="b"/>
              <a:pathLst>
                <a:path w="86" h="73" extrusionOk="0">
                  <a:moveTo>
                    <a:pt x="0" y="69"/>
                  </a:moveTo>
                  <a:lnTo>
                    <a:pt x="82" y="0"/>
                  </a:lnTo>
                  <a:lnTo>
                    <a:pt x="86" y="10"/>
                  </a:lnTo>
                  <a:lnTo>
                    <a:pt x="4" y="73"/>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2" name="Google Shape;1182;p8"/>
            <p:cNvSpPr/>
            <p:nvPr/>
          </p:nvSpPr>
          <p:spPr>
            <a:xfrm>
              <a:off x="5927726" y="962025"/>
              <a:ext cx="65087" cy="57150"/>
            </a:xfrm>
            <a:custGeom>
              <a:avLst/>
              <a:gdLst/>
              <a:ahLst/>
              <a:cxnLst/>
              <a:rect l="l" t="t" r="r" b="b"/>
              <a:pathLst>
                <a:path w="41" h="36" extrusionOk="0">
                  <a:moveTo>
                    <a:pt x="0" y="27"/>
                  </a:moveTo>
                  <a:lnTo>
                    <a:pt x="31" y="0"/>
                  </a:lnTo>
                  <a:lnTo>
                    <a:pt x="41"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3" name="Google Shape;1183;p8"/>
            <p:cNvSpPr/>
            <p:nvPr/>
          </p:nvSpPr>
          <p:spPr>
            <a:xfrm>
              <a:off x="5883276" y="911225"/>
              <a:ext cx="65087" cy="57150"/>
            </a:xfrm>
            <a:custGeom>
              <a:avLst/>
              <a:gdLst/>
              <a:ahLst/>
              <a:cxnLst/>
              <a:rect l="l" t="t" r="r" b="b"/>
              <a:pathLst>
                <a:path w="41" h="36" extrusionOk="0">
                  <a:moveTo>
                    <a:pt x="0" y="32"/>
                  </a:moveTo>
                  <a:lnTo>
                    <a:pt x="37" y="0"/>
                  </a:lnTo>
                  <a:lnTo>
                    <a:pt x="41"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4" name="Google Shape;1184;p8"/>
            <p:cNvSpPr/>
            <p:nvPr/>
          </p:nvSpPr>
          <p:spPr>
            <a:xfrm>
              <a:off x="5848351" y="860425"/>
              <a:ext cx="65087" cy="65088"/>
            </a:xfrm>
            <a:custGeom>
              <a:avLst/>
              <a:gdLst/>
              <a:ahLst/>
              <a:cxnLst/>
              <a:rect l="l" t="t" r="r" b="b"/>
              <a:pathLst>
                <a:path w="41" h="41" extrusionOk="0">
                  <a:moveTo>
                    <a:pt x="0" y="32"/>
                  </a:moveTo>
                  <a:lnTo>
                    <a:pt x="31" y="0"/>
                  </a:lnTo>
                  <a:lnTo>
                    <a:pt x="41" y="9"/>
                  </a:lnTo>
                  <a:lnTo>
                    <a:pt x="4" y="41"/>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5" name="Google Shape;1185;p8"/>
            <p:cNvSpPr/>
            <p:nvPr/>
          </p:nvSpPr>
          <p:spPr>
            <a:xfrm>
              <a:off x="5803901" y="817563"/>
              <a:ext cx="65087" cy="57150"/>
            </a:xfrm>
            <a:custGeom>
              <a:avLst/>
              <a:gdLst/>
              <a:ahLst/>
              <a:cxnLst/>
              <a:rect l="l" t="t" r="r" b="b"/>
              <a:pathLst>
                <a:path w="41" h="36" extrusionOk="0">
                  <a:moveTo>
                    <a:pt x="0" y="27"/>
                  </a:moveTo>
                  <a:lnTo>
                    <a:pt x="37" y="0"/>
                  </a:lnTo>
                  <a:lnTo>
                    <a:pt x="41"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6" name="Google Shape;1186;p8"/>
            <p:cNvSpPr/>
            <p:nvPr/>
          </p:nvSpPr>
          <p:spPr>
            <a:xfrm>
              <a:off x="5689601" y="766763"/>
              <a:ext cx="144462" cy="115888"/>
            </a:xfrm>
            <a:custGeom>
              <a:avLst/>
              <a:gdLst/>
              <a:ahLst/>
              <a:cxnLst/>
              <a:rect l="l" t="t" r="r" b="b"/>
              <a:pathLst>
                <a:path w="91" h="73" extrusionOk="0">
                  <a:moveTo>
                    <a:pt x="0" y="63"/>
                  </a:moveTo>
                  <a:lnTo>
                    <a:pt x="81" y="0"/>
                  </a:lnTo>
                  <a:lnTo>
                    <a:pt x="91" y="9"/>
                  </a:lnTo>
                  <a:lnTo>
                    <a:pt x="4" y="73"/>
                  </a:lnTo>
                  <a:lnTo>
                    <a:pt x="0" y="63"/>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7" name="Google Shape;1187;p8"/>
            <p:cNvSpPr/>
            <p:nvPr/>
          </p:nvSpPr>
          <p:spPr>
            <a:xfrm>
              <a:off x="5724526" y="715963"/>
              <a:ext cx="65087" cy="57150"/>
            </a:xfrm>
            <a:custGeom>
              <a:avLst/>
              <a:gdLst/>
              <a:ahLst/>
              <a:cxnLst/>
              <a:rect l="l" t="t" r="r" b="b"/>
              <a:pathLst>
                <a:path w="41" h="36" extrusionOk="0">
                  <a:moveTo>
                    <a:pt x="0" y="27"/>
                  </a:moveTo>
                  <a:lnTo>
                    <a:pt x="37" y="0"/>
                  </a:lnTo>
                  <a:lnTo>
                    <a:pt x="41" y="9"/>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8" name="Google Shape;1188;p8"/>
            <p:cNvSpPr/>
            <p:nvPr/>
          </p:nvSpPr>
          <p:spPr>
            <a:xfrm>
              <a:off x="5689601" y="665163"/>
              <a:ext cx="63500" cy="57150"/>
            </a:xfrm>
            <a:custGeom>
              <a:avLst/>
              <a:gdLst/>
              <a:ahLst/>
              <a:cxnLst/>
              <a:rect l="l" t="t" r="r" b="b"/>
              <a:pathLst>
                <a:path w="40" h="36" extrusionOk="0">
                  <a:moveTo>
                    <a:pt x="0" y="27"/>
                  </a:moveTo>
                  <a:lnTo>
                    <a:pt x="31" y="0"/>
                  </a:lnTo>
                  <a:lnTo>
                    <a:pt x="40" y="9"/>
                  </a:lnTo>
                  <a:lnTo>
                    <a:pt x="4"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9" name="Google Shape;1189;p8"/>
            <p:cNvSpPr/>
            <p:nvPr/>
          </p:nvSpPr>
          <p:spPr>
            <a:xfrm>
              <a:off x="5645151" y="614363"/>
              <a:ext cx="65087" cy="58738"/>
            </a:xfrm>
            <a:custGeom>
              <a:avLst/>
              <a:gdLst/>
              <a:ahLst/>
              <a:cxnLst/>
              <a:rect l="l" t="t" r="r" b="b"/>
              <a:pathLst>
                <a:path w="41" h="37" extrusionOk="0">
                  <a:moveTo>
                    <a:pt x="0" y="27"/>
                  </a:moveTo>
                  <a:lnTo>
                    <a:pt x="37" y="0"/>
                  </a:lnTo>
                  <a:lnTo>
                    <a:pt x="41" y="9"/>
                  </a:lnTo>
                  <a:lnTo>
                    <a:pt x="9"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0" name="Google Shape;1190;p8"/>
            <p:cNvSpPr/>
            <p:nvPr/>
          </p:nvSpPr>
          <p:spPr>
            <a:xfrm>
              <a:off x="5602288" y="563563"/>
              <a:ext cx="71437" cy="58738"/>
            </a:xfrm>
            <a:custGeom>
              <a:avLst/>
              <a:gdLst/>
              <a:ahLst/>
              <a:cxnLst/>
              <a:rect l="l" t="t" r="r" b="b"/>
              <a:pathLst>
                <a:path w="45" h="37" extrusionOk="0">
                  <a:moveTo>
                    <a:pt x="0" y="28"/>
                  </a:moveTo>
                  <a:lnTo>
                    <a:pt x="36" y="0"/>
                  </a:lnTo>
                  <a:lnTo>
                    <a:pt x="45" y="9"/>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1" name="Google Shape;1191;p8"/>
            <p:cNvSpPr/>
            <p:nvPr/>
          </p:nvSpPr>
          <p:spPr>
            <a:xfrm>
              <a:off x="5486401" y="512763"/>
              <a:ext cx="144462" cy="123825"/>
            </a:xfrm>
            <a:custGeom>
              <a:avLst/>
              <a:gdLst/>
              <a:ahLst/>
              <a:cxnLst/>
              <a:rect l="l" t="t" r="r" b="b"/>
              <a:pathLst>
                <a:path w="91" h="78" extrusionOk="0">
                  <a:moveTo>
                    <a:pt x="0" y="69"/>
                  </a:moveTo>
                  <a:lnTo>
                    <a:pt x="87" y="0"/>
                  </a:lnTo>
                  <a:lnTo>
                    <a:pt x="91" y="10"/>
                  </a:lnTo>
                  <a:lnTo>
                    <a:pt x="9" y="78"/>
                  </a:lnTo>
                  <a:lnTo>
                    <a:pt x="0" y="69"/>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2" name="Google Shape;1192;p8"/>
            <p:cNvSpPr/>
            <p:nvPr/>
          </p:nvSpPr>
          <p:spPr>
            <a:xfrm>
              <a:off x="5530851" y="469900"/>
              <a:ext cx="63500" cy="58738"/>
            </a:xfrm>
            <a:custGeom>
              <a:avLst/>
              <a:gdLst/>
              <a:ahLst/>
              <a:cxnLst/>
              <a:rect l="l" t="t" r="r" b="b"/>
              <a:pathLst>
                <a:path w="40" h="37" extrusionOk="0">
                  <a:moveTo>
                    <a:pt x="0" y="27"/>
                  </a:moveTo>
                  <a:lnTo>
                    <a:pt x="31" y="0"/>
                  </a:lnTo>
                  <a:lnTo>
                    <a:pt x="40" y="9"/>
                  </a:lnTo>
                  <a:lnTo>
                    <a:pt x="4" y="37"/>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3" name="Google Shape;1193;p8"/>
            <p:cNvSpPr/>
            <p:nvPr/>
          </p:nvSpPr>
          <p:spPr>
            <a:xfrm>
              <a:off x="5486401" y="419100"/>
              <a:ext cx="65087" cy="58738"/>
            </a:xfrm>
            <a:custGeom>
              <a:avLst/>
              <a:gdLst/>
              <a:ahLst/>
              <a:cxnLst/>
              <a:rect l="l" t="t" r="r" b="b"/>
              <a:pathLst>
                <a:path w="41" h="37" extrusionOk="0">
                  <a:moveTo>
                    <a:pt x="0" y="28"/>
                  </a:moveTo>
                  <a:lnTo>
                    <a:pt x="37" y="0"/>
                  </a:lnTo>
                  <a:lnTo>
                    <a:pt x="41" y="9"/>
                  </a:lnTo>
                  <a:lnTo>
                    <a:pt x="5"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4" name="Google Shape;1194;p8"/>
            <p:cNvSpPr/>
            <p:nvPr/>
          </p:nvSpPr>
          <p:spPr>
            <a:xfrm>
              <a:off x="5443538" y="368300"/>
              <a:ext cx="71437" cy="58738"/>
            </a:xfrm>
            <a:custGeom>
              <a:avLst/>
              <a:gdLst/>
              <a:ahLst/>
              <a:cxnLst/>
              <a:rect l="l" t="t" r="r" b="b"/>
              <a:pathLst>
                <a:path w="45" h="37" extrusionOk="0">
                  <a:moveTo>
                    <a:pt x="0" y="28"/>
                  </a:moveTo>
                  <a:lnTo>
                    <a:pt x="36" y="0"/>
                  </a:lnTo>
                  <a:lnTo>
                    <a:pt x="45" y="10"/>
                  </a:lnTo>
                  <a:lnTo>
                    <a:pt x="9" y="37"/>
                  </a:lnTo>
                  <a:lnTo>
                    <a:pt x="0" y="2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5" name="Google Shape;1195;p8"/>
            <p:cNvSpPr/>
            <p:nvPr/>
          </p:nvSpPr>
          <p:spPr>
            <a:xfrm>
              <a:off x="5407026" y="319088"/>
              <a:ext cx="65087" cy="57150"/>
            </a:xfrm>
            <a:custGeom>
              <a:avLst/>
              <a:gdLst/>
              <a:ahLst/>
              <a:cxnLst/>
              <a:rect l="l" t="t" r="r" b="b"/>
              <a:pathLst>
                <a:path w="41" h="36" extrusionOk="0">
                  <a:moveTo>
                    <a:pt x="0" y="27"/>
                  </a:moveTo>
                  <a:lnTo>
                    <a:pt x="37" y="0"/>
                  </a:lnTo>
                  <a:lnTo>
                    <a:pt x="41" y="9"/>
                  </a:lnTo>
                  <a:lnTo>
                    <a:pt x="5"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6" name="Google Shape;1196;p8"/>
            <p:cNvSpPr/>
            <p:nvPr/>
          </p:nvSpPr>
          <p:spPr>
            <a:xfrm>
              <a:off x="5292726" y="268288"/>
              <a:ext cx="136525" cy="122238"/>
            </a:xfrm>
            <a:custGeom>
              <a:avLst/>
              <a:gdLst/>
              <a:ahLst/>
              <a:cxnLst/>
              <a:rect l="l" t="t" r="r" b="b"/>
              <a:pathLst>
                <a:path w="86" h="77" extrusionOk="0">
                  <a:moveTo>
                    <a:pt x="0" y="68"/>
                  </a:moveTo>
                  <a:lnTo>
                    <a:pt x="81" y="0"/>
                  </a:lnTo>
                  <a:lnTo>
                    <a:pt x="86" y="9"/>
                  </a:lnTo>
                  <a:lnTo>
                    <a:pt x="4" y="77"/>
                  </a:lnTo>
                  <a:lnTo>
                    <a:pt x="0" y="68"/>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7" name="Google Shape;1197;p8"/>
            <p:cNvSpPr/>
            <p:nvPr/>
          </p:nvSpPr>
          <p:spPr>
            <a:xfrm>
              <a:off x="5327651" y="217488"/>
              <a:ext cx="65087" cy="57150"/>
            </a:xfrm>
            <a:custGeom>
              <a:avLst/>
              <a:gdLst/>
              <a:ahLst/>
              <a:cxnLst/>
              <a:rect l="l" t="t" r="r" b="b"/>
              <a:pathLst>
                <a:path w="41" h="36" extrusionOk="0">
                  <a:moveTo>
                    <a:pt x="0" y="32"/>
                  </a:moveTo>
                  <a:lnTo>
                    <a:pt x="37" y="0"/>
                  </a:lnTo>
                  <a:lnTo>
                    <a:pt x="41" y="9"/>
                  </a:lnTo>
                  <a:lnTo>
                    <a:pt x="5"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8" name="Google Shape;1198;p8"/>
            <p:cNvSpPr/>
            <p:nvPr/>
          </p:nvSpPr>
          <p:spPr>
            <a:xfrm>
              <a:off x="5284788" y="166688"/>
              <a:ext cx="71437" cy="57150"/>
            </a:xfrm>
            <a:custGeom>
              <a:avLst/>
              <a:gdLst/>
              <a:ahLst/>
              <a:cxnLst/>
              <a:rect l="l" t="t" r="r" b="b"/>
              <a:pathLst>
                <a:path w="45" h="36" extrusionOk="0">
                  <a:moveTo>
                    <a:pt x="0" y="32"/>
                  </a:moveTo>
                  <a:lnTo>
                    <a:pt x="36" y="0"/>
                  </a:lnTo>
                  <a:lnTo>
                    <a:pt x="45" y="9"/>
                  </a:lnTo>
                  <a:lnTo>
                    <a:pt x="9" y="36"/>
                  </a:lnTo>
                  <a:lnTo>
                    <a:pt x="0" y="32"/>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9" name="Google Shape;1199;p8"/>
            <p:cNvSpPr/>
            <p:nvPr/>
          </p:nvSpPr>
          <p:spPr>
            <a:xfrm>
              <a:off x="5248276" y="123825"/>
              <a:ext cx="65087" cy="57150"/>
            </a:xfrm>
            <a:custGeom>
              <a:avLst/>
              <a:gdLst/>
              <a:ahLst/>
              <a:cxnLst/>
              <a:rect l="l" t="t" r="r" b="b"/>
              <a:pathLst>
                <a:path w="41" h="36" extrusionOk="0">
                  <a:moveTo>
                    <a:pt x="0" y="27"/>
                  </a:moveTo>
                  <a:lnTo>
                    <a:pt x="32" y="0"/>
                  </a:lnTo>
                  <a:lnTo>
                    <a:pt x="41" y="4"/>
                  </a:lnTo>
                  <a:lnTo>
                    <a:pt x="5"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0" name="Google Shape;1200;p8"/>
            <p:cNvSpPr/>
            <p:nvPr/>
          </p:nvSpPr>
          <p:spPr>
            <a:xfrm>
              <a:off x="5205413" y="73025"/>
              <a:ext cx="65087" cy="57150"/>
            </a:xfrm>
            <a:custGeom>
              <a:avLst/>
              <a:gdLst/>
              <a:ahLst/>
              <a:cxnLst/>
              <a:rect l="l" t="t" r="r" b="b"/>
              <a:pathLst>
                <a:path w="41" h="36" extrusionOk="0">
                  <a:moveTo>
                    <a:pt x="0" y="27"/>
                  </a:moveTo>
                  <a:lnTo>
                    <a:pt x="36" y="0"/>
                  </a:lnTo>
                  <a:lnTo>
                    <a:pt x="41" y="4"/>
                  </a:lnTo>
                  <a:lnTo>
                    <a:pt x="9" y="36"/>
                  </a:lnTo>
                  <a:lnTo>
                    <a:pt x="0" y="27"/>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1" name="Google Shape;1201;p8"/>
            <p:cNvSpPr/>
            <p:nvPr/>
          </p:nvSpPr>
          <p:spPr>
            <a:xfrm>
              <a:off x="5089526" y="22225"/>
              <a:ext cx="144462" cy="115888"/>
            </a:xfrm>
            <a:custGeom>
              <a:avLst/>
              <a:gdLst/>
              <a:ahLst/>
              <a:cxnLst/>
              <a:rect l="l" t="t" r="r" b="b"/>
              <a:pathLst>
                <a:path w="91" h="73" extrusionOk="0">
                  <a:moveTo>
                    <a:pt x="0" y="64"/>
                  </a:moveTo>
                  <a:lnTo>
                    <a:pt x="82" y="0"/>
                  </a:lnTo>
                  <a:lnTo>
                    <a:pt x="91" y="9"/>
                  </a:lnTo>
                  <a:lnTo>
                    <a:pt x="9" y="73"/>
                  </a:lnTo>
                  <a:lnTo>
                    <a:pt x="0" y="64"/>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02" name="Google Shape;1202;p8"/>
          <p:cNvSpPr/>
          <p:nvPr/>
        </p:nvSpPr>
        <p:spPr>
          <a:xfrm>
            <a:off x="8594726" y="5543550"/>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60" y="34"/>
                  <a:pt x="57" y="36"/>
                </a:cubicBezTo>
                <a:cubicBezTo>
                  <a:pt x="44" y="41"/>
                  <a:pt x="44" y="41"/>
                  <a:pt x="44" y="41"/>
                </a:cubicBezTo>
                <a:cubicBezTo>
                  <a:pt x="43" y="42"/>
                  <a:pt x="42" y="43"/>
                  <a:pt x="41" y="44"/>
                </a:cubicBezTo>
                <a:cubicBezTo>
                  <a:pt x="39" y="57"/>
                  <a:pt x="39" y="57"/>
                  <a:pt x="39" y="57"/>
                </a:cubicBezTo>
                <a:cubicBezTo>
                  <a:pt x="38" y="61"/>
                  <a:pt x="34" y="62"/>
                  <a:pt x="32" y="59"/>
                </a:cubicBezTo>
                <a:cubicBezTo>
                  <a:pt x="23" y="49"/>
                  <a:pt x="23" y="49"/>
                  <a:pt x="23" y="49"/>
                </a:cubicBezTo>
                <a:cubicBezTo>
                  <a:pt x="22" y="48"/>
                  <a:pt x="21" y="47"/>
                  <a:pt x="19" y="47"/>
                </a:cubicBezTo>
                <a:cubicBezTo>
                  <a:pt x="5" y="49"/>
                  <a:pt x="5" y="49"/>
                  <a:pt x="5" y="49"/>
                </a:cubicBezTo>
                <a:cubicBezTo>
                  <a:pt x="2" y="49"/>
                  <a:pt x="0" y="46"/>
                  <a:pt x="2" y="43"/>
                </a:cubicBezTo>
                <a:cubicBezTo>
                  <a:pt x="9" y="31"/>
                  <a:pt x="9" y="31"/>
                  <a:pt x="9" y="31"/>
                </a:cubicBezTo>
                <a:cubicBezTo>
                  <a:pt x="10" y="30"/>
                  <a:pt x="10" y="28"/>
                  <a:pt x="9" y="27"/>
                </a:cubicBezTo>
                <a:cubicBezTo>
                  <a:pt x="4" y="14"/>
                  <a:pt x="4" y="14"/>
                  <a:pt x="4" y="14"/>
                </a:cubicBezTo>
                <a:cubicBezTo>
                  <a:pt x="2" y="12"/>
                  <a:pt x="5" y="8"/>
                  <a:pt x="8" y="9"/>
                </a:cubicBezTo>
                <a:cubicBezTo>
                  <a:pt x="22" y="12"/>
                  <a:pt x="22" y="12"/>
                  <a:pt x="22"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03" name="Google Shape;1203;p8"/>
          <p:cNvGrpSpPr/>
          <p:nvPr/>
        </p:nvGrpSpPr>
        <p:grpSpPr>
          <a:xfrm>
            <a:off x="3636350" y="347652"/>
            <a:ext cx="729175" cy="1452562"/>
            <a:chOff x="6065666" y="-1586705"/>
            <a:chExt cx="1400175" cy="2789237"/>
          </a:xfrm>
        </p:grpSpPr>
        <p:sp>
          <p:nvSpPr>
            <p:cNvPr id="1204" name="Google Shape;1204;p8"/>
            <p:cNvSpPr/>
            <p:nvPr/>
          </p:nvSpPr>
          <p:spPr>
            <a:xfrm>
              <a:off x="6592716" y="189707"/>
              <a:ext cx="873125" cy="715963"/>
            </a:xfrm>
            <a:custGeom>
              <a:avLst/>
              <a:gdLst/>
              <a:ahLst/>
              <a:cxnLst/>
              <a:rect l="l" t="t" r="r" b="b"/>
              <a:pathLst>
                <a:path w="550" h="451" extrusionOk="0">
                  <a:moveTo>
                    <a:pt x="550" y="23"/>
                  </a:moveTo>
                  <a:lnTo>
                    <a:pt x="546" y="0"/>
                  </a:lnTo>
                  <a:lnTo>
                    <a:pt x="0" y="160"/>
                  </a:lnTo>
                  <a:lnTo>
                    <a:pt x="9" y="187"/>
                  </a:lnTo>
                  <a:lnTo>
                    <a:pt x="250" y="451"/>
                  </a:lnTo>
                  <a:lnTo>
                    <a:pt x="496" y="378"/>
                  </a:lnTo>
                  <a:lnTo>
                    <a:pt x="550" y="23"/>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5" name="Google Shape;1205;p8"/>
            <p:cNvSpPr/>
            <p:nvPr/>
          </p:nvSpPr>
          <p:spPr>
            <a:xfrm>
              <a:off x="6989591" y="789782"/>
              <a:ext cx="390525" cy="412750"/>
            </a:xfrm>
            <a:custGeom>
              <a:avLst/>
              <a:gdLst/>
              <a:ahLst/>
              <a:cxnLst/>
              <a:rect l="l" t="t" r="r" b="b"/>
              <a:pathLst>
                <a:path w="54" h="57" extrusionOk="0">
                  <a:moveTo>
                    <a:pt x="46" y="49"/>
                  </a:moveTo>
                  <a:cubicBezTo>
                    <a:pt x="54" y="0"/>
                    <a:pt x="54" y="0"/>
                    <a:pt x="54" y="0"/>
                  </a:cubicBezTo>
                  <a:cubicBezTo>
                    <a:pt x="0" y="16"/>
                    <a:pt x="0" y="16"/>
                    <a:pt x="0" y="16"/>
                  </a:cubicBezTo>
                  <a:cubicBezTo>
                    <a:pt x="34" y="53"/>
                    <a:pt x="34" y="53"/>
                    <a:pt x="34" y="53"/>
                  </a:cubicBezTo>
                  <a:cubicBezTo>
                    <a:pt x="38" y="57"/>
                    <a:pt x="45" y="55"/>
                    <a:pt x="46" y="49"/>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6" name="Google Shape;1206;p8"/>
            <p:cNvSpPr/>
            <p:nvPr/>
          </p:nvSpPr>
          <p:spPr>
            <a:xfrm>
              <a:off x="6592716" y="384970"/>
              <a:ext cx="549275" cy="520700"/>
            </a:xfrm>
            <a:custGeom>
              <a:avLst/>
              <a:gdLst/>
              <a:ahLst/>
              <a:cxnLst/>
              <a:rect l="l" t="t" r="r" b="b"/>
              <a:pathLst>
                <a:path w="346" h="328" extrusionOk="0">
                  <a:moveTo>
                    <a:pt x="59" y="18"/>
                  </a:moveTo>
                  <a:lnTo>
                    <a:pt x="0" y="37"/>
                  </a:lnTo>
                  <a:lnTo>
                    <a:pt x="9" y="64"/>
                  </a:lnTo>
                  <a:lnTo>
                    <a:pt x="250" y="328"/>
                  </a:lnTo>
                  <a:lnTo>
                    <a:pt x="346" y="296"/>
                  </a:lnTo>
                  <a:lnTo>
                    <a:pt x="169" y="0"/>
                  </a:lnTo>
                  <a:lnTo>
                    <a:pt x="59" y="18"/>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7" name="Google Shape;1207;p8"/>
            <p:cNvSpPr/>
            <p:nvPr/>
          </p:nvSpPr>
          <p:spPr>
            <a:xfrm>
              <a:off x="6303791" y="-727868"/>
              <a:ext cx="1025525" cy="1192213"/>
            </a:xfrm>
            <a:custGeom>
              <a:avLst/>
              <a:gdLst/>
              <a:ahLst/>
              <a:cxnLst/>
              <a:rect l="l" t="t" r="r" b="b"/>
              <a:pathLst>
                <a:path w="646" h="751" extrusionOk="0">
                  <a:moveTo>
                    <a:pt x="0" y="137"/>
                  </a:moveTo>
                  <a:lnTo>
                    <a:pt x="187" y="751"/>
                  </a:lnTo>
                  <a:lnTo>
                    <a:pt x="646" y="615"/>
                  </a:lnTo>
                  <a:lnTo>
                    <a:pt x="455" y="0"/>
                  </a:lnTo>
                  <a:lnTo>
                    <a:pt x="0" y="137"/>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8" name="Google Shape;1208;p8"/>
            <p:cNvSpPr/>
            <p:nvPr/>
          </p:nvSpPr>
          <p:spPr>
            <a:xfrm>
              <a:off x="6975304" y="-770730"/>
              <a:ext cx="490537" cy="1033463"/>
            </a:xfrm>
            <a:custGeom>
              <a:avLst/>
              <a:gdLst/>
              <a:ahLst/>
              <a:cxnLst/>
              <a:rect l="l" t="t" r="r" b="b"/>
              <a:pathLst>
                <a:path w="309" h="651" extrusionOk="0">
                  <a:moveTo>
                    <a:pt x="0" y="36"/>
                  </a:moveTo>
                  <a:lnTo>
                    <a:pt x="187" y="651"/>
                  </a:lnTo>
                  <a:lnTo>
                    <a:pt x="309" y="614"/>
                  </a:lnTo>
                  <a:lnTo>
                    <a:pt x="119" y="0"/>
                  </a:lnTo>
                  <a:lnTo>
                    <a:pt x="0" y="36"/>
                  </a:lnTo>
                  <a:close/>
                </a:path>
              </a:pathLst>
            </a:custGeom>
            <a:solidFill>
              <a:srgbClr val="FFF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9" name="Google Shape;1209;p8"/>
            <p:cNvSpPr/>
            <p:nvPr/>
          </p:nvSpPr>
          <p:spPr>
            <a:xfrm>
              <a:off x="6303791" y="-589755"/>
              <a:ext cx="557212" cy="1054100"/>
            </a:xfrm>
            <a:custGeom>
              <a:avLst/>
              <a:gdLst/>
              <a:ahLst/>
              <a:cxnLst/>
              <a:rect l="l" t="t" r="r" b="b"/>
              <a:pathLst>
                <a:path w="351" h="664" extrusionOk="0">
                  <a:moveTo>
                    <a:pt x="0" y="50"/>
                  </a:moveTo>
                  <a:lnTo>
                    <a:pt x="187" y="664"/>
                  </a:lnTo>
                  <a:lnTo>
                    <a:pt x="351" y="614"/>
                  </a:lnTo>
                  <a:lnTo>
                    <a:pt x="164" y="0"/>
                  </a:lnTo>
                  <a:lnTo>
                    <a:pt x="0" y="50"/>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0" name="Google Shape;1210;p8"/>
            <p:cNvSpPr/>
            <p:nvPr/>
          </p:nvSpPr>
          <p:spPr>
            <a:xfrm>
              <a:off x="6065666" y="-1586705"/>
              <a:ext cx="989012" cy="736600"/>
            </a:xfrm>
            <a:custGeom>
              <a:avLst/>
              <a:gdLst/>
              <a:ahLst/>
              <a:cxnLst/>
              <a:rect l="l" t="t" r="r" b="b"/>
              <a:pathLst>
                <a:path w="137" h="102" extrusionOk="0">
                  <a:moveTo>
                    <a:pt x="16" y="95"/>
                  </a:moveTo>
                  <a:cubicBezTo>
                    <a:pt x="1" y="43"/>
                    <a:pt x="1" y="43"/>
                    <a:pt x="1" y="43"/>
                  </a:cubicBezTo>
                  <a:cubicBezTo>
                    <a:pt x="0" y="38"/>
                    <a:pt x="2" y="33"/>
                    <a:pt x="7" y="32"/>
                  </a:cubicBezTo>
                  <a:cubicBezTo>
                    <a:pt x="109" y="1"/>
                    <a:pt x="109" y="1"/>
                    <a:pt x="109" y="1"/>
                  </a:cubicBezTo>
                  <a:cubicBezTo>
                    <a:pt x="114" y="0"/>
                    <a:pt x="119" y="2"/>
                    <a:pt x="120" y="7"/>
                  </a:cubicBezTo>
                  <a:cubicBezTo>
                    <a:pt x="136" y="59"/>
                    <a:pt x="136" y="59"/>
                    <a:pt x="136" y="59"/>
                  </a:cubicBezTo>
                  <a:cubicBezTo>
                    <a:pt x="137" y="64"/>
                    <a:pt x="135" y="69"/>
                    <a:pt x="130" y="70"/>
                  </a:cubicBezTo>
                  <a:cubicBezTo>
                    <a:pt x="28" y="101"/>
                    <a:pt x="28" y="101"/>
                    <a:pt x="28" y="101"/>
                  </a:cubicBezTo>
                  <a:cubicBezTo>
                    <a:pt x="23" y="102"/>
                    <a:pt x="18" y="100"/>
                    <a:pt x="16" y="95"/>
                  </a:cubicBez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1" name="Google Shape;1211;p8"/>
            <p:cNvSpPr/>
            <p:nvPr/>
          </p:nvSpPr>
          <p:spPr>
            <a:xfrm>
              <a:off x="6167266" y="-1212055"/>
              <a:ext cx="1003300" cy="730250"/>
            </a:xfrm>
            <a:custGeom>
              <a:avLst/>
              <a:gdLst/>
              <a:ahLst/>
              <a:cxnLst/>
              <a:rect l="l" t="t" r="r" b="b"/>
              <a:pathLst>
                <a:path w="632" h="460" extrusionOk="0">
                  <a:moveTo>
                    <a:pt x="0" y="160"/>
                  </a:moveTo>
                  <a:lnTo>
                    <a:pt x="91" y="460"/>
                  </a:lnTo>
                  <a:lnTo>
                    <a:pt x="632" y="301"/>
                  </a:lnTo>
                  <a:lnTo>
                    <a:pt x="546" y="0"/>
                  </a:lnTo>
                  <a:lnTo>
                    <a:pt x="0" y="160"/>
                  </a:lnTo>
                  <a:close/>
                </a:path>
              </a:pathLst>
            </a:custGeom>
            <a:solidFill>
              <a:srgbClr val="F5F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2" name="Google Shape;1212;p8"/>
            <p:cNvSpPr/>
            <p:nvPr/>
          </p:nvSpPr>
          <p:spPr>
            <a:xfrm>
              <a:off x="6167266" y="-1037430"/>
              <a:ext cx="419100" cy="555625"/>
            </a:xfrm>
            <a:custGeom>
              <a:avLst/>
              <a:gdLst/>
              <a:ahLst/>
              <a:cxnLst/>
              <a:rect l="l" t="t" r="r" b="b"/>
              <a:pathLst>
                <a:path w="264" h="350" extrusionOk="0">
                  <a:moveTo>
                    <a:pt x="0" y="50"/>
                  </a:moveTo>
                  <a:lnTo>
                    <a:pt x="91" y="350"/>
                  </a:lnTo>
                  <a:lnTo>
                    <a:pt x="264" y="300"/>
                  </a:lnTo>
                  <a:lnTo>
                    <a:pt x="173" y="0"/>
                  </a:lnTo>
                  <a:lnTo>
                    <a:pt x="0" y="50"/>
                  </a:lnTo>
                  <a:close/>
                </a:path>
              </a:pathLst>
            </a:custGeom>
            <a:solidFill>
              <a:srgbClr val="DBCC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13" name="Google Shape;1213;p8"/>
          <p:cNvSpPr/>
          <p:nvPr/>
        </p:nvSpPr>
        <p:spPr>
          <a:xfrm>
            <a:off x="9673711" y="4539458"/>
            <a:ext cx="209550"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2" y="19"/>
                  <a:pt x="22" y="20"/>
                </a:cubicBezTo>
                <a:cubicBezTo>
                  <a:pt x="22" y="27"/>
                  <a:pt x="22" y="27"/>
                  <a:pt x="22" y="27"/>
                </a:cubicBezTo>
                <a:cubicBezTo>
                  <a:pt x="22" y="28"/>
                  <a:pt x="20" y="29"/>
                  <a:pt x="19" y="28"/>
                </a:cubicBezTo>
                <a:cubicBezTo>
                  <a:pt x="13" y="24"/>
                  <a:pt x="13" y="24"/>
                  <a:pt x="13" y="24"/>
                </a:cubicBezTo>
                <a:cubicBezTo>
                  <a:pt x="13" y="24"/>
                  <a:pt x="12" y="24"/>
                  <a:pt x="12"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1"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4" name="Google Shape;1214;p8"/>
          <p:cNvSpPr/>
          <p:nvPr/>
        </p:nvSpPr>
        <p:spPr>
          <a:xfrm>
            <a:off x="9727858" y="2341563"/>
            <a:ext cx="258762" cy="274638"/>
          </a:xfrm>
          <a:custGeom>
            <a:avLst/>
            <a:gdLst/>
            <a:ahLst/>
            <a:cxnLst/>
            <a:rect l="l" t="t" r="r" b="b"/>
            <a:pathLst>
              <a:path w="36" h="38" extrusionOk="0">
                <a:moveTo>
                  <a:pt x="25" y="3"/>
                </a:moveTo>
                <a:cubicBezTo>
                  <a:pt x="26" y="11"/>
                  <a:pt x="26" y="11"/>
                  <a:pt x="26" y="11"/>
                </a:cubicBezTo>
                <a:cubicBezTo>
                  <a:pt x="26" y="12"/>
                  <a:pt x="27" y="13"/>
                  <a:pt x="27" y="13"/>
                </a:cubicBezTo>
                <a:cubicBezTo>
                  <a:pt x="35" y="18"/>
                  <a:pt x="35" y="18"/>
                  <a:pt x="35" y="18"/>
                </a:cubicBezTo>
                <a:cubicBezTo>
                  <a:pt x="36" y="19"/>
                  <a:pt x="36" y="21"/>
                  <a:pt x="34" y="22"/>
                </a:cubicBezTo>
                <a:cubicBezTo>
                  <a:pt x="27" y="25"/>
                  <a:pt x="27" y="25"/>
                  <a:pt x="27" y="25"/>
                </a:cubicBezTo>
                <a:cubicBezTo>
                  <a:pt x="26" y="26"/>
                  <a:pt x="25" y="26"/>
                  <a:pt x="25" y="27"/>
                </a:cubicBezTo>
                <a:cubicBezTo>
                  <a:pt x="23" y="35"/>
                  <a:pt x="23" y="35"/>
                  <a:pt x="23" y="35"/>
                </a:cubicBezTo>
                <a:cubicBezTo>
                  <a:pt x="23" y="37"/>
                  <a:pt x="20" y="38"/>
                  <a:pt x="19" y="36"/>
                </a:cubicBezTo>
                <a:cubicBezTo>
                  <a:pt x="14" y="30"/>
                  <a:pt x="14" y="30"/>
                  <a:pt x="14" y="30"/>
                </a:cubicBezTo>
                <a:cubicBezTo>
                  <a:pt x="13" y="29"/>
                  <a:pt x="12" y="29"/>
                  <a:pt x="11" y="29"/>
                </a:cubicBezTo>
                <a:cubicBezTo>
                  <a:pt x="3" y="30"/>
                  <a:pt x="3" y="30"/>
                  <a:pt x="3" y="30"/>
                </a:cubicBezTo>
                <a:cubicBezTo>
                  <a:pt x="1" y="30"/>
                  <a:pt x="0" y="28"/>
                  <a:pt x="1" y="26"/>
                </a:cubicBezTo>
                <a:cubicBezTo>
                  <a:pt x="5" y="19"/>
                  <a:pt x="5" y="19"/>
                  <a:pt x="5" y="19"/>
                </a:cubicBezTo>
                <a:cubicBezTo>
                  <a:pt x="6" y="18"/>
                  <a:pt x="6" y="17"/>
                  <a:pt x="5" y="17"/>
                </a:cubicBezTo>
                <a:cubicBezTo>
                  <a:pt x="2" y="9"/>
                  <a:pt x="2" y="9"/>
                  <a:pt x="2" y="9"/>
                </a:cubicBezTo>
                <a:cubicBezTo>
                  <a:pt x="1" y="7"/>
                  <a:pt x="3" y="5"/>
                  <a:pt x="5" y="6"/>
                </a:cubicBezTo>
                <a:cubicBezTo>
                  <a:pt x="13" y="8"/>
                  <a:pt x="13" y="8"/>
                  <a:pt x="13" y="8"/>
                </a:cubicBezTo>
                <a:cubicBezTo>
                  <a:pt x="14" y="8"/>
                  <a:pt x="14" y="8"/>
                  <a:pt x="15" y="7"/>
                </a:cubicBezTo>
                <a:cubicBezTo>
                  <a:pt x="21" y="1"/>
                  <a:pt x="21" y="1"/>
                  <a:pt x="21" y="1"/>
                </a:cubicBezTo>
                <a:cubicBezTo>
                  <a:pt x="23" y="0"/>
                  <a:pt x="25" y="1"/>
                  <a:pt x="25" y="3"/>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15" name="Google Shape;1215;p8"/>
          <p:cNvGrpSpPr/>
          <p:nvPr/>
        </p:nvGrpSpPr>
        <p:grpSpPr>
          <a:xfrm>
            <a:off x="2130848" y="4839199"/>
            <a:ext cx="1466071" cy="1997998"/>
            <a:chOff x="420688" y="2182813"/>
            <a:chExt cx="1955800" cy="2665413"/>
          </a:xfrm>
        </p:grpSpPr>
        <p:sp>
          <p:nvSpPr>
            <p:cNvPr id="1216" name="Google Shape;1216;p8"/>
            <p:cNvSpPr/>
            <p:nvPr/>
          </p:nvSpPr>
          <p:spPr>
            <a:xfrm>
              <a:off x="1033463" y="3395663"/>
              <a:ext cx="382587" cy="469900"/>
            </a:xfrm>
            <a:custGeom>
              <a:avLst/>
              <a:gdLst/>
              <a:ahLst/>
              <a:cxnLst/>
              <a:rect l="l" t="t" r="r" b="b"/>
              <a:pathLst>
                <a:path w="241" h="296" extrusionOk="0">
                  <a:moveTo>
                    <a:pt x="118" y="296"/>
                  </a:moveTo>
                  <a:lnTo>
                    <a:pt x="0" y="233"/>
                  </a:lnTo>
                  <a:lnTo>
                    <a:pt x="127" y="0"/>
                  </a:lnTo>
                  <a:lnTo>
                    <a:pt x="241" y="69"/>
                  </a:lnTo>
                  <a:lnTo>
                    <a:pt x="118" y="296"/>
                  </a:ln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7" name="Google Shape;1217;p8"/>
            <p:cNvSpPr/>
            <p:nvPr/>
          </p:nvSpPr>
          <p:spPr>
            <a:xfrm>
              <a:off x="1033463" y="3395663"/>
              <a:ext cx="296862" cy="419100"/>
            </a:xfrm>
            <a:custGeom>
              <a:avLst/>
              <a:gdLst/>
              <a:ahLst/>
              <a:cxnLst/>
              <a:rect l="l" t="t" r="r" b="b"/>
              <a:pathLst>
                <a:path w="187" h="264" extrusionOk="0">
                  <a:moveTo>
                    <a:pt x="59" y="264"/>
                  </a:moveTo>
                  <a:lnTo>
                    <a:pt x="0" y="233"/>
                  </a:lnTo>
                  <a:lnTo>
                    <a:pt x="127" y="0"/>
                  </a:lnTo>
                  <a:lnTo>
                    <a:pt x="187" y="37"/>
                  </a:lnTo>
                  <a:lnTo>
                    <a:pt x="59" y="264"/>
                  </a:ln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8" name="Google Shape;1218;p8"/>
            <p:cNvSpPr/>
            <p:nvPr/>
          </p:nvSpPr>
          <p:spPr>
            <a:xfrm>
              <a:off x="831851" y="2182813"/>
              <a:ext cx="1544637" cy="1546225"/>
            </a:xfrm>
            <a:custGeom>
              <a:avLst/>
              <a:gdLst/>
              <a:ahLst/>
              <a:cxnLst/>
              <a:rect l="l" t="t" r="r" b="b"/>
              <a:pathLst>
                <a:path w="214" h="214" extrusionOk="0">
                  <a:moveTo>
                    <a:pt x="189" y="152"/>
                  </a:moveTo>
                  <a:cubicBezTo>
                    <a:pt x="164" y="197"/>
                    <a:pt x="107" y="214"/>
                    <a:pt x="61" y="189"/>
                  </a:cubicBezTo>
                  <a:cubicBezTo>
                    <a:pt x="16" y="164"/>
                    <a:pt x="0" y="107"/>
                    <a:pt x="25" y="61"/>
                  </a:cubicBezTo>
                  <a:cubicBezTo>
                    <a:pt x="49" y="16"/>
                    <a:pt x="106" y="0"/>
                    <a:pt x="152" y="25"/>
                  </a:cubicBezTo>
                  <a:cubicBezTo>
                    <a:pt x="197" y="50"/>
                    <a:pt x="214" y="106"/>
                    <a:pt x="189" y="152"/>
                  </a:cubicBezTo>
                  <a:close/>
                </a:path>
              </a:pathLst>
            </a:custGeom>
            <a:solidFill>
              <a:srgbClr val="4B72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9" name="Google Shape;1219;p8"/>
            <p:cNvSpPr/>
            <p:nvPr/>
          </p:nvSpPr>
          <p:spPr>
            <a:xfrm>
              <a:off x="982663" y="2333625"/>
              <a:ext cx="1235075" cy="1236663"/>
            </a:xfrm>
            <a:custGeom>
              <a:avLst/>
              <a:gdLst/>
              <a:ahLst/>
              <a:cxnLst/>
              <a:rect l="l" t="t" r="r" b="b"/>
              <a:pathLst>
                <a:path w="171" h="171" extrusionOk="0">
                  <a:moveTo>
                    <a:pt x="151" y="122"/>
                  </a:moveTo>
                  <a:cubicBezTo>
                    <a:pt x="131" y="158"/>
                    <a:pt x="86" y="171"/>
                    <a:pt x="49" y="151"/>
                  </a:cubicBezTo>
                  <a:cubicBezTo>
                    <a:pt x="13" y="131"/>
                    <a:pt x="0" y="86"/>
                    <a:pt x="20" y="49"/>
                  </a:cubicBezTo>
                  <a:cubicBezTo>
                    <a:pt x="40" y="13"/>
                    <a:pt x="85" y="0"/>
                    <a:pt x="122" y="20"/>
                  </a:cubicBezTo>
                  <a:cubicBezTo>
                    <a:pt x="158" y="40"/>
                    <a:pt x="171" y="86"/>
                    <a:pt x="151" y="122"/>
                  </a:cubicBezTo>
                  <a:close/>
                </a:path>
              </a:pathLst>
            </a:custGeom>
            <a:solidFill>
              <a:srgbClr val="4C4C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0" name="Google Shape;1220;p8"/>
            <p:cNvSpPr/>
            <p:nvPr/>
          </p:nvSpPr>
          <p:spPr>
            <a:xfrm>
              <a:off x="1033463" y="2384425"/>
              <a:ext cx="1139825" cy="1141413"/>
            </a:xfrm>
            <a:custGeom>
              <a:avLst/>
              <a:gdLst/>
              <a:ahLst/>
              <a:cxnLst/>
              <a:rect l="l" t="t" r="r" b="b"/>
              <a:pathLst>
                <a:path w="158" h="158" extrusionOk="0">
                  <a:moveTo>
                    <a:pt x="139" y="112"/>
                  </a:moveTo>
                  <a:cubicBezTo>
                    <a:pt x="121" y="145"/>
                    <a:pt x="79" y="158"/>
                    <a:pt x="45" y="139"/>
                  </a:cubicBezTo>
                  <a:cubicBezTo>
                    <a:pt x="12" y="121"/>
                    <a:pt x="0" y="79"/>
                    <a:pt x="18" y="45"/>
                  </a:cubicBezTo>
                  <a:cubicBezTo>
                    <a:pt x="36" y="12"/>
                    <a:pt x="78" y="0"/>
                    <a:pt x="112" y="18"/>
                  </a:cubicBezTo>
                  <a:cubicBezTo>
                    <a:pt x="145" y="36"/>
                    <a:pt x="158" y="79"/>
                    <a:pt x="139" y="112"/>
                  </a:cubicBez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1" name="Google Shape;1221;p8"/>
            <p:cNvSpPr/>
            <p:nvPr/>
          </p:nvSpPr>
          <p:spPr>
            <a:xfrm>
              <a:off x="1106488" y="2457450"/>
              <a:ext cx="987425" cy="989013"/>
            </a:xfrm>
            <a:custGeom>
              <a:avLst/>
              <a:gdLst/>
              <a:ahLst/>
              <a:cxnLst/>
              <a:rect l="l" t="t" r="r" b="b"/>
              <a:pathLst>
                <a:path w="137" h="137" extrusionOk="0">
                  <a:moveTo>
                    <a:pt x="121" y="98"/>
                  </a:moveTo>
                  <a:cubicBezTo>
                    <a:pt x="105" y="127"/>
                    <a:pt x="69" y="137"/>
                    <a:pt x="40" y="121"/>
                  </a:cubicBezTo>
                  <a:cubicBezTo>
                    <a:pt x="11" y="105"/>
                    <a:pt x="0" y="69"/>
                    <a:pt x="16" y="40"/>
                  </a:cubicBezTo>
                  <a:cubicBezTo>
                    <a:pt x="32" y="11"/>
                    <a:pt x="68" y="0"/>
                    <a:pt x="97" y="16"/>
                  </a:cubicBezTo>
                  <a:cubicBezTo>
                    <a:pt x="126" y="32"/>
                    <a:pt x="137" y="69"/>
                    <a:pt x="121" y="98"/>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2" name="Google Shape;1222;p8"/>
            <p:cNvSpPr/>
            <p:nvPr/>
          </p:nvSpPr>
          <p:spPr>
            <a:xfrm>
              <a:off x="1697038" y="2644775"/>
              <a:ext cx="317500" cy="506413"/>
            </a:xfrm>
            <a:custGeom>
              <a:avLst/>
              <a:gdLst/>
              <a:ahLst/>
              <a:cxnLst/>
              <a:rect l="l" t="t" r="r" b="b"/>
              <a:pathLst>
                <a:path w="44" h="70" extrusionOk="0">
                  <a:moveTo>
                    <a:pt x="20" y="67"/>
                  </a:moveTo>
                  <a:cubicBezTo>
                    <a:pt x="16" y="65"/>
                    <a:pt x="14" y="59"/>
                    <a:pt x="16" y="55"/>
                  </a:cubicBezTo>
                  <a:cubicBezTo>
                    <a:pt x="24" y="42"/>
                    <a:pt x="19" y="25"/>
                    <a:pt x="6" y="18"/>
                  </a:cubicBezTo>
                  <a:cubicBezTo>
                    <a:pt x="1" y="15"/>
                    <a:pt x="0" y="10"/>
                    <a:pt x="2" y="5"/>
                  </a:cubicBezTo>
                  <a:cubicBezTo>
                    <a:pt x="4" y="1"/>
                    <a:pt x="10" y="0"/>
                    <a:pt x="14" y="2"/>
                  </a:cubicBezTo>
                  <a:cubicBezTo>
                    <a:pt x="36" y="14"/>
                    <a:pt x="44" y="42"/>
                    <a:pt x="32" y="64"/>
                  </a:cubicBezTo>
                  <a:cubicBezTo>
                    <a:pt x="30" y="68"/>
                    <a:pt x="24" y="70"/>
                    <a:pt x="20" y="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3" name="Google Shape;1223;p8"/>
            <p:cNvSpPr/>
            <p:nvPr/>
          </p:nvSpPr>
          <p:spPr>
            <a:xfrm>
              <a:off x="1712913" y="3143250"/>
              <a:ext cx="142875" cy="144463"/>
            </a:xfrm>
            <a:custGeom>
              <a:avLst/>
              <a:gdLst/>
              <a:ahLst/>
              <a:cxnLst/>
              <a:rect l="l" t="t" r="r" b="b"/>
              <a:pathLst>
                <a:path w="20" h="20" extrusionOk="0">
                  <a:moveTo>
                    <a:pt x="17" y="14"/>
                  </a:moveTo>
                  <a:cubicBezTo>
                    <a:pt x="15" y="18"/>
                    <a:pt x="10" y="20"/>
                    <a:pt x="6" y="17"/>
                  </a:cubicBezTo>
                  <a:cubicBezTo>
                    <a:pt x="2" y="15"/>
                    <a:pt x="0" y="10"/>
                    <a:pt x="2" y="6"/>
                  </a:cubicBezTo>
                  <a:cubicBezTo>
                    <a:pt x="5" y="1"/>
                    <a:pt x="10" y="0"/>
                    <a:pt x="14" y="2"/>
                  </a:cubicBezTo>
                  <a:cubicBezTo>
                    <a:pt x="18" y="5"/>
                    <a:pt x="20" y="10"/>
                    <a:pt x="17"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4" name="Google Shape;1224;p8"/>
            <p:cNvSpPr/>
            <p:nvPr/>
          </p:nvSpPr>
          <p:spPr>
            <a:xfrm>
              <a:off x="449263" y="3641725"/>
              <a:ext cx="909637" cy="1149350"/>
            </a:xfrm>
            <a:custGeom>
              <a:avLst/>
              <a:gdLst/>
              <a:ahLst/>
              <a:cxnLst/>
              <a:rect l="l" t="t" r="r" b="b"/>
              <a:pathLst>
                <a:path w="573" h="724" extrusionOk="0">
                  <a:moveTo>
                    <a:pt x="250" y="724"/>
                  </a:moveTo>
                  <a:lnTo>
                    <a:pt x="0" y="587"/>
                  </a:lnTo>
                  <a:lnTo>
                    <a:pt x="323" y="0"/>
                  </a:lnTo>
                  <a:lnTo>
                    <a:pt x="573" y="137"/>
                  </a:lnTo>
                  <a:lnTo>
                    <a:pt x="250" y="724"/>
                  </a:lnTo>
                  <a:close/>
                </a:path>
              </a:pathLst>
            </a:custGeom>
            <a:solidFill>
              <a:srgbClr val="E161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5" name="Google Shape;1225;p8"/>
            <p:cNvSpPr/>
            <p:nvPr/>
          </p:nvSpPr>
          <p:spPr>
            <a:xfrm>
              <a:off x="449263" y="3641725"/>
              <a:ext cx="722312" cy="1047750"/>
            </a:xfrm>
            <a:custGeom>
              <a:avLst/>
              <a:gdLst/>
              <a:ahLst/>
              <a:cxnLst/>
              <a:rect l="l" t="t" r="r" b="b"/>
              <a:pathLst>
                <a:path w="455" h="660" extrusionOk="0">
                  <a:moveTo>
                    <a:pt x="132" y="660"/>
                  </a:moveTo>
                  <a:lnTo>
                    <a:pt x="0" y="587"/>
                  </a:lnTo>
                  <a:lnTo>
                    <a:pt x="323" y="0"/>
                  </a:lnTo>
                  <a:lnTo>
                    <a:pt x="455" y="73"/>
                  </a:lnTo>
                  <a:lnTo>
                    <a:pt x="132" y="660"/>
                  </a:lnTo>
                  <a:close/>
                </a:path>
              </a:pathLst>
            </a:custGeom>
            <a:solidFill>
              <a:srgbClr val="E17A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6" name="Google Shape;1226;p8"/>
            <p:cNvSpPr/>
            <p:nvPr/>
          </p:nvSpPr>
          <p:spPr>
            <a:xfrm>
              <a:off x="874713" y="3641725"/>
              <a:ext cx="484187" cy="376238"/>
            </a:xfrm>
            <a:custGeom>
              <a:avLst/>
              <a:gdLst/>
              <a:ahLst/>
              <a:cxnLst/>
              <a:rect l="l" t="t" r="r" b="b"/>
              <a:pathLst>
                <a:path w="305" h="237" extrusionOk="0">
                  <a:moveTo>
                    <a:pt x="250" y="237"/>
                  </a:moveTo>
                  <a:lnTo>
                    <a:pt x="0" y="100"/>
                  </a:lnTo>
                  <a:lnTo>
                    <a:pt x="55" y="0"/>
                  </a:lnTo>
                  <a:lnTo>
                    <a:pt x="305" y="137"/>
                  </a:lnTo>
                  <a:lnTo>
                    <a:pt x="250" y="237"/>
                  </a:ln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7" name="Google Shape;1227;p8"/>
            <p:cNvSpPr/>
            <p:nvPr/>
          </p:nvSpPr>
          <p:spPr>
            <a:xfrm>
              <a:off x="874713" y="3641725"/>
              <a:ext cx="296862" cy="274638"/>
            </a:xfrm>
            <a:custGeom>
              <a:avLst/>
              <a:gdLst/>
              <a:ahLst/>
              <a:cxnLst/>
              <a:rect l="l" t="t" r="r" b="b"/>
              <a:pathLst>
                <a:path w="187" h="173" extrusionOk="0">
                  <a:moveTo>
                    <a:pt x="132" y="173"/>
                  </a:moveTo>
                  <a:lnTo>
                    <a:pt x="0" y="100"/>
                  </a:lnTo>
                  <a:lnTo>
                    <a:pt x="55" y="0"/>
                  </a:lnTo>
                  <a:lnTo>
                    <a:pt x="187" y="73"/>
                  </a:lnTo>
                  <a:lnTo>
                    <a:pt x="132" y="173"/>
                  </a:ln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8" name="Google Shape;1228;p8"/>
            <p:cNvSpPr/>
            <p:nvPr/>
          </p:nvSpPr>
          <p:spPr>
            <a:xfrm>
              <a:off x="420688" y="4522788"/>
              <a:ext cx="454025" cy="325438"/>
            </a:xfrm>
            <a:custGeom>
              <a:avLst/>
              <a:gdLst/>
              <a:ahLst/>
              <a:cxnLst/>
              <a:rect l="l" t="t" r="r" b="b"/>
              <a:pathLst>
                <a:path w="286" h="205" extrusionOk="0">
                  <a:moveTo>
                    <a:pt x="245" y="205"/>
                  </a:moveTo>
                  <a:lnTo>
                    <a:pt x="0" y="69"/>
                  </a:lnTo>
                  <a:lnTo>
                    <a:pt x="36" y="0"/>
                  </a:lnTo>
                  <a:lnTo>
                    <a:pt x="286" y="137"/>
                  </a:lnTo>
                  <a:lnTo>
                    <a:pt x="245" y="205"/>
                  </a:ln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9" name="Google Shape;1229;p8"/>
            <p:cNvSpPr/>
            <p:nvPr/>
          </p:nvSpPr>
          <p:spPr>
            <a:xfrm>
              <a:off x="420688" y="4522788"/>
              <a:ext cx="258762" cy="225425"/>
            </a:xfrm>
            <a:custGeom>
              <a:avLst/>
              <a:gdLst/>
              <a:ahLst/>
              <a:cxnLst/>
              <a:rect l="l" t="t" r="r" b="b"/>
              <a:pathLst>
                <a:path w="163" h="142" extrusionOk="0">
                  <a:moveTo>
                    <a:pt x="127" y="142"/>
                  </a:moveTo>
                  <a:lnTo>
                    <a:pt x="0" y="69"/>
                  </a:lnTo>
                  <a:lnTo>
                    <a:pt x="36" y="0"/>
                  </a:lnTo>
                  <a:lnTo>
                    <a:pt x="163" y="73"/>
                  </a:lnTo>
                  <a:lnTo>
                    <a:pt x="127" y="142"/>
                  </a:lnTo>
                  <a:close/>
                </a:path>
              </a:pathLst>
            </a:custGeom>
            <a:solidFill>
              <a:srgbClr val="1D9E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0" name="Google Shape;1230;p8"/>
            <p:cNvSpPr/>
            <p:nvPr/>
          </p:nvSpPr>
          <p:spPr>
            <a:xfrm>
              <a:off x="1928813" y="3071813"/>
              <a:ext cx="195262" cy="187325"/>
            </a:xfrm>
            <a:custGeom>
              <a:avLst/>
              <a:gdLst/>
              <a:ahLst/>
              <a:cxnLst/>
              <a:rect l="l" t="t" r="r" b="b"/>
              <a:pathLst>
                <a:path w="27" h="26" extrusionOk="0">
                  <a:moveTo>
                    <a:pt x="14" y="1"/>
                  </a:moveTo>
                  <a:cubicBezTo>
                    <a:pt x="18" y="6"/>
                    <a:pt x="18" y="6"/>
                    <a:pt x="18" y="6"/>
                  </a:cubicBezTo>
                  <a:cubicBezTo>
                    <a:pt x="18" y="6"/>
                    <a:pt x="18" y="7"/>
                    <a:pt x="19" y="7"/>
                  </a:cubicBezTo>
                  <a:cubicBezTo>
                    <a:pt x="25" y="7"/>
                    <a:pt x="25" y="7"/>
                    <a:pt x="25" y="7"/>
                  </a:cubicBezTo>
                  <a:cubicBezTo>
                    <a:pt x="27" y="7"/>
                    <a:pt x="27" y="9"/>
                    <a:pt x="26" y="10"/>
                  </a:cubicBezTo>
                  <a:cubicBezTo>
                    <a:pt x="22" y="15"/>
                    <a:pt x="22" y="15"/>
                    <a:pt x="22" y="15"/>
                  </a:cubicBezTo>
                  <a:cubicBezTo>
                    <a:pt x="22" y="15"/>
                    <a:pt x="22" y="16"/>
                    <a:pt x="22" y="16"/>
                  </a:cubicBezTo>
                  <a:cubicBezTo>
                    <a:pt x="24" y="22"/>
                    <a:pt x="24" y="22"/>
                    <a:pt x="24" y="22"/>
                  </a:cubicBezTo>
                  <a:cubicBezTo>
                    <a:pt x="24" y="24"/>
                    <a:pt x="23" y="25"/>
                    <a:pt x="21" y="24"/>
                  </a:cubicBezTo>
                  <a:cubicBezTo>
                    <a:pt x="16" y="22"/>
                    <a:pt x="16" y="22"/>
                    <a:pt x="16" y="22"/>
                  </a:cubicBezTo>
                  <a:cubicBezTo>
                    <a:pt x="15" y="22"/>
                    <a:pt x="15" y="22"/>
                    <a:pt x="14" y="22"/>
                  </a:cubicBezTo>
                  <a:cubicBezTo>
                    <a:pt x="9" y="25"/>
                    <a:pt x="9" y="25"/>
                    <a:pt x="9" y="25"/>
                  </a:cubicBezTo>
                  <a:cubicBezTo>
                    <a:pt x="8" y="26"/>
                    <a:pt x="6" y="25"/>
                    <a:pt x="6" y="24"/>
                  </a:cubicBezTo>
                  <a:cubicBezTo>
                    <a:pt x="7" y="18"/>
                    <a:pt x="7" y="18"/>
                    <a:pt x="7" y="18"/>
                  </a:cubicBezTo>
                  <a:cubicBezTo>
                    <a:pt x="7" y="17"/>
                    <a:pt x="6" y="17"/>
                    <a:pt x="6" y="16"/>
                  </a:cubicBezTo>
                  <a:cubicBezTo>
                    <a:pt x="1" y="12"/>
                    <a:pt x="1" y="12"/>
                    <a:pt x="1" y="12"/>
                  </a:cubicBezTo>
                  <a:cubicBezTo>
                    <a:pt x="0" y="12"/>
                    <a:pt x="0" y="10"/>
                    <a:pt x="2" y="9"/>
                  </a:cubicBezTo>
                  <a:cubicBezTo>
                    <a:pt x="8" y="8"/>
                    <a:pt x="8" y="8"/>
                    <a:pt x="8" y="8"/>
                  </a:cubicBezTo>
                  <a:cubicBezTo>
                    <a:pt x="8" y="8"/>
                    <a:pt x="9" y="7"/>
                    <a:pt x="9" y="7"/>
                  </a:cubicBezTo>
                  <a:cubicBezTo>
                    <a:pt x="11" y="1"/>
                    <a:pt x="11" y="1"/>
                    <a:pt x="11" y="1"/>
                  </a:cubicBezTo>
                  <a:cubicBezTo>
                    <a:pt x="12" y="0"/>
                    <a:pt x="14" y="0"/>
                    <a:pt x="14" y="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31" name="Google Shape;1231;p8"/>
          <p:cNvSpPr/>
          <p:nvPr/>
        </p:nvSpPr>
        <p:spPr>
          <a:xfrm>
            <a:off x="3803637" y="5760156"/>
            <a:ext cx="223837" cy="223838"/>
          </a:xfrm>
          <a:custGeom>
            <a:avLst/>
            <a:gdLst/>
            <a:ahLst/>
            <a:cxnLst/>
            <a:rect l="l" t="t" r="r" b="b"/>
            <a:pathLst>
              <a:path w="31" h="31" extrusionOk="0">
                <a:moveTo>
                  <a:pt x="11" y="9"/>
                </a:moveTo>
                <a:cubicBezTo>
                  <a:pt x="13" y="2"/>
                  <a:pt x="13" y="2"/>
                  <a:pt x="13" y="2"/>
                </a:cubicBezTo>
                <a:cubicBezTo>
                  <a:pt x="14" y="0"/>
                  <a:pt x="17" y="0"/>
                  <a:pt x="17" y="2"/>
                </a:cubicBezTo>
                <a:cubicBezTo>
                  <a:pt x="19" y="9"/>
                  <a:pt x="19" y="9"/>
                  <a:pt x="19"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19" y="21"/>
                </a:cubicBezTo>
                <a:cubicBezTo>
                  <a:pt x="17" y="29"/>
                  <a:pt x="17" y="29"/>
                  <a:pt x="17" y="29"/>
                </a:cubicBezTo>
                <a:cubicBezTo>
                  <a:pt x="17" y="31"/>
                  <a:pt x="14" y="31"/>
                  <a:pt x="13" y="29"/>
                </a:cubicBezTo>
                <a:cubicBezTo>
                  <a:pt x="11" y="21"/>
                  <a:pt x="11" y="21"/>
                  <a:pt x="11" y="21"/>
                </a:cubicBezTo>
                <a:cubicBezTo>
                  <a:pt x="11" y="20"/>
                  <a:pt x="10" y="20"/>
                  <a:pt x="9" y="19"/>
                </a:cubicBezTo>
                <a:cubicBezTo>
                  <a:pt x="2" y="17"/>
                  <a:pt x="2" y="17"/>
                  <a:pt x="2" y="17"/>
                </a:cubicBezTo>
                <a:cubicBezTo>
                  <a:pt x="0" y="17"/>
                  <a:pt x="0" y="14"/>
                  <a:pt x="2" y="13"/>
                </a:cubicBezTo>
                <a:cubicBezTo>
                  <a:pt x="9" y="11"/>
                  <a:pt x="9" y="11"/>
                  <a:pt x="9" y="11"/>
                </a:cubicBezTo>
                <a:cubicBezTo>
                  <a:pt x="10" y="11"/>
                  <a:pt x="11" y="10"/>
                  <a:pt x="11" y="9"/>
                </a:cubicBezTo>
                <a:close/>
              </a:path>
            </a:pathLst>
          </a:custGeom>
          <a:solidFill>
            <a:srgbClr val="F488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2" name="Google Shape;1232;p8"/>
          <p:cNvSpPr/>
          <p:nvPr/>
        </p:nvSpPr>
        <p:spPr>
          <a:xfrm>
            <a:off x="1174597" y="3224778"/>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59" y="34"/>
                  <a:pt x="56" y="36"/>
                </a:cubicBezTo>
                <a:cubicBezTo>
                  <a:pt x="44" y="41"/>
                  <a:pt x="44" y="41"/>
                  <a:pt x="44" y="41"/>
                </a:cubicBezTo>
                <a:cubicBezTo>
                  <a:pt x="42" y="42"/>
                  <a:pt x="42" y="43"/>
                  <a:pt x="41" y="44"/>
                </a:cubicBezTo>
                <a:cubicBezTo>
                  <a:pt x="38" y="57"/>
                  <a:pt x="38" y="57"/>
                  <a:pt x="38" y="57"/>
                </a:cubicBezTo>
                <a:cubicBezTo>
                  <a:pt x="38" y="61"/>
                  <a:pt x="34" y="62"/>
                  <a:pt x="32" y="59"/>
                </a:cubicBezTo>
                <a:cubicBezTo>
                  <a:pt x="23" y="49"/>
                  <a:pt x="23" y="49"/>
                  <a:pt x="23" y="49"/>
                </a:cubicBezTo>
                <a:cubicBezTo>
                  <a:pt x="22" y="48"/>
                  <a:pt x="20" y="47"/>
                  <a:pt x="19" y="47"/>
                </a:cubicBezTo>
                <a:cubicBezTo>
                  <a:pt x="5" y="49"/>
                  <a:pt x="5" y="49"/>
                  <a:pt x="5" y="49"/>
                </a:cubicBezTo>
                <a:cubicBezTo>
                  <a:pt x="2" y="49"/>
                  <a:pt x="0" y="46"/>
                  <a:pt x="2" y="43"/>
                </a:cubicBezTo>
                <a:cubicBezTo>
                  <a:pt x="9" y="31"/>
                  <a:pt x="9" y="31"/>
                  <a:pt x="9" y="31"/>
                </a:cubicBezTo>
                <a:cubicBezTo>
                  <a:pt x="9" y="30"/>
                  <a:pt x="10" y="28"/>
                  <a:pt x="9" y="27"/>
                </a:cubicBezTo>
                <a:cubicBezTo>
                  <a:pt x="3" y="14"/>
                  <a:pt x="3" y="14"/>
                  <a:pt x="3" y="14"/>
                </a:cubicBezTo>
                <a:cubicBezTo>
                  <a:pt x="2" y="12"/>
                  <a:pt x="5" y="8"/>
                  <a:pt x="8" y="9"/>
                </a:cubicBezTo>
                <a:cubicBezTo>
                  <a:pt x="21" y="12"/>
                  <a:pt x="21" y="12"/>
                  <a:pt x="21"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3" name="Google Shape;1233;p8"/>
          <p:cNvSpPr/>
          <p:nvPr/>
        </p:nvSpPr>
        <p:spPr>
          <a:xfrm>
            <a:off x="1609712" y="5564893"/>
            <a:ext cx="209550" cy="215900"/>
          </a:xfrm>
          <a:custGeom>
            <a:avLst/>
            <a:gdLst/>
            <a:ahLst/>
            <a:cxnLst/>
            <a:rect l="l" t="t" r="r" b="b"/>
            <a:pathLst>
              <a:path w="29" h="30" extrusionOk="0">
                <a:moveTo>
                  <a:pt x="20" y="2"/>
                </a:moveTo>
                <a:cubicBezTo>
                  <a:pt x="21" y="9"/>
                  <a:pt x="21" y="9"/>
                  <a:pt x="21" y="9"/>
                </a:cubicBezTo>
                <a:cubicBezTo>
                  <a:pt x="21" y="10"/>
                  <a:pt x="21" y="10"/>
                  <a:pt x="22" y="11"/>
                </a:cubicBezTo>
                <a:cubicBezTo>
                  <a:pt x="28" y="14"/>
                  <a:pt x="28" y="14"/>
                  <a:pt x="28" y="14"/>
                </a:cubicBezTo>
                <a:cubicBezTo>
                  <a:pt x="29" y="15"/>
                  <a:pt x="29" y="17"/>
                  <a:pt x="27" y="17"/>
                </a:cubicBezTo>
                <a:cubicBezTo>
                  <a:pt x="21" y="20"/>
                  <a:pt x="21" y="20"/>
                  <a:pt x="21" y="20"/>
                </a:cubicBezTo>
                <a:cubicBezTo>
                  <a:pt x="21" y="20"/>
                  <a:pt x="20" y="20"/>
                  <a:pt x="20" y="21"/>
                </a:cubicBezTo>
                <a:cubicBezTo>
                  <a:pt x="19" y="28"/>
                  <a:pt x="19" y="28"/>
                  <a:pt x="19" y="28"/>
                </a:cubicBezTo>
                <a:cubicBezTo>
                  <a:pt x="18" y="29"/>
                  <a:pt x="17" y="30"/>
                  <a:pt x="16" y="28"/>
                </a:cubicBezTo>
                <a:cubicBezTo>
                  <a:pt x="11" y="23"/>
                  <a:pt x="11" y="23"/>
                  <a:pt x="11" y="23"/>
                </a:cubicBezTo>
                <a:cubicBezTo>
                  <a:pt x="11" y="23"/>
                  <a:pt x="10" y="23"/>
                  <a:pt x="10" y="23"/>
                </a:cubicBezTo>
                <a:cubicBezTo>
                  <a:pt x="3" y="23"/>
                  <a:pt x="3" y="23"/>
                  <a:pt x="3" y="23"/>
                </a:cubicBezTo>
                <a:cubicBezTo>
                  <a:pt x="1" y="24"/>
                  <a:pt x="0" y="22"/>
                  <a:pt x="1" y="21"/>
                </a:cubicBezTo>
                <a:cubicBezTo>
                  <a:pt x="5" y="15"/>
                  <a:pt x="5" y="15"/>
                  <a:pt x="5" y="15"/>
                </a:cubicBezTo>
                <a:cubicBezTo>
                  <a:pt x="5" y="14"/>
                  <a:pt x="5" y="14"/>
                  <a:pt x="5" y="13"/>
                </a:cubicBezTo>
                <a:cubicBezTo>
                  <a:pt x="2" y="7"/>
                  <a:pt x="2" y="7"/>
                  <a:pt x="2" y="7"/>
                </a:cubicBezTo>
                <a:cubicBezTo>
                  <a:pt x="1" y="6"/>
                  <a:pt x="3" y="4"/>
                  <a:pt x="4" y="5"/>
                </a:cubicBezTo>
                <a:cubicBezTo>
                  <a:pt x="11" y="6"/>
                  <a:pt x="11" y="6"/>
                  <a:pt x="11" y="6"/>
                </a:cubicBezTo>
                <a:cubicBezTo>
                  <a:pt x="11" y="6"/>
                  <a:pt x="12" y="6"/>
                  <a:pt x="12" y="6"/>
                </a:cubicBezTo>
                <a:cubicBezTo>
                  <a:pt x="17" y="1"/>
                  <a:pt x="17" y="1"/>
                  <a:pt x="17" y="1"/>
                </a:cubicBezTo>
                <a:cubicBezTo>
                  <a:pt x="18" y="0"/>
                  <a:pt x="20" y="1"/>
                  <a:pt x="20" y="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4" name="Google Shape;1234;p8"/>
          <p:cNvSpPr/>
          <p:nvPr/>
        </p:nvSpPr>
        <p:spPr>
          <a:xfrm>
            <a:off x="2252649" y="4277431"/>
            <a:ext cx="207962"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1" y="19"/>
                  <a:pt x="21" y="20"/>
                </a:cubicBezTo>
                <a:cubicBezTo>
                  <a:pt x="21" y="27"/>
                  <a:pt x="21" y="27"/>
                  <a:pt x="21" y="27"/>
                </a:cubicBezTo>
                <a:cubicBezTo>
                  <a:pt x="21" y="28"/>
                  <a:pt x="20" y="29"/>
                  <a:pt x="18" y="28"/>
                </a:cubicBezTo>
                <a:cubicBezTo>
                  <a:pt x="13" y="24"/>
                  <a:pt x="13" y="24"/>
                  <a:pt x="13" y="24"/>
                </a:cubicBezTo>
                <a:cubicBezTo>
                  <a:pt x="13" y="24"/>
                  <a:pt x="12" y="24"/>
                  <a:pt x="11"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0"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5" name="Google Shape;1235;p8"/>
          <p:cNvSpPr/>
          <p:nvPr/>
        </p:nvSpPr>
        <p:spPr>
          <a:xfrm>
            <a:off x="3327387" y="4372681"/>
            <a:ext cx="266700" cy="274638"/>
          </a:xfrm>
          <a:custGeom>
            <a:avLst/>
            <a:gdLst/>
            <a:ahLst/>
            <a:cxnLst/>
            <a:rect l="l" t="t" r="r" b="b"/>
            <a:pathLst>
              <a:path w="37" h="38" extrusionOk="0">
                <a:moveTo>
                  <a:pt x="26" y="3"/>
                </a:moveTo>
                <a:cubicBezTo>
                  <a:pt x="27" y="11"/>
                  <a:pt x="27" y="11"/>
                  <a:pt x="27" y="11"/>
                </a:cubicBezTo>
                <a:cubicBezTo>
                  <a:pt x="27" y="12"/>
                  <a:pt x="27" y="13"/>
                  <a:pt x="28" y="13"/>
                </a:cubicBezTo>
                <a:cubicBezTo>
                  <a:pt x="36" y="18"/>
                  <a:pt x="36" y="18"/>
                  <a:pt x="36" y="18"/>
                </a:cubicBezTo>
                <a:cubicBezTo>
                  <a:pt x="37" y="19"/>
                  <a:pt x="37" y="21"/>
                  <a:pt x="35" y="22"/>
                </a:cubicBezTo>
                <a:cubicBezTo>
                  <a:pt x="27" y="25"/>
                  <a:pt x="27" y="25"/>
                  <a:pt x="27" y="25"/>
                </a:cubicBezTo>
                <a:cubicBezTo>
                  <a:pt x="27" y="26"/>
                  <a:pt x="26" y="26"/>
                  <a:pt x="26" y="27"/>
                </a:cubicBezTo>
                <a:cubicBezTo>
                  <a:pt x="24" y="35"/>
                  <a:pt x="24" y="35"/>
                  <a:pt x="24" y="35"/>
                </a:cubicBezTo>
                <a:cubicBezTo>
                  <a:pt x="24" y="37"/>
                  <a:pt x="21" y="38"/>
                  <a:pt x="20" y="36"/>
                </a:cubicBezTo>
                <a:cubicBezTo>
                  <a:pt x="14" y="30"/>
                  <a:pt x="14" y="30"/>
                  <a:pt x="14" y="30"/>
                </a:cubicBezTo>
                <a:cubicBezTo>
                  <a:pt x="14" y="29"/>
                  <a:pt x="13" y="29"/>
                  <a:pt x="12" y="29"/>
                </a:cubicBezTo>
                <a:cubicBezTo>
                  <a:pt x="4" y="30"/>
                  <a:pt x="4" y="30"/>
                  <a:pt x="4" y="30"/>
                </a:cubicBezTo>
                <a:cubicBezTo>
                  <a:pt x="2" y="30"/>
                  <a:pt x="0" y="28"/>
                  <a:pt x="1" y="26"/>
                </a:cubicBezTo>
                <a:cubicBezTo>
                  <a:pt x="6" y="19"/>
                  <a:pt x="6" y="19"/>
                  <a:pt x="6" y="19"/>
                </a:cubicBezTo>
                <a:cubicBezTo>
                  <a:pt x="6" y="18"/>
                  <a:pt x="6" y="17"/>
                  <a:pt x="6" y="17"/>
                </a:cubicBezTo>
                <a:cubicBezTo>
                  <a:pt x="3" y="9"/>
                  <a:pt x="3" y="9"/>
                  <a:pt x="3" y="9"/>
                </a:cubicBezTo>
                <a:cubicBezTo>
                  <a:pt x="2" y="7"/>
                  <a:pt x="3" y="5"/>
                  <a:pt x="5" y="6"/>
                </a:cubicBezTo>
                <a:cubicBezTo>
                  <a:pt x="14" y="8"/>
                  <a:pt x="14" y="8"/>
                  <a:pt x="14" y="8"/>
                </a:cubicBezTo>
                <a:cubicBezTo>
                  <a:pt x="14" y="8"/>
                  <a:pt x="15" y="8"/>
                  <a:pt x="16" y="7"/>
                </a:cubicBezTo>
                <a:cubicBezTo>
                  <a:pt x="22" y="1"/>
                  <a:pt x="22" y="1"/>
                  <a:pt x="22" y="1"/>
                </a:cubicBezTo>
                <a:cubicBezTo>
                  <a:pt x="24" y="0"/>
                  <a:pt x="26" y="1"/>
                  <a:pt x="26" y="3"/>
                </a:cubicBezTo>
                <a:close/>
              </a:path>
            </a:pathLst>
          </a:custGeom>
          <a:solidFill>
            <a:srgbClr val="00C5B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1151"/>
                                        </p:tgtEl>
                                        <p:attrNameLst>
                                          <p:attrName>style.visibility</p:attrName>
                                        </p:attrNameLst>
                                      </p:cBhvr>
                                      <p:to>
                                        <p:strVal val="visible"/>
                                      </p:to>
                                    </p:set>
                                    <p:anim calcmode="lin" valueType="num">
                                      <p:cBhvr additive="base">
                                        <p:cTn id="7" dur="500"/>
                                        <p:tgtEl>
                                          <p:spTgt spid="1151"/>
                                        </p:tgtEl>
                                        <p:attrNameLst>
                                          <p:attrName>ppt_w</p:attrName>
                                        </p:attrNameLst>
                                      </p:cBhvr>
                                      <p:tavLst>
                                        <p:tav tm="0">
                                          <p:val>
                                            <p:strVal val="0"/>
                                          </p:val>
                                        </p:tav>
                                        <p:tav tm="100000">
                                          <p:val>
                                            <p:strVal val="#ppt_w"/>
                                          </p:val>
                                        </p:tav>
                                      </p:tavLst>
                                    </p:anim>
                                    <p:anim calcmode="lin" valueType="num">
                                      <p:cBhvr additive="base">
                                        <p:cTn id="8" dur="500"/>
                                        <p:tgtEl>
                                          <p:spTgt spid="115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152"/>
                                        </p:tgtEl>
                                        <p:attrNameLst>
                                          <p:attrName>style.visibility</p:attrName>
                                        </p:attrNameLst>
                                      </p:cBhvr>
                                      <p:to>
                                        <p:strVal val="visible"/>
                                      </p:to>
                                    </p:set>
                                    <p:animEffect transition="in" filter="fade">
                                      <p:cBhvr>
                                        <p:cTn id="11" dur="500"/>
                                        <p:tgtEl>
                                          <p:spTgt spid="1152"/>
                                        </p:tgtEl>
                                      </p:cBhvr>
                                    </p:animEffect>
                                  </p:childTnLst>
                                </p:cTn>
                              </p:par>
                              <p:par>
                                <p:cTn id="12" presetID="10" presetClass="entr" presetSubtype="0" fill="hold" nodeType="withEffect">
                                  <p:stCondLst>
                                    <p:cond delay="800"/>
                                  </p:stCondLst>
                                  <p:childTnLst>
                                    <p:set>
                                      <p:cBhvr>
                                        <p:cTn id="13" dur="1" fill="hold">
                                          <p:stCondLst>
                                            <p:cond delay="0"/>
                                          </p:stCondLst>
                                        </p:cTn>
                                        <p:tgtEl>
                                          <p:spTgt spid="1153"/>
                                        </p:tgtEl>
                                        <p:attrNameLst>
                                          <p:attrName>style.visibility</p:attrName>
                                        </p:attrNameLst>
                                      </p:cBhvr>
                                      <p:to>
                                        <p:strVal val="visible"/>
                                      </p:to>
                                    </p:set>
                                    <p:animEffect transition="in" filter="fade">
                                      <p:cBhvr>
                                        <p:cTn id="14" dur="500"/>
                                        <p:tgtEl>
                                          <p:spTgt spid="1153"/>
                                        </p:tgtEl>
                                      </p:cBhvr>
                                    </p:animEffect>
                                  </p:childTnLst>
                                </p:cTn>
                              </p:par>
                              <p:par>
                                <p:cTn id="15" presetID="2" presetClass="entr" presetSubtype="2" fill="hold" nodeType="withEffect">
                                  <p:stCondLst>
                                    <p:cond delay="0"/>
                                  </p:stCondLst>
                                  <p:childTnLst>
                                    <p:set>
                                      <p:cBhvr>
                                        <p:cTn id="16" dur="1" fill="hold">
                                          <p:stCondLst>
                                            <p:cond delay="0"/>
                                          </p:stCondLst>
                                        </p:cTn>
                                        <p:tgtEl>
                                          <p:spTgt spid="1154"/>
                                        </p:tgtEl>
                                        <p:attrNameLst>
                                          <p:attrName>style.visibility</p:attrName>
                                        </p:attrNameLst>
                                      </p:cBhvr>
                                      <p:to>
                                        <p:strVal val="visible"/>
                                      </p:to>
                                    </p:set>
                                    <p:anim calcmode="lin" valueType="num">
                                      <p:cBhvr additive="base">
                                        <p:cTn id="17" dur="500"/>
                                        <p:tgtEl>
                                          <p:spTgt spid="1154"/>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1155"/>
                                        </p:tgtEl>
                                        <p:attrNameLst>
                                          <p:attrName>style.visibility</p:attrName>
                                        </p:attrNameLst>
                                      </p:cBhvr>
                                      <p:to>
                                        <p:strVal val="visible"/>
                                      </p:to>
                                    </p:set>
                                    <p:anim calcmode="lin" valueType="num">
                                      <p:cBhvr additive="base">
                                        <p:cTn id="20" dur="500"/>
                                        <p:tgtEl>
                                          <p:spTgt spid="11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9"/>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1" name="Google Shape;1241;p9"/>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1242" name="Google Shape;1242;p9"/>
          <p:cNvSpPr/>
          <p:nvPr/>
        </p:nvSpPr>
        <p:spPr>
          <a:xfrm>
            <a:off x="618738" y="79858"/>
            <a:ext cx="4151699" cy="498614"/>
          </a:xfrm>
          <a:prstGeom prst="rect">
            <a:avLst/>
          </a:prstGeom>
          <a:noFill/>
          <a:ln>
            <a:noFill/>
          </a:ln>
        </p:spPr>
        <p:txBody>
          <a:bodyPr spcFirstLastPara="1" wrap="square" lIns="91425" tIns="45700" rIns="91425" bIns="45700" anchor="ctr" anchorCtr="0">
            <a:noAutofit/>
          </a:bodyPr>
          <a:lstStyle/>
          <a:p>
            <a:pPr lvl="0" algn="ctr">
              <a:lnSpc>
                <a:spcPct val="110000"/>
              </a:lnSpc>
            </a:pPr>
            <a:r>
              <a:rPr lang="en-US" sz="2800" b="1" dirty="0">
                <a:solidFill>
                  <a:schemeClr val="lt1"/>
                </a:solidFill>
                <a:latin typeface="Calibri"/>
                <a:ea typeface="Calibri"/>
                <a:cs typeface="Calibri"/>
                <a:sym typeface="Calibri"/>
              </a:rPr>
              <a:t>Dyspareunia </a:t>
            </a:r>
            <a:r>
              <a:rPr lang="en-US" sz="2800" b="1" dirty="0" smtClean="0">
                <a:solidFill>
                  <a:schemeClr val="lt1"/>
                </a:solidFill>
                <a:latin typeface="Calibri"/>
                <a:ea typeface="Calibri"/>
                <a:cs typeface="Calibri"/>
                <a:sym typeface="Calibri"/>
              </a:rPr>
              <a:t>Classification </a:t>
            </a:r>
            <a:endParaRPr sz="2800" b="1" dirty="0">
              <a:solidFill>
                <a:schemeClr val="lt1"/>
              </a:solidFill>
              <a:latin typeface="Calibri"/>
              <a:ea typeface="Calibri"/>
              <a:cs typeface="Calibri"/>
              <a:sym typeface="Calibri"/>
            </a:endParaRPr>
          </a:p>
        </p:txBody>
      </p:sp>
      <p:cxnSp>
        <p:nvCxnSpPr>
          <p:cNvPr id="1243" name="Google Shape;1243;p9"/>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244" name="Google Shape;1244;p9"/>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45" name="Google Shape;1245;p9"/>
          <p:cNvGrpSpPr/>
          <p:nvPr/>
        </p:nvGrpSpPr>
        <p:grpSpPr>
          <a:xfrm>
            <a:off x="5892800" y="3193503"/>
            <a:ext cx="1187450" cy="1187450"/>
            <a:chOff x="5845175" y="2804496"/>
            <a:chExt cx="1187450" cy="1187450"/>
          </a:xfrm>
        </p:grpSpPr>
        <p:sp>
          <p:nvSpPr>
            <p:cNvPr id="1246" name="Google Shape;1246;p9"/>
            <p:cNvSpPr/>
            <p:nvPr/>
          </p:nvSpPr>
          <p:spPr>
            <a:xfrm>
              <a:off x="5845175" y="2804496"/>
              <a:ext cx="1187450" cy="118745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just" rtl="0">
                <a:lnSpc>
                  <a:spcPct val="130000"/>
                </a:lnSpc>
                <a:spcBef>
                  <a:spcPts val="0"/>
                </a:spcBef>
                <a:spcAft>
                  <a:spcPts val="0"/>
                </a:spcAft>
                <a:buClr>
                  <a:schemeClr val="dk1"/>
                </a:buClr>
                <a:buSzPts val="2400"/>
                <a:buFont typeface="Arial"/>
                <a:buNone/>
              </a:pPr>
              <a:endParaRPr sz="2400">
                <a:solidFill>
                  <a:srgbClr val="FFFFFF"/>
                </a:solidFill>
                <a:latin typeface="Calibri"/>
                <a:ea typeface="Calibri"/>
                <a:cs typeface="Calibri"/>
                <a:sym typeface="Calibri"/>
              </a:endParaRPr>
            </a:p>
          </p:txBody>
        </p:sp>
        <p:sp>
          <p:nvSpPr>
            <p:cNvPr id="1247" name="Google Shape;1247;p9"/>
            <p:cNvSpPr/>
            <p:nvPr/>
          </p:nvSpPr>
          <p:spPr>
            <a:xfrm>
              <a:off x="6486525" y="3199783"/>
              <a:ext cx="396875" cy="396875"/>
            </a:xfrm>
            <a:prstGeom prst="ellipse">
              <a:avLst/>
            </a:prstGeom>
            <a:solidFill>
              <a:srgbClr val="FFFFFF"/>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a:solidFill>
                    <a:schemeClr val="accent2"/>
                  </a:solidFill>
                  <a:latin typeface="Calibri"/>
                  <a:ea typeface="Calibri"/>
                  <a:cs typeface="Calibri"/>
                  <a:sym typeface="Calibri"/>
                </a:rPr>
                <a:t>B</a:t>
              </a:r>
              <a:endParaRPr sz="2000">
                <a:solidFill>
                  <a:schemeClr val="accent2"/>
                </a:solidFill>
                <a:latin typeface="Calibri"/>
                <a:ea typeface="Calibri"/>
                <a:cs typeface="Calibri"/>
                <a:sym typeface="Calibri"/>
              </a:endParaRPr>
            </a:p>
          </p:txBody>
        </p:sp>
      </p:grpSp>
      <p:grpSp>
        <p:nvGrpSpPr>
          <p:cNvPr id="1251" name="Google Shape;1251;p9"/>
          <p:cNvGrpSpPr/>
          <p:nvPr/>
        </p:nvGrpSpPr>
        <p:grpSpPr>
          <a:xfrm>
            <a:off x="5127625" y="2400545"/>
            <a:ext cx="1187450" cy="1189037"/>
            <a:chOff x="4978400" y="1934546"/>
            <a:chExt cx="1187450" cy="1189037"/>
          </a:xfrm>
        </p:grpSpPr>
        <p:sp>
          <p:nvSpPr>
            <p:cNvPr id="1252" name="Google Shape;1252;p9"/>
            <p:cNvSpPr/>
            <p:nvPr/>
          </p:nvSpPr>
          <p:spPr>
            <a:xfrm flipH="1">
              <a:off x="4978400" y="1934546"/>
              <a:ext cx="1187450" cy="1189037"/>
            </a:xfrm>
            <a:prstGeom prst="chevron">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just" rtl="0">
                <a:lnSpc>
                  <a:spcPct val="130000"/>
                </a:lnSpc>
                <a:spcBef>
                  <a:spcPts val="0"/>
                </a:spcBef>
                <a:spcAft>
                  <a:spcPts val="0"/>
                </a:spcAft>
                <a:buClr>
                  <a:schemeClr val="dk1"/>
                </a:buClr>
                <a:buSzPts val="2400"/>
                <a:buFont typeface="Arial"/>
                <a:buNone/>
              </a:pPr>
              <a:endParaRPr sz="2400">
                <a:solidFill>
                  <a:srgbClr val="FFFFFF"/>
                </a:solidFill>
                <a:latin typeface="Calibri"/>
                <a:ea typeface="Calibri"/>
                <a:cs typeface="Calibri"/>
                <a:sym typeface="Calibri"/>
              </a:endParaRPr>
            </a:p>
          </p:txBody>
        </p:sp>
        <p:sp>
          <p:nvSpPr>
            <p:cNvPr id="1253" name="Google Shape;1253;p9"/>
            <p:cNvSpPr/>
            <p:nvPr/>
          </p:nvSpPr>
          <p:spPr>
            <a:xfrm flipH="1">
              <a:off x="5127625" y="2331421"/>
              <a:ext cx="396875" cy="395287"/>
            </a:xfrm>
            <a:prstGeom prst="ellipse">
              <a:avLst/>
            </a:prstGeom>
            <a:solidFill>
              <a:srgbClr val="FFFFFF"/>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a:solidFill>
                    <a:schemeClr val="accent1"/>
                  </a:solidFill>
                  <a:latin typeface="Calibri"/>
                  <a:ea typeface="Calibri"/>
                  <a:cs typeface="Calibri"/>
                  <a:sym typeface="Calibri"/>
                </a:rPr>
                <a:t>A</a:t>
              </a:r>
              <a:endParaRPr sz="2000">
                <a:solidFill>
                  <a:schemeClr val="accent1"/>
                </a:solidFill>
                <a:latin typeface="Calibri"/>
                <a:ea typeface="Calibri"/>
                <a:cs typeface="Calibri"/>
                <a:sym typeface="Calibri"/>
              </a:endParaRPr>
            </a:p>
          </p:txBody>
        </p:sp>
      </p:grpSp>
      <p:sp>
        <p:nvSpPr>
          <p:cNvPr id="1257" name="Google Shape;1257;p9"/>
          <p:cNvSpPr/>
          <p:nvPr/>
        </p:nvSpPr>
        <p:spPr>
          <a:xfrm>
            <a:off x="1662430" y="2438646"/>
            <a:ext cx="3052763" cy="862013"/>
          </a:xfrm>
          <a:prstGeom prst="rect">
            <a:avLst/>
          </a:prstGeom>
          <a:noFill/>
          <a:ln>
            <a:noFill/>
          </a:ln>
        </p:spPr>
        <p:txBody>
          <a:bodyPr spcFirstLastPara="1" wrap="square" lIns="91425" tIns="45700" rIns="91425" bIns="45700" anchor="t" anchorCtr="0">
            <a:noAutofit/>
          </a:bodyPr>
          <a:lstStyle/>
          <a:p>
            <a:pPr lvl="0">
              <a:buClr>
                <a:schemeClr val="dk1"/>
              </a:buClr>
              <a:buSzPts val="2800"/>
            </a:pPr>
            <a:r>
              <a:rPr lang="en-US" sz="2400" b="1" dirty="0" smtClean="0">
                <a:solidFill>
                  <a:schemeClr val="dk1"/>
                </a:solidFill>
                <a:latin typeface="Calibri"/>
                <a:ea typeface="Calibri"/>
                <a:cs typeface="Calibri"/>
                <a:sym typeface="Calibri"/>
              </a:rPr>
              <a:t>Organic</a:t>
            </a:r>
            <a:r>
              <a:rPr lang="en-US" sz="2800" dirty="0" smtClean="0">
                <a:solidFill>
                  <a:schemeClr val="dk1"/>
                </a:solidFill>
                <a:latin typeface="Calibri"/>
                <a:ea typeface="Calibri"/>
                <a:cs typeface="Calibri"/>
                <a:sym typeface="Calibri"/>
              </a:rPr>
              <a:t> </a:t>
            </a:r>
            <a:r>
              <a:rPr lang="en-US" sz="2400" b="1" dirty="0" smtClean="0">
                <a:solidFill>
                  <a:schemeClr val="dk1"/>
                </a:solidFill>
                <a:latin typeface="Calibri"/>
                <a:ea typeface="Calibri"/>
                <a:cs typeface="Calibri"/>
                <a:sym typeface="Calibri"/>
              </a:rPr>
              <a:t>dyspareunia</a:t>
            </a:r>
            <a:r>
              <a:rPr lang="en-US" sz="2800" dirty="0" smtClean="0">
                <a:solidFill>
                  <a:schemeClr val="dk1"/>
                </a:solidFill>
                <a:latin typeface="Calibri"/>
                <a:ea typeface="Calibri"/>
                <a:cs typeface="Calibri"/>
                <a:sym typeface="Calibri"/>
              </a:rPr>
              <a:t> </a:t>
            </a:r>
            <a:endParaRPr lang="en-US" sz="2800" dirty="0">
              <a:solidFill>
                <a:schemeClr val="dk1"/>
              </a:solidFill>
              <a:latin typeface="Calibri"/>
              <a:ea typeface="Calibri"/>
              <a:cs typeface="Calibri"/>
              <a:sym typeface="Calibri"/>
            </a:endParaRPr>
          </a:p>
        </p:txBody>
      </p:sp>
      <p:sp>
        <p:nvSpPr>
          <p:cNvPr id="1258" name="Google Shape;1258;p9"/>
          <p:cNvSpPr/>
          <p:nvPr/>
        </p:nvSpPr>
        <p:spPr>
          <a:xfrm>
            <a:off x="7336123" y="3403685"/>
            <a:ext cx="3712527" cy="876300"/>
          </a:xfrm>
          <a:prstGeom prst="rect">
            <a:avLst/>
          </a:prstGeom>
          <a:noFill/>
          <a:ln>
            <a:noFill/>
          </a:ln>
        </p:spPr>
        <p:txBody>
          <a:bodyPr spcFirstLastPara="1" wrap="square" lIns="91425" tIns="45700" rIns="91425" bIns="45700" anchor="t" anchorCtr="0">
            <a:noAutofit/>
          </a:bodyPr>
          <a:lstStyle/>
          <a:p>
            <a:pPr lvl="0">
              <a:buClr>
                <a:schemeClr val="lt1"/>
              </a:buClr>
              <a:buSzPts val="2800"/>
            </a:pPr>
            <a:r>
              <a:rPr lang="en-US" sz="2400" b="1" dirty="0">
                <a:solidFill>
                  <a:schemeClr val="lt1"/>
                </a:solidFill>
                <a:latin typeface="Calibri"/>
                <a:ea typeface="Calibri"/>
                <a:cs typeface="Calibri"/>
                <a:sym typeface="Calibri"/>
              </a:rPr>
              <a:t>Psychological dyspareunia </a:t>
            </a:r>
          </a:p>
          <a:p>
            <a:pPr marL="0" marR="0" lvl="0" indent="0" algn="l" rtl="0">
              <a:lnSpc>
                <a:spcPct val="100000"/>
              </a:lnSpc>
              <a:spcBef>
                <a:spcPts val="0"/>
              </a:spcBef>
              <a:spcAft>
                <a:spcPts val="0"/>
              </a:spcAft>
              <a:buClr>
                <a:schemeClr val="lt1"/>
              </a:buClr>
              <a:buSzPts val="2800"/>
              <a:buFont typeface="Arial"/>
              <a:buNone/>
            </a:pPr>
            <a:endParaRPr sz="2800" dirty="0">
              <a:solidFill>
                <a:schemeClr val="dk1"/>
              </a:solidFill>
              <a:latin typeface="Calibri"/>
              <a:ea typeface="Calibri"/>
              <a:cs typeface="Calibri"/>
              <a:sym typeface="Calibri"/>
            </a:endParaRPr>
          </a:p>
        </p:txBody>
      </p:sp>
      <p:sp>
        <p:nvSpPr>
          <p:cNvPr id="1259" name="Google Shape;1259;p9"/>
          <p:cNvSpPr/>
          <p:nvPr/>
        </p:nvSpPr>
        <p:spPr>
          <a:xfrm>
            <a:off x="1347787" y="3515765"/>
            <a:ext cx="4127500" cy="3186279"/>
          </a:xfrm>
          <a:prstGeom prst="rect">
            <a:avLst/>
          </a:prstGeom>
          <a:noFill/>
          <a:ln>
            <a:noFill/>
          </a:ln>
        </p:spPr>
        <p:txBody>
          <a:bodyPr spcFirstLastPara="1" wrap="square" lIns="91425" tIns="45700" rIns="91425" bIns="45700" anchor="t" anchorCtr="0">
            <a:noAutofit/>
          </a:bodyPr>
          <a:lstStyle/>
          <a:p>
            <a:pPr marL="342900" lvl="0" indent="-342900">
              <a:buClr>
                <a:schemeClr val="lt1"/>
              </a:buClr>
              <a:buSzPts val="2800"/>
              <a:buFont typeface="Wingdings" pitchFamily="2" charset="2"/>
              <a:buChar char="v"/>
            </a:pPr>
            <a:r>
              <a:rPr lang="en-US" sz="2800" b="1" dirty="0">
                <a:solidFill>
                  <a:schemeClr val="dk1"/>
                </a:solidFill>
                <a:latin typeface="Calibri"/>
                <a:ea typeface="Calibri"/>
                <a:cs typeface="Calibri"/>
                <a:sym typeface="Calibri"/>
              </a:rPr>
              <a:t>Superficial </a:t>
            </a:r>
            <a:r>
              <a:rPr lang="en-US" sz="2800" b="1" dirty="0" smtClean="0">
                <a:solidFill>
                  <a:schemeClr val="dk1"/>
                </a:solidFill>
                <a:latin typeface="Calibri"/>
                <a:ea typeface="Calibri"/>
                <a:cs typeface="Calibri"/>
                <a:sym typeface="Calibri"/>
              </a:rPr>
              <a:t>Dyspareunia</a:t>
            </a:r>
          </a:p>
          <a:p>
            <a:pPr lvl="0">
              <a:buClr>
                <a:schemeClr val="lt1"/>
              </a:buClr>
              <a:buSzPts val="2800"/>
            </a:pPr>
            <a:r>
              <a:rPr lang="en-US" sz="2000" b="1" dirty="0" smtClean="0">
                <a:solidFill>
                  <a:schemeClr val="dk1"/>
                </a:solidFill>
                <a:latin typeface="Calibri"/>
                <a:ea typeface="Calibri"/>
                <a:cs typeface="Calibri"/>
                <a:sym typeface="Calibri"/>
              </a:rPr>
              <a:t>       - With entry .</a:t>
            </a:r>
          </a:p>
          <a:p>
            <a:pPr lvl="0">
              <a:buClr>
                <a:schemeClr val="lt1"/>
              </a:buClr>
              <a:buSzPts val="2800"/>
            </a:pPr>
            <a:r>
              <a:rPr lang="en-US" sz="2000" b="1" dirty="0">
                <a:solidFill>
                  <a:schemeClr val="dk1"/>
                </a:solidFill>
                <a:latin typeface="Calibri"/>
                <a:ea typeface="Calibri"/>
                <a:cs typeface="Calibri"/>
                <a:sym typeface="Calibri"/>
              </a:rPr>
              <a:t>       -  </a:t>
            </a:r>
            <a:r>
              <a:rPr lang="en-US" sz="2000" b="1" dirty="0" smtClean="0">
                <a:solidFill>
                  <a:schemeClr val="dk1"/>
                </a:solidFill>
                <a:latin typeface="Calibri"/>
                <a:ea typeface="Calibri"/>
                <a:cs typeface="Calibri"/>
                <a:sym typeface="Calibri"/>
              </a:rPr>
              <a:t>Mid vaginal .</a:t>
            </a:r>
          </a:p>
          <a:p>
            <a:pPr marL="342900" lvl="0" indent="-342900">
              <a:buClr>
                <a:schemeClr val="lt1"/>
              </a:buClr>
              <a:buSzPts val="2800"/>
              <a:buFont typeface="Wingdings" pitchFamily="2" charset="2"/>
              <a:buChar char="v"/>
            </a:pPr>
            <a:r>
              <a:rPr lang="en-US" sz="2800" b="1" dirty="0" smtClean="0">
                <a:solidFill>
                  <a:schemeClr val="dk1"/>
                </a:solidFill>
                <a:latin typeface="Calibri"/>
                <a:ea typeface="Calibri"/>
                <a:cs typeface="Calibri"/>
                <a:sym typeface="Calibri"/>
              </a:rPr>
              <a:t>Deep </a:t>
            </a:r>
            <a:r>
              <a:rPr lang="en-US" sz="2800" b="1" dirty="0">
                <a:solidFill>
                  <a:schemeClr val="dk1"/>
                </a:solidFill>
                <a:latin typeface="Calibri"/>
                <a:ea typeface="Calibri"/>
                <a:cs typeface="Calibri"/>
                <a:sym typeface="Calibri"/>
              </a:rPr>
              <a:t>Dyspareunia</a:t>
            </a:r>
          </a:p>
        </p:txBody>
      </p:sp>
      <p:sp>
        <p:nvSpPr>
          <p:cNvPr id="1260" name="Google Shape;1260;p9"/>
          <p:cNvSpPr/>
          <p:nvPr/>
        </p:nvSpPr>
        <p:spPr>
          <a:xfrm>
            <a:off x="7140575" y="4149749"/>
            <a:ext cx="4360292" cy="3019147"/>
          </a:xfrm>
          <a:prstGeom prst="rect">
            <a:avLst/>
          </a:prstGeom>
          <a:noFill/>
          <a:ln>
            <a:noFill/>
          </a:ln>
        </p:spPr>
        <p:txBody>
          <a:bodyPr spcFirstLastPara="1" wrap="square" lIns="91425" tIns="45700" rIns="91425" bIns="45700" anchor="t" anchorCtr="0">
            <a:noAutofit/>
          </a:bodyPr>
          <a:lstStyle/>
          <a:p>
            <a:pPr marL="457200" lvl="0" indent="-457200">
              <a:buClr>
                <a:schemeClr val="lt1"/>
              </a:buClr>
              <a:buSzPts val="2800"/>
              <a:buFont typeface="Wingdings" pitchFamily="2" charset="2"/>
              <a:buChar char="v"/>
            </a:pPr>
            <a:r>
              <a:rPr lang="en-US" sz="2800" b="1" dirty="0">
                <a:solidFill>
                  <a:schemeClr val="lt1"/>
                </a:solidFill>
                <a:latin typeface="Calibri"/>
                <a:ea typeface="Calibri"/>
                <a:cs typeface="Calibri"/>
                <a:sym typeface="Calibri"/>
              </a:rPr>
              <a:t>Type-1 (intra-personal)</a:t>
            </a:r>
          </a:p>
          <a:p>
            <a:pPr marL="457200" lvl="0" indent="-457200">
              <a:buClr>
                <a:schemeClr val="lt1"/>
              </a:buClr>
              <a:buSzPts val="2800"/>
              <a:buFont typeface="Wingdings" pitchFamily="2" charset="2"/>
              <a:buChar char="v"/>
            </a:pPr>
            <a:r>
              <a:rPr lang="en-US" sz="2800" b="1" dirty="0">
                <a:solidFill>
                  <a:schemeClr val="lt1"/>
                </a:solidFill>
                <a:latin typeface="Calibri"/>
                <a:ea typeface="Calibri"/>
                <a:cs typeface="Calibri"/>
                <a:sym typeface="Calibri"/>
              </a:rPr>
              <a:t>Type-2 (inter-personal)</a:t>
            </a:r>
          </a:p>
        </p:txBody>
      </p:sp>
      <p:sp>
        <p:nvSpPr>
          <p:cNvPr id="1261" name="Google Shape;1261;p9"/>
          <p:cNvSpPr/>
          <p:nvPr/>
        </p:nvSpPr>
        <p:spPr>
          <a:xfrm>
            <a:off x="1554162" y="2287197"/>
            <a:ext cx="3216275" cy="905510"/>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62" name="Google Shape;1262;p9"/>
          <p:cNvSpPr/>
          <p:nvPr/>
        </p:nvSpPr>
        <p:spPr>
          <a:xfrm>
            <a:off x="7336123" y="3193503"/>
            <a:ext cx="3438906" cy="790574"/>
          </a:xfrm>
          <a:prstGeom prst="roundRect">
            <a:avLst>
              <a:gd name="adj" fmla="val 16667"/>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41"/>
                                        </p:tgtEl>
                                        <p:attrNameLst>
                                          <p:attrName>style.visibility</p:attrName>
                                        </p:attrNameLst>
                                      </p:cBhvr>
                                      <p:to>
                                        <p:strVal val="visible"/>
                                      </p:to>
                                    </p:set>
                                    <p:anim calcmode="lin" valueType="num">
                                      <p:cBhvr additive="base">
                                        <p:cTn id="7" dur="500"/>
                                        <p:tgtEl>
                                          <p:spTgt spid="1241"/>
                                        </p:tgtEl>
                                        <p:attrNameLst>
                                          <p:attrName>ppt_w</p:attrName>
                                        </p:attrNameLst>
                                      </p:cBhvr>
                                      <p:tavLst>
                                        <p:tav tm="0">
                                          <p:val>
                                            <p:strVal val="0"/>
                                          </p:val>
                                        </p:tav>
                                        <p:tav tm="100000">
                                          <p:val>
                                            <p:strVal val="#ppt_w"/>
                                          </p:val>
                                        </p:tav>
                                      </p:tavLst>
                                    </p:anim>
                                    <p:anim calcmode="lin" valueType="num">
                                      <p:cBhvr additive="base">
                                        <p:cTn id="8" dur="500"/>
                                        <p:tgtEl>
                                          <p:spTgt spid="124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242"/>
                                        </p:tgtEl>
                                        <p:attrNameLst>
                                          <p:attrName>style.visibility</p:attrName>
                                        </p:attrNameLst>
                                      </p:cBhvr>
                                      <p:to>
                                        <p:strVal val="visible"/>
                                      </p:to>
                                    </p:set>
                                    <p:animEffect transition="in" filter="fade">
                                      <p:cBhvr>
                                        <p:cTn id="11" dur="500"/>
                                        <p:tgtEl>
                                          <p:spTgt spid="1242"/>
                                        </p:tgtEl>
                                      </p:cBhvr>
                                    </p:animEffect>
                                  </p:childTnLst>
                                </p:cTn>
                              </p:par>
                              <p:par>
                                <p:cTn id="12" presetID="2" presetClass="entr" presetSubtype="2" fill="hold" nodeType="withEffect">
                                  <p:stCondLst>
                                    <p:cond delay="0"/>
                                  </p:stCondLst>
                                  <p:childTnLst>
                                    <p:set>
                                      <p:cBhvr>
                                        <p:cTn id="13" dur="1" fill="hold">
                                          <p:stCondLst>
                                            <p:cond delay="0"/>
                                          </p:stCondLst>
                                        </p:cTn>
                                        <p:tgtEl>
                                          <p:spTgt spid="1243"/>
                                        </p:tgtEl>
                                        <p:attrNameLst>
                                          <p:attrName>style.visibility</p:attrName>
                                        </p:attrNameLst>
                                      </p:cBhvr>
                                      <p:to>
                                        <p:strVal val="visible"/>
                                      </p:to>
                                    </p:set>
                                    <p:anim calcmode="lin" valueType="num">
                                      <p:cBhvr additive="base">
                                        <p:cTn id="14" dur="500"/>
                                        <p:tgtEl>
                                          <p:spTgt spid="1243"/>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244"/>
                                        </p:tgtEl>
                                        <p:attrNameLst>
                                          <p:attrName>style.visibility</p:attrName>
                                        </p:attrNameLst>
                                      </p:cBhvr>
                                      <p:to>
                                        <p:strVal val="visible"/>
                                      </p:to>
                                    </p:set>
                                    <p:anim calcmode="lin" valueType="num">
                                      <p:cBhvr additive="base">
                                        <p:cTn id="17" dur="500"/>
                                        <p:tgtEl>
                                          <p:spTgt spid="1244"/>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400"/>
                                  </p:stCondLst>
                                  <p:childTnLst>
                                    <p:set>
                                      <p:cBhvr>
                                        <p:cTn id="19" dur="1" fill="hold">
                                          <p:stCondLst>
                                            <p:cond delay="0"/>
                                          </p:stCondLst>
                                        </p:cTn>
                                        <p:tgtEl>
                                          <p:spTgt spid="1251"/>
                                        </p:tgtEl>
                                        <p:attrNameLst>
                                          <p:attrName>style.visibility</p:attrName>
                                        </p:attrNameLst>
                                      </p:cBhvr>
                                      <p:to>
                                        <p:strVal val="visible"/>
                                      </p:to>
                                    </p:set>
                                    <p:anim calcmode="lin" valueType="num">
                                      <p:cBhvr additive="base">
                                        <p:cTn id="20" dur="500"/>
                                        <p:tgtEl>
                                          <p:spTgt spid="1251"/>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400"/>
                                  </p:stCondLst>
                                  <p:childTnLst>
                                    <p:set>
                                      <p:cBhvr>
                                        <p:cTn id="22" dur="1" fill="hold">
                                          <p:stCondLst>
                                            <p:cond delay="0"/>
                                          </p:stCondLst>
                                        </p:cTn>
                                        <p:tgtEl>
                                          <p:spTgt spid="1257"/>
                                        </p:tgtEl>
                                        <p:attrNameLst>
                                          <p:attrName>style.visibility</p:attrName>
                                        </p:attrNameLst>
                                      </p:cBhvr>
                                      <p:to>
                                        <p:strVal val="visible"/>
                                      </p:to>
                                    </p:set>
                                    <p:anim calcmode="lin" valueType="num">
                                      <p:cBhvr additive="base">
                                        <p:cTn id="23" dur="500"/>
                                        <p:tgtEl>
                                          <p:spTgt spid="1257"/>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400"/>
                                  </p:stCondLst>
                                  <p:childTnLst>
                                    <p:set>
                                      <p:cBhvr>
                                        <p:cTn id="25" dur="1" fill="hold">
                                          <p:stCondLst>
                                            <p:cond delay="0"/>
                                          </p:stCondLst>
                                        </p:cTn>
                                        <p:tgtEl>
                                          <p:spTgt spid="1261"/>
                                        </p:tgtEl>
                                        <p:attrNameLst>
                                          <p:attrName>style.visibility</p:attrName>
                                        </p:attrNameLst>
                                      </p:cBhvr>
                                      <p:to>
                                        <p:strVal val="visible"/>
                                      </p:to>
                                    </p:set>
                                    <p:anim calcmode="lin" valueType="num">
                                      <p:cBhvr additive="base">
                                        <p:cTn id="26" dur="500"/>
                                        <p:tgtEl>
                                          <p:spTgt spid="1261"/>
                                        </p:tgtEl>
                                        <p:attrNameLst>
                                          <p:attrName>ppt_x</p:attrName>
                                        </p:attrNameLst>
                                      </p:cBhvr>
                                      <p:tavLst>
                                        <p:tav tm="0">
                                          <p:val>
                                            <p:strVal val="#ppt_x-1"/>
                                          </p:val>
                                        </p:tav>
                                        <p:tav tm="100000">
                                          <p:val>
                                            <p:strVal val="#ppt_x"/>
                                          </p:val>
                                        </p:tav>
                                      </p:tavLst>
                                    </p:anim>
                                  </p:childTnLst>
                                </p:cTn>
                              </p:par>
                            </p:childTnLst>
                          </p:cTn>
                        </p:par>
                        <p:par>
                          <p:cTn id="27" fill="hold">
                            <p:stCondLst>
                              <p:cond delay="1200"/>
                            </p:stCondLst>
                            <p:childTnLst>
                              <p:par>
                                <p:cTn id="28" presetID="2" presetClass="entr" presetSubtype="8" fill="hold" nodeType="afterEffect">
                                  <p:stCondLst>
                                    <p:cond delay="0"/>
                                  </p:stCondLst>
                                  <p:childTnLst>
                                    <p:set>
                                      <p:cBhvr>
                                        <p:cTn id="29" dur="1" fill="hold">
                                          <p:stCondLst>
                                            <p:cond delay="0"/>
                                          </p:stCondLst>
                                        </p:cTn>
                                        <p:tgtEl>
                                          <p:spTgt spid="1245"/>
                                        </p:tgtEl>
                                        <p:attrNameLst>
                                          <p:attrName>style.visibility</p:attrName>
                                        </p:attrNameLst>
                                      </p:cBhvr>
                                      <p:to>
                                        <p:strVal val="visible"/>
                                      </p:to>
                                    </p:set>
                                    <p:anim calcmode="lin" valueType="num">
                                      <p:cBhvr additive="base">
                                        <p:cTn id="30" dur="500"/>
                                        <p:tgtEl>
                                          <p:spTgt spid="1245"/>
                                        </p:tgtEl>
                                        <p:attrNameLst>
                                          <p:attrName>ppt_x</p:attrName>
                                        </p:attrNameLst>
                                      </p:cBhvr>
                                      <p:tavLst>
                                        <p:tav tm="0">
                                          <p:val>
                                            <p:strVal val="#ppt_x-1"/>
                                          </p:val>
                                        </p:tav>
                                        <p:tav tm="100000">
                                          <p:val>
                                            <p:strVal val="#ppt_x"/>
                                          </p:val>
                                        </p:tav>
                                      </p:tavLst>
                                    </p:anim>
                                  </p:childTnLst>
                                </p:cTn>
                              </p:par>
                              <p:par>
                                <p:cTn id="31" presetID="2" presetClass="entr" presetSubtype="2" fill="hold" nodeType="withEffect">
                                  <p:stCondLst>
                                    <p:cond delay="0"/>
                                  </p:stCondLst>
                                  <p:childTnLst>
                                    <p:set>
                                      <p:cBhvr>
                                        <p:cTn id="32" dur="1" fill="hold">
                                          <p:stCondLst>
                                            <p:cond delay="0"/>
                                          </p:stCondLst>
                                        </p:cTn>
                                        <p:tgtEl>
                                          <p:spTgt spid="1258"/>
                                        </p:tgtEl>
                                        <p:attrNameLst>
                                          <p:attrName>style.visibility</p:attrName>
                                        </p:attrNameLst>
                                      </p:cBhvr>
                                      <p:to>
                                        <p:strVal val="visible"/>
                                      </p:to>
                                    </p:set>
                                    <p:anim calcmode="lin" valueType="num">
                                      <p:cBhvr additive="base">
                                        <p:cTn id="33" dur="500"/>
                                        <p:tgtEl>
                                          <p:spTgt spid="1258"/>
                                        </p:tgtEl>
                                        <p:attrNameLst>
                                          <p:attrName>ppt_x</p:attrName>
                                        </p:attrNameLst>
                                      </p:cBhvr>
                                      <p:tavLst>
                                        <p:tav tm="0">
                                          <p:val>
                                            <p:strVal val="#ppt_x+1"/>
                                          </p:val>
                                        </p:tav>
                                        <p:tav tm="100000">
                                          <p:val>
                                            <p:strVal val="#ppt_x"/>
                                          </p:val>
                                        </p:tav>
                                      </p:tavLst>
                                    </p:anim>
                                  </p:childTnLst>
                                </p:cTn>
                              </p:par>
                              <p:par>
                                <p:cTn id="34" presetID="2" presetClass="entr" presetSubtype="2" fill="hold" nodeType="withEffect">
                                  <p:stCondLst>
                                    <p:cond delay="0"/>
                                  </p:stCondLst>
                                  <p:childTnLst>
                                    <p:set>
                                      <p:cBhvr>
                                        <p:cTn id="35" dur="1" fill="hold">
                                          <p:stCondLst>
                                            <p:cond delay="0"/>
                                          </p:stCondLst>
                                        </p:cTn>
                                        <p:tgtEl>
                                          <p:spTgt spid="1262"/>
                                        </p:tgtEl>
                                        <p:attrNameLst>
                                          <p:attrName>style.visibility</p:attrName>
                                        </p:attrNameLst>
                                      </p:cBhvr>
                                      <p:to>
                                        <p:strVal val="visible"/>
                                      </p:to>
                                    </p:set>
                                    <p:anim calcmode="lin" valueType="num">
                                      <p:cBhvr additive="base">
                                        <p:cTn id="36" dur="500"/>
                                        <p:tgtEl>
                                          <p:spTgt spid="1262"/>
                                        </p:tgtEl>
                                        <p:attrNameLst>
                                          <p:attrName>ppt_x</p:attrName>
                                        </p:attrNameLst>
                                      </p:cBhvr>
                                      <p:tavLst>
                                        <p:tav tm="0">
                                          <p:val>
                                            <p:strVal val="#ppt_x+1"/>
                                          </p:val>
                                        </p:tav>
                                        <p:tav tm="100000">
                                          <p:val>
                                            <p:strVal val="#ppt_x"/>
                                          </p:val>
                                        </p:tav>
                                      </p:tavLst>
                                    </p:anim>
                                  </p:childTnLst>
                                </p:cTn>
                              </p:par>
                              <p:par>
                                <p:cTn id="37" presetID="2" presetClass="entr" presetSubtype="8" fill="hold" nodeType="withEffect">
                                  <p:stCondLst>
                                    <p:cond delay="0"/>
                                  </p:stCondLst>
                                  <p:childTnLst>
                                    <p:set>
                                      <p:cBhvr>
                                        <p:cTn id="38" dur="1" fill="hold">
                                          <p:stCondLst>
                                            <p:cond delay="0"/>
                                          </p:stCondLst>
                                        </p:cTn>
                                        <p:tgtEl>
                                          <p:spTgt spid="1259"/>
                                        </p:tgtEl>
                                        <p:attrNameLst>
                                          <p:attrName>style.visibility</p:attrName>
                                        </p:attrNameLst>
                                      </p:cBhvr>
                                      <p:to>
                                        <p:strVal val="visible"/>
                                      </p:to>
                                    </p:set>
                                    <p:anim calcmode="lin" valueType="num">
                                      <p:cBhvr additive="base">
                                        <p:cTn id="39" dur="500"/>
                                        <p:tgtEl>
                                          <p:spTgt spid="1259"/>
                                        </p:tgtEl>
                                        <p:attrNameLst>
                                          <p:attrName>ppt_x</p:attrName>
                                        </p:attrNameLst>
                                      </p:cBhvr>
                                      <p:tavLst>
                                        <p:tav tm="0">
                                          <p:val>
                                            <p:strVal val="#ppt_x-1"/>
                                          </p:val>
                                        </p:tav>
                                        <p:tav tm="100000">
                                          <p:val>
                                            <p:strVal val="#ppt_x"/>
                                          </p:val>
                                        </p:tav>
                                      </p:tavLst>
                                    </p:anim>
                                  </p:childTnLst>
                                </p:cTn>
                              </p:par>
                              <p:par>
                                <p:cTn id="40" presetID="2" presetClass="entr" presetSubtype="2" fill="hold" nodeType="withEffect">
                                  <p:stCondLst>
                                    <p:cond delay="0"/>
                                  </p:stCondLst>
                                  <p:childTnLst>
                                    <p:set>
                                      <p:cBhvr>
                                        <p:cTn id="41" dur="1" fill="hold">
                                          <p:stCondLst>
                                            <p:cond delay="0"/>
                                          </p:stCondLst>
                                        </p:cTn>
                                        <p:tgtEl>
                                          <p:spTgt spid="1260"/>
                                        </p:tgtEl>
                                        <p:attrNameLst>
                                          <p:attrName>style.visibility</p:attrName>
                                        </p:attrNameLst>
                                      </p:cBhvr>
                                      <p:to>
                                        <p:strVal val="visible"/>
                                      </p:to>
                                    </p:set>
                                    <p:anim calcmode="lin" valueType="num">
                                      <p:cBhvr additive="base">
                                        <p:cTn id="42" dur="500"/>
                                        <p:tgtEl>
                                          <p:spTgt spid="126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6"/>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5" name="Google Shape;1125;p6"/>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1126" name="Google Shape;1126;p6"/>
          <p:cNvSpPr/>
          <p:nvPr/>
        </p:nvSpPr>
        <p:spPr>
          <a:xfrm>
            <a:off x="691333" y="207662"/>
            <a:ext cx="4770683" cy="889617"/>
          </a:xfrm>
          <a:prstGeom prst="rect">
            <a:avLst/>
          </a:prstGeom>
          <a:noFill/>
          <a:ln>
            <a:noFill/>
          </a:ln>
        </p:spPr>
        <p:txBody>
          <a:bodyPr spcFirstLastPara="1" wrap="square" lIns="91425" tIns="45700" rIns="91425" bIns="45700" anchor="ctr" anchorCtr="0">
            <a:noAutofit/>
          </a:bodyPr>
          <a:lstStyle/>
          <a:p>
            <a:pPr lvl="0" algn="ctr">
              <a:lnSpc>
                <a:spcPct val="110000"/>
              </a:lnSpc>
            </a:pPr>
            <a:r>
              <a:rPr lang="en-US" sz="3200" b="1" dirty="0">
                <a:solidFill>
                  <a:schemeClr val="lt1"/>
                </a:solidFill>
                <a:latin typeface="Calibri"/>
                <a:ea typeface="Calibri"/>
                <a:cs typeface="Calibri"/>
                <a:sym typeface="Calibri"/>
              </a:rPr>
              <a:t>Superficial </a:t>
            </a:r>
            <a:r>
              <a:rPr lang="en-US" sz="3200" b="1" dirty="0" smtClean="0">
                <a:solidFill>
                  <a:schemeClr val="lt1"/>
                </a:solidFill>
                <a:latin typeface="Calibri"/>
                <a:ea typeface="Calibri"/>
                <a:cs typeface="Calibri"/>
                <a:sym typeface="Calibri"/>
              </a:rPr>
              <a:t>Dyspareunia </a:t>
            </a:r>
            <a:r>
              <a:rPr lang="en-US" sz="2800" b="1" dirty="0" smtClean="0">
                <a:solidFill>
                  <a:schemeClr val="lt1"/>
                </a:solidFill>
                <a:latin typeface="Calibri"/>
                <a:ea typeface="Calibri"/>
                <a:cs typeface="Calibri"/>
                <a:sym typeface="Calibri"/>
              </a:rPr>
              <a:t>With </a:t>
            </a:r>
            <a:r>
              <a:rPr lang="en-US" sz="2800" b="1" dirty="0">
                <a:solidFill>
                  <a:schemeClr val="lt1"/>
                </a:solidFill>
                <a:latin typeface="Calibri"/>
                <a:ea typeface="Calibri"/>
                <a:cs typeface="Calibri"/>
                <a:sym typeface="Calibri"/>
              </a:rPr>
              <a:t>Entry </a:t>
            </a:r>
            <a:r>
              <a:rPr lang="en-US" sz="2800" b="1" dirty="0" smtClean="0">
                <a:solidFill>
                  <a:schemeClr val="lt1"/>
                </a:solidFill>
                <a:latin typeface="Calibri"/>
                <a:ea typeface="Calibri"/>
                <a:cs typeface="Calibri"/>
                <a:sym typeface="Calibri"/>
              </a:rPr>
              <a:t> </a:t>
            </a:r>
            <a:endParaRPr sz="2800" b="1" dirty="0">
              <a:solidFill>
                <a:schemeClr val="lt1"/>
              </a:solidFill>
              <a:latin typeface="Calibri"/>
              <a:ea typeface="Calibri"/>
              <a:cs typeface="Calibri"/>
              <a:sym typeface="Calibri"/>
            </a:endParaRPr>
          </a:p>
        </p:txBody>
      </p:sp>
      <p:cxnSp>
        <p:nvCxnSpPr>
          <p:cNvPr id="1127" name="Google Shape;1127;p6"/>
          <p:cNvCxnSpPr/>
          <p:nvPr/>
        </p:nvCxnSpPr>
        <p:spPr>
          <a:xfrm flipH="1" flipV="1">
            <a:off x="613383" y="697766"/>
            <a:ext cx="4453132" cy="1"/>
          </a:xfrm>
          <a:prstGeom prst="straightConnector1">
            <a:avLst/>
          </a:prstGeom>
          <a:noFill/>
          <a:ln w="9525" cap="flat" cmpd="sng">
            <a:solidFill>
              <a:srgbClr val="FFC000"/>
            </a:solidFill>
            <a:prstDash val="solid"/>
            <a:miter lim="800000"/>
            <a:headEnd type="none" w="sm" len="sm"/>
            <a:tailEnd type="none" w="sm" len="sm"/>
          </a:ln>
        </p:spPr>
      </p:cxnSp>
      <p:sp>
        <p:nvSpPr>
          <p:cNvPr id="1128" name="Google Shape;1128;p6"/>
          <p:cNvSpPr/>
          <p:nvPr/>
        </p:nvSpPr>
        <p:spPr>
          <a:xfrm>
            <a:off x="4814515" y="631574"/>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9" name="Google Shape;1129;p6"/>
          <p:cNvSpPr txBox="1"/>
          <p:nvPr/>
        </p:nvSpPr>
        <p:spPr>
          <a:xfrm>
            <a:off x="293877" y="1183513"/>
            <a:ext cx="11414125" cy="4955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lvl="0"/>
            <a:r>
              <a:rPr lang="en-US" sz="3200" dirty="0" smtClean="0">
                <a:solidFill>
                  <a:schemeClr val="dk1"/>
                </a:solidFill>
              </a:rPr>
              <a:t>1. Vulvodynia</a:t>
            </a:r>
          </a:p>
          <a:p>
            <a:pPr lvl="0"/>
            <a:r>
              <a:rPr lang="en-US" sz="3200" dirty="0">
                <a:solidFill>
                  <a:schemeClr val="dk1"/>
                </a:solidFill>
              </a:rPr>
              <a:t>2. </a:t>
            </a:r>
            <a:r>
              <a:rPr lang="en-US" sz="3200" dirty="0" smtClean="0">
                <a:solidFill>
                  <a:schemeClr val="dk1"/>
                </a:solidFill>
              </a:rPr>
              <a:t>Vaginismus</a:t>
            </a:r>
          </a:p>
          <a:p>
            <a:pPr lvl="0"/>
            <a:r>
              <a:rPr lang="en-US" sz="3200" dirty="0">
                <a:solidFill>
                  <a:schemeClr val="dk1"/>
                </a:solidFill>
              </a:rPr>
              <a:t>3. Inflammation, infection or skin disorders.</a:t>
            </a:r>
          </a:p>
          <a:p>
            <a:pPr lvl="0"/>
            <a:r>
              <a:rPr lang="en-US" sz="3200" dirty="0">
                <a:solidFill>
                  <a:schemeClr val="dk1"/>
                </a:solidFill>
              </a:rPr>
              <a:t>4. Congenital conditions.</a:t>
            </a:r>
          </a:p>
          <a:p>
            <a:pPr lvl="0"/>
            <a:r>
              <a:rPr lang="en-US" sz="3200" dirty="0">
                <a:solidFill>
                  <a:schemeClr val="dk1"/>
                </a:solidFill>
              </a:rPr>
              <a:t>5. Tight </a:t>
            </a:r>
            <a:r>
              <a:rPr lang="en-US" sz="3200" dirty="0" err="1">
                <a:solidFill>
                  <a:schemeClr val="dk1"/>
                </a:solidFill>
              </a:rPr>
              <a:t>introitus</a:t>
            </a:r>
            <a:endParaRPr lang="en-US" sz="3200" dirty="0">
              <a:solidFill>
                <a:schemeClr val="dk1"/>
              </a:solidFill>
            </a:endParaRPr>
          </a:p>
          <a:p>
            <a:pPr lvl="0"/>
            <a:r>
              <a:rPr lang="en-US" sz="3200" dirty="0">
                <a:solidFill>
                  <a:schemeClr val="dk1"/>
                </a:solidFill>
              </a:rPr>
              <a:t>6. Vulvar </a:t>
            </a:r>
            <a:r>
              <a:rPr lang="en-US" sz="3200" dirty="0" smtClean="0">
                <a:solidFill>
                  <a:schemeClr val="dk1"/>
                </a:solidFill>
              </a:rPr>
              <a:t>lesion</a:t>
            </a:r>
          </a:p>
          <a:p>
            <a:pPr lvl="0"/>
            <a:r>
              <a:rPr lang="en-US" sz="3200" dirty="0">
                <a:solidFill>
                  <a:schemeClr val="dk1"/>
                </a:solidFill>
              </a:rPr>
              <a:t>    - VIN </a:t>
            </a:r>
          </a:p>
          <a:p>
            <a:pPr lvl="0"/>
            <a:endParaRPr lang="en-US" sz="3200" dirty="0" smtClean="0">
              <a:solidFill>
                <a:schemeClr val="dk1"/>
              </a:solidFill>
            </a:endParaRPr>
          </a:p>
          <a:p>
            <a:pPr marL="514350" lvl="0" indent="-514350">
              <a:buFont typeface="+mj-lt"/>
              <a:buAutoNum type="arabicPeriod"/>
            </a:pPr>
            <a:endParaRPr sz="3200" dirty="0">
              <a:solidFill>
                <a:schemeClr val="bg1"/>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25"/>
                                        </p:tgtEl>
                                        <p:attrNameLst>
                                          <p:attrName>style.visibility</p:attrName>
                                        </p:attrNameLst>
                                      </p:cBhvr>
                                      <p:to>
                                        <p:strVal val="visible"/>
                                      </p:to>
                                    </p:set>
                                    <p:anim calcmode="lin" valueType="num">
                                      <p:cBhvr additive="base">
                                        <p:cTn id="7" dur="500"/>
                                        <p:tgtEl>
                                          <p:spTgt spid="1125"/>
                                        </p:tgtEl>
                                        <p:attrNameLst>
                                          <p:attrName>ppt_w</p:attrName>
                                        </p:attrNameLst>
                                      </p:cBhvr>
                                      <p:tavLst>
                                        <p:tav tm="0">
                                          <p:val>
                                            <p:strVal val="0"/>
                                          </p:val>
                                        </p:tav>
                                        <p:tav tm="100000">
                                          <p:val>
                                            <p:strVal val="#ppt_w"/>
                                          </p:val>
                                        </p:tav>
                                      </p:tavLst>
                                    </p:anim>
                                    <p:anim calcmode="lin" valueType="num">
                                      <p:cBhvr additive="base">
                                        <p:cTn id="8" dur="500"/>
                                        <p:tgtEl>
                                          <p:spTgt spid="1125"/>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126"/>
                                        </p:tgtEl>
                                        <p:attrNameLst>
                                          <p:attrName>style.visibility</p:attrName>
                                        </p:attrNameLst>
                                      </p:cBhvr>
                                      <p:to>
                                        <p:strVal val="visible"/>
                                      </p:to>
                                    </p:set>
                                    <p:animEffect transition="in" filter="fade">
                                      <p:cBhvr>
                                        <p:cTn id="11" dur="500"/>
                                        <p:tgtEl>
                                          <p:spTgt spid="1126"/>
                                        </p:tgtEl>
                                      </p:cBhvr>
                                    </p:animEffect>
                                  </p:childTnLst>
                                </p:cTn>
                              </p:par>
                              <p:par>
                                <p:cTn id="12" presetID="2" presetClass="entr" presetSubtype="2" fill="hold" nodeType="withEffect">
                                  <p:stCondLst>
                                    <p:cond delay="0"/>
                                  </p:stCondLst>
                                  <p:childTnLst>
                                    <p:set>
                                      <p:cBhvr>
                                        <p:cTn id="13" dur="1" fill="hold">
                                          <p:stCondLst>
                                            <p:cond delay="0"/>
                                          </p:stCondLst>
                                        </p:cTn>
                                        <p:tgtEl>
                                          <p:spTgt spid="1127"/>
                                        </p:tgtEl>
                                        <p:attrNameLst>
                                          <p:attrName>style.visibility</p:attrName>
                                        </p:attrNameLst>
                                      </p:cBhvr>
                                      <p:to>
                                        <p:strVal val="visible"/>
                                      </p:to>
                                    </p:set>
                                    <p:anim calcmode="lin" valueType="num">
                                      <p:cBhvr additive="base">
                                        <p:cTn id="14" dur="500"/>
                                        <p:tgtEl>
                                          <p:spTgt spid="1127"/>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128"/>
                                        </p:tgtEl>
                                        <p:attrNameLst>
                                          <p:attrName>style.visibility</p:attrName>
                                        </p:attrNameLst>
                                      </p:cBhvr>
                                      <p:to>
                                        <p:strVal val="visible"/>
                                      </p:to>
                                    </p:set>
                                    <p:anim calcmode="lin" valueType="num">
                                      <p:cBhvr additive="base">
                                        <p:cTn id="17" dur="500"/>
                                        <p:tgtEl>
                                          <p:spTgt spid="11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7"/>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5" name="Google Shape;1135;p7"/>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smtClean="0">
                <a:solidFill>
                  <a:srgbClr val="363B45"/>
                </a:solidFill>
                <a:latin typeface="Calibri"/>
                <a:ea typeface="Calibri"/>
                <a:cs typeface="Calibri"/>
                <a:sym typeface="Calibri"/>
              </a:rPr>
              <a:t>2</a:t>
            </a:r>
            <a:endParaRPr sz="3200" dirty="0">
              <a:solidFill>
                <a:srgbClr val="363B45"/>
              </a:solidFill>
              <a:latin typeface="Calibri"/>
              <a:ea typeface="Calibri"/>
              <a:cs typeface="Calibri"/>
              <a:sym typeface="Calibri"/>
            </a:endParaRPr>
          </a:p>
        </p:txBody>
      </p:sp>
      <p:sp>
        <p:nvSpPr>
          <p:cNvPr id="1136" name="Google Shape;1136;p7"/>
          <p:cNvSpPr/>
          <p:nvPr/>
        </p:nvSpPr>
        <p:spPr>
          <a:xfrm>
            <a:off x="618738" y="168305"/>
            <a:ext cx="3124205" cy="498614"/>
          </a:xfrm>
          <a:prstGeom prst="rect">
            <a:avLst/>
          </a:prstGeom>
          <a:noFill/>
          <a:ln>
            <a:noFill/>
          </a:ln>
        </p:spPr>
        <p:txBody>
          <a:bodyPr spcFirstLastPara="1" wrap="square" lIns="91425" tIns="45700" rIns="91425" bIns="45700" anchor="ctr" anchorCtr="0">
            <a:normAutofit fontScale="92500" lnSpcReduction="20000"/>
          </a:bodyPr>
          <a:lstStyle/>
          <a:p>
            <a:pPr lvl="0" algn="ctr">
              <a:lnSpc>
                <a:spcPct val="110000"/>
              </a:lnSpc>
            </a:pPr>
            <a:r>
              <a:rPr lang="en-US" sz="3000" b="1" dirty="0">
                <a:solidFill>
                  <a:schemeClr val="lt1"/>
                </a:solidFill>
                <a:latin typeface="Calibri"/>
                <a:ea typeface="Calibri"/>
                <a:cs typeface="Calibri"/>
                <a:sym typeface="Calibri"/>
              </a:rPr>
              <a:t>Vulvodynia</a:t>
            </a:r>
            <a:endParaRPr sz="3000" b="1" dirty="0">
              <a:solidFill>
                <a:schemeClr val="lt1"/>
              </a:solidFill>
              <a:latin typeface="Calibri"/>
              <a:ea typeface="Calibri"/>
              <a:cs typeface="Calibri"/>
              <a:sym typeface="Calibri"/>
            </a:endParaRPr>
          </a:p>
        </p:txBody>
      </p:sp>
      <p:cxnSp>
        <p:nvCxnSpPr>
          <p:cNvPr id="1137" name="Google Shape;1137;p7"/>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138" name="Google Shape;1138;p7"/>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9" name="Google Shape;1139;p7"/>
          <p:cNvSpPr txBox="1"/>
          <p:nvPr/>
        </p:nvSpPr>
        <p:spPr>
          <a:xfrm>
            <a:off x="353060" y="845820"/>
            <a:ext cx="11414125" cy="7417375"/>
          </a:xfrm>
          <a:prstGeom prst="rect">
            <a:avLst/>
          </a:prstGeom>
          <a:noFill/>
          <a:ln>
            <a:noFill/>
          </a:ln>
        </p:spPr>
        <p:txBody>
          <a:bodyPr spcFirstLastPara="1" wrap="square" lIns="91425" tIns="45700" rIns="91425" bIns="45700" anchor="t" anchorCtr="0">
            <a:spAutoFit/>
          </a:bodyPr>
          <a:lstStyle/>
          <a:p>
            <a:pPr lvl="0"/>
            <a:r>
              <a:rPr lang="en-US" sz="2800" dirty="0">
                <a:solidFill>
                  <a:schemeClr val="dk1"/>
                </a:solidFill>
              </a:rPr>
              <a:t>Vulvodynia is defined by the International Society for the Study of </a:t>
            </a:r>
            <a:r>
              <a:rPr lang="en-US" sz="2800" dirty="0" err="1">
                <a:solidFill>
                  <a:schemeClr val="dk1"/>
                </a:solidFill>
              </a:rPr>
              <a:t>Vulvovaginal</a:t>
            </a:r>
            <a:r>
              <a:rPr lang="en-US" sz="2800" dirty="0">
                <a:solidFill>
                  <a:schemeClr val="dk1"/>
                </a:solidFill>
              </a:rPr>
              <a:t> Diseases (ISSVD) as vulvar pain of at least 3 months duration, without a clearly identifiable cause</a:t>
            </a:r>
            <a:r>
              <a:rPr lang="en-US" sz="2800" dirty="0" smtClean="0">
                <a:solidFill>
                  <a:schemeClr val="dk1"/>
                </a:solidFill>
              </a:rPr>
              <a:t>.</a:t>
            </a:r>
          </a:p>
          <a:p>
            <a:pPr lvl="0"/>
            <a:endParaRPr lang="en-US" sz="2800" dirty="0" smtClean="0">
              <a:solidFill>
                <a:schemeClr val="dk1"/>
              </a:solidFill>
            </a:endParaRPr>
          </a:p>
          <a:p>
            <a:pPr marL="457200" lvl="0" indent="-457200">
              <a:buClr>
                <a:schemeClr val="bg1"/>
              </a:buClr>
              <a:buFont typeface="Wingdings" pitchFamily="2" charset="2"/>
              <a:buChar char="q"/>
            </a:pPr>
            <a:r>
              <a:rPr lang="en-US" sz="2800" dirty="0" smtClean="0">
                <a:solidFill>
                  <a:schemeClr val="dk1"/>
                </a:solidFill>
              </a:rPr>
              <a:t>Vestibulodynia :</a:t>
            </a:r>
          </a:p>
          <a:p>
            <a:pPr lvl="0">
              <a:buClr>
                <a:schemeClr val="bg1"/>
              </a:buClr>
            </a:pPr>
            <a:r>
              <a:rPr lang="en-US" sz="2800" dirty="0">
                <a:solidFill>
                  <a:schemeClr val="dk1"/>
                </a:solidFill>
              </a:rPr>
              <a:t> - previously known as vulvar </a:t>
            </a:r>
            <a:r>
              <a:rPr lang="en-US" sz="2800" dirty="0" smtClean="0">
                <a:solidFill>
                  <a:schemeClr val="dk1"/>
                </a:solidFill>
              </a:rPr>
              <a:t>vestibulitis .</a:t>
            </a:r>
          </a:p>
          <a:p>
            <a:pPr lvl="0">
              <a:buClr>
                <a:schemeClr val="bg1"/>
              </a:buClr>
            </a:pPr>
            <a:r>
              <a:rPr lang="en-US" sz="2800" dirty="0">
                <a:solidFill>
                  <a:schemeClr val="dk1"/>
                </a:solidFill>
              </a:rPr>
              <a:t> - The most common subtype of vulvodynia that affects </a:t>
            </a:r>
            <a:r>
              <a:rPr lang="en-US" sz="2800" dirty="0" smtClean="0">
                <a:solidFill>
                  <a:schemeClr val="dk1"/>
                </a:solidFill>
              </a:rPr>
              <a:t>premenopausal         women </a:t>
            </a:r>
            <a:r>
              <a:rPr lang="en-US" sz="2800" dirty="0">
                <a:solidFill>
                  <a:schemeClr val="dk1"/>
                </a:solidFill>
              </a:rPr>
              <a:t>(10-15</a:t>
            </a:r>
            <a:r>
              <a:rPr lang="en-US" sz="2800" dirty="0" smtClean="0">
                <a:solidFill>
                  <a:schemeClr val="dk1"/>
                </a:solidFill>
              </a:rPr>
              <a:t>%).</a:t>
            </a:r>
          </a:p>
          <a:p>
            <a:pPr lvl="0">
              <a:buClr>
                <a:schemeClr val="bg1"/>
              </a:buClr>
            </a:pPr>
            <a:r>
              <a:rPr lang="en-US" sz="2800" dirty="0">
                <a:solidFill>
                  <a:schemeClr val="dk1"/>
                </a:solidFill>
              </a:rPr>
              <a:t> - Characterized by severe </a:t>
            </a:r>
            <a:r>
              <a:rPr lang="en-US" sz="2800" u="sng" dirty="0">
                <a:solidFill>
                  <a:srgbClr val="FFFF00"/>
                </a:solidFill>
              </a:rPr>
              <a:t>localized</a:t>
            </a:r>
            <a:r>
              <a:rPr lang="en-US" sz="2800" dirty="0">
                <a:solidFill>
                  <a:schemeClr val="dk1"/>
                </a:solidFill>
              </a:rPr>
              <a:t> to the vulvar region, </a:t>
            </a:r>
            <a:r>
              <a:rPr lang="en-US" sz="2800" u="sng" dirty="0">
                <a:solidFill>
                  <a:srgbClr val="FFFF00"/>
                </a:solidFill>
              </a:rPr>
              <a:t>burning or cutting type of pain</a:t>
            </a:r>
            <a:r>
              <a:rPr lang="en-US" sz="2800" dirty="0">
                <a:solidFill>
                  <a:schemeClr val="dk1"/>
                </a:solidFill>
              </a:rPr>
              <a:t> </a:t>
            </a:r>
            <a:r>
              <a:rPr lang="en-US" sz="2800" dirty="0" smtClean="0">
                <a:solidFill>
                  <a:schemeClr val="dk1"/>
                </a:solidFill>
              </a:rPr>
              <a:t>(provoked pain) with </a:t>
            </a:r>
            <a:r>
              <a:rPr lang="en-US" sz="2800" dirty="0">
                <a:solidFill>
                  <a:schemeClr val="dk1"/>
                </a:solidFill>
              </a:rPr>
              <a:t>attempted penetration of the vaginal orifice that might </a:t>
            </a:r>
            <a:r>
              <a:rPr lang="en-US" sz="2800" u="sng" dirty="0">
                <a:solidFill>
                  <a:srgbClr val="FFFF00"/>
                </a:solidFill>
              </a:rPr>
              <a:t>last for hours either days after sexual intercourse</a:t>
            </a:r>
            <a:r>
              <a:rPr lang="en-US" sz="2800" dirty="0">
                <a:solidFill>
                  <a:schemeClr val="dk1"/>
                </a:solidFill>
              </a:rPr>
              <a:t>.</a:t>
            </a:r>
          </a:p>
          <a:p>
            <a:pPr lvl="0">
              <a:buClr>
                <a:schemeClr val="bg1"/>
              </a:buClr>
            </a:pPr>
            <a:endParaRPr lang="en-US" sz="2800" dirty="0">
              <a:solidFill>
                <a:schemeClr val="dk1"/>
              </a:solidFill>
            </a:endParaRPr>
          </a:p>
          <a:p>
            <a:pPr lvl="0">
              <a:buClr>
                <a:schemeClr val="bg1"/>
              </a:buClr>
            </a:pPr>
            <a:endParaRPr lang="en-US" sz="2800" dirty="0">
              <a:solidFill>
                <a:schemeClr val="dk1"/>
              </a:solidFill>
            </a:endParaRPr>
          </a:p>
          <a:p>
            <a:pPr lvl="0">
              <a:buClr>
                <a:schemeClr val="bg1"/>
              </a:buClr>
            </a:pPr>
            <a:endParaRPr lang="en-US" sz="2800" dirty="0">
              <a:solidFill>
                <a:schemeClr val="dk1"/>
              </a:solidFill>
            </a:endParaRPr>
          </a:p>
          <a:p>
            <a:pPr marL="457200" lvl="0" indent="-457200">
              <a:buFont typeface="Wingdings" pitchFamily="2" charset="2"/>
              <a:buChar char="q"/>
            </a:pPr>
            <a:endParaRPr lang="en-US" sz="2800" dirty="0" smtClean="0">
              <a:solidFill>
                <a:schemeClr val="bg1"/>
              </a:solidFill>
            </a:endParaRPr>
          </a:p>
          <a:p>
            <a:pPr lvl="0"/>
            <a:endParaRPr sz="28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35"/>
                                        </p:tgtEl>
                                        <p:attrNameLst>
                                          <p:attrName>style.visibility</p:attrName>
                                        </p:attrNameLst>
                                      </p:cBhvr>
                                      <p:to>
                                        <p:strVal val="visible"/>
                                      </p:to>
                                    </p:set>
                                    <p:anim calcmode="lin" valueType="num">
                                      <p:cBhvr additive="base">
                                        <p:cTn id="7" dur="500"/>
                                        <p:tgtEl>
                                          <p:spTgt spid="1135"/>
                                        </p:tgtEl>
                                        <p:attrNameLst>
                                          <p:attrName>ppt_w</p:attrName>
                                        </p:attrNameLst>
                                      </p:cBhvr>
                                      <p:tavLst>
                                        <p:tav tm="0">
                                          <p:val>
                                            <p:strVal val="0"/>
                                          </p:val>
                                        </p:tav>
                                        <p:tav tm="100000">
                                          <p:val>
                                            <p:strVal val="#ppt_w"/>
                                          </p:val>
                                        </p:tav>
                                      </p:tavLst>
                                    </p:anim>
                                    <p:anim calcmode="lin" valueType="num">
                                      <p:cBhvr additive="base">
                                        <p:cTn id="8" dur="500"/>
                                        <p:tgtEl>
                                          <p:spTgt spid="1135"/>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136"/>
                                        </p:tgtEl>
                                        <p:attrNameLst>
                                          <p:attrName>style.visibility</p:attrName>
                                        </p:attrNameLst>
                                      </p:cBhvr>
                                      <p:to>
                                        <p:strVal val="visible"/>
                                      </p:to>
                                    </p:set>
                                    <p:animEffect transition="in" filter="fade">
                                      <p:cBhvr>
                                        <p:cTn id="11" dur="500"/>
                                        <p:tgtEl>
                                          <p:spTgt spid="1136"/>
                                        </p:tgtEl>
                                      </p:cBhvr>
                                    </p:animEffect>
                                  </p:childTnLst>
                                </p:cTn>
                              </p:par>
                              <p:par>
                                <p:cTn id="12" presetID="2" presetClass="entr" presetSubtype="2" fill="hold" nodeType="withEffect">
                                  <p:stCondLst>
                                    <p:cond delay="0"/>
                                  </p:stCondLst>
                                  <p:childTnLst>
                                    <p:set>
                                      <p:cBhvr>
                                        <p:cTn id="13" dur="1" fill="hold">
                                          <p:stCondLst>
                                            <p:cond delay="0"/>
                                          </p:stCondLst>
                                        </p:cTn>
                                        <p:tgtEl>
                                          <p:spTgt spid="1137"/>
                                        </p:tgtEl>
                                        <p:attrNameLst>
                                          <p:attrName>style.visibility</p:attrName>
                                        </p:attrNameLst>
                                      </p:cBhvr>
                                      <p:to>
                                        <p:strVal val="visible"/>
                                      </p:to>
                                    </p:set>
                                    <p:anim calcmode="lin" valueType="num">
                                      <p:cBhvr additive="base">
                                        <p:cTn id="14" dur="500"/>
                                        <p:tgtEl>
                                          <p:spTgt spid="1137"/>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138"/>
                                        </p:tgtEl>
                                        <p:attrNameLst>
                                          <p:attrName>style.visibility</p:attrName>
                                        </p:attrNameLst>
                                      </p:cBhvr>
                                      <p:to>
                                        <p:strVal val="visible"/>
                                      </p:to>
                                    </p:set>
                                    <p:anim calcmode="lin" valueType="num">
                                      <p:cBhvr additive="base">
                                        <p:cTn id="17" dur="500"/>
                                        <p:tgtEl>
                                          <p:spTgt spid="11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教育笔记">
      <a:dk1>
        <a:srgbClr val="FFFFFF"/>
      </a:dk1>
      <a:lt1>
        <a:srgbClr val="FFFFFF"/>
      </a:lt1>
      <a:dk2>
        <a:srgbClr val="44546A"/>
      </a:dk2>
      <a:lt2>
        <a:srgbClr val="E7E6E6"/>
      </a:lt2>
      <a:accent1>
        <a:srgbClr val="E16162"/>
      </a:accent1>
      <a:accent2>
        <a:srgbClr val="F49461"/>
      </a:accent2>
      <a:accent3>
        <a:srgbClr val="00C5B4"/>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TotalTime>
  <Words>2383</Words>
  <Application>Microsoft Office PowerPoint</Application>
  <PresentationFormat>Widescreen</PresentationFormat>
  <Paragraphs>293</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Wingdings</vt:lpstr>
      <vt:lpstr>Lustria</vt:lpstr>
      <vt:lpstr>Arial</vt:lpstr>
      <vt:lpstr>Montserrat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Administrator</dc:creator>
  <cp:lastModifiedBy>abdelrahman bdeir</cp:lastModifiedBy>
  <cp:revision>53</cp:revision>
  <dcterms:created xsi:type="dcterms:W3CDTF">2017-08-09T01:33:00Z</dcterms:created>
  <dcterms:modified xsi:type="dcterms:W3CDTF">2020-08-10T08:32:00Z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1033-11.2.0.9107</vt:lpwstr>
  </property>
</Properties>
</file>