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64"/>
  </p:notesMasterIdLst>
  <p:sldIdLst>
    <p:sldId id="276" r:id="rId3"/>
    <p:sldId id="341" r:id="rId4"/>
    <p:sldId id="342" r:id="rId5"/>
    <p:sldId id="344" r:id="rId6"/>
    <p:sldId id="350" r:id="rId7"/>
    <p:sldId id="364" r:id="rId8"/>
    <p:sldId id="256" r:id="rId9"/>
    <p:sldId id="335" r:id="rId10"/>
    <p:sldId id="257" r:id="rId11"/>
    <p:sldId id="337" r:id="rId12"/>
    <p:sldId id="263" r:id="rId13"/>
    <p:sldId id="338" r:id="rId14"/>
    <p:sldId id="258" r:id="rId15"/>
    <p:sldId id="278" r:id="rId16"/>
    <p:sldId id="260" r:id="rId17"/>
    <p:sldId id="279" r:id="rId18"/>
    <p:sldId id="282" r:id="rId19"/>
    <p:sldId id="262" r:id="rId20"/>
    <p:sldId id="284" r:id="rId21"/>
    <p:sldId id="259" r:id="rId22"/>
    <p:sldId id="266" r:id="rId23"/>
    <p:sldId id="300" r:id="rId24"/>
    <p:sldId id="301" r:id="rId25"/>
    <p:sldId id="316" r:id="rId26"/>
    <p:sldId id="366" r:id="rId27"/>
    <p:sldId id="303" r:id="rId28"/>
    <p:sldId id="304" r:id="rId29"/>
    <p:sldId id="264" r:id="rId30"/>
    <p:sldId id="292" r:id="rId31"/>
    <p:sldId id="265" r:id="rId32"/>
    <p:sldId id="268" r:id="rId33"/>
    <p:sldId id="269" r:id="rId34"/>
    <p:sldId id="288" r:id="rId35"/>
    <p:sldId id="293" r:id="rId36"/>
    <p:sldId id="307" r:id="rId37"/>
    <p:sldId id="308" r:id="rId38"/>
    <p:sldId id="289" r:id="rId39"/>
    <p:sldId id="295" r:id="rId40"/>
    <p:sldId id="298" r:id="rId41"/>
    <p:sldId id="299" r:id="rId42"/>
    <p:sldId id="267" r:id="rId43"/>
    <p:sldId id="320" r:id="rId44"/>
    <p:sldId id="270" r:id="rId45"/>
    <p:sldId id="325" r:id="rId46"/>
    <p:sldId id="323" r:id="rId47"/>
    <p:sldId id="365" r:id="rId48"/>
    <p:sldId id="271" r:id="rId49"/>
    <p:sldId id="326" r:id="rId50"/>
    <p:sldId id="328" r:id="rId51"/>
    <p:sldId id="355" r:id="rId52"/>
    <p:sldId id="357" r:id="rId53"/>
    <p:sldId id="358" r:id="rId54"/>
    <p:sldId id="362" r:id="rId55"/>
    <p:sldId id="272" r:id="rId56"/>
    <p:sldId id="273" r:id="rId57"/>
    <p:sldId id="321" r:id="rId58"/>
    <p:sldId id="367" r:id="rId59"/>
    <p:sldId id="333" r:id="rId60"/>
    <p:sldId id="329" r:id="rId61"/>
    <p:sldId id="322" r:id="rId62"/>
    <p:sldId id="340" r:id="rId63"/>
  </p:sldIdLst>
  <p:sldSz cx="9144000" cy="6858000" type="screen4x3"/>
  <p:notesSz cx="6858000" cy="9144000"/>
  <p:defaultTextStyle>
    <a:defPPr>
      <a:defRPr lang="ar-SA"/>
    </a:defPPr>
    <a:lvl1pPr marL="0" lvl="0" indent="0" algn="l" defTabSz="9144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5pPr>
    <a:lvl6pPr marL="2286000" lvl="5" indent="0" algn="l" defTabSz="9144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6pPr>
    <a:lvl7pPr marL="2743200" lvl="6" indent="0" algn="l" defTabSz="9144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7pPr>
    <a:lvl8pPr marL="3200400" lvl="7" indent="0" algn="l" defTabSz="9144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8pPr>
    <a:lvl9pPr marL="3657600" lvl="8" indent="0" algn="l" defTabSz="9144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2FDB2607-1784-4EEB-B798-7EB5836EED8A}">
        <p14:showMediaCtrls xmlns:p14="http://schemas.microsoft.com/office/powerpoint/2010/main" val="1"/>
      </p:ext>
    </p:extLst>
  </p:showPr>
  <p:clrMru>
    <a:srgbClr val="FF3300"/>
    <a:srgbClr val="D49B3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horzBarState="maximized">
    <p:restoredLeft sz="80808"/>
    <p:restoredTop sz="86500"/>
  </p:normalViewPr>
  <p:slideViewPr>
    <p:cSldViewPr showGuides="1">
      <p:cViewPr varScale="1">
        <p:scale>
          <a:sx n="70" d="100"/>
          <a:sy n="70" d="100"/>
        </p:scale>
        <p:origin x="-1236" y="-9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showFormatting="0">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8" Type="http://schemas.openxmlformats.org/officeDocument/2006/relationships/slide" Target="slides/slide6.xml"/><Relationship Id="rId7" Type="http://schemas.openxmlformats.org/officeDocument/2006/relationships/slide" Target="slides/slide5.xml"/><Relationship Id="rId67" Type="http://schemas.openxmlformats.org/officeDocument/2006/relationships/tableStyles" Target="tableStyles.xml"/><Relationship Id="rId66" Type="http://schemas.openxmlformats.org/officeDocument/2006/relationships/viewProps" Target="viewProps.xml"/><Relationship Id="rId65" Type="http://schemas.openxmlformats.org/officeDocument/2006/relationships/presProps" Target="presProps.xml"/><Relationship Id="rId64" Type="http://schemas.openxmlformats.org/officeDocument/2006/relationships/notesMaster" Target="notesMasters/notesMaster1.xml"/><Relationship Id="rId63" Type="http://schemas.openxmlformats.org/officeDocument/2006/relationships/slide" Target="slides/slide61.xml"/><Relationship Id="rId62" Type="http://schemas.openxmlformats.org/officeDocument/2006/relationships/slide" Target="slides/slide60.xml"/><Relationship Id="rId61" Type="http://schemas.openxmlformats.org/officeDocument/2006/relationships/slide" Target="slides/slide59.xml"/><Relationship Id="rId60" Type="http://schemas.openxmlformats.org/officeDocument/2006/relationships/slide" Target="slides/slide58.xml"/><Relationship Id="rId6" Type="http://schemas.openxmlformats.org/officeDocument/2006/relationships/slide" Target="slides/slide4.xml"/><Relationship Id="rId59" Type="http://schemas.openxmlformats.org/officeDocument/2006/relationships/slide" Target="slides/slide57.xml"/><Relationship Id="rId58" Type="http://schemas.openxmlformats.org/officeDocument/2006/relationships/slide" Target="slides/slide56.xml"/><Relationship Id="rId57" Type="http://schemas.openxmlformats.org/officeDocument/2006/relationships/slide" Target="slides/slide55.xml"/><Relationship Id="rId56" Type="http://schemas.openxmlformats.org/officeDocument/2006/relationships/slide" Target="slides/slide54.xml"/><Relationship Id="rId55" Type="http://schemas.openxmlformats.org/officeDocument/2006/relationships/slide" Target="slides/slide53.xml"/><Relationship Id="rId54" Type="http://schemas.openxmlformats.org/officeDocument/2006/relationships/slide" Target="slides/slide52.xml"/><Relationship Id="rId53" Type="http://schemas.openxmlformats.org/officeDocument/2006/relationships/slide" Target="slides/slide51.xml"/><Relationship Id="rId52" Type="http://schemas.openxmlformats.org/officeDocument/2006/relationships/slide" Target="slides/slide50.xml"/><Relationship Id="rId51" Type="http://schemas.openxmlformats.org/officeDocument/2006/relationships/slide" Target="slides/slide49.xml"/><Relationship Id="rId50" Type="http://schemas.openxmlformats.org/officeDocument/2006/relationships/slide" Target="slides/slide48.xml"/><Relationship Id="rId5" Type="http://schemas.openxmlformats.org/officeDocument/2006/relationships/slide" Target="slides/slide3.xml"/><Relationship Id="rId49" Type="http://schemas.openxmlformats.org/officeDocument/2006/relationships/slide" Target="slides/slide47.xml"/><Relationship Id="rId48" Type="http://schemas.openxmlformats.org/officeDocument/2006/relationships/slide" Target="slides/slide46.xml"/><Relationship Id="rId47" Type="http://schemas.openxmlformats.org/officeDocument/2006/relationships/slide" Target="slides/slide45.xml"/><Relationship Id="rId46" Type="http://schemas.openxmlformats.org/officeDocument/2006/relationships/slide" Target="slides/slide44.xml"/><Relationship Id="rId45" Type="http://schemas.openxmlformats.org/officeDocument/2006/relationships/slide" Target="slides/slide43.xml"/><Relationship Id="rId44" Type="http://schemas.openxmlformats.org/officeDocument/2006/relationships/slide" Target="slides/slide42.xml"/><Relationship Id="rId43" Type="http://schemas.openxmlformats.org/officeDocument/2006/relationships/slide" Target="slides/slide41.xml"/><Relationship Id="rId42" Type="http://schemas.openxmlformats.org/officeDocument/2006/relationships/slide" Target="slides/slide40.xml"/><Relationship Id="rId41" Type="http://schemas.openxmlformats.org/officeDocument/2006/relationships/slide" Target="slides/slide39.xml"/><Relationship Id="rId40" Type="http://schemas.openxmlformats.org/officeDocument/2006/relationships/slide" Target="slides/slide38.xml"/><Relationship Id="rId4" Type="http://schemas.openxmlformats.org/officeDocument/2006/relationships/slide" Target="slides/slide2.xml"/><Relationship Id="rId39" Type="http://schemas.openxmlformats.org/officeDocument/2006/relationships/slide" Target="slides/slide37.xml"/><Relationship Id="rId38" Type="http://schemas.openxmlformats.org/officeDocument/2006/relationships/slide" Target="slides/slide36.xml"/><Relationship Id="rId37" Type="http://schemas.openxmlformats.org/officeDocument/2006/relationships/slide" Target="slides/slide35.xml"/><Relationship Id="rId36" Type="http://schemas.openxmlformats.org/officeDocument/2006/relationships/slide" Target="slides/slide34.xml"/><Relationship Id="rId35" Type="http://schemas.openxmlformats.org/officeDocument/2006/relationships/slide" Target="slides/slide33.xml"/><Relationship Id="rId34" Type="http://schemas.openxmlformats.org/officeDocument/2006/relationships/slide" Target="slides/slide32.xml"/><Relationship Id="rId33" Type="http://schemas.openxmlformats.org/officeDocument/2006/relationships/slide" Target="slides/slide31.xml"/><Relationship Id="rId32" Type="http://schemas.openxmlformats.org/officeDocument/2006/relationships/slide" Target="slides/slide30.xml"/><Relationship Id="rId31" Type="http://schemas.openxmlformats.org/officeDocument/2006/relationships/slide" Target="slides/slide29.xml"/><Relationship Id="rId30" Type="http://schemas.openxmlformats.org/officeDocument/2006/relationships/slide" Target="slides/slide28.xml"/><Relationship Id="rId3" Type="http://schemas.openxmlformats.org/officeDocument/2006/relationships/slide" Target="slides/slide1.xml"/><Relationship Id="rId29" Type="http://schemas.openxmlformats.org/officeDocument/2006/relationships/slide" Target="slides/slide27.xml"/><Relationship Id="rId28" Type="http://schemas.openxmlformats.org/officeDocument/2006/relationships/slide" Target="slides/slide26.xml"/><Relationship Id="rId27" Type="http://schemas.openxmlformats.org/officeDocument/2006/relationships/slide" Target="slides/slide25.xml"/><Relationship Id="rId26" Type="http://schemas.openxmlformats.org/officeDocument/2006/relationships/slide" Target="slides/slide24.xml"/><Relationship Id="rId25" Type="http://schemas.openxmlformats.org/officeDocument/2006/relationships/slide" Target="slides/slide23.xml"/><Relationship Id="rId24" Type="http://schemas.openxmlformats.org/officeDocument/2006/relationships/slide" Target="slides/slide22.xml"/><Relationship Id="rId23" Type="http://schemas.openxmlformats.org/officeDocument/2006/relationships/slide" Target="slides/slide21.xml"/><Relationship Id="rId22" Type="http://schemas.openxmlformats.org/officeDocument/2006/relationships/slide" Target="slides/slide20.xml"/><Relationship Id="rId21" Type="http://schemas.openxmlformats.org/officeDocument/2006/relationships/slide" Target="slides/slide19.xml"/><Relationship Id="rId20" Type="http://schemas.openxmlformats.org/officeDocument/2006/relationships/slide" Target="slides/slide18.xml"/><Relationship Id="rId2" Type="http://schemas.openxmlformats.org/officeDocument/2006/relationships/theme" Target="theme/theme1.xml"/><Relationship Id="rId19" Type="http://schemas.openxmlformats.org/officeDocument/2006/relationships/slide" Target="slides/slide17.xml"/><Relationship Id="rId18" Type="http://schemas.openxmlformats.org/officeDocument/2006/relationships/slide" Target="slides/slide16.xml"/><Relationship Id="rId17" Type="http://schemas.openxmlformats.org/officeDocument/2006/relationships/slide" Target="slides/slide15.xml"/><Relationship Id="rId16" Type="http://schemas.openxmlformats.org/officeDocument/2006/relationships/slide" Target="slides/slide14.xml"/><Relationship Id="rId15" Type="http://schemas.openxmlformats.org/officeDocument/2006/relationships/slide" Target="slides/slide13.xml"/><Relationship Id="rId14" Type="http://schemas.openxmlformats.org/officeDocument/2006/relationships/slide" Target="slides/slide12.xml"/><Relationship Id="rId13" Type="http://schemas.openxmlformats.org/officeDocument/2006/relationships/slide" Target="slides/slide11.xml"/><Relationship Id="rId12" Type="http://schemas.openxmlformats.org/officeDocument/2006/relationships/slide" Target="slides/slide10.xml"/><Relationship Id="rId11" Type="http://schemas.openxmlformats.org/officeDocument/2006/relationships/slide" Target="slides/slide9.xml"/><Relationship Id="rId10" Type="http://schemas.openxmlformats.org/officeDocument/2006/relationships/slide" Target="slides/slide8.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p:sp>
        <p:nvSpPr>
          <p:cNvPr id="117762" name="Rectangle 2"/>
          <p:cNvSpPr>
            <a:spLocks noGrp="1" noChangeArrowheads="1"/>
          </p:cNvSpPr>
          <p:nvPr>
            <p:ph type="hdr" sz="quarter"/>
          </p:nvPr>
        </p:nvSpPr>
        <p:spPr bwMode="auto">
          <a:xfrm>
            <a:off x="3886200" y="0"/>
            <a:ext cx="2971800" cy="457200"/>
          </a:xfrm>
          <a:prstGeom prst="rect">
            <a:avLst/>
          </a:prstGeom>
          <a:noFill/>
          <a:ln w="9525">
            <a:noFill/>
            <a:miter lim="800000"/>
          </a:ln>
          <a:effectLst/>
        </p:spPr>
        <p:txBody>
          <a:bodyPr vert="horz" wrap="square" lIns="91440" tIns="45720" rIns="91440" bIns="45720" numCol="1" anchor="t" anchorCtr="0" compatLnSpc="1"/>
          <a:lstStyle>
            <a:lvl1pPr algn="r" rtl="1" eaLnBrk="1" hangingPunct="1">
              <a:defRPr sz="1200">
                <a:latin typeface="Arial" panose="020B0604020202020204" pitchFamily="34" charset="0"/>
                <a:cs typeface="Arial" panose="020B0604020202020204" pitchFamily="34" charset="0"/>
              </a:defRPr>
            </a:lvl1pPr>
          </a:lstStyle>
          <a:p>
            <a:pPr marL="0" marR="0" lvl="0" indent="0" algn="r" defTabSz="914400" rtl="1" eaLnBrk="1" fontAlgn="base" latinLnBrk="0" hangingPunct="1">
              <a:lnSpc>
                <a:spcPct val="100000"/>
              </a:lnSpc>
              <a:spcBef>
                <a:spcPct val="0"/>
              </a:spcBef>
              <a:spcAft>
                <a:spcPct val="0"/>
              </a:spcAft>
              <a:buClrTx/>
              <a:buSzTx/>
              <a:buFontTx/>
              <a:buNone/>
              <a:defRPr/>
            </a:pPr>
            <a:endParaRPr kumimoji="0" lang="en-US" sz="1200" b="0"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endParaRPr>
          </a:p>
        </p:txBody>
      </p:sp>
      <p:sp>
        <p:nvSpPr>
          <p:cNvPr id="117763" name="Rectangle 3"/>
          <p:cNvSpPr>
            <a:spLocks noGrp="1" noChangeArrowheads="1"/>
          </p:cNvSpPr>
          <p:nvPr>
            <p:ph type="dt" idx="1"/>
          </p:nvPr>
        </p:nvSpPr>
        <p:spPr bwMode="auto">
          <a:xfrm>
            <a:off x="1588" y="0"/>
            <a:ext cx="2971800" cy="457200"/>
          </a:xfrm>
          <a:prstGeom prst="rect">
            <a:avLst/>
          </a:prstGeom>
          <a:noFill/>
          <a:ln w="9525">
            <a:noFill/>
            <a:miter lim="800000"/>
          </a:ln>
          <a:effectLst/>
        </p:spPr>
        <p:txBody>
          <a:bodyPr vert="horz" wrap="square" lIns="91440" tIns="45720" rIns="91440" bIns="45720" numCol="1" anchor="t" anchorCtr="0" compatLnSpc="1"/>
          <a:lstStyle>
            <a:lvl1pPr algn="l" rtl="1" eaLnBrk="1" hangingPunct="1">
              <a:defRPr sz="1200">
                <a:latin typeface="Arial" panose="020B0604020202020204" pitchFamily="34" charset="0"/>
                <a:cs typeface="Arial" panose="020B0604020202020204" pitchFamily="34" charset="0"/>
              </a:defRPr>
            </a:lvl1pPr>
          </a:lstStyle>
          <a:p>
            <a:pPr marL="0" marR="0" lvl="0" indent="0" algn="l" defTabSz="914400" rtl="1" eaLnBrk="1" fontAlgn="base" latinLnBrk="0" hangingPunct="1">
              <a:lnSpc>
                <a:spcPct val="100000"/>
              </a:lnSpc>
              <a:spcBef>
                <a:spcPct val="0"/>
              </a:spcBef>
              <a:spcAft>
                <a:spcPct val="0"/>
              </a:spcAft>
              <a:buClrTx/>
              <a:buSzTx/>
              <a:buFontTx/>
              <a:buNone/>
              <a:defRPr/>
            </a:pPr>
            <a:endParaRPr kumimoji="0" lang="en-US" sz="1200" b="0"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endParaRPr>
          </a:p>
        </p:txBody>
      </p:sp>
      <p:sp>
        <p:nvSpPr>
          <p:cNvPr id="65540" name="Rectangle 4"/>
          <p:cNvSpPr>
            <a:spLocks noRot="1" noTextEdit="1"/>
          </p:cNvSpPr>
          <p:nvPr>
            <p:ph type="sldImg" idx="2"/>
          </p:nvPr>
        </p:nvSpPr>
        <p:spPr>
          <a:xfrm>
            <a:off x="1143000" y="685800"/>
            <a:ext cx="4572000" cy="3429000"/>
          </a:xfrm>
          <a:prstGeom prst="rect">
            <a:avLst/>
          </a:prstGeom>
          <a:noFill/>
          <a:ln w="9525" cap="flat" cmpd="sng">
            <a:solidFill>
              <a:srgbClr val="000000"/>
            </a:solidFill>
            <a:prstDash val="solid"/>
            <a:miter/>
            <a:headEnd type="none" w="med" len="med"/>
            <a:tailEnd type="none" w="med" len="med"/>
          </a:ln>
        </p:spPr>
      </p:sp>
      <p:sp>
        <p:nvSpPr>
          <p:cNvPr id="117765" name="Rectangle 5"/>
          <p:cNvSpPr>
            <a:spLocks noGrp="1" noChangeArrowheads="1"/>
          </p:cNvSpPr>
          <p:nvPr>
            <p:ph type="body" sz="quarter" idx="3"/>
          </p:nvPr>
        </p:nvSpPr>
        <p:spPr bwMode="auto">
          <a:xfrm>
            <a:off x="685800" y="4343400"/>
            <a:ext cx="5486400" cy="4114800"/>
          </a:xfrm>
          <a:prstGeom prst="rect">
            <a:avLst/>
          </a:prstGeom>
          <a:noFill/>
          <a:ln w="9525">
            <a:noFill/>
            <a:miter lim="800000"/>
          </a:ln>
          <a:effectLst/>
        </p:spPr>
        <p:txBody>
          <a:bodyPr vert="horz" wrap="square" lIns="91440" tIns="45720" rIns="91440" bIns="45720" numCol="1" anchor="t" anchorCtr="0" compatLnSpc="1"/>
          <a:lstStyle/>
          <a:p>
            <a:pPr marL="0" marR="0" lvl="0" indent="0" algn="r" defTabSz="914400" rtl="1" eaLnBrk="0" fontAlgn="base" latinLnBrk="0" hangingPunct="0">
              <a:lnSpc>
                <a:spcPct val="100000"/>
              </a:lnSpc>
              <a:spcBef>
                <a:spcPct val="30000"/>
              </a:spcBef>
              <a:spcAft>
                <a:spcPct val="0"/>
              </a:spcAft>
              <a:buClrTx/>
              <a:buSzTx/>
              <a:buFontTx/>
              <a:buNone/>
              <a:defRPr/>
            </a:pPr>
            <a:r>
              <a:rPr kumimoji="0" lang="en-US" sz="1200" b="0" i="0" u="none" strike="noStrike" kern="1200" cap="none" spc="0" normalizeH="0" baseline="0" noProof="0" smtClean="0">
                <a:ln>
                  <a:noFill/>
                </a:ln>
                <a:solidFill>
                  <a:schemeClr val="tx1"/>
                </a:solidFill>
                <a:effectLst/>
                <a:uLnTx/>
                <a:uFillTx/>
                <a:latin typeface="Arial" panose="020B0604020202020204" pitchFamily="34" charset="0"/>
                <a:ea typeface="+mn-ea"/>
                <a:cs typeface="Arial" panose="020B0604020202020204" pitchFamily="34" charset="0"/>
              </a:rPr>
              <a:t>Click to edit Master text styles</a:t>
            </a:r>
            <a:endParaRPr kumimoji="0" lang="en-US" sz="1200" b="0" i="0" u="none" strike="noStrike" kern="1200" cap="none" spc="0" normalizeH="0" baseline="0" noProof="0" smtClean="0">
              <a:ln>
                <a:noFill/>
              </a:ln>
              <a:solidFill>
                <a:schemeClr val="tx1"/>
              </a:solidFill>
              <a:effectLst/>
              <a:uLnTx/>
              <a:uFillTx/>
              <a:latin typeface="Arial" panose="020B0604020202020204" pitchFamily="34" charset="0"/>
              <a:ea typeface="+mn-ea"/>
              <a:cs typeface="Arial" panose="020B0604020202020204" pitchFamily="34" charset="0"/>
            </a:endParaRPr>
          </a:p>
          <a:p>
            <a:pPr marL="457200" marR="0" lvl="1" indent="0" algn="r" defTabSz="914400" rtl="1" eaLnBrk="0" fontAlgn="base" latinLnBrk="0" hangingPunct="0">
              <a:lnSpc>
                <a:spcPct val="100000"/>
              </a:lnSpc>
              <a:spcBef>
                <a:spcPct val="30000"/>
              </a:spcBef>
              <a:spcAft>
                <a:spcPct val="0"/>
              </a:spcAft>
              <a:buClrTx/>
              <a:buSzTx/>
              <a:buFontTx/>
              <a:buNone/>
              <a:defRPr/>
            </a:pPr>
            <a:r>
              <a:rPr kumimoji="0" lang="en-US" sz="1200" b="0" i="0" u="none" strike="noStrike" kern="1200" cap="none" spc="0" normalizeH="0" baseline="0" noProof="0" smtClean="0">
                <a:ln>
                  <a:noFill/>
                </a:ln>
                <a:solidFill>
                  <a:schemeClr val="tx1"/>
                </a:solidFill>
                <a:effectLst/>
                <a:uLnTx/>
                <a:uFillTx/>
                <a:latin typeface="Arial" panose="020B0604020202020204" pitchFamily="34" charset="0"/>
                <a:ea typeface="+mn-ea"/>
                <a:cs typeface="Arial" panose="020B0604020202020204" pitchFamily="34" charset="0"/>
              </a:rPr>
              <a:t>Second level</a:t>
            </a:r>
            <a:endParaRPr kumimoji="0" lang="en-US" sz="1200" b="0" i="0" u="none" strike="noStrike" kern="1200" cap="none" spc="0" normalizeH="0" baseline="0" noProof="0" smtClean="0">
              <a:ln>
                <a:noFill/>
              </a:ln>
              <a:solidFill>
                <a:schemeClr val="tx1"/>
              </a:solidFill>
              <a:effectLst/>
              <a:uLnTx/>
              <a:uFillTx/>
              <a:latin typeface="Arial" panose="020B0604020202020204" pitchFamily="34" charset="0"/>
              <a:ea typeface="+mn-ea"/>
              <a:cs typeface="Arial" panose="020B0604020202020204" pitchFamily="34" charset="0"/>
            </a:endParaRPr>
          </a:p>
          <a:p>
            <a:pPr marL="914400" marR="0" lvl="2" indent="0" algn="r" defTabSz="914400" rtl="1" eaLnBrk="0" fontAlgn="base" latinLnBrk="0" hangingPunct="0">
              <a:lnSpc>
                <a:spcPct val="100000"/>
              </a:lnSpc>
              <a:spcBef>
                <a:spcPct val="30000"/>
              </a:spcBef>
              <a:spcAft>
                <a:spcPct val="0"/>
              </a:spcAft>
              <a:buClrTx/>
              <a:buSzTx/>
              <a:buFontTx/>
              <a:buNone/>
              <a:defRPr/>
            </a:pPr>
            <a:r>
              <a:rPr kumimoji="0" lang="en-US" sz="1200" b="0" i="0" u="none" strike="noStrike" kern="1200" cap="none" spc="0" normalizeH="0" baseline="0" noProof="0" smtClean="0">
                <a:ln>
                  <a:noFill/>
                </a:ln>
                <a:solidFill>
                  <a:schemeClr val="tx1"/>
                </a:solidFill>
                <a:effectLst/>
                <a:uLnTx/>
                <a:uFillTx/>
                <a:latin typeface="Arial" panose="020B0604020202020204" pitchFamily="34" charset="0"/>
                <a:ea typeface="+mn-ea"/>
                <a:cs typeface="Arial" panose="020B0604020202020204" pitchFamily="34" charset="0"/>
              </a:rPr>
              <a:t>Third level</a:t>
            </a:r>
            <a:endParaRPr kumimoji="0" lang="en-US" sz="1200" b="0" i="0" u="none" strike="noStrike" kern="1200" cap="none" spc="0" normalizeH="0" baseline="0" noProof="0" smtClean="0">
              <a:ln>
                <a:noFill/>
              </a:ln>
              <a:solidFill>
                <a:schemeClr val="tx1"/>
              </a:solidFill>
              <a:effectLst/>
              <a:uLnTx/>
              <a:uFillTx/>
              <a:latin typeface="Arial" panose="020B0604020202020204" pitchFamily="34" charset="0"/>
              <a:ea typeface="+mn-ea"/>
              <a:cs typeface="Arial" panose="020B0604020202020204" pitchFamily="34" charset="0"/>
            </a:endParaRPr>
          </a:p>
          <a:p>
            <a:pPr marL="1371600" marR="0" lvl="3" indent="0" algn="r" defTabSz="914400" rtl="1" eaLnBrk="0" fontAlgn="base" latinLnBrk="0" hangingPunct="0">
              <a:lnSpc>
                <a:spcPct val="100000"/>
              </a:lnSpc>
              <a:spcBef>
                <a:spcPct val="30000"/>
              </a:spcBef>
              <a:spcAft>
                <a:spcPct val="0"/>
              </a:spcAft>
              <a:buClrTx/>
              <a:buSzTx/>
              <a:buFontTx/>
              <a:buNone/>
              <a:defRPr/>
            </a:pPr>
            <a:r>
              <a:rPr kumimoji="0" lang="en-US" sz="1200" b="0" i="0" u="none" strike="noStrike" kern="1200" cap="none" spc="0" normalizeH="0" baseline="0" noProof="0" smtClean="0">
                <a:ln>
                  <a:noFill/>
                </a:ln>
                <a:solidFill>
                  <a:schemeClr val="tx1"/>
                </a:solidFill>
                <a:effectLst/>
                <a:uLnTx/>
                <a:uFillTx/>
                <a:latin typeface="Arial" panose="020B0604020202020204" pitchFamily="34" charset="0"/>
                <a:ea typeface="+mn-ea"/>
                <a:cs typeface="Arial" panose="020B0604020202020204" pitchFamily="34" charset="0"/>
              </a:rPr>
              <a:t>Fourth level</a:t>
            </a:r>
            <a:endParaRPr kumimoji="0" lang="en-US" sz="1200" b="0" i="0" u="none" strike="noStrike" kern="1200" cap="none" spc="0" normalizeH="0" baseline="0" noProof="0" smtClean="0">
              <a:ln>
                <a:noFill/>
              </a:ln>
              <a:solidFill>
                <a:schemeClr val="tx1"/>
              </a:solidFill>
              <a:effectLst/>
              <a:uLnTx/>
              <a:uFillTx/>
              <a:latin typeface="Arial" panose="020B0604020202020204" pitchFamily="34" charset="0"/>
              <a:ea typeface="+mn-ea"/>
              <a:cs typeface="Arial" panose="020B0604020202020204" pitchFamily="34" charset="0"/>
            </a:endParaRPr>
          </a:p>
          <a:p>
            <a:pPr marL="1828800" marR="0" lvl="4" indent="0" algn="r" defTabSz="914400" rtl="1" eaLnBrk="0" fontAlgn="base" latinLnBrk="0" hangingPunct="0">
              <a:lnSpc>
                <a:spcPct val="100000"/>
              </a:lnSpc>
              <a:spcBef>
                <a:spcPct val="30000"/>
              </a:spcBef>
              <a:spcAft>
                <a:spcPct val="0"/>
              </a:spcAft>
              <a:buClrTx/>
              <a:buSzTx/>
              <a:buFontTx/>
              <a:buNone/>
              <a:defRPr/>
            </a:pPr>
            <a:r>
              <a:rPr kumimoji="0" lang="en-US" sz="1200" b="0" i="0" u="none" strike="noStrike" kern="1200" cap="none" spc="0" normalizeH="0" baseline="0" noProof="0" smtClean="0">
                <a:ln>
                  <a:noFill/>
                </a:ln>
                <a:solidFill>
                  <a:schemeClr val="tx1"/>
                </a:solidFill>
                <a:effectLst/>
                <a:uLnTx/>
                <a:uFillTx/>
                <a:latin typeface="Arial" panose="020B0604020202020204" pitchFamily="34" charset="0"/>
                <a:ea typeface="+mn-ea"/>
                <a:cs typeface="Arial" panose="020B0604020202020204" pitchFamily="34" charset="0"/>
              </a:rPr>
              <a:t>Fifth level</a:t>
            </a:r>
            <a:endParaRPr kumimoji="0" lang="en-US" sz="1200" b="0" i="0" u="none" strike="noStrike" kern="1200" cap="none" spc="0" normalizeH="0" baseline="0" noProof="0" smtClean="0">
              <a:ln>
                <a:noFill/>
              </a:ln>
              <a:solidFill>
                <a:schemeClr val="tx1"/>
              </a:solidFill>
              <a:effectLst/>
              <a:uLnTx/>
              <a:uFillTx/>
              <a:latin typeface="Arial" panose="020B0604020202020204" pitchFamily="34" charset="0"/>
              <a:ea typeface="+mn-ea"/>
              <a:cs typeface="Arial" panose="020B0604020202020204" pitchFamily="34" charset="0"/>
            </a:endParaRPr>
          </a:p>
        </p:txBody>
      </p:sp>
      <p:sp>
        <p:nvSpPr>
          <p:cNvPr id="117766" name="Rectangle 6"/>
          <p:cNvSpPr>
            <a:spLocks noGrp="1" noChangeArrowheads="1"/>
          </p:cNvSpPr>
          <p:nvPr>
            <p:ph type="ftr" sz="quarter" idx="4"/>
          </p:nvPr>
        </p:nvSpPr>
        <p:spPr bwMode="auto">
          <a:xfrm>
            <a:off x="3886200" y="8685213"/>
            <a:ext cx="2971800" cy="457200"/>
          </a:xfrm>
          <a:prstGeom prst="rect">
            <a:avLst/>
          </a:prstGeom>
          <a:noFill/>
          <a:ln w="9525">
            <a:noFill/>
            <a:miter lim="800000"/>
          </a:ln>
          <a:effectLst/>
        </p:spPr>
        <p:txBody>
          <a:bodyPr vert="horz" wrap="square" lIns="91440" tIns="45720" rIns="91440" bIns="45720" numCol="1" anchor="b" anchorCtr="0" compatLnSpc="1"/>
          <a:lstStyle>
            <a:lvl1pPr algn="r" rtl="1" eaLnBrk="1" hangingPunct="1">
              <a:defRPr sz="1200">
                <a:latin typeface="Arial" panose="020B0604020202020204" pitchFamily="34" charset="0"/>
                <a:cs typeface="Arial" panose="020B0604020202020204" pitchFamily="34" charset="0"/>
              </a:defRPr>
            </a:lvl1pPr>
          </a:lstStyle>
          <a:p>
            <a:pPr marL="0" marR="0" lvl="0" indent="0" algn="r" defTabSz="914400" rtl="1" eaLnBrk="1" fontAlgn="base" latinLnBrk="0" hangingPunct="1">
              <a:lnSpc>
                <a:spcPct val="100000"/>
              </a:lnSpc>
              <a:spcBef>
                <a:spcPct val="0"/>
              </a:spcBef>
              <a:spcAft>
                <a:spcPct val="0"/>
              </a:spcAft>
              <a:buClrTx/>
              <a:buSzTx/>
              <a:buFontTx/>
              <a:buNone/>
              <a:defRPr/>
            </a:pPr>
            <a:endParaRPr kumimoji="0" lang="en-US" sz="1200" b="0"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endParaRPr>
          </a:p>
        </p:txBody>
      </p:sp>
      <p:sp>
        <p:nvSpPr>
          <p:cNvPr id="117767" name="Rectangle 7"/>
          <p:cNvSpPr>
            <a:spLocks noGrp="1" noChangeArrowheads="1"/>
          </p:cNvSpPr>
          <p:nvPr>
            <p:ph type="sldNum" sz="quarter" idx="5"/>
          </p:nvPr>
        </p:nvSpPr>
        <p:spPr bwMode="auto">
          <a:xfrm>
            <a:off x="1588" y="8685213"/>
            <a:ext cx="2971800" cy="457200"/>
          </a:xfrm>
          <a:prstGeom prst="rect">
            <a:avLst/>
          </a:prstGeom>
          <a:noFill/>
          <a:ln w="9525">
            <a:noFill/>
            <a:miter lim="800000"/>
          </a:ln>
          <a:effectLst/>
        </p:spPr>
        <p:txBody>
          <a:bodyPr vert="horz" wrap="square" lIns="91440" tIns="45720" rIns="91440" bIns="45720" numCol="1" anchor="b" anchorCtr="0" compatLnSpc="1"/>
          <a:p>
            <a:pPr lvl="0" rtl="1" eaLnBrk="1" hangingPunct="1">
              <a:buNone/>
            </a:pPr>
            <a:fld id="{9A0DB2DC-4C9A-4742-B13C-FB6460FD3503}" type="slidenum">
              <a:rPr lang="ar-SA" altLang="en-US" sz="1200" dirty="0">
                <a:latin typeface="Arial" panose="020B0604020202020204" pitchFamily="34" charset="0"/>
              </a:rPr>
            </a:fld>
            <a:endParaRPr lang="ar-SA" altLang="en-US" sz="1200" dirty="0">
              <a:latin typeface="Arial" panose="020B0604020202020204" pitchFamily="34" charset="0"/>
            </a:endParaRPr>
          </a:p>
        </p:txBody>
      </p:sp>
    </p:spTree>
  </p:cSld>
  <p:clrMap bg1="lt1" tx1="dk1" bg2="lt2" tx2="dk2" accent1="accent1" accent2="accent2" accent3="accent3" accent4="accent4" accent5="accent5" accent6="accent6" hlink="hlink" folHlink="folHlink"/>
  <p:hf sldNum="0" hdr="0" ftr="0" dt="0"/>
  <p:notesStyle>
    <a:lvl1pPr algn="r" rtl="1" eaLnBrk="0" fontAlgn="base" hangingPunct="0">
      <a:spcBef>
        <a:spcPct val="30000"/>
      </a:spcBef>
      <a:spcAft>
        <a:spcPct val="0"/>
      </a:spcAft>
      <a:defRPr sz="1200" kern="1200">
        <a:solidFill>
          <a:schemeClr val="tx1"/>
        </a:solidFill>
        <a:latin typeface="Arial" panose="020B0604020202020204" pitchFamily="34" charset="0"/>
        <a:ea typeface="+mn-ea"/>
        <a:cs typeface="Arial" panose="020B0604020202020204" pitchFamily="34" charset="0"/>
      </a:defRPr>
    </a:lvl1pPr>
    <a:lvl2pPr marL="457200" algn="r" rtl="1" eaLnBrk="0" fontAlgn="base" hangingPunct="0">
      <a:spcBef>
        <a:spcPct val="30000"/>
      </a:spcBef>
      <a:spcAft>
        <a:spcPct val="0"/>
      </a:spcAft>
      <a:defRPr sz="1200" kern="1200">
        <a:solidFill>
          <a:schemeClr val="tx1"/>
        </a:solidFill>
        <a:latin typeface="Arial" panose="020B0604020202020204" pitchFamily="34" charset="0"/>
        <a:ea typeface="+mn-ea"/>
        <a:cs typeface="Arial" panose="020B0604020202020204" pitchFamily="34" charset="0"/>
      </a:defRPr>
    </a:lvl2pPr>
    <a:lvl3pPr marL="914400" algn="r" rtl="1" eaLnBrk="0" fontAlgn="base" hangingPunct="0">
      <a:spcBef>
        <a:spcPct val="30000"/>
      </a:spcBef>
      <a:spcAft>
        <a:spcPct val="0"/>
      </a:spcAft>
      <a:defRPr sz="1200" kern="1200">
        <a:solidFill>
          <a:schemeClr val="tx1"/>
        </a:solidFill>
        <a:latin typeface="Arial" panose="020B0604020202020204" pitchFamily="34" charset="0"/>
        <a:ea typeface="+mn-ea"/>
        <a:cs typeface="Arial" panose="020B0604020202020204" pitchFamily="34" charset="0"/>
      </a:defRPr>
    </a:lvl3pPr>
    <a:lvl4pPr marL="1371600" algn="r" rtl="1" eaLnBrk="0" fontAlgn="base" hangingPunct="0">
      <a:spcBef>
        <a:spcPct val="30000"/>
      </a:spcBef>
      <a:spcAft>
        <a:spcPct val="0"/>
      </a:spcAft>
      <a:defRPr sz="1200" kern="1200">
        <a:solidFill>
          <a:schemeClr val="tx1"/>
        </a:solidFill>
        <a:latin typeface="Arial" panose="020B0604020202020204" pitchFamily="34" charset="0"/>
        <a:ea typeface="+mn-ea"/>
        <a:cs typeface="Arial" panose="020B0604020202020204" pitchFamily="34" charset="0"/>
      </a:defRPr>
    </a:lvl4pPr>
    <a:lvl5pPr marL="1828800" algn="r" rtl="1" eaLnBrk="0" fontAlgn="base" hangingPunct="0">
      <a:spcBef>
        <a:spcPct val="30000"/>
      </a:spcBef>
      <a:spcAft>
        <a:spcPct val="0"/>
      </a:spcAft>
      <a:defRPr sz="12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showMasterSp="0">
  <p:cSld name="Title Slide">
    <p:bg>
      <p:bgPr>
        <a:blipFill rotWithShape="0">
          <a:blip r:embed="rId2"/>
        </a:blipFill>
        <a:effectLst/>
      </p:bgPr>
    </p:bg>
    <p:spTree>
      <p:nvGrpSpPr>
        <p:cNvPr id="1" name=""/>
        <p:cNvGrpSpPr/>
        <p:nvPr/>
      </p:nvGrpSpPr>
      <p:grpSpPr>
        <a:xfrm>
          <a:off x="0" y="0"/>
          <a:ext cx="0" cy="0"/>
          <a:chOff x="0" y="0"/>
          <a:chExt cx="0" cy="0"/>
        </a:xfrm>
      </p:grpSpPr>
      <p:grpSp>
        <p:nvGrpSpPr>
          <p:cNvPr id="2050" name="Group 2"/>
          <p:cNvGrpSpPr/>
          <p:nvPr/>
        </p:nvGrpSpPr>
        <p:grpSpPr>
          <a:xfrm>
            <a:off x="0" y="2438400"/>
            <a:ext cx="9144000" cy="4046538"/>
            <a:chOff x="0" y="1536"/>
            <a:chExt cx="5760" cy="2549"/>
          </a:xfrm>
        </p:grpSpPr>
        <p:sp>
          <p:nvSpPr>
            <p:cNvPr id="24" name="Rectangle 3"/>
            <p:cNvSpPr>
              <a:spLocks noChangeArrowheads="1"/>
            </p:cNvSpPr>
            <p:nvPr/>
          </p:nvSpPr>
          <p:spPr bwMode="hidden">
            <a:xfrm rot="-1424751">
              <a:off x="2121" y="2592"/>
              <a:ext cx="3072" cy="384"/>
            </a:xfrm>
            <a:prstGeom prst="rect">
              <a:avLst/>
            </a:prstGeom>
            <a:gradFill rotWithShape="0">
              <a:gsLst>
                <a:gs pos="0">
                  <a:schemeClr val="bg1">
                    <a:gamma/>
                    <a:shade val="94118"/>
                    <a:invGamma/>
                  </a:schemeClr>
                </a:gs>
                <a:gs pos="50000">
                  <a:schemeClr val="bg1"/>
                </a:gs>
                <a:gs pos="100000">
                  <a:schemeClr val="bg1">
                    <a:gamma/>
                    <a:shade val="94118"/>
                    <a:invGamma/>
                  </a:schemeClr>
                </a:gs>
              </a:gsLst>
              <a:lin ang="18900000" scaled="1"/>
            </a:gradFill>
            <a:ln w="9525">
              <a:noFill/>
              <a:miter lim="800000"/>
            </a:ln>
            <a:effectLst/>
          </p:spPr>
          <p:txBody>
            <a:bodyPr wrap="none" anchor="ctr"/>
            <a:lstStyle/>
            <a:p>
              <a:pPr marL="0" marR="0" lvl="0" indent="0" algn="r" defTabSz="914400" rtl="1" eaLnBrk="1" fontAlgn="base"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chemeClr val="tx1"/>
                </a:solidFill>
                <a:effectLst/>
                <a:uLnTx/>
                <a:uFillTx/>
                <a:latin typeface="Garamond" panose="02020404030301010803" pitchFamily="18" charset="0"/>
                <a:ea typeface="+mn-ea"/>
                <a:cs typeface="Arial" panose="020B0604020202020204" pitchFamily="34" charset="0"/>
              </a:endParaRPr>
            </a:p>
          </p:txBody>
        </p:sp>
        <p:sp>
          <p:nvSpPr>
            <p:cNvPr id="25" name="Freeform 4"/>
            <p:cNvSpPr/>
            <p:nvPr/>
          </p:nvSpPr>
          <p:spPr bwMode="hidden">
            <a:xfrm>
              <a:off x="0" y="2664"/>
              <a:ext cx="2688" cy="1224"/>
            </a:xfrm>
            <a:custGeom>
              <a:avLst/>
              <a:gdLst>
                <a:gd name="T0" fmla="*/ 0 w 2688"/>
                <a:gd name="T1" fmla="*/ 0 h 1224"/>
                <a:gd name="T2" fmla="*/ 960 w 2688"/>
                <a:gd name="T3" fmla="*/ 552 h 1224"/>
                <a:gd name="T4" fmla="*/ 1968 w 2688"/>
                <a:gd name="T5" fmla="*/ 264 h 1224"/>
                <a:gd name="T6" fmla="*/ 2028 w 2688"/>
                <a:gd name="T7" fmla="*/ 270 h 1224"/>
                <a:gd name="T8" fmla="*/ 2661 w 2688"/>
                <a:gd name="T9" fmla="*/ 528 h 1224"/>
                <a:gd name="T10" fmla="*/ 2688 w 2688"/>
                <a:gd name="T11" fmla="*/ 648 h 1224"/>
                <a:gd name="T12" fmla="*/ 2304 w 2688"/>
                <a:gd name="T13" fmla="*/ 1080 h 1224"/>
                <a:gd name="T14" fmla="*/ 1584 w 2688"/>
                <a:gd name="T15" fmla="*/ 1224 h 1224"/>
                <a:gd name="T16" fmla="*/ 1296 w 2688"/>
                <a:gd name="T17" fmla="*/ 936 h 1224"/>
                <a:gd name="T18" fmla="*/ 864 w 2688"/>
                <a:gd name="T19" fmla="*/ 1032 h 1224"/>
                <a:gd name="T20" fmla="*/ 0 w 2688"/>
                <a:gd name="T21" fmla="*/ 552 h 1224"/>
                <a:gd name="T22" fmla="*/ 0 w 2688"/>
                <a:gd name="T23" fmla="*/ 0 h 122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2688" h="1224">
                  <a:moveTo>
                    <a:pt x="0" y="0"/>
                  </a:moveTo>
                  <a:lnTo>
                    <a:pt x="960" y="552"/>
                  </a:lnTo>
                  <a:lnTo>
                    <a:pt x="1968" y="264"/>
                  </a:lnTo>
                  <a:lnTo>
                    <a:pt x="2028" y="270"/>
                  </a:lnTo>
                  <a:lnTo>
                    <a:pt x="2661" y="528"/>
                  </a:lnTo>
                  <a:lnTo>
                    <a:pt x="2688" y="648"/>
                  </a:lnTo>
                  <a:lnTo>
                    <a:pt x="2304" y="1080"/>
                  </a:lnTo>
                  <a:lnTo>
                    <a:pt x="1584" y="1224"/>
                  </a:lnTo>
                  <a:lnTo>
                    <a:pt x="1296" y="936"/>
                  </a:lnTo>
                  <a:lnTo>
                    <a:pt x="864" y="1032"/>
                  </a:lnTo>
                  <a:lnTo>
                    <a:pt x="0" y="552"/>
                  </a:lnTo>
                  <a:lnTo>
                    <a:pt x="0" y="0"/>
                  </a:lnTo>
                  <a:close/>
                </a:path>
              </a:pathLst>
            </a:custGeom>
            <a:solidFill>
              <a:schemeClr val="bg2"/>
            </a:solidFill>
            <a:ln w="9525">
              <a:noFill/>
              <a:round/>
            </a:ln>
          </p:spPr>
          <p:txBody>
            <a:body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en-US" sz="1800" b="0" i="0" u="none" strike="noStrike" kern="1200" cap="none" spc="0" normalizeH="0" baseline="0" noProof="0" smtClean="0">
                <a:ln>
                  <a:noFill/>
                </a:ln>
                <a:solidFill>
                  <a:schemeClr val="tx1"/>
                </a:solidFill>
                <a:effectLst/>
                <a:uLnTx/>
                <a:uFillTx/>
                <a:latin typeface="Garamond" panose="02020404030301010803" pitchFamily="18" charset="0"/>
                <a:ea typeface="+mn-ea"/>
                <a:cs typeface="Arial" panose="020B0604020202020204" pitchFamily="34" charset="0"/>
              </a:endParaRPr>
            </a:p>
          </p:txBody>
        </p:sp>
        <p:sp>
          <p:nvSpPr>
            <p:cNvPr id="26" name="Freeform 5"/>
            <p:cNvSpPr/>
            <p:nvPr/>
          </p:nvSpPr>
          <p:spPr bwMode="hidden">
            <a:xfrm>
              <a:off x="3359" y="1536"/>
              <a:ext cx="2401" cy="1232"/>
            </a:xfrm>
            <a:custGeom>
              <a:avLst/>
              <a:gdLst>
                <a:gd name="T0" fmla="*/ 2208 w 2401"/>
                <a:gd name="T1" fmla="*/ 15 h 1232"/>
                <a:gd name="T2" fmla="*/ 2088 w 2401"/>
                <a:gd name="T3" fmla="*/ 57 h 1232"/>
                <a:gd name="T4" fmla="*/ 1951 w 2401"/>
                <a:gd name="T5" fmla="*/ 99 h 1232"/>
                <a:gd name="T6" fmla="*/ 1704 w 2401"/>
                <a:gd name="T7" fmla="*/ 135 h 1232"/>
                <a:gd name="T8" fmla="*/ 1314 w 2401"/>
                <a:gd name="T9" fmla="*/ 177 h 1232"/>
                <a:gd name="T10" fmla="*/ 1176 w 2401"/>
                <a:gd name="T11" fmla="*/ 189 h 1232"/>
                <a:gd name="T12" fmla="*/ 1122 w 2401"/>
                <a:gd name="T13" fmla="*/ 195 h 1232"/>
                <a:gd name="T14" fmla="*/ 1075 w 2401"/>
                <a:gd name="T15" fmla="*/ 231 h 1232"/>
                <a:gd name="T16" fmla="*/ 924 w 2401"/>
                <a:gd name="T17" fmla="*/ 321 h 1232"/>
                <a:gd name="T18" fmla="*/ 840 w 2401"/>
                <a:gd name="T19" fmla="*/ 369 h 1232"/>
                <a:gd name="T20" fmla="*/ 630 w 2401"/>
                <a:gd name="T21" fmla="*/ 458 h 1232"/>
                <a:gd name="T22" fmla="*/ 529 w 2401"/>
                <a:gd name="T23" fmla="*/ 500 h 1232"/>
                <a:gd name="T24" fmla="*/ 487 w 2401"/>
                <a:gd name="T25" fmla="*/ 542 h 1232"/>
                <a:gd name="T26" fmla="*/ 457 w 2401"/>
                <a:gd name="T27" fmla="*/ 590 h 1232"/>
                <a:gd name="T28" fmla="*/ 402 w 2401"/>
                <a:gd name="T29" fmla="*/ 638 h 1232"/>
                <a:gd name="T30" fmla="*/ 330 w 2401"/>
                <a:gd name="T31" fmla="*/ 758 h 1232"/>
                <a:gd name="T32" fmla="*/ 312 w 2401"/>
                <a:gd name="T33" fmla="*/ 788 h 1232"/>
                <a:gd name="T34" fmla="*/ 252 w 2401"/>
                <a:gd name="T35" fmla="*/ 824 h 1232"/>
                <a:gd name="T36" fmla="*/ 84 w 2401"/>
                <a:gd name="T37" fmla="*/ 926 h 1232"/>
                <a:gd name="T38" fmla="*/ 0 w 2401"/>
                <a:gd name="T39" fmla="*/ 992 h 1232"/>
                <a:gd name="T40" fmla="*/ 12 w 2401"/>
                <a:gd name="T41" fmla="*/ 1040 h 1232"/>
                <a:gd name="T42" fmla="*/ 132 w 2401"/>
                <a:gd name="T43" fmla="*/ 1034 h 1232"/>
                <a:gd name="T44" fmla="*/ 336 w 2401"/>
                <a:gd name="T45" fmla="*/ 980 h 1232"/>
                <a:gd name="T46" fmla="*/ 529 w 2401"/>
                <a:gd name="T47" fmla="*/ 896 h 1232"/>
                <a:gd name="T48" fmla="*/ 576 w 2401"/>
                <a:gd name="T49" fmla="*/ 872 h 1232"/>
                <a:gd name="T50" fmla="*/ 714 w 2401"/>
                <a:gd name="T51" fmla="*/ 848 h 1232"/>
                <a:gd name="T52" fmla="*/ 966 w 2401"/>
                <a:gd name="T53" fmla="*/ 794 h 1232"/>
                <a:gd name="T54" fmla="*/ 1212 w 2401"/>
                <a:gd name="T55" fmla="*/ 782 h 1232"/>
                <a:gd name="T56" fmla="*/ 1416 w 2401"/>
                <a:gd name="T57" fmla="*/ 872 h 1232"/>
                <a:gd name="T58" fmla="*/ 1464 w 2401"/>
                <a:gd name="T59" fmla="*/ 932 h 1232"/>
                <a:gd name="T60" fmla="*/ 1440 w 2401"/>
                <a:gd name="T61" fmla="*/ 992 h 1232"/>
                <a:gd name="T62" fmla="*/ 1302 w 2401"/>
                <a:gd name="T63" fmla="*/ 1040 h 1232"/>
                <a:gd name="T64" fmla="*/ 1158 w 2401"/>
                <a:gd name="T65" fmla="*/ 1100 h 1232"/>
                <a:gd name="T66" fmla="*/ 1093 w 2401"/>
                <a:gd name="T67" fmla="*/ 1148 h 1232"/>
                <a:gd name="T68" fmla="*/ 1075 w 2401"/>
                <a:gd name="T69" fmla="*/ 1208 h 1232"/>
                <a:gd name="T70" fmla="*/ 1093 w 2401"/>
                <a:gd name="T71" fmla="*/ 1232 h 1232"/>
                <a:gd name="T72" fmla="*/ 1152 w 2401"/>
                <a:gd name="T73" fmla="*/ 1226 h 1232"/>
                <a:gd name="T74" fmla="*/ 1332 w 2401"/>
                <a:gd name="T75" fmla="*/ 1208 h 1232"/>
                <a:gd name="T76" fmla="*/ 1434 w 2401"/>
                <a:gd name="T77" fmla="*/ 1184 h 1232"/>
                <a:gd name="T78" fmla="*/ 1464 w 2401"/>
                <a:gd name="T79" fmla="*/ 1172 h 1232"/>
                <a:gd name="T80" fmla="*/ 1578 w 2401"/>
                <a:gd name="T81" fmla="*/ 1130 h 1232"/>
                <a:gd name="T82" fmla="*/ 1758 w 2401"/>
                <a:gd name="T83" fmla="*/ 1064 h 1232"/>
                <a:gd name="T84" fmla="*/ 1872 w 2401"/>
                <a:gd name="T85" fmla="*/ 962 h 1232"/>
                <a:gd name="T86" fmla="*/ 1986 w 2401"/>
                <a:gd name="T87" fmla="*/ 800 h 1232"/>
                <a:gd name="T88" fmla="*/ 2166 w 2401"/>
                <a:gd name="T89" fmla="*/ 650 h 1232"/>
                <a:gd name="T90" fmla="*/ 2257 w 2401"/>
                <a:gd name="T91" fmla="*/ 590 h 1232"/>
                <a:gd name="T92" fmla="*/ 2400 w 2401"/>
                <a:gd name="T93" fmla="*/ 57 h 1232"/>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2401" h="1232">
                  <a:moveTo>
                    <a:pt x="2310" y="3"/>
                  </a:moveTo>
                  <a:lnTo>
                    <a:pt x="2280" y="3"/>
                  </a:lnTo>
                  <a:lnTo>
                    <a:pt x="2208" y="15"/>
                  </a:lnTo>
                  <a:lnTo>
                    <a:pt x="2136" y="27"/>
                  </a:lnTo>
                  <a:lnTo>
                    <a:pt x="2112" y="39"/>
                  </a:lnTo>
                  <a:lnTo>
                    <a:pt x="2088" y="57"/>
                  </a:lnTo>
                  <a:lnTo>
                    <a:pt x="2082" y="63"/>
                  </a:lnTo>
                  <a:lnTo>
                    <a:pt x="2076" y="69"/>
                  </a:lnTo>
                  <a:lnTo>
                    <a:pt x="1951" y="99"/>
                  </a:lnTo>
                  <a:lnTo>
                    <a:pt x="1896" y="111"/>
                  </a:lnTo>
                  <a:lnTo>
                    <a:pt x="1836" y="117"/>
                  </a:lnTo>
                  <a:lnTo>
                    <a:pt x="1704" y="135"/>
                  </a:lnTo>
                  <a:lnTo>
                    <a:pt x="1572" y="153"/>
                  </a:lnTo>
                  <a:lnTo>
                    <a:pt x="1434" y="165"/>
                  </a:lnTo>
                  <a:lnTo>
                    <a:pt x="1314" y="177"/>
                  </a:lnTo>
                  <a:lnTo>
                    <a:pt x="1260" y="183"/>
                  </a:lnTo>
                  <a:lnTo>
                    <a:pt x="1212" y="189"/>
                  </a:lnTo>
                  <a:lnTo>
                    <a:pt x="1176" y="189"/>
                  </a:lnTo>
                  <a:lnTo>
                    <a:pt x="1146" y="195"/>
                  </a:lnTo>
                  <a:lnTo>
                    <a:pt x="1128" y="195"/>
                  </a:lnTo>
                  <a:lnTo>
                    <a:pt x="1122" y="195"/>
                  </a:lnTo>
                  <a:lnTo>
                    <a:pt x="1116" y="201"/>
                  </a:lnTo>
                  <a:lnTo>
                    <a:pt x="1105" y="207"/>
                  </a:lnTo>
                  <a:lnTo>
                    <a:pt x="1075" y="231"/>
                  </a:lnTo>
                  <a:lnTo>
                    <a:pt x="1026" y="261"/>
                  </a:lnTo>
                  <a:lnTo>
                    <a:pt x="972" y="291"/>
                  </a:lnTo>
                  <a:lnTo>
                    <a:pt x="924" y="321"/>
                  </a:lnTo>
                  <a:lnTo>
                    <a:pt x="876" y="345"/>
                  </a:lnTo>
                  <a:lnTo>
                    <a:pt x="846" y="363"/>
                  </a:lnTo>
                  <a:lnTo>
                    <a:pt x="840" y="369"/>
                  </a:lnTo>
                  <a:lnTo>
                    <a:pt x="834" y="369"/>
                  </a:lnTo>
                  <a:lnTo>
                    <a:pt x="732" y="417"/>
                  </a:lnTo>
                  <a:lnTo>
                    <a:pt x="630" y="458"/>
                  </a:lnTo>
                  <a:lnTo>
                    <a:pt x="588" y="476"/>
                  </a:lnTo>
                  <a:lnTo>
                    <a:pt x="552" y="488"/>
                  </a:lnTo>
                  <a:lnTo>
                    <a:pt x="529" y="500"/>
                  </a:lnTo>
                  <a:lnTo>
                    <a:pt x="517" y="506"/>
                  </a:lnTo>
                  <a:lnTo>
                    <a:pt x="499" y="524"/>
                  </a:lnTo>
                  <a:lnTo>
                    <a:pt x="487" y="542"/>
                  </a:lnTo>
                  <a:lnTo>
                    <a:pt x="481" y="560"/>
                  </a:lnTo>
                  <a:lnTo>
                    <a:pt x="481" y="578"/>
                  </a:lnTo>
                  <a:lnTo>
                    <a:pt x="457" y="590"/>
                  </a:lnTo>
                  <a:lnTo>
                    <a:pt x="438" y="596"/>
                  </a:lnTo>
                  <a:lnTo>
                    <a:pt x="420" y="614"/>
                  </a:lnTo>
                  <a:lnTo>
                    <a:pt x="402" y="638"/>
                  </a:lnTo>
                  <a:lnTo>
                    <a:pt x="366" y="698"/>
                  </a:lnTo>
                  <a:lnTo>
                    <a:pt x="348" y="728"/>
                  </a:lnTo>
                  <a:lnTo>
                    <a:pt x="330" y="758"/>
                  </a:lnTo>
                  <a:lnTo>
                    <a:pt x="324" y="776"/>
                  </a:lnTo>
                  <a:lnTo>
                    <a:pt x="318" y="782"/>
                  </a:lnTo>
                  <a:lnTo>
                    <a:pt x="312" y="788"/>
                  </a:lnTo>
                  <a:lnTo>
                    <a:pt x="300" y="794"/>
                  </a:lnTo>
                  <a:lnTo>
                    <a:pt x="282" y="806"/>
                  </a:lnTo>
                  <a:lnTo>
                    <a:pt x="252" y="824"/>
                  </a:lnTo>
                  <a:lnTo>
                    <a:pt x="199" y="854"/>
                  </a:lnTo>
                  <a:lnTo>
                    <a:pt x="151" y="884"/>
                  </a:lnTo>
                  <a:lnTo>
                    <a:pt x="84" y="926"/>
                  </a:lnTo>
                  <a:lnTo>
                    <a:pt x="30" y="962"/>
                  </a:lnTo>
                  <a:lnTo>
                    <a:pt x="12" y="974"/>
                  </a:lnTo>
                  <a:lnTo>
                    <a:pt x="0" y="992"/>
                  </a:lnTo>
                  <a:lnTo>
                    <a:pt x="0" y="1004"/>
                  </a:lnTo>
                  <a:lnTo>
                    <a:pt x="0" y="1022"/>
                  </a:lnTo>
                  <a:lnTo>
                    <a:pt x="12" y="1040"/>
                  </a:lnTo>
                  <a:lnTo>
                    <a:pt x="42" y="1046"/>
                  </a:lnTo>
                  <a:lnTo>
                    <a:pt x="84" y="1046"/>
                  </a:lnTo>
                  <a:lnTo>
                    <a:pt x="132" y="1034"/>
                  </a:lnTo>
                  <a:lnTo>
                    <a:pt x="193" y="1022"/>
                  </a:lnTo>
                  <a:lnTo>
                    <a:pt x="264" y="1004"/>
                  </a:lnTo>
                  <a:lnTo>
                    <a:pt x="336" y="980"/>
                  </a:lnTo>
                  <a:lnTo>
                    <a:pt x="408" y="950"/>
                  </a:lnTo>
                  <a:lnTo>
                    <a:pt x="475" y="920"/>
                  </a:lnTo>
                  <a:lnTo>
                    <a:pt x="529" y="896"/>
                  </a:lnTo>
                  <a:lnTo>
                    <a:pt x="564" y="878"/>
                  </a:lnTo>
                  <a:lnTo>
                    <a:pt x="570" y="872"/>
                  </a:lnTo>
                  <a:lnTo>
                    <a:pt x="576" y="872"/>
                  </a:lnTo>
                  <a:lnTo>
                    <a:pt x="606" y="872"/>
                  </a:lnTo>
                  <a:lnTo>
                    <a:pt x="648" y="866"/>
                  </a:lnTo>
                  <a:lnTo>
                    <a:pt x="714" y="848"/>
                  </a:lnTo>
                  <a:lnTo>
                    <a:pt x="793" y="830"/>
                  </a:lnTo>
                  <a:lnTo>
                    <a:pt x="876" y="812"/>
                  </a:lnTo>
                  <a:lnTo>
                    <a:pt x="966" y="794"/>
                  </a:lnTo>
                  <a:lnTo>
                    <a:pt x="1063" y="782"/>
                  </a:lnTo>
                  <a:lnTo>
                    <a:pt x="1152" y="776"/>
                  </a:lnTo>
                  <a:lnTo>
                    <a:pt x="1212" y="782"/>
                  </a:lnTo>
                  <a:lnTo>
                    <a:pt x="1284" y="806"/>
                  </a:lnTo>
                  <a:lnTo>
                    <a:pt x="1357" y="836"/>
                  </a:lnTo>
                  <a:lnTo>
                    <a:pt x="1416" y="872"/>
                  </a:lnTo>
                  <a:lnTo>
                    <a:pt x="1434" y="890"/>
                  </a:lnTo>
                  <a:lnTo>
                    <a:pt x="1452" y="908"/>
                  </a:lnTo>
                  <a:lnTo>
                    <a:pt x="1464" y="932"/>
                  </a:lnTo>
                  <a:lnTo>
                    <a:pt x="1464" y="950"/>
                  </a:lnTo>
                  <a:lnTo>
                    <a:pt x="1458" y="968"/>
                  </a:lnTo>
                  <a:lnTo>
                    <a:pt x="1440" y="992"/>
                  </a:lnTo>
                  <a:lnTo>
                    <a:pt x="1410" y="1004"/>
                  </a:lnTo>
                  <a:lnTo>
                    <a:pt x="1369" y="1022"/>
                  </a:lnTo>
                  <a:lnTo>
                    <a:pt x="1302" y="1040"/>
                  </a:lnTo>
                  <a:lnTo>
                    <a:pt x="1248" y="1064"/>
                  </a:lnTo>
                  <a:lnTo>
                    <a:pt x="1200" y="1082"/>
                  </a:lnTo>
                  <a:lnTo>
                    <a:pt x="1158" y="1100"/>
                  </a:lnTo>
                  <a:lnTo>
                    <a:pt x="1128" y="1118"/>
                  </a:lnTo>
                  <a:lnTo>
                    <a:pt x="1110" y="1130"/>
                  </a:lnTo>
                  <a:lnTo>
                    <a:pt x="1093" y="1148"/>
                  </a:lnTo>
                  <a:lnTo>
                    <a:pt x="1081" y="1160"/>
                  </a:lnTo>
                  <a:lnTo>
                    <a:pt x="1069" y="1190"/>
                  </a:lnTo>
                  <a:lnTo>
                    <a:pt x="1075" y="1208"/>
                  </a:lnTo>
                  <a:lnTo>
                    <a:pt x="1081" y="1220"/>
                  </a:lnTo>
                  <a:lnTo>
                    <a:pt x="1087" y="1226"/>
                  </a:lnTo>
                  <a:lnTo>
                    <a:pt x="1093" y="1232"/>
                  </a:lnTo>
                  <a:lnTo>
                    <a:pt x="1110" y="1232"/>
                  </a:lnTo>
                  <a:lnTo>
                    <a:pt x="1128" y="1226"/>
                  </a:lnTo>
                  <a:lnTo>
                    <a:pt x="1152" y="1226"/>
                  </a:lnTo>
                  <a:lnTo>
                    <a:pt x="1212" y="1220"/>
                  </a:lnTo>
                  <a:lnTo>
                    <a:pt x="1272" y="1214"/>
                  </a:lnTo>
                  <a:lnTo>
                    <a:pt x="1332" y="1208"/>
                  </a:lnTo>
                  <a:lnTo>
                    <a:pt x="1393" y="1196"/>
                  </a:lnTo>
                  <a:lnTo>
                    <a:pt x="1416" y="1190"/>
                  </a:lnTo>
                  <a:lnTo>
                    <a:pt x="1434" y="1184"/>
                  </a:lnTo>
                  <a:lnTo>
                    <a:pt x="1446" y="1178"/>
                  </a:lnTo>
                  <a:lnTo>
                    <a:pt x="1452" y="1178"/>
                  </a:lnTo>
                  <a:lnTo>
                    <a:pt x="1464" y="1172"/>
                  </a:lnTo>
                  <a:lnTo>
                    <a:pt x="1488" y="1166"/>
                  </a:lnTo>
                  <a:lnTo>
                    <a:pt x="1530" y="1148"/>
                  </a:lnTo>
                  <a:lnTo>
                    <a:pt x="1578" y="1130"/>
                  </a:lnTo>
                  <a:lnTo>
                    <a:pt x="1681" y="1094"/>
                  </a:lnTo>
                  <a:lnTo>
                    <a:pt x="1722" y="1076"/>
                  </a:lnTo>
                  <a:lnTo>
                    <a:pt x="1758" y="1064"/>
                  </a:lnTo>
                  <a:lnTo>
                    <a:pt x="1812" y="1040"/>
                  </a:lnTo>
                  <a:lnTo>
                    <a:pt x="1848" y="1004"/>
                  </a:lnTo>
                  <a:lnTo>
                    <a:pt x="1872" y="962"/>
                  </a:lnTo>
                  <a:lnTo>
                    <a:pt x="1890" y="932"/>
                  </a:lnTo>
                  <a:lnTo>
                    <a:pt x="1932" y="866"/>
                  </a:lnTo>
                  <a:lnTo>
                    <a:pt x="1986" y="800"/>
                  </a:lnTo>
                  <a:lnTo>
                    <a:pt x="2046" y="740"/>
                  </a:lnTo>
                  <a:lnTo>
                    <a:pt x="2112" y="692"/>
                  </a:lnTo>
                  <a:lnTo>
                    <a:pt x="2166" y="650"/>
                  </a:lnTo>
                  <a:lnTo>
                    <a:pt x="2214" y="620"/>
                  </a:lnTo>
                  <a:lnTo>
                    <a:pt x="2244" y="596"/>
                  </a:lnTo>
                  <a:lnTo>
                    <a:pt x="2257" y="590"/>
                  </a:lnTo>
                  <a:lnTo>
                    <a:pt x="2400" y="518"/>
                  </a:lnTo>
                  <a:lnTo>
                    <a:pt x="2400" y="57"/>
                  </a:lnTo>
                  <a:lnTo>
                    <a:pt x="2401" y="0"/>
                  </a:lnTo>
                  <a:lnTo>
                    <a:pt x="2310" y="3"/>
                  </a:lnTo>
                  <a:close/>
                </a:path>
              </a:pathLst>
            </a:custGeom>
            <a:solidFill>
              <a:schemeClr val="bg2"/>
            </a:solidFill>
            <a:ln w="9525">
              <a:noFill/>
              <a:round/>
            </a:ln>
          </p:spPr>
          <p:txBody>
            <a:body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en-US" sz="1800" b="0" i="0" u="none" strike="noStrike" kern="1200" cap="none" spc="0" normalizeH="0" baseline="0" noProof="0" smtClean="0">
                <a:ln>
                  <a:noFill/>
                </a:ln>
                <a:solidFill>
                  <a:schemeClr val="tx1"/>
                </a:solidFill>
                <a:effectLst/>
                <a:uLnTx/>
                <a:uFillTx/>
                <a:latin typeface="Garamond" panose="02020404030301010803" pitchFamily="18" charset="0"/>
                <a:ea typeface="+mn-ea"/>
                <a:cs typeface="Arial" panose="020B0604020202020204" pitchFamily="34" charset="0"/>
              </a:endParaRPr>
            </a:p>
          </p:txBody>
        </p:sp>
        <p:sp>
          <p:nvSpPr>
            <p:cNvPr id="27" name="Freeform 6"/>
            <p:cNvSpPr/>
            <p:nvPr/>
          </p:nvSpPr>
          <p:spPr bwMode="hidden">
            <a:xfrm>
              <a:off x="3792" y="1536"/>
              <a:ext cx="1968" cy="762"/>
            </a:xfrm>
            <a:custGeom>
              <a:avLst/>
              <a:gdLst/>
              <a:ahLst/>
              <a:cxnLst>
                <a:cxn ang="0">
                  <a:pos x="965" y="165"/>
                </a:cxn>
                <a:cxn ang="0">
                  <a:pos x="696" y="200"/>
                </a:cxn>
                <a:cxn ang="0">
                  <a:pos x="693" y="237"/>
                </a:cxn>
                <a:cxn ang="0">
                  <a:pos x="924" y="258"/>
                </a:cxn>
                <a:cxn ang="0">
                  <a:pos x="993" y="267"/>
                </a:cxn>
                <a:cxn ang="0">
                  <a:pos x="681" y="291"/>
                </a:cxn>
                <a:cxn ang="0">
                  <a:pos x="633" y="309"/>
                </a:cxn>
                <a:cxn ang="0">
                  <a:pos x="645" y="336"/>
                </a:cxn>
                <a:cxn ang="0">
                  <a:pos x="672" y="351"/>
                </a:cxn>
                <a:cxn ang="0">
                  <a:pos x="984" y="333"/>
                </a:cxn>
                <a:cxn ang="0">
                  <a:pos x="1080" y="357"/>
                </a:cxn>
                <a:cxn ang="0">
                  <a:pos x="624" y="492"/>
                </a:cxn>
                <a:cxn ang="0">
                  <a:pos x="616" y="536"/>
                </a:cxn>
                <a:cxn ang="0">
                  <a:pos x="8" y="724"/>
                </a:cxn>
                <a:cxn ang="0">
                  <a:pos x="0" y="756"/>
                </a:cxn>
                <a:cxn ang="0">
                  <a:pos x="27" y="762"/>
                </a:cxn>
                <a:cxn ang="0">
                  <a:pos x="664" y="564"/>
                </a:cxn>
                <a:cxn ang="0">
                  <a:pos x="856" y="600"/>
                </a:cxn>
                <a:cxn ang="0">
                  <a:pos x="1158" y="507"/>
                </a:cxn>
                <a:cxn ang="0">
                  <a:pos x="1434" y="465"/>
                </a:cxn>
                <a:cxn ang="0">
                  <a:pos x="1572" y="368"/>
                </a:cxn>
                <a:cxn ang="0">
                  <a:pos x="1712" y="340"/>
                </a:cxn>
                <a:cxn ang="0">
                  <a:pos x="1856" y="328"/>
                </a:cxn>
                <a:cxn ang="0">
                  <a:pos x="1968" y="330"/>
                </a:cxn>
                <a:cxn ang="0">
                  <a:pos x="1968" y="0"/>
                </a:cxn>
                <a:cxn ang="0">
                  <a:pos x="1934" y="3"/>
                </a:cxn>
                <a:cxn ang="0">
                  <a:pos x="1832" y="5"/>
                </a:cxn>
                <a:cxn ang="0">
                  <a:pos x="1682" y="35"/>
                </a:cxn>
                <a:cxn ang="0">
                  <a:pos x="1643" y="72"/>
                </a:cxn>
                <a:cxn ang="0">
                  <a:pos x="1392" y="119"/>
                </a:cxn>
              </a:cxnLst>
              <a:rect l="0" t="0" r="r" b="b"/>
              <a:pathLst>
                <a:path w="1968" h="762">
                  <a:moveTo>
                    <a:pt x="965" y="165"/>
                  </a:moveTo>
                  <a:lnTo>
                    <a:pt x="696" y="200"/>
                  </a:lnTo>
                  <a:lnTo>
                    <a:pt x="693" y="237"/>
                  </a:lnTo>
                  <a:lnTo>
                    <a:pt x="924" y="258"/>
                  </a:lnTo>
                  <a:lnTo>
                    <a:pt x="993" y="267"/>
                  </a:lnTo>
                  <a:lnTo>
                    <a:pt x="681" y="291"/>
                  </a:lnTo>
                  <a:lnTo>
                    <a:pt x="633" y="309"/>
                  </a:lnTo>
                  <a:lnTo>
                    <a:pt x="645" y="336"/>
                  </a:lnTo>
                  <a:lnTo>
                    <a:pt x="672" y="351"/>
                  </a:lnTo>
                  <a:lnTo>
                    <a:pt x="984" y="333"/>
                  </a:lnTo>
                  <a:lnTo>
                    <a:pt x="1080" y="357"/>
                  </a:lnTo>
                  <a:lnTo>
                    <a:pt x="624" y="492"/>
                  </a:lnTo>
                  <a:lnTo>
                    <a:pt x="616" y="536"/>
                  </a:lnTo>
                  <a:lnTo>
                    <a:pt x="8" y="724"/>
                  </a:lnTo>
                  <a:lnTo>
                    <a:pt x="0" y="756"/>
                  </a:lnTo>
                  <a:lnTo>
                    <a:pt x="27" y="762"/>
                  </a:lnTo>
                  <a:lnTo>
                    <a:pt x="664" y="564"/>
                  </a:lnTo>
                  <a:lnTo>
                    <a:pt x="856" y="600"/>
                  </a:lnTo>
                  <a:lnTo>
                    <a:pt x="1158" y="507"/>
                  </a:lnTo>
                  <a:lnTo>
                    <a:pt x="1434" y="465"/>
                  </a:lnTo>
                  <a:lnTo>
                    <a:pt x="1572" y="368"/>
                  </a:lnTo>
                  <a:lnTo>
                    <a:pt x="1712" y="340"/>
                  </a:lnTo>
                  <a:lnTo>
                    <a:pt x="1856" y="328"/>
                  </a:lnTo>
                  <a:lnTo>
                    <a:pt x="1968" y="330"/>
                  </a:lnTo>
                  <a:lnTo>
                    <a:pt x="1968" y="0"/>
                  </a:lnTo>
                  <a:lnTo>
                    <a:pt x="1934" y="3"/>
                  </a:lnTo>
                  <a:lnTo>
                    <a:pt x="1832" y="5"/>
                  </a:lnTo>
                  <a:lnTo>
                    <a:pt x="1682" y="35"/>
                  </a:lnTo>
                  <a:lnTo>
                    <a:pt x="1643" y="72"/>
                  </a:lnTo>
                  <a:lnTo>
                    <a:pt x="1392" y="119"/>
                  </a:lnTo>
                </a:path>
              </a:pathLst>
            </a:custGeom>
            <a:gradFill rotWithShape="0">
              <a:gsLst>
                <a:gs pos="0">
                  <a:schemeClr val="bg2">
                    <a:gamma/>
                    <a:tint val="81961"/>
                    <a:invGamma/>
                  </a:schemeClr>
                </a:gs>
                <a:gs pos="100000">
                  <a:schemeClr val="bg2"/>
                </a:gs>
              </a:gsLst>
              <a:lin ang="2700000" scaled="1"/>
            </a:gradFill>
            <a:ln w="9525">
              <a:noFill/>
              <a:round/>
            </a:ln>
          </p:spPr>
          <p:txBody>
            <a:bodyPr/>
            <a:lstStyle/>
            <a:p>
              <a:pPr marL="0" marR="0" lvl="0" indent="0" algn="r" defTabSz="914400" rtl="1" eaLnBrk="1" fontAlgn="base"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chemeClr val="tx1"/>
                </a:solidFill>
                <a:effectLst/>
                <a:uLnTx/>
                <a:uFillTx/>
                <a:latin typeface="Garamond" panose="02020404030301010803" pitchFamily="18" charset="0"/>
                <a:ea typeface="+mn-ea"/>
                <a:cs typeface="Arial" panose="020B0604020202020204" pitchFamily="34" charset="0"/>
              </a:endParaRPr>
            </a:p>
          </p:txBody>
        </p:sp>
        <p:sp>
          <p:nvSpPr>
            <p:cNvPr id="28" name="Freeform 7"/>
            <p:cNvSpPr/>
            <p:nvPr/>
          </p:nvSpPr>
          <p:spPr bwMode="hidden">
            <a:xfrm>
              <a:off x="3599" y="2477"/>
              <a:ext cx="186" cy="120"/>
            </a:xfrm>
            <a:custGeom>
              <a:avLst/>
              <a:gdLst>
                <a:gd name="T0" fmla="*/ 185 w 185"/>
                <a:gd name="T1" fmla="*/ 0 h 120"/>
                <a:gd name="T2" fmla="*/ 185 w 185"/>
                <a:gd name="T3" fmla="*/ 6 h 120"/>
                <a:gd name="T4" fmla="*/ 185 w 185"/>
                <a:gd name="T5" fmla="*/ 18 h 120"/>
                <a:gd name="T6" fmla="*/ 185 w 185"/>
                <a:gd name="T7" fmla="*/ 36 h 120"/>
                <a:gd name="T8" fmla="*/ 179 w 185"/>
                <a:gd name="T9" fmla="*/ 54 h 120"/>
                <a:gd name="T10" fmla="*/ 161 w 185"/>
                <a:gd name="T11" fmla="*/ 72 h 120"/>
                <a:gd name="T12" fmla="*/ 137 w 185"/>
                <a:gd name="T13" fmla="*/ 96 h 120"/>
                <a:gd name="T14" fmla="*/ 101 w 185"/>
                <a:gd name="T15" fmla="*/ 108 h 120"/>
                <a:gd name="T16" fmla="*/ 47 w 185"/>
                <a:gd name="T17" fmla="*/ 120 h 120"/>
                <a:gd name="T18" fmla="*/ 29 w 185"/>
                <a:gd name="T19" fmla="*/ 120 h 120"/>
                <a:gd name="T20" fmla="*/ 17 w 185"/>
                <a:gd name="T21" fmla="*/ 114 h 120"/>
                <a:gd name="T22" fmla="*/ 0 w 185"/>
                <a:gd name="T23" fmla="*/ 96 h 120"/>
                <a:gd name="T24" fmla="*/ 0 w 185"/>
                <a:gd name="T25" fmla="*/ 78 h 120"/>
                <a:gd name="T26" fmla="*/ 0 w 185"/>
                <a:gd name="T27" fmla="*/ 72 h 120"/>
                <a:gd name="T28" fmla="*/ 185 w 185"/>
                <a:gd name="T29" fmla="*/ 0 h 120"/>
                <a:gd name="T30" fmla="*/ 185 w 185"/>
                <a:gd name="T31" fmla="*/ 0 h 12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185" h="120">
                  <a:moveTo>
                    <a:pt x="185" y="0"/>
                  </a:moveTo>
                  <a:lnTo>
                    <a:pt x="185" y="6"/>
                  </a:lnTo>
                  <a:lnTo>
                    <a:pt x="185" y="18"/>
                  </a:lnTo>
                  <a:lnTo>
                    <a:pt x="185" y="36"/>
                  </a:lnTo>
                  <a:lnTo>
                    <a:pt x="179" y="54"/>
                  </a:lnTo>
                  <a:lnTo>
                    <a:pt x="161" y="72"/>
                  </a:lnTo>
                  <a:lnTo>
                    <a:pt x="137" y="96"/>
                  </a:lnTo>
                  <a:lnTo>
                    <a:pt x="101" y="108"/>
                  </a:lnTo>
                  <a:lnTo>
                    <a:pt x="47" y="120"/>
                  </a:lnTo>
                  <a:lnTo>
                    <a:pt x="29" y="120"/>
                  </a:lnTo>
                  <a:lnTo>
                    <a:pt x="17" y="114"/>
                  </a:lnTo>
                  <a:lnTo>
                    <a:pt x="0" y="96"/>
                  </a:lnTo>
                  <a:lnTo>
                    <a:pt x="0" y="78"/>
                  </a:lnTo>
                  <a:lnTo>
                    <a:pt x="0" y="72"/>
                  </a:lnTo>
                  <a:lnTo>
                    <a:pt x="185" y="0"/>
                  </a:lnTo>
                  <a:close/>
                </a:path>
              </a:pathLst>
            </a:custGeom>
            <a:solidFill>
              <a:schemeClr val="bg1"/>
            </a:solidFill>
            <a:ln w="9525">
              <a:noFill/>
              <a:round/>
            </a:ln>
          </p:spPr>
          <p:txBody>
            <a:body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en-US" sz="1800" b="0" i="0" u="none" strike="noStrike" kern="1200" cap="none" spc="0" normalizeH="0" baseline="0" noProof="0" smtClean="0">
                <a:ln>
                  <a:noFill/>
                </a:ln>
                <a:solidFill>
                  <a:schemeClr val="tx1"/>
                </a:solidFill>
                <a:effectLst/>
                <a:uLnTx/>
                <a:uFillTx/>
                <a:latin typeface="Garamond" panose="02020404030301010803" pitchFamily="18" charset="0"/>
                <a:ea typeface="+mn-ea"/>
                <a:cs typeface="Arial" panose="020B0604020202020204" pitchFamily="34" charset="0"/>
              </a:endParaRPr>
            </a:p>
          </p:txBody>
        </p:sp>
        <p:sp>
          <p:nvSpPr>
            <p:cNvPr id="29" name="Freeform 8"/>
            <p:cNvSpPr/>
            <p:nvPr/>
          </p:nvSpPr>
          <p:spPr bwMode="hidden">
            <a:xfrm>
              <a:off x="3779" y="2393"/>
              <a:ext cx="185" cy="120"/>
            </a:xfrm>
            <a:custGeom>
              <a:avLst/>
              <a:gdLst>
                <a:gd name="T0" fmla="*/ 185 w 185"/>
                <a:gd name="T1" fmla="*/ 0 h 120"/>
                <a:gd name="T2" fmla="*/ 185 w 185"/>
                <a:gd name="T3" fmla="*/ 6 h 120"/>
                <a:gd name="T4" fmla="*/ 179 w 185"/>
                <a:gd name="T5" fmla="*/ 24 h 120"/>
                <a:gd name="T6" fmla="*/ 167 w 185"/>
                <a:gd name="T7" fmla="*/ 42 h 120"/>
                <a:gd name="T8" fmla="*/ 149 w 185"/>
                <a:gd name="T9" fmla="*/ 66 h 120"/>
                <a:gd name="T10" fmla="*/ 131 w 185"/>
                <a:gd name="T11" fmla="*/ 90 h 120"/>
                <a:gd name="T12" fmla="*/ 102 w 185"/>
                <a:gd name="T13" fmla="*/ 108 h 120"/>
                <a:gd name="T14" fmla="*/ 66 w 185"/>
                <a:gd name="T15" fmla="*/ 120 h 120"/>
                <a:gd name="T16" fmla="*/ 18 w 185"/>
                <a:gd name="T17" fmla="*/ 120 h 120"/>
                <a:gd name="T18" fmla="*/ 0 w 185"/>
                <a:gd name="T19" fmla="*/ 60 h 120"/>
                <a:gd name="T20" fmla="*/ 185 w 185"/>
                <a:gd name="T21" fmla="*/ 0 h 120"/>
                <a:gd name="T22" fmla="*/ 185 w 185"/>
                <a:gd name="T23" fmla="*/ 0 h 12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85" h="120">
                  <a:moveTo>
                    <a:pt x="185" y="0"/>
                  </a:moveTo>
                  <a:lnTo>
                    <a:pt x="185" y="6"/>
                  </a:lnTo>
                  <a:lnTo>
                    <a:pt x="179" y="24"/>
                  </a:lnTo>
                  <a:lnTo>
                    <a:pt x="167" y="42"/>
                  </a:lnTo>
                  <a:lnTo>
                    <a:pt x="149" y="66"/>
                  </a:lnTo>
                  <a:lnTo>
                    <a:pt x="131" y="90"/>
                  </a:lnTo>
                  <a:lnTo>
                    <a:pt x="102" y="108"/>
                  </a:lnTo>
                  <a:lnTo>
                    <a:pt x="66" y="120"/>
                  </a:lnTo>
                  <a:lnTo>
                    <a:pt x="18" y="120"/>
                  </a:lnTo>
                  <a:lnTo>
                    <a:pt x="0" y="60"/>
                  </a:lnTo>
                  <a:lnTo>
                    <a:pt x="185" y="0"/>
                  </a:lnTo>
                  <a:close/>
                </a:path>
              </a:pathLst>
            </a:custGeom>
            <a:solidFill>
              <a:schemeClr val="bg1"/>
            </a:solidFill>
            <a:ln w="9525">
              <a:noFill/>
              <a:round/>
            </a:ln>
          </p:spPr>
          <p:txBody>
            <a:body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en-US" sz="1800" b="0" i="0" u="none" strike="noStrike" kern="1200" cap="none" spc="0" normalizeH="0" baseline="0" noProof="0" smtClean="0">
                <a:ln>
                  <a:noFill/>
                </a:ln>
                <a:solidFill>
                  <a:schemeClr val="tx1"/>
                </a:solidFill>
                <a:effectLst/>
                <a:uLnTx/>
                <a:uFillTx/>
                <a:latin typeface="Garamond" panose="02020404030301010803" pitchFamily="18" charset="0"/>
                <a:ea typeface="+mn-ea"/>
                <a:cs typeface="Arial" panose="020B0604020202020204" pitchFamily="34" charset="0"/>
              </a:endParaRPr>
            </a:p>
          </p:txBody>
        </p:sp>
        <p:sp>
          <p:nvSpPr>
            <p:cNvPr id="30" name="Freeform 9"/>
            <p:cNvSpPr/>
            <p:nvPr/>
          </p:nvSpPr>
          <p:spPr bwMode="hidden">
            <a:xfrm>
              <a:off x="3839" y="1836"/>
              <a:ext cx="528" cy="275"/>
            </a:xfrm>
            <a:custGeom>
              <a:avLst/>
              <a:gdLst>
                <a:gd name="T0" fmla="*/ 0 w 526"/>
                <a:gd name="T1" fmla="*/ 275 h 275"/>
                <a:gd name="T2" fmla="*/ 0 w 526"/>
                <a:gd name="T3" fmla="*/ 269 h 275"/>
                <a:gd name="T4" fmla="*/ 6 w 526"/>
                <a:gd name="T5" fmla="*/ 251 h 275"/>
                <a:gd name="T6" fmla="*/ 6 w 526"/>
                <a:gd name="T7" fmla="*/ 239 h 275"/>
                <a:gd name="T8" fmla="*/ 12 w 526"/>
                <a:gd name="T9" fmla="*/ 227 h 275"/>
                <a:gd name="T10" fmla="*/ 18 w 526"/>
                <a:gd name="T11" fmla="*/ 221 h 275"/>
                <a:gd name="T12" fmla="*/ 36 w 526"/>
                <a:gd name="T13" fmla="*/ 215 h 275"/>
                <a:gd name="T14" fmla="*/ 77 w 526"/>
                <a:gd name="T15" fmla="*/ 203 h 275"/>
                <a:gd name="T16" fmla="*/ 137 w 526"/>
                <a:gd name="T17" fmla="*/ 179 h 275"/>
                <a:gd name="T18" fmla="*/ 209 w 526"/>
                <a:gd name="T19" fmla="*/ 143 h 275"/>
                <a:gd name="T20" fmla="*/ 251 w 526"/>
                <a:gd name="T21" fmla="*/ 120 h 275"/>
                <a:gd name="T22" fmla="*/ 299 w 526"/>
                <a:gd name="T23" fmla="*/ 96 h 275"/>
                <a:gd name="T24" fmla="*/ 394 w 526"/>
                <a:gd name="T25" fmla="*/ 48 h 275"/>
                <a:gd name="T26" fmla="*/ 442 w 526"/>
                <a:gd name="T27" fmla="*/ 30 h 275"/>
                <a:gd name="T28" fmla="*/ 478 w 526"/>
                <a:gd name="T29" fmla="*/ 12 h 275"/>
                <a:gd name="T30" fmla="*/ 502 w 526"/>
                <a:gd name="T31" fmla="*/ 6 h 275"/>
                <a:gd name="T32" fmla="*/ 520 w 526"/>
                <a:gd name="T33" fmla="*/ 0 h 275"/>
                <a:gd name="T34" fmla="*/ 526 w 526"/>
                <a:gd name="T35" fmla="*/ 0 h 275"/>
                <a:gd name="T36" fmla="*/ 520 w 526"/>
                <a:gd name="T37" fmla="*/ 6 h 275"/>
                <a:gd name="T38" fmla="*/ 508 w 526"/>
                <a:gd name="T39" fmla="*/ 12 h 275"/>
                <a:gd name="T40" fmla="*/ 484 w 526"/>
                <a:gd name="T41" fmla="*/ 24 h 275"/>
                <a:gd name="T42" fmla="*/ 460 w 526"/>
                <a:gd name="T43" fmla="*/ 42 h 275"/>
                <a:gd name="T44" fmla="*/ 436 w 526"/>
                <a:gd name="T45" fmla="*/ 54 h 275"/>
                <a:gd name="T46" fmla="*/ 394 w 526"/>
                <a:gd name="T47" fmla="*/ 78 h 275"/>
                <a:gd name="T48" fmla="*/ 340 w 526"/>
                <a:gd name="T49" fmla="*/ 108 h 275"/>
                <a:gd name="T50" fmla="*/ 275 w 526"/>
                <a:gd name="T51" fmla="*/ 143 h 275"/>
                <a:gd name="T52" fmla="*/ 131 w 526"/>
                <a:gd name="T53" fmla="*/ 221 h 275"/>
                <a:gd name="T54" fmla="*/ 65 w 526"/>
                <a:gd name="T55" fmla="*/ 251 h 275"/>
                <a:gd name="T56" fmla="*/ 0 w 526"/>
                <a:gd name="T57" fmla="*/ 275 h 275"/>
                <a:gd name="T58" fmla="*/ 0 w 526"/>
                <a:gd name="T59" fmla="*/ 275 h 275"/>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526" h="275">
                  <a:moveTo>
                    <a:pt x="0" y="275"/>
                  </a:moveTo>
                  <a:lnTo>
                    <a:pt x="0" y="269"/>
                  </a:lnTo>
                  <a:lnTo>
                    <a:pt x="6" y="251"/>
                  </a:lnTo>
                  <a:lnTo>
                    <a:pt x="6" y="239"/>
                  </a:lnTo>
                  <a:lnTo>
                    <a:pt x="12" y="227"/>
                  </a:lnTo>
                  <a:lnTo>
                    <a:pt x="18" y="221"/>
                  </a:lnTo>
                  <a:lnTo>
                    <a:pt x="36" y="215"/>
                  </a:lnTo>
                  <a:lnTo>
                    <a:pt x="77" y="203"/>
                  </a:lnTo>
                  <a:lnTo>
                    <a:pt x="137" y="179"/>
                  </a:lnTo>
                  <a:lnTo>
                    <a:pt x="209" y="143"/>
                  </a:lnTo>
                  <a:lnTo>
                    <a:pt x="251" y="120"/>
                  </a:lnTo>
                  <a:lnTo>
                    <a:pt x="299" y="96"/>
                  </a:lnTo>
                  <a:lnTo>
                    <a:pt x="394" y="48"/>
                  </a:lnTo>
                  <a:lnTo>
                    <a:pt x="442" y="30"/>
                  </a:lnTo>
                  <a:lnTo>
                    <a:pt x="478" y="12"/>
                  </a:lnTo>
                  <a:lnTo>
                    <a:pt x="502" y="6"/>
                  </a:lnTo>
                  <a:lnTo>
                    <a:pt x="520" y="0"/>
                  </a:lnTo>
                  <a:lnTo>
                    <a:pt x="526" y="0"/>
                  </a:lnTo>
                  <a:lnTo>
                    <a:pt x="520" y="6"/>
                  </a:lnTo>
                  <a:lnTo>
                    <a:pt x="508" y="12"/>
                  </a:lnTo>
                  <a:lnTo>
                    <a:pt x="484" y="24"/>
                  </a:lnTo>
                  <a:lnTo>
                    <a:pt x="460" y="42"/>
                  </a:lnTo>
                  <a:lnTo>
                    <a:pt x="436" y="54"/>
                  </a:lnTo>
                  <a:lnTo>
                    <a:pt x="394" y="78"/>
                  </a:lnTo>
                  <a:lnTo>
                    <a:pt x="340" y="108"/>
                  </a:lnTo>
                  <a:lnTo>
                    <a:pt x="275" y="143"/>
                  </a:lnTo>
                  <a:lnTo>
                    <a:pt x="131" y="221"/>
                  </a:lnTo>
                  <a:lnTo>
                    <a:pt x="65" y="251"/>
                  </a:lnTo>
                  <a:lnTo>
                    <a:pt x="0" y="275"/>
                  </a:lnTo>
                  <a:close/>
                </a:path>
              </a:pathLst>
            </a:custGeom>
            <a:solidFill>
              <a:schemeClr val="bg1"/>
            </a:solidFill>
            <a:ln w="9525">
              <a:noFill/>
              <a:round/>
            </a:ln>
          </p:spPr>
          <p:txBody>
            <a:body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en-US" sz="1800" b="0" i="0" u="none" strike="noStrike" kern="1200" cap="none" spc="0" normalizeH="0" baseline="0" noProof="0" smtClean="0">
                <a:ln>
                  <a:noFill/>
                </a:ln>
                <a:solidFill>
                  <a:schemeClr val="tx1"/>
                </a:solidFill>
                <a:effectLst/>
                <a:uLnTx/>
                <a:uFillTx/>
                <a:latin typeface="Garamond" panose="02020404030301010803" pitchFamily="18" charset="0"/>
                <a:ea typeface="+mn-ea"/>
                <a:cs typeface="Arial" panose="020B0604020202020204" pitchFamily="34" charset="0"/>
              </a:endParaRPr>
            </a:p>
          </p:txBody>
        </p:sp>
        <p:sp>
          <p:nvSpPr>
            <p:cNvPr id="31" name="Freeform 10"/>
            <p:cNvSpPr/>
            <p:nvPr/>
          </p:nvSpPr>
          <p:spPr bwMode="hidden">
            <a:xfrm>
              <a:off x="3676" y="2015"/>
              <a:ext cx="721" cy="306"/>
            </a:xfrm>
            <a:custGeom>
              <a:avLst/>
              <a:gdLst>
                <a:gd name="T0" fmla="*/ 48 w 718"/>
                <a:gd name="T1" fmla="*/ 216 h 306"/>
                <a:gd name="T2" fmla="*/ 30 w 718"/>
                <a:gd name="T3" fmla="*/ 252 h 306"/>
                <a:gd name="T4" fmla="*/ 12 w 718"/>
                <a:gd name="T5" fmla="*/ 282 h 306"/>
                <a:gd name="T6" fmla="*/ 6 w 718"/>
                <a:gd name="T7" fmla="*/ 300 h 306"/>
                <a:gd name="T8" fmla="*/ 0 w 718"/>
                <a:gd name="T9" fmla="*/ 306 h 306"/>
                <a:gd name="T10" fmla="*/ 48 w 718"/>
                <a:gd name="T11" fmla="*/ 276 h 306"/>
                <a:gd name="T12" fmla="*/ 84 w 718"/>
                <a:gd name="T13" fmla="*/ 252 h 306"/>
                <a:gd name="T14" fmla="*/ 108 w 718"/>
                <a:gd name="T15" fmla="*/ 234 h 306"/>
                <a:gd name="T16" fmla="*/ 120 w 718"/>
                <a:gd name="T17" fmla="*/ 228 h 306"/>
                <a:gd name="T18" fmla="*/ 126 w 718"/>
                <a:gd name="T19" fmla="*/ 228 h 306"/>
                <a:gd name="T20" fmla="*/ 144 w 718"/>
                <a:gd name="T21" fmla="*/ 222 h 306"/>
                <a:gd name="T22" fmla="*/ 168 w 718"/>
                <a:gd name="T23" fmla="*/ 216 h 306"/>
                <a:gd name="T24" fmla="*/ 198 w 718"/>
                <a:gd name="T25" fmla="*/ 204 h 306"/>
                <a:gd name="T26" fmla="*/ 275 w 718"/>
                <a:gd name="T27" fmla="*/ 180 h 306"/>
                <a:gd name="T28" fmla="*/ 371 w 718"/>
                <a:gd name="T29" fmla="*/ 156 h 306"/>
                <a:gd name="T30" fmla="*/ 461 w 718"/>
                <a:gd name="T31" fmla="*/ 126 h 306"/>
                <a:gd name="T32" fmla="*/ 544 w 718"/>
                <a:gd name="T33" fmla="*/ 102 h 306"/>
                <a:gd name="T34" fmla="*/ 574 w 718"/>
                <a:gd name="T35" fmla="*/ 90 h 306"/>
                <a:gd name="T36" fmla="*/ 604 w 718"/>
                <a:gd name="T37" fmla="*/ 84 h 306"/>
                <a:gd name="T38" fmla="*/ 622 w 718"/>
                <a:gd name="T39" fmla="*/ 78 h 306"/>
                <a:gd name="T40" fmla="*/ 628 w 718"/>
                <a:gd name="T41" fmla="*/ 72 h 306"/>
                <a:gd name="T42" fmla="*/ 634 w 718"/>
                <a:gd name="T43" fmla="*/ 66 h 306"/>
                <a:gd name="T44" fmla="*/ 652 w 718"/>
                <a:gd name="T45" fmla="*/ 60 h 306"/>
                <a:gd name="T46" fmla="*/ 694 w 718"/>
                <a:gd name="T47" fmla="*/ 30 h 306"/>
                <a:gd name="T48" fmla="*/ 712 w 718"/>
                <a:gd name="T49" fmla="*/ 18 h 306"/>
                <a:gd name="T50" fmla="*/ 718 w 718"/>
                <a:gd name="T51" fmla="*/ 6 h 306"/>
                <a:gd name="T52" fmla="*/ 712 w 718"/>
                <a:gd name="T53" fmla="*/ 0 h 306"/>
                <a:gd name="T54" fmla="*/ 688 w 718"/>
                <a:gd name="T55" fmla="*/ 0 h 306"/>
                <a:gd name="T56" fmla="*/ 628 w 718"/>
                <a:gd name="T57" fmla="*/ 0 h 306"/>
                <a:gd name="T58" fmla="*/ 580 w 718"/>
                <a:gd name="T59" fmla="*/ 0 h 306"/>
                <a:gd name="T60" fmla="*/ 544 w 718"/>
                <a:gd name="T61" fmla="*/ 0 h 306"/>
                <a:gd name="T62" fmla="*/ 514 w 718"/>
                <a:gd name="T63" fmla="*/ 18 h 306"/>
                <a:gd name="T64" fmla="*/ 485 w 718"/>
                <a:gd name="T65" fmla="*/ 42 h 306"/>
                <a:gd name="T66" fmla="*/ 467 w 718"/>
                <a:gd name="T67" fmla="*/ 54 h 306"/>
                <a:gd name="T68" fmla="*/ 449 w 718"/>
                <a:gd name="T69" fmla="*/ 60 h 306"/>
                <a:gd name="T70" fmla="*/ 425 w 718"/>
                <a:gd name="T71" fmla="*/ 60 h 306"/>
                <a:gd name="T72" fmla="*/ 389 w 718"/>
                <a:gd name="T73" fmla="*/ 66 h 306"/>
                <a:gd name="T74" fmla="*/ 347 w 718"/>
                <a:gd name="T75" fmla="*/ 84 h 306"/>
                <a:gd name="T76" fmla="*/ 311 w 718"/>
                <a:gd name="T77" fmla="*/ 108 h 306"/>
                <a:gd name="T78" fmla="*/ 287 w 718"/>
                <a:gd name="T79" fmla="*/ 126 h 306"/>
                <a:gd name="T80" fmla="*/ 275 w 718"/>
                <a:gd name="T81" fmla="*/ 132 h 306"/>
                <a:gd name="T82" fmla="*/ 257 w 718"/>
                <a:gd name="T83" fmla="*/ 138 h 306"/>
                <a:gd name="T84" fmla="*/ 221 w 718"/>
                <a:gd name="T85" fmla="*/ 138 h 306"/>
                <a:gd name="T86" fmla="*/ 186 w 718"/>
                <a:gd name="T87" fmla="*/ 138 h 306"/>
                <a:gd name="T88" fmla="*/ 180 w 718"/>
                <a:gd name="T89" fmla="*/ 138 h 306"/>
                <a:gd name="T90" fmla="*/ 174 w 718"/>
                <a:gd name="T91" fmla="*/ 138 h 306"/>
                <a:gd name="T92" fmla="*/ 114 w 718"/>
                <a:gd name="T93" fmla="*/ 162 h 306"/>
                <a:gd name="T94" fmla="*/ 48 w 718"/>
                <a:gd name="T95" fmla="*/ 216 h 306"/>
                <a:gd name="T96" fmla="*/ 48 w 718"/>
                <a:gd name="T97" fmla="*/ 216 h 30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718" h="306">
                  <a:moveTo>
                    <a:pt x="48" y="216"/>
                  </a:moveTo>
                  <a:lnTo>
                    <a:pt x="30" y="252"/>
                  </a:lnTo>
                  <a:lnTo>
                    <a:pt x="12" y="282"/>
                  </a:lnTo>
                  <a:lnTo>
                    <a:pt x="6" y="300"/>
                  </a:lnTo>
                  <a:lnTo>
                    <a:pt x="0" y="306"/>
                  </a:lnTo>
                  <a:lnTo>
                    <a:pt x="48" y="276"/>
                  </a:lnTo>
                  <a:lnTo>
                    <a:pt x="84" y="252"/>
                  </a:lnTo>
                  <a:lnTo>
                    <a:pt x="108" y="234"/>
                  </a:lnTo>
                  <a:lnTo>
                    <a:pt x="120" y="228"/>
                  </a:lnTo>
                  <a:lnTo>
                    <a:pt x="126" y="228"/>
                  </a:lnTo>
                  <a:lnTo>
                    <a:pt x="144" y="222"/>
                  </a:lnTo>
                  <a:lnTo>
                    <a:pt x="168" y="216"/>
                  </a:lnTo>
                  <a:lnTo>
                    <a:pt x="198" y="204"/>
                  </a:lnTo>
                  <a:lnTo>
                    <a:pt x="275" y="180"/>
                  </a:lnTo>
                  <a:lnTo>
                    <a:pt x="371" y="156"/>
                  </a:lnTo>
                  <a:lnTo>
                    <a:pt x="461" y="126"/>
                  </a:lnTo>
                  <a:lnTo>
                    <a:pt x="544" y="102"/>
                  </a:lnTo>
                  <a:lnTo>
                    <a:pt x="574" y="90"/>
                  </a:lnTo>
                  <a:lnTo>
                    <a:pt x="604" y="84"/>
                  </a:lnTo>
                  <a:lnTo>
                    <a:pt x="622" y="78"/>
                  </a:lnTo>
                  <a:lnTo>
                    <a:pt x="628" y="72"/>
                  </a:lnTo>
                  <a:lnTo>
                    <a:pt x="634" y="66"/>
                  </a:lnTo>
                  <a:lnTo>
                    <a:pt x="652" y="60"/>
                  </a:lnTo>
                  <a:lnTo>
                    <a:pt x="694" y="30"/>
                  </a:lnTo>
                  <a:lnTo>
                    <a:pt x="712" y="18"/>
                  </a:lnTo>
                  <a:lnTo>
                    <a:pt x="718" y="6"/>
                  </a:lnTo>
                  <a:lnTo>
                    <a:pt x="712" y="0"/>
                  </a:lnTo>
                  <a:lnTo>
                    <a:pt x="688" y="0"/>
                  </a:lnTo>
                  <a:lnTo>
                    <a:pt x="628" y="0"/>
                  </a:lnTo>
                  <a:lnTo>
                    <a:pt x="580" y="0"/>
                  </a:lnTo>
                  <a:lnTo>
                    <a:pt x="544" y="0"/>
                  </a:lnTo>
                  <a:lnTo>
                    <a:pt x="514" y="18"/>
                  </a:lnTo>
                  <a:lnTo>
                    <a:pt x="485" y="42"/>
                  </a:lnTo>
                  <a:lnTo>
                    <a:pt x="467" y="54"/>
                  </a:lnTo>
                  <a:lnTo>
                    <a:pt x="449" y="60"/>
                  </a:lnTo>
                  <a:lnTo>
                    <a:pt x="425" y="60"/>
                  </a:lnTo>
                  <a:lnTo>
                    <a:pt x="389" y="66"/>
                  </a:lnTo>
                  <a:lnTo>
                    <a:pt x="347" y="84"/>
                  </a:lnTo>
                  <a:lnTo>
                    <a:pt x="311" y="108"/>
                  </a:lnTo>
                  <a:lnTo>
                    <a:pt x="287" y="126"/>
                  </a:lnTo>
                  <a:lnTo>
                    <a:pt x="275" y="132"/>
                  </a:lnTo>
                  <a:lnTo>
                    <a:pt x="257" y="138"/>
                  </a:lnTo>
                  <a:lnTo>
                    <a:pt x="221" y="138"/>
                  </a:lnTo>
                  <a:lnTo>
                    <a:pt x="186" y="138"/>
                  </a:lnTo>
                  <a:lnTo>
                    <a:pt x="180" y="138"/>
                  </a:lnTo>
                  <a:lnTo>
                    <a:pt x="174" y="138"/>
                  </a:lnTo>
                  <a:lnTo>
                    <a:pt x="114" y="162"/>
                  </a:lnTo>
                  <a:lnTo>
                    <a:pt x="48" y="216"/>
                  </a:lnTo>
                  <a:close/>
                </a:path>
              </a:pathLst>
            </a:custGeom>
            <a:solidFill>
              <a:schemeClr val="bg1"/>
            </a:solidFill>
            <a:ln w="9525">
              <a:noFill/>
              <a:round/>
            </a:ln>
          </p:spPr>
          <p:txBody>
            <a:body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en-US" sz="1800" b="0" i="0" u="none" strike="noStrike" kern="1200" cap="none" spc="0" normalizeH="0" baseline="0" noProof="0" smtClean="0">
                <a:ln>
                  <a:noFill/>
                </a:ln>
                <a:solidFill>
                  <a:schemeClr val="tx1"/>
                </a:solidFill>
                <a:effectLst/>
                <a:uLnTx/>
                <a:uFillTx/>
                <a:latin typeface="Garamond" panose="02020404030301010803" pitchFamily="18" charset="0"/>
                <a:ea typeface="+mn-ea"/>
                <a:cs typeface="Arial" panose="020B0604020202020204" pitchFamily="34" charset="0"/>
              </a:endParaRPr>
            </a:p>
          </p:txBody>
        </p:sp>
        <p:sp>
          <p:nvSpPr>
            <p:cNvPr id="32" name="Freeform 11"/>
            <p:cNvSpPr/>
            <p:nvPr/>
          </p:nvSpPr>
          <p:spPr bwMode="hidden">
            <a:xfrm>
              <a:off x="3358" y="1890"/>
              <a:ext cx="2400" cy="881"/>
            </a:xfrm>
            <a:custGeom>
              <a:avLst/>
              <a:gdLst>
                <a:gd name="T0" fmla="*/ 2231 w 2392"/>
                <a:gd name="T1" fmla="*/ 54 h 881"/>
                <a:gd name="T2" fmla="*/ 2189 w 2392"/>
                <a:gd name="T3" fmla="*/ 54 h 881"/>
                <a:gd name="T4" fmla="*/ 2147 w 2392"/>
                <a:gd name="T5" fmla="*/ 66 h 881"/>
                <a:gd name="T6" fmla="*/ 2021 w 2392"/>
                <a:gd name="T7" fmla="*/ 101 h 881"/>
                <a:gd name="T8" fmla="*/ 1956 w 2392"/>
                <a:gd name="T9" fmla="*/ 119 h 881"/>
                <a:gd name="T10" fmla="*/ 1860 w 2392"/>
                <a:gd name="T11" fmla="*/ 167 h 881"/>
                <a:gd name="T12" fmla="*/ 1836 w 2392"/>
                <a:gd name="T13" fmla="*/ 245 h 881"/>
                <a:gd name="T14" fmla="*/ 1842 w 2392"/>
                <a:gd name="T15" fmla="*/ 305 h 881"/>
                <a:gd name="T16" fmla="*/ 1758 w 2392"/>
                <a:gd name="T17" fmla="*/ 317 h 881"/>
                <a:gd name="T18" fmla="*/ 1597 w 2392"/>
                <a:gd name="T19" fmla="*/ 263 h 881"/>
                <a:gd name="T20" fmla="*/ 1507 w 2392"/>
                <a:gd name="T21" fmla="*/ 257 h 881"/>
                <a:gd name="T22" fmla="*/ 1399 w 2392"/>
                <a:gd name="T23" fmla="*/ 311 h 881"/>
                <a:gd name="T24" fmla="*/ 1334 w 2392"/>
                <a:gd name="T25" fmla="*/ 353 h 881"/>
                <a:gd name="T26" fmla="*/ 1310 w 2392"/>
                <a:gd name="T27" fmla="*/ 359 h 881"/>
                <a:gd name="T28" fmla="*/ 1214 w 2392"/>
                <a:gd name="T29" fmla="*/ 371 h 881"/>
                <a:gd name="T30" fmla="*/ 1160 w 2392"/>
                <a:gd name="T31" fmla="*/ 365 h 881"/>
                <a:gd name="T32" fmla="*/ 1053 w 2392"/>
                <a:gd name="T33" fmla="*/ 371 h 881"/>
                <a:gd name="T34" fmla="*/ 957 w 2392"/>
                <a:gd name="T35" fmla="*/ 383 h 881"/>
                <a:gd name="T36" fmla="*/ 921 w 2392"/>
                <a:gd name="T37" fmla="*/ 401 h 881"/>
                <a:gd name="T38" fmla="*/ 819 w 2392"/>
                <a:gd name="T39" fmla="*/ 419 h 881"/>
                <a:gd name="T40" fmla="*/ 778 w 2392"/>
                <a:gd name="T41" fmla="*/ 419 h 881"/>
                <a:gd name="T42" fmla="*/ 664 w 2392"/>
                <a:gd name="T43" fmla="*/ 437 h 881"/>
                <a:gd name="T44" fmla="*/ 598 w 2392"/>
                <a:gd name="T45" fmla="*/ 473 h 881"/>
                <a:gd name="T46" fmla="*/ 503 w 2392"/>
                <a:gd name="T47" fmla="*/ 467 h 881"/>
                <a:gd name="T48" fmla="*/ 431 w 2392"/>
                <a:gd name="T49" fmla="*/ 491 h 881"/>
                <a:gd name="T50" fmla="*/ 413 w 2392"/>
                <a:gd name="T51" fmla="*/ 539 h 881"/>
                <a:gd name="T52" fmla="*/ 347 w 2392"/>
                <a:gd name="T53" fmla="*/ 569 h 881"/>
                <a:gd name="T54" fmla="*/ 222 w 2392"/>
                <a:gd name="T55" fmla="*/ 599 h 881"/>
                <a:gd name="T56" fmla="*/ 138 w 2392"/>
                <a:gd name="T57" fmla="*/ 647 h 881"/>
                <a:gd name="T58" fmla="*/ 108 w 2392"/>
                <a:gd name="T59" fmla="*/ 659 h 881"/>
                <a:gd name="T60" fmla="*/ 0 w 2392"/>
                <a:gd name="T61" fmla="*/ 671 h 881"/>
                <a:gd name="T62" fmla="*/ 84 w 2392"/>
                <a:gd name="T63" fmla="*/ 695 h 881"/>
                <a:gd name="T64" fmla="*/ 263 w 2392"/>
                <a:gd name="T65" fmla="*/ 653 h 881"/>
                <a:gd name="T66" fmla="*/ 473 w 2392"/>
                <a:gd name="T67" fmla="*/ 569 h 881"/>
                <a:gd name="T68" fmla="*/ 568 w 2392"/>
                <a:gd name="T69" fmla="*/ 521 h 881"/>
                <a:gd name="T70" fmla="*/ 646 w 2392"/>
                <a:gd name="T71" fmla="*/ 515 h 881"/>
                <a:gd name="T72" fmla="*/ 873 w 2392"/>
                <a:gd name="T73" fmla="*/ 461 h 881"/>
                <a:gd name="T74" fmla="*/ 1148 w 2392"/>
                <a:gd name="T75" fmla="*/ 425 h 881"/>
                <a:gd name="T76" fmla="*/ 1292 w 2392"/>
                <a:gd name="T77" fmla="*/ 461 h 881"/>
                <a:gd name="T78" fmla="*/ 1417 w 2392"/>
                <a:gd name="T79" fmla="*/ 533 h 881"/>
                <a:gd name="T80" fmla="*/ 1435 w 2392"/>
                <a:gd name="T81" fmla="*/ 617 h 881"/>
                <a:gd name="T82" fmla="*/ 1376 w 2392"/>
                <a:gd name="T83" fmla="*/ 653 h 881"/>
                <a:gd name="T84" fmla="*/ 1226 w 2392"/>
                <a:gd name="T85" fmla="*/ 701 h 881"/>
                <a:gd name="T86" fmla="*/ 1112 w 2392"/>
                <a:gd name="T87" fmla="*/ 755 h 881"/>
                <a:gd name="T88" fmla="*/ 1065 w 2392"/>
                <a:gd name="T89" fmla="*/ 809 h 881"/>
                <a:gd name="T90" fmla="*/ 1077 w 2392"/>
                <a:gd name="T91" fmla="*/ 869 h 881"/>
                <a:gd name="T92" fmla="*/ 1106 w 2392"/>
                <a:gd name="T93" fmla="*/ 881 h 881"/>
                <a:gd name="T94" fmla="*/ 1208 w 2392"/>
                <a:gd name="T95" fmla="*/ 869 h 881"/>
                <a:gd name="T96" fmla="*/ 1388 w 2392"/>
                <a:gd name="T97" fmla="*/ 857 h 881"/>
                <a:gd name="T98" fmla="*/ 1441 w 2392"/>
                <a:gd name="T99" fmla="*/ 851 h 881"/>
                <a:gd name="T100" fmla="*/ 1483 w 2392"/>
                <a:gd name="T101" fmla="*/ 833 h 881"/>
                <a:gd name="T102" fmla="*/ 1675 w 2392"/>
                <a:gd name="T103" fmla="*/ 743 h 881"/>
                <a:gd name="T104" fmla="*/ 1806 w 2392"/>
                <a:gd name="T105" fmla="*/ 689 h 881"/>
                <a:gd name="T106" fmla="*/ 1884 w 2392"/>
                <a:gd name="T107" fmla="*/ 581 h 881"/>
                <a:gd name="T108" fmla="*/ 2039 w 2392"/>
                <a:gd name="T109" fmla="*/ 389 h 881"/>
                <a:gd name="T110" fmla="*/ 2207 w 2392"/>
                <a:gd name="T111" fmla="*/ 269 h 881"/>
                <a:gd name="T112" fmla="*/ 2249 w 2392"/>
                <a:gd name="T113" fmla="*/ 239 h 881"/>
                <a:gd name="T114" fmla="*/ 2392 w 2392"/>
                <a:gd name="T115" fmla="*/ 0 h 881"/>
                <a:gd name="T116" fmla="*/ 2302 w 2392"/>
                <a:gd name="T117" fmla="*/ 36 h 881"/>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2392" h="881">
                  <a:moveTo>
                    <a:pt x="2302" y="36"/>
                  </a:moveTo>
                  <a:lnTo>
                    <a:pt x="2266" y="48"/>
                  </a:lnTo>
                  <a:lnTo>
                    <a:pt x="2231" y="54"/>
                  </a:lnTo>
                  <a:lnTo>
                    <a:pt x="2201" y="54"/>
                  </a:lnTo>
                  <a:lnTo>
                    <a:pt x="2195" y="54"/>
                  </a:lnTo>
                  <a:lnTo>
                    <a:pt x="2189" y="54"/>
                  </a:lnTo>
                  <a:lnTo>
                    <a:pt x="2177" y="60"/>
                  </a:lnTo>
                  <a:lnTo>
                    <a:pt x="2147" y="66"/>
                  </a:lnTo>
                  <a:lnTo>
                    <a:pt x="2105" y="78"/>
                  </a:lnTo>
                  <a:lnTo>
                    <a:pt x="2057" y="89"/>
                  </a:lnTo>
                  <a:lnTo>
                    <a:pt x="2021" y="101"/>
                  </a:lnTo>
                  <a:lnTo>
                    <a:pt x="1997" y="107"/>
                  </a:lnTo>
                  <a:lnTo>
                    <a:pt x="1973" y="113"/>
                  </a:lnTo>
                  <a:lnTo>
                    <a:pt x="1956" y="119"/>
                  </a:lnTo>
                  <a:lnTo>
                    <a:pt x="1926" y="131"/>
                  </a:lnTo>
                  <a:lnTo>
                    <a:pt x="1896" y="137"/>
                  </a:lnTo>
                  <a:lnTo>
                    <a:pt x="1860" y="167"/>
                  </a:lnTo>
                  <a:lnTo>
                    <a:pt x="1842" y="191"/>
                  </a:lnTo>
                  <a:lnTo>
                    <a:pt x="1836" y="221"/>
                  </a:lnTo>
                  <a:lnTo>
                    <a:pt x="1836" y="245"/>
                  </a:lnTo>
                  <a:lnTo>
                    <a:pt x="1842" y="269"/>
                  </a:lnTo>
                  <a:lnTo>
                    <a:pt x="1842" y="293"/>
                  </a:lnTo>
                  <a:lnTo>
                    <a:pt x="1842" y="305"/>
                  </a:lnTo>
                  <a:lnTo>
                    <a:pt x="1824" y="323"/>
                  </a:lnTo>
                  <a:lnTo>
                    <a:pt x="1794" y="329"/>
                  </a:lnTo>
                  <a:lnTo>
                    <a:pt x="1758" y="317"/>
                  </a:lnTo>
                  <a:lnTo>
                    <a:pt x="1716" y="299"/>
                  </a:lnTo>
                  <a:lnTo>
                    <a:pt x="1657" y="275"/>
                  </a:lnTo>
                  <a:lnTo>
                    <a:pt x="1597" y="263"/>
                  </a:lnTo>
                  <a:lnTo>
                    <a:pt x="1543" y="257"/>
                  </a:lnTo>
                  <a:lnTo>
                    <a:pt x="1519" y="257"/>
                  </a:lnTo>
                  <a:lnTo>
                    <a:pt x="1507" y="257"/>
                  </a:lnTo>
                  <a:lnTo>
                    <a:pt x="1489" y="263"/>
                  </a:lnTo>
                  <a:lnTo>
                    <a:pt x="1459" y="275"/>
                  </a:lnTo>
                  <a:lnTo>
                    <a:pt x="1399" y="311"/>
                  </a:lnTo>
                  <a:lnTo>
                    <a:pt x="1376" y="329"/>
                  </a:lnTo>
                  <a:lnTo>
                    <a:pt x="1352" y="341"/>
                  </a:lnTo>
                  <a:lnTo>
                    <a:pt x="1334" y="353"/>
                  </a:lnTo>
                  <a:lnTo>
                    <a:pt x="1328" y="359"/>
                  </a:lnTo>
                  <a:lnTo>
                    <a:pt x="1322" y="359"/>
                  </a:lnTo>
                  <a:lnTo>
                    <a:pt x="1310" y="359"/>
                  </a:lnTo>
                  <a:lnTo>
                    <a:pt x="1286" y="365"/>
                  </a:lnTo>
                  <a:lnTo>
                    <a:pt x="1262" y="365"/>
                  </a:lnTo>
                  <a:lnTo>
                    <a:pt x="1214" y="371"/>
                  </a:lnTo>
                  <a:lnTo>
                    <a:pt x="1196" y="371"/>
                  </a:lnTo>
                  <a:lnTo>
                    <a:pt x="1178" y="365"/>
                  </a:lnTo>
                  <a:lnTo>
                    <a:pt x="1160" y="365"/>
                  </a:lnTo>
                  <a:lnTo>
                    <a:pt x="1130" y="365"/>
                  </a:lnTo>
                  <a:lnTo>
                    <a:pt x="1095" y="365"/>
                  </a:lnTo>
                  <a:lnTo>
                    <a:pt x="1053" y="371"/>
                  </a:lnTo>
                  <a:lnTo>
                    <a:pt x="1017" y="377"/>
                  </a:lnTo>
                  <a:lnTo>
                    <a:pt x="981" y="377"/>
                  </a:lnTo>
                  <a:lnTo>
                    <a:pt x="957" y="383"/>
                  </a:lnTo>
                  <a:lnTo>
                    <a:pt x="945" y="389"/>
                  </a:lnTo>
                  <a:lnTo>
                    <a:pt x="939" y="395"/>
                  </a:lnTo>
                  <a:lnTo>
                    <a:pt x="921" y="401"/>
                  </a:lnTo>
                  <a:lnTo>
                    <a:pt x="879" y="407"/>
                  </a:lnTo>
                  <a:lnTo>
                    <a:pt x="837" y="419"/>
                  </a:lnTo>
                  <a:lnTo>
                    <a:pt x="819" y="419"/>
                  </a:lnTo>
                  <a:lnTo>
                    <a:pt x="808" y="419"/>
                  </a:lnTo>
                  <a:lnTo>
                    <a:pt x="796" y="419"/>
                  </a:lnTo>
                  <a:lnTo>
                    <a:pt x="778" y="419"/>
                  </a:lnTo>
                  <a:lnTo>
                    <a:pt x="754" y="419"/>
                  </a:lnTo>
                  <a:lnTo>
                    <a:pt x="724" y="425"/>
                  </a:lnTo>
                  <a:lnTo>
                    <a:pt x="664" y="437"/>
                  </a:lnTo>
                  <a:lnTo>
                    <a:pt x="640" y="449"/>
                  </a:lnTo>
                  <a:lnTo>
                    <a:pt x="616" y="461"/>
                  </a:lnTo>
                  <a:lnTo>
                    <a:pt x="598" y="473"/>
                  </a:lnTo>
                  <a:lnTo>
                    <a:pt x="580" y="473"/>
                  </a:lnTo>
                  <a:lnTo>
                    <a:pt x="538" y="473"/>
                  </a:lnTo>
                  <a:lnTo>
                    <a:pt x="503" y="467"/>
                  </a:lnTo>
                  <a:lnTo>
                    <a:pt x="461" y="473"/>
                  </a:lnTo>
                  <a:lnTo>
                    <a:pt x="443" y="479"/>
                  </a:lnTo>
                  <a:lnTo>
                    <a:pt x="431" y="491"/>
                  </a:lnTo>
                  <a:lnTo>
                    <a:pt x="425" y="509"/>
                  </a:lnTo>
                  <a:lnTo>
                    <a:pt x="419" y="533"/>
                  </a:lnTo>
                  <a:lnTo>
                    <a:pt x="413" y="539"/>
                  </a:lnTo>
                  <a:lnTo>
                    <a:pt x="407" y="545"/>
                  </a:lnTo>
                  <a:lnTo>
                    <a:pt x="389" y="551"/>
                  </a:lnTo>
                  <a:lnTo>
                    <a:pt x="347" y="569"/>
                  </a:lnTo>
                  <a:lnTo>
                    <a:pt x="299" y="587"/>
                  </a:lnTo>
                  <a:lnTo>
                    <a:pt x="257" y="593"/>
                  </a:lnTo>
                  <a:lnTo>
                    <a:pt x="222" y="599"/>
                  </a:lnTo>
                  <a:lnTo>
                    <a:pt x="180" y="617"/>
                  </a:lnTo>
                  <a:lnTo>
                    <a:pt x="150" y="641"/>
                  </a:lnTo>
                  <a:lnTo>
                    <a:pt x="138" y="647"/>
                  </a:lnTo>
                  <a:lnTo>
                    <a:pt x="132" y="653"/>
                  </a:lnTo>
                  <a:lnTo>
                    <a:pt x="126" y="659"/>
                  </a:lnTo>
                  <a:lnTo>
                    <a:pt x="108" y="659"/>
                  </a:lnTo>
                  <a:lnTo>
                    <a:pt x="96" y="653"/>
                  </a:lnTo>
                  <a:lnTo>
                    <a:pt x="90" y="653"/>
                  </a:lnTo>
                  <a:lnTo>
                    <a:pt x="0" y="671"/>
                  </a:lnTo>
                  <a:lnTo>
                    <a:pt x="12" y="689"/>
                  </a:lnTo>
                  <a:lnTo>
                    <a:pt x="42" y="695"/>
                  </a:lnTo>
                  <a:lnTo>
                    <a:pt x="84" y="695"/>
                  </a:lnTo>
                  <a:lnTo>
                    <a:pt x="132" y="683"/>
                  </a:lnTo>
                  <a:lnTo>
                    <a:pt x="192" y="671"/>
                  </a:lnTo>
                  <a:lnTo>
                    <a:pt x="263" y="653"/>
                  </a:lnTo>
                  <a:lnTo>
                    <a:pt x="335" y="629"/>
                  </a:lnTo>
                  <a:lnTo>
                    <a:pt x="407" y="599"/>
                  </a:lnTo>
                  <a:lnTo>
                    <a:pt x="473" y="569"/>
                  </a:lnTo>
                  <a:lnTo>
                    <a:pt x="527" y="545"/>
                  </a:lnTo>
                  <a:lnTo>
                    <a:pt x="562" y="527"/>
                  </a:lnTo>
                  <a:lnTo>
                    <a:pt x="568" y="521"/>
                  </a:lnTo>
                  <a:lnTo>
                    <a:pt x="574" y="521"/>
                  </a:lnTo>
                  <a:lnTo>
                    <a:pt x="604" y="521"/>
                  </a:lnTo>
                  <a:lnTo>
                    <a:pt x="646" y="515"/>
                  </a:lnTo>
                  <a:lnTo>
                    <a:pt x="712" y="497"/>
                  </a:lnTo>
                  <a:lnTo>
                    <a:pt x="790" y="479"/>
                  </a:lnTo>
                  <a:lnTo>
                    <a:pt x="873" y="461"/>
                  </a:lnTo>
                  <a:lnTo>
                    <a:pt x="963" y="443"/>
                  </a:lnTo>
                  <a:lnTo>
                    <a:pt x="1059" y="431"/>
                  </a:lnTo>
                  <a:lnTo>
                    <a:pt x="1148" y="425"/>
                  </a:lnTo>
                  <a:lnTo>
                    <a:pt x="1178" y="425"/>
                  </a:lnTo>
                  <a:lnTo>
                    <a:pt x="1214" y="437"/>
                  </a:lnTo>
                  <a:lnTo>
                    <a:pt x="1292" y="461"/>
                  </a:lnTo>
                  <a:lnTo>
                    <a:pt x="1340" y="479"/>
                  </a:lnTo>
                  <a:lnTo>
                    <a:pt x="1382" y="503"/>
                  </a:lnTo>
                  <a:lnTo>
                    <a:pt x="1417" y="533"/>
                  </a:lnTo>
                  <a:lnTo>
                    <a:pt x="1441" y="563"/>
                  </a:lnTo>
                  <a:lnTo>
                    <a:pt x="1447" y="587"/>
                  </a:lnTo>
                  <a:lnTo>
                    <a:pt x="1435" y="617"/>
                  </a:lnTo>
                  <a:lnTo>
                    <a:pt x="1423" y="629"/>
                  </a:lnTo>
                  <a:lnTo>
                    <a:pt x="1405" y="641"/>
                  </a:lnTo>
                  <a:lnTo>
                    <a:pt x="1376" y="653"/>
                  </a:lnTo>
                  <a:lnTo>
                    <a:pt x="1346" y="665"/>
                  </a:lnTo>
                  <a:lnTo>
                    <a:pt x="1280" y="683"/>
                  </a:lnTo>
                  <a:lnTo>
                    <a:pt x="1226" y="701"/>
                  </a:lnTo>
                  <a:lnTo>
                    <a:pt x="1178" y="719"/>
                  </a:lnTo>
                  <a:lnTo>
                    <a:pt x="1142" y="743"/>
                  </a:lnTo>
                  <a:lnTo>
                    <a:pt x="1112" y="755"/>
                  </a:lnTo>
                  <a:lnTo>
                    <a:pt x="1089" y="773"/>
                  </a:lnTo>
                  <a:lnTo>
                    <a:pt x="1077" y="791"/>
                  </a:lnTo>
                  <a:lnTo>
                    <a:pt x="1065" y="809"/>
                  </a:lnTo>
                  <a:lnTo>
                    <a:pt x="1059" y="833"/>
                  </a:lnTo>
                  <a:lnTo>
                    <a:pt x="1065" y="857"/>
                  </a:lnTo>
                  <a:lnTo>
                    <a:pt x="1077" y="869"/>
                  </a:lnTo>
                  <a:lnTo>
                    <a:pt x="1083" y="875"/>
                  </a:lnTo>
                  <a:lnTo>
                    <a:pt x="1089" y="881"/>
                  </a:lnTo>
                  <a:lnTo>
                    <a:pt x="1106" y="881"/>
                  </a:lnTo>
                  <a:lnTo>
                    <a:pt x="1124" y="875"/>
                  </a:lnTo>
                  <a:lnTo>
                    <a:pt x="1148" y="875"/>
                  </a:lnTo>
                  <a:lnTo>
                    <a:pt x="1208" y="869"/>
                  </a:lnTo>
                  <a:lnTo>
                    <a:pt x="1268" y="863"/>
                  </a:lnTo>
                  <a:lnTo>
                    <a:pt x="1328" y="863"/>
                  </a:lnTo>
                  <a:lnTo>
                    <a:pt x="1388" y="857"/>
                  </a:lnTo>
                  <a:lnTo>
                    <a:pt x="1411" y="857"/>
                  </a:lnTo>
                  <a:lnTo>
                    <a:pt x="1429" y="851"/>
                  </a:lnTo>
                  <a:lnTo>
                    <a:pt x="1441" y="851"/>
                  </a:lnTo>
                  <a:lnTo>
                    <a:pt x="1447" y="851"/>
                  </a:lnTo>
                  <a:lnTo>
                    <a:pt x="1459" y="845"/>
                  </a:lnTo>
                  <a:lnTo>
                    <a:pt x="1483" y="833"/>
                  </a:lnTo>
                  <a:lnTo>
                    <a:pt x="1525" y="815"/>
                  </a:lnTo>
                  <a:lnTo>
                    <a:pt x="1573" y="791"/>
                  </a:lnTo>
                  <a:lnTo>
                    <a:pt x="1675" y="743"/>
                  </a:lnTo>
                  <a:lnTo>
                    <a:pt x="1716" y="725"/>
                  </a:lnTo>
                  <a:lnTo>
                    <a:pt x="1752" y="713"/>
                  </a:lnTo>
                  <a:lnTo>
                    <a:pt x="1806" y="689"/>
                  </a:lnTo>
                  <a:lnTo>
                    <a:pt x="1842" y="653"/>
                  </a:lnTo>
                  <a:lnTo>
                    <a:pt x="1866" y="611"/>
                  </a:lnTo>
                  <a:lnTo>
                    <a:pt x="1884" y="581"/>
                  </a:lnTo>
                  <a:lnTo>
                    <a:pt x="1926" y="515"/>
                  </a:lnTo>
                  <a:lnTo>
                    <a:pt x="1979" y="449"/>
                  </a:lnTo>
                  <a:lnTo>
                    <a:pt x="2039" y="389"/>
                  </a:lnTo>
                  <a:lnTo>
                    <a:pt x="2105" y="341"/>
                  </a:lnTo>
                  <a:lnTo>
                    <a:pt x="2159" y="299"/>
                  </a:lnTo>
                  <a:lnTo>
                    <a:pt x="2207" y="269"/>
                  </a:lnTo>
                  <a:lnTo>
                    <a:pt x="2237" y="245"/>
                  </a:lnTo>
                  <a:lnTo>
                    <a:pt x="2249" y="239"/>
                  </a:lnTo>
                  <a:lnTo>
                    <a:pt x="2392" y="167"/>
                  </a:lnTo>
                  <a:lnTo>
                    <a:pt x="2392" y="60"/>
                  </a:lnTo>
                  <a:lnTo>
                    <a:pt x="2392" y="0"/>
                  </a:lnTo>
                  <a:lnTo>
                    <a:pt x="2344" y="18"/>
                  </a:lnTo>
                  <a:lnTo>
                    <a:pt x="2302" y="36"/>
                  </a:lnTo>
                  <a:close/>
                </a:path>
              </a:pathLst>
            </a:custGeom>
            <a:solidFill>
              <a:schemeClr val="bg1"/>
            </a:solidFill>
            <a:ln w="9525">
              <a:noFill/>
              <a:round/>
            </a:ln>
          </p:spPr>
          <p:txBody>
            <a:body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en-US" sz="1800" b="0" i="0" u="none" strike="noStrike" kern="1200" cap="none" spc="0" normalizeH="0" baseline="0" noProof="0" smtClean="0">
                <a:ln>
                  <a:noFill/>
                </a:ln>
                <a:solidFill>
                  <a:schemeClr val="tx1"/>
                </a:solidFill>
                <a:effectLst/>
                <a:uLnTx/>
                <a:uFillTx/>
                <a:latin typeface="Garamond" panose="02020404030301010803" pitchFamily="18" charset="0"/>
                <a:ea typeface="+mn-ea"/>
                <a:cs typeface="Arial" panose="020B0604020202020204" pitchFamily="34" charset="0"/>
              </a:endParaRPr>
            </a:p>
          </p:txBody>
        </p:sp>
        <p:sp>
          <p:nvSpPr>
            <p:cNvPr id="33" name="Freeform 12"/>
            <p:cNvSpPr/>
            <p:nvPr/>
          </p:nvSpPr>
          <p:spPr bwMode="hidden">
            <a:xfrm>
              <a:off x="3839" y="1854"/>
              <a:ext cx="577" cy="258"/>
            </a:xfrm>
            <a:custGeom>
              <a:avLst/>
              <a:gdLst/>
              <a:ahLst/>
              <a:cxnLst>
                <a:cxn ang="0">
                  <a:pos x="30" y="245"/>
                </a:cxn>
                <a:cxn ang="0">
                  <a:pos x="18" y="251"/>
                </a:cxn>
                <a:cxn ang="0">
                  <a:pos x="6" y="257"/>
                </a:cxn>
                <a:cxn ang="0">
                  <a:pos x="0" y="257"/>
                </a:cxn>
                <a:cxn ang="0">
                  <a:pos x="305" y="113"/>
                </a:cxn>
                <a:cxn ang="0">
                  <a:pos x="520" y="0"/>
                </a:cxn>
                <a:cxn ang="0">
                  <a:pos x="526" y="6"/>
                </a:cxn>
                <a:cxn ang="0">
                  <a:pos x="544" y="18"/>
                </a:cxn>
                <a:cxn ang="0">
                  <a:pos x="550" y="24"/>
                </a:cxn>
                <a:cxn ang="0">
                  <a:pos x="550" y="36"/>
                </a:cxn>
                <a:cxn ang="0">
                  <a:pos x="544" y="42"/>
                </a:cxn>
                <a:cxn ang="0">
                  <a:pos x="526" y="54"/>
                </a:cxn>
                <a:cxn ang="0">
                  <a:pos x="514" y="60"/>
                </a:cxn>
                <a:cxn ang="0">
                  <a:pos x="502" y="66"/>
                </a:cxn>
                <a:cxn ang="0">
                  <a:pos x="448" y="84"/>
                </a:cxn>
                <a:cxn ang="0">
                  <a:pos x="382" y="113"/>
                </a:cxn>
                <a:cxn ang="0">
                  <a:pos x="305" y="143"/>
                </a:cxn>
                <a:cxn ang="0">
                  <a:pos x="227" y="173"/>
                </a:cxn>
                <a:cxn ang="0">
                  <a:pos x="149" y="203"/>
                </a:cxn>
                <a:cxn ang="0">
                  <a:pos x="83" y="227"/>
                </a:cxn>
                <a:cxn ang="0">
                  <a:pos x="30" y="245"/>
                </a:cxn>
                <a:cxn ang="0">
                  <a:pos x="30" y="245"/>
                </a:cxn>
              </a:cxnLst>
              <a:rect l="0" t="0" r="r" b="b"/>
              <a:pathLst>
                <a:path w="550" h="257">
                  <a:moveTo>
                    <a:pt x="30" y="245"/>
                  </a:moveTo>
                  <a:lnTo>
                    <a:pt x="18" y="251"/>
                  </a:lnTo>
                  <a:lnTo>
                    <a:pt x="6" y="257"/>
                  </a:lnTo>
                  <a:lnTo>
                    <a:pt x="0" y="257"/>
                  </a:lnTo>
                  <a:lnTo>
                    <a:pt x="305" y="113"/>
                  </a:lnTo>
                  <a:lnTo>
                    <a:pt x="520" y="0"/>
                  </a:lnTo>
                  <a:lnTo>
                    <a:pt x="526" y="6"/>
                  </a:lnTo>
                  <a:lnTo>
                    <a:pt x="544" y="18"/>
                  </a:lnTo>
                  <a:lnTo>
                    <a:pt x="550" y="24"/>
                  </a:lnTo>
                  <a:lnTo>
                    <a:pt x="550" y="36"/>
                  </a:lnTo>
                  <a:lnTo>
                    <a:pt x="544" y="42"/>
                  </a:lnTo>
                  <a:lnTo>
                    <a:pt x="526" y="54"/>
                  </a:lnTo>
                  <a:lnTo>
                    <a:pt x="514" y="60"/>
                  </a:lnTo>
                  <a:lnTo>
                    <a:pt x="502" y="66"/>
                  </a:lnTo>
                  <a:lnTo>
                    <a:pt x="448" y="84"/>
                  </a:lnTo>
                  <a:lnTo>
                    <a:pt x="382" y="113"/>
                  </a:lnTo>
                  <a:lnTo>
                    <a:pt x="305" y="143"/>
                  </a:lnTo>
                  <a:lnTo>
                    <a:pt x="227" y="173"/>
                  </a:lnTo>
                  <a:lnTo>
                    <a:pt x="149" y="203"/>
                  </a:lnTo>
                  <a:lnTo>
                    <a:pt x="83" y="227"/>
                  </a:lnTo>
                  <a:lnTo>
                    <a:pt x="30" y="245"/>
                  </a:lnTo>
                  <a:lnTo>
                    <a:pt x="30" y="245"/>
                  </a:lnTo>
                  <a:close/>
                </a:path>
              </a:pathLst>
            </a:custGeom>
            <a:gradFill rotWithShape="0">
              <a:gsLst>
                <a:gs pos="0">
                  <a:schemeClr val="bg2">
                    <a:gamma/>
                    <a:tint val="94118"/>
                    <a:invGamma/>
                  </a:schemeClr>
                </a:gs>
                <a:gs pos="100000">
                  <a:schemeClr val="bg2"/>
                </a:gs>
              </a:gsLst>
              <a:lin ang="2700000" scaled="1"/>
            </a:gradFill>
            <a:ln w="9525">
              <a:noFill/>
              <a:round/>
            </a:ln>
          </p:spPr>
          <p:txBody>
            <a:bodyPr/>
            <a:lstStyle/>
            <a:p>
              <a:pPr marL="0" marR="0" lvl="0" indent="0" algn="r" defTabSz="914400" rtl="1" eaLnBrk="1" fontAlgn="base"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chemeClr val="tx1"/>
                </a:solidFill>
                <a:effectLst/>
                <a:uLnTx/>
                <a:uFillTx/>
                <a:latin typeface="Garamond" panose="02020404030301010803" pitchFamily="18" charset="0"/>
                <a:ea typeface="+mn-ea"/>
                <a:cs typeface="Arial" panose="020B0604020202020204" pitchFamily="34" charset="0"/>
              </a:endParaRPr>
            </a:p>
          </p:txBody>
        </p:sp>
        <p:sp>
          <p:nvSpPr>
            <p:cNvPr id="34" name="Freeform 13"/>
            <p:cNvSpPr/>
            <p:nvPr/>
          </p:nvSpPr>
          <p:spPr bwMode="hidden">
            <a:xfrm>
              <a:off x="5327" y="1642"/>
              <a:ext cx="5" cy="1"/>
            </a:xfrm>
            <a:custGeom>
              <a:avLst/>
              <a:gdLst>
                <a:gd name="T0" fmla="*/ 0 w 5"/>
                <a:gd name="T1" fmla="*/ 0 h 1"/>
                <a:gd name="T2" fmla="*/ 5 w 5"/>
                <a:gd name="T3" fmla="*/ 0 h 1"/>
                <a:gd name="T4" fmla="*/ 0 w 5"/>
                <a:gd name="T5" fmla="*/ 0 h 1"/>
                <a:gd name="T6" fmla="*/ 0 w 5"/>
                <a:gd name="T7" fmla="*/ 0 h 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5" h="1">
                  <a:moveTo>
                    <a:pt x="0" y="0"/>
                  </a:moveTo>
                  <a:lnTo>
                    <a:pt x="5" y="0"/>
                  </a:lnTo>
                  <a:lnTo>
                    <a:pt x="0" y="0"/>
                  </a:lnTo>
                  <a:close/>
                </a:path>
              </a:pathLst>
            </a:custGeom>
            <a:solidFill>
              <a:srgbClr val="FED1AD"/>
            </a:solidFill>
            <a:ln w="9525">
              <a:noFill/>
              <a:round/>
            </a:ln>
          </p:spPr>
          <p:txBody>
            <a:body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en-US" sz="1800" b="0" i="0" u="none" strike="noStrike" kern="1200" cap="none" spc="0" normalizeH="0" baseline="0" noProof="0" smtClean="0">
                <a:ln>
                  <a:noFill/>
                </a:ln>
                <a:solidFill>
                  <a:schemeClr val="tx1"/>
                </a:solidFill>
                <a:effectLst/>
                <a:uLnTx/>
                <a:uFillTx/>
                <a:latin typeface="Garamond" panose="02020404030301010803" pitchFamily="18" charset="0"/>
                <a:ea typeface="+mn-ea"/>
                <a:cs typeface="Arial" panose="020B0604020202020204" pitchFamily="34" charset="0"/>
              </a:endParaRPr>
            </a:p>
          </p:txBody>
        </p:sp>
        <p:sp>
          <p:nvSpPr>
            <p:cNvPr id="35" name="Freeform 14"/>
            <p:cNvSpPr/>
            <p:nvPr/>
          </p:nvSpPr>
          <p:spPr bwMode="hidden">
            <a:xfrm>
              <a:off x="3839" y="1728"/>
              <a:ext cx="716" cy="383"/>
            </a:xfrm>
            <a:custGeom>
              <a:avLst/>
              <a:gdLst/>
              <a:ahLst/>
              <a:cxnLst>
                <a:cxn ang="0">
                  <a:pos x="659" y="6"/>
                </a:cxn>
                <a:cxn ang="0">
                  <a:pos x="588" y="42"/>
                </a:cxn>
                <a:cxn ang="0">
                  <a:pos x="515" y="84"/>
                </a:cxn>
                <a:cxn ang="0">
                  <a:pos x="509" y="90"/>
                </a:cxn>
                <a:cxn ang="0">
                  <a:pos x="485" y="102"/>
                </a:cxn>
                <a:cxn ang="0">
                  <a:pos x="455" y="120"/>
                </a:cxn>
                <a:cxn ang="0">
                  <a:pos x="425" y="138"/>
                </a:cxn>
                <a:cxn ang="0">
                  <a:pos x="371" y="168"/>
                </a:cxn>
                <a:cxn ang="0">
                  <a:pos x="306" y="198"/>
                </a:cxn>
                <a:cxn ang="0">
                  <a:pos x="186" y="251"/>
                </a:cxn>
                <a:cxn ang="0">
                  <a:pos x="131" y="269"/>
                </a:cxn>
                <a:cxn ang="0">
                  <a:pos x="89" y="287"/>
                </a:cxn>
                <a:cxn ang="0">
                  <a:pos x="53" y="305"/>
                </a:cxn>
                <a:cxn ang="0">
                  <a:pos x="36" y="311"/>
                </a:cxn>
                <a:cxn ang="0">
                  <a:pos x="12" y="329"/>
                </a:cxn>
                <a:cxn ang="0">
                  <a:pos x="0" y="353"/>
                </a:cxn>
                <a:cxn ang="0">
                  <a:pos x="0" y="371"/>
                </a:cxn>
                <a:cxn ang="0">
                  <a:pos x="0" y="383"/>
                </a:cxn>
                <a:cxn ang="0">
                  <a:pos x="0" y="383"/>
                </a:cxn>
                <a:cxn ang="0">
                  <a:pos x="12" y="371"/>
                </a:cxn>
                <a:cxn ang="0">
                  <a:pos x="30" y="353"/>
                </a:cxn>
                <a:cxn ang="0">
                  <a:pos x="53" y="335"/>
                </a:cxn>
                <a:cxn ang="0">
                  <a:pos x="77" y="317"/>
                </a:cxn>
                <a:cxn ang="0">
                  <a:pos x="101" y="311"/>
                </a:cxn>
                <a:cxn ang="0">
                  <a:pos x="131" y="299"/>
                </a:cxn>
                <a:cxn ang="0">
                  <a:pos x="204" y="269"/>
                </a:cxn>
                <a:cxn ang="0">
                  <a:pos x="240" y="251"/>
                </a:cxn>
                <a:cxn ang="0">
                  <a:pos x="270" y="239"/>
                </a:cxn>
                <a:cxn ang="0">
                  <a:pos x="294" y="228"/>
                </a:cxn>
                <a:cxn ang="0">
                  <a:pos x="312" y="222"/>
                </a:cxn>
                <a:cxn ang="0">
                  <a:pos x="330" y="210"/>
                </a:cxn>
                <a:cxn ang="0">
                  <a:pos x="365" y="186"/>
                </a:cxn>
                <a:cxn ang="0">
                  <a:pos x="419" y="156"/>
                </a:cxn>
                <a:cxn ang="0">
                  <a:pos x="473" y="120"/>
                </a:cxn>
                <a:cxn ang="0">
                  <a:pos x="527" y="90"/>
                </a:cxn>
                <a:cxn ang="0">
                  <a:pos x="576" y="60"/>
                </a:cxn>
                <a:cxn ang="0">
                  <a:pos x="612" y="42"/>
                </a:cxn>
                <a:cxn ang="0">
                  <a:pos x="629" y="36"/>
                </a:cxn>
                <a:cxn ang="0">
                  <a:pos x="647" y="30"/>
                </a:cxn>
                <a:cxn ang="0">
                  <a:pos x="677" y="18"/>
                </a:cxn>
                <a:cxn ang="0">
                  <a:pos x="701" y="6"/>
                </a:cxn>
                <a:cxn ang="0">
                  <a:pos x="713" y="0"/>
                </a:cxn>
                <a:cxn ang="0">
                  <a:pos x="713" y="0"/>
                </a:cxn>
                <a:cxn ang="0">
                  <a:pos x="659" y="6"/>
                </a:cxn>
                <a:cxn ang="0">
                  <a:pos x="716" y="63"/>
                </a:cxn>
              </a:cxnLst>
              <a:rect l="0" t="0" r="r" b="b"/>
              <a:pathLst>
                <a:path w="716" h="383">
                  <a:moveTo>
                    <a:pt x="659" y="6"/>
                  </a:moveTo>
                  <a:lnTo>
                    <a:pt x="588" y="42"/>
                  </a:lnTo>
                  <a:lnTo>
                    <a:pt x="515" y="84"/>
                  </a:lnTo>
                  <a:lnTo>
                    <a:pt x="509" y="90"/>
                  </a:lnTo>
                  <a:lnTo>
                    <a:pt x="485" y="102"/>
                  </a:lnTo>
                  <a:lnTo>
                    <a:pt x="455" y="120"/>
                  </a:lnTo>
                  <a:lnTo>
                    <a:pt x="425" y="138"/>
                  </a:lnTo>
                  <a:lnTo>
                    <a:pt x="371" y="168"/>
                  </a:lnTo>
                  <a:lnTo>
                    <a:pt x="306" y="198"/>
                  </a:lnTo>
                  <a:lnTo>
                    <a:pt x="186" y="251"/>
                  </a:lnTo>
                  <a:lnTo>
                    <a:pt x="131" y="269"/>
                  </a:lnTo>
                  <a:lnTo>
                    <a:pt x="89" y="287"/>
                  </a:lnTo>
                  <a:lnTo>
                    <a:pt x="53" y="305"/>
                  </a:lnTo>
                  <a:lnTo>
                    <a:pt x="36" y="311"/>
                  </a:lnTo>
                  <a:lnTo>
                    <a:pt x="12" y="329"/>
                  </a:lnTo>
                  <a:lnTo>
                    <a:pt x="0" y="353"/>
                  </a:lnTo>
                  <a:lnTo>
                    <a:pt x="0" y="371"/>
                  </a:lnTo>
                  <a:lnTo>
                    <a:pt x="0" y="383"/>
                  </a:lnTo>
                  <a:lnTo>
                    <a:pt x="0" y="383"/>
                  </a:lnTo>
                  <a:lnTo>
                    <a:pt x="12" y="371"/>
                  </a:lnTo>
                  <a:lnTo>
                    <a:pt x="30" y="353"/>
                  </a:lnTo>
                  <a:lnTo>
                    <a:pt x="53" y="335"/>
                  </a:lnTo>
                  <a:lnTo>
                    <a:pt x="77" y="317"/>
                  </a:lnTo>
                  <a:lnTo>
                    <a:pt x="101" y="311"/>
                  </a:lnTo>
                  <a:lnTo>
                    <a:pt x="131" y="299"/>
                  </a:lnTo>
                  <a:lnTo>
                    <a:pt x="204" y="269"/>
                  </a:lnTo>
                  <a:lnTo>
                    <a:pt x="240" y="251"/>
                  </a:lnTo>
                  <a:lnTo>
                    <a:pt x="270" y="239"/>
                  </a:lnTo>
                  <a:lnTo>
                    <a:pt x="294" y="228"/>
                  </a:lnTo>
                  <a:lnTo>
                    <a:pt x="312" y="222"/>
                  </a:lnTo>
                  <a:lnTo>
                    <a:pt x="330" y="210"/>
                  </a:lnTo>
                  <a:lnTo>
                    <a:pt x="365" y="186"/>
                  </a:lnTo>
                  <a:lnTo>
                    <a:pt x="419" y="156"/>
                  </a:lnTo>
                  <a:lnTo>
                    <a:pt x="473" y="120"/>
                  </a:lnTo>
                  <a:lnTo>
                    <a:pt x="527" y="90"/>
                  </a:lnTo>
                  <a:lnTo>
                    <a:pt x="576" y="60"/>
                  </a:lnTo>
                  <a:lnTo>
                    <a:pt x="612" y="42"/>
                  </a:lnTo>
                  <a:lnTo>
                    <a:pt x="629" y="36"/>
                  </a:lnTo>
                  <a:lnTo>
                    <a:pt x="647" y="30"/>
                  </a:lnTo>
                  <a:lnTo>
                    <a:pt x="677" y="18"/>
                  </a:lnTo>
                  <a:lnTo>
                    <a:pt x="701" y="6"/>
                  </a:lnTo>
                  <a:lnTo>
                    <a:pt x="713" y="0"/>
                  </a:lnTo>
                  <a:lnTo>
                    <a:pt x="713" y="0"/>
                  </a:lnTo>
                  <a:lnTo>
                    <a:pt x="659" y="6"/>
                  </a:lnTo>
                  <a:lnTo>
                    <a:pt x="716" y="63"/>
                  </a:lnTo>
                </a:path>
              </a:pathLst>
            </a:custGeom>
            <a:gradFill rotWithShape="0">
              <a:gsLst>
                <a:gs pos="0">
                  <a:schemeClr val="bg2">
                    <a:gamma/>
                    <a:tint val="94118"/>
                    <a:invGamma/>
                  </a:schemeClr>
                </a:gs>
                <a:gs pos="100000">
                  <a:schemeClr val="bg2"/>
                </a:gs>
              </a:gsLst>
              <a:lin ang="2700000" scaled="1"/>
            </a:gradFill>
            <a:ln w="9525">
              <a:noFill/>
              <a:round/>
            </a:ln>
          </p:spPr>
          <p:txBody>
            <a:bodyPr/>
            <a:lstStyle/>
            <a:p>
              <a:pPr marL="0" marR="0" lvl="0" indent="0" algn="r" defTabSz="914400" rtl="1" eaLnBrk="1" fontAlgn="base"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chemeClr val="tx1"/>
                </a:solidFill>
                <a:effectLst/>
                <a:uLnTx/>
                <a:uFillTx/>
                <a:latin typeface="Garamond" panose="02020404030301010803" pitchFamily="18" charset="0"/>
                <a:ea typeface="+mn-ea"/>
                <a:cs typeface="Arial" panose="020B0604020202020204" pitchFamily="34" charset="0"/>
              </a:endParaRPr>
            </a:p>
          </p:txBody>
        </p:sp>
        <p:sp>
          <p:nvSpPr>
            <p:cNvPr id="36" name="Freeform 15"/>
            <p:cNvSpPr/>
            <p:nvPr/>
          </p:nvSpPr>
          <p:spPr bwMode="hidden">
            <a:xfrm>
              <a:off x="3453" y="2271"/>
              <a:ext cx="318" cy="225"/>
            </a:xfrm>
            <a:custGeom>
              <a:avLst/>
              <a:gdLst/>
              <a:ahLst/>
              <a:cxnLst>
                <a:cxn ang="0">
                  <a:pos x="6" y="225"/>
                </a:cxn>
                <a:cxn ang="0">
                  <a:pos x="0" y="195"/>
                </a:cxn>
                <a:cxn ang="0">
                  <a:pos x="315" y="0"/>
                </a:cxn>
                <a:cxn ang="0">
                  <a:pos x="303" y="27"/>
                </a:cxn>
                <a:cxn ang="0">
                  <a:pos x="318" y="42"/>
                </a:cxn>
              </a:cxnLst>
              <a:rect l="0" t="0" r="r" b="b"/>
              <a:pathLst>
                <a:path w="318" h="225">
                  <a:moveTo>
                    <a:pt x="6" y="225"/>
                  </a:moveTo>
                  <a:lnTo>
                    <a:pt x="0" y="195"/>
                  </a:lnTo>
                  <a:lnTo>
                    <a:pt x="315" y="0"/>
                  </a:lnTo>
                  <a:lnTo>
                    <a:pt x="303" y="27"/>
                  </a:lnTo>
                  <a:lnTo>
                    <a:pt x="318" y="42"/>
                  </a:lnTo>
                </a:path>
              </a:pathLst>
            </a:custGeom>
            <a:gradFill rotWithShape="0">
              <a:gsLst>
                <a:gs pos="0">
                  <a:schemeClr val="bg2">
                    <a:gamma/>
                    <a:tint val="94118"/>
                    <a:invGamma/>
                  </a:schemeClr>
                </a:gs>
                <a:gs pos="100000">
                  <a:schemeClr val="bg2"/>
                </a:gs>
              </a:gsLst>
              <a:lin ang="2700000" scaled="1"/>
            </a:gradFill>
            <a:ln w="9525">
              <a:noFill/>
              <a:round/>
            </a:ln>
          </p:spPr>
          <p:txBody>
            <a:bodyPr/>
            <a:lstStyle/>
            <a:p>
              <a:pPr marL="0" marR="0" lvl="0" indent="0" algn="r" defTabSz="914400" rtl="1" eaLnBrk="1" fontAlgn="base"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chemeClr val="tx1"/>
                </a:solidFill>
                <a:effectLst/>
                <a:uLnTx/>
                <a:uFillTx/>
                <a:latin typeface="Garamond" panose="02020404030301010803" pitchFamily="18" charset="0"/>
                <a:ea typeface="+mn-ea"/>
                <a:cs typeface="Arial" panose="020B0604020202020204" pitchFamily="34" charset="0"/>
              </a:endParaRPr>
            </a:p>
          </p:txBody>
        </p:sp>
        <p:sp>
          <p:nvSpPr>
            <p:cNvPr id="37" name="Freeform 16"/>
            <p:cNvSpPr/>
            <p:nvPr/>
          </p:nvSpPr>
          <p:spPr bwMode="hidden">
            <a:xfrm>
              <a:off x="0" y="2658"/>
              <a:ext cx="2595" cy="933"/>
            </a:xfrm>
            <a:custGeom>
              <a:avLst/>
              <a:gdLst/>
              <a:ahLst/>
              <a:cxnLst>
                <a:cxn ang="0">
                  <a:pos x="1050" y="657"/>
                </a:cxn>
                <a:cxn ang="0">
                  <a:pos x="1581" y="690"/>
                </a:cxn>
                <a:cxn ang="0">
                  <a:pos x="1671" y="723"/>
                </a:cxn>
                <a:cxn ang="0">
                  <a:pos x="1176" y="621"/>
                </a:cxn>
                <a:cxn ang="0">
                  <a:pos x="1854" y="567"/>
                </a:cxn>
                <a:cxn ang="0">
                  <a:pos x="1869" y="612"/>
                </a:cxn>
                <a:cxn ang="0">
                  <a:pos x="2103" y="861"/>
                </a:cxn>
                <a:cxn ang="0">
                  <a:pos x="1883" y="520"/>
                </a:cxn>
                <a:cxn ang="0">
                  <a:pos x="1842" y="490"/>
                </a:cxn>
                <a:cxn ang="0">
                  <a:pos x="1770" y="466"/>
                </a:cxn>
                <a:cxn ang="0">
                  <a:pos x="1740" y="448"/>
                </a:cxn>
                <a:cxn ang="0">
                  <a:pos x="1758" y="436"/>
                </a:cxn>
                <a:cxn ang="0">
                  <a:pos x="1830" y="430"/>
                </a:cxn>
                <a:cxn ang="0">
                  <a:pos x="1877" y="424"/>
                </a:cxn>
                <a:cxn ang="0">
                  <a:pos x="1955" y="394"/>
                </a:cxn>
                <a:cxn ang="0">
                  <a:pos x="2052" y="396"/>
                </a:cxn>
                <a:cxn ang="0">
                  <a:pos x="2253" y="732"/>
                </a:cxn>
                <a:cxn ang="0">
                  <a:pos x="2415" y="933"/>
                </a:cxn>
                <a:cxn ang="0">
                  <a:pos x="2397" y="828"/>
                </a:cxn>
                <a:cxn ang="0">
                  <a:pos x="2088" y="400"/>
                </a:cxn>
                <a:cxn ang="0">
                  <a:pos x="2046" y="346"/>
                </a:cxn>
                <a:cxn ang="0">
                  <a:pos x="1997" y="304"/>
                </a:cxn>
                <a:cxn ang="0">
                  <a:pos x="1967" y="286"/>
                </a:cxn>
                <a:cxn ang="0">
                  <a:pos x="1973" y="286"/>
                </a:cxn>
                <a:cxn ang="0">
                  <a:pos x="2009" y="286"/>
                </a:cxn>
                <a:cxn ang="0">
                  <a:pos x="2082" y="322"/>
                </a:cxn>
                <a:cxn ang="0">
                  <a:pos x="2199" y="384"/>
                </a:cxn>
                <a:cxn ang="0">
                  <a:pos x="2394" y="448"/>
                </a:cxn>
                <a:cxn ang="0">
                  <a:pos x="2595" y="516"/>
                </a:cxn>
                <a:cxn ang="0">
                  <a:pos x="2388" y="424"/>
                </a:cxn>
                <a:cxn ang="0">
                  <a:pos x="2219" y="340"/>
                </a:cxn>
                <a:cxn ang="0">
                  <a:pos x="2052" y="280"/>
                </a:cxn>
                <a:cxn ang="0">
                  <a:pos x="1955" y="262"/>
                </a:cxn>
                <a:cxn ang="0">
                  <a:pos x="1877" y="274"/>
                </a:cxn>
                <a:cxn ang="0">
                  <a:pos x="1752" y="274"/>
                </a:cxn>
                <a:cxn ang="0">
                  <a:pos x="1661" y="292"/>
                </a:cxn>
                <a:cxn ang="0">
                  <a:pos x="1607" y="316"/>
                </a:cxn>
                <a:cxn ang="0">
                  <a:pos x="1589" y="322"/>
                </a:cxn>
                <a:cxn ang="0">
                  <a:pos x="1409" y="358"/>
                </a:cxn>
                <a:cxn ang="0">
                  <a:pos x="1152" y="442"/>
                </a:cxn>
                <a:cxn ang="0">
                  <a:pos x="966" y="460"/>
                </a:cxn>
                <a:cxn ang="0">
                  <a:pos x="870" y="442"/>
                </a:cxn>
                <a:cxn ang="0">
                  <a:pos x="828" y="430"/>
                </a:cxn>
                <a:cxn ang="0">
                  <a:pos x="743" y="388"/>
                </a:cxn>
                <a:cxn ang="0">
                  <a:pos x="636" y="334"/>
                </a:cxn>
                <a:cxn ang="0">
                  <a:pos x="467" y="256"/>
                </a:cxn>
                <a:cxn ang="0">
                  <a:pos x="0" y="0"/>
                </a:cxn>
                <a:cxn ang="0">
                  <a:pos x="585" y="390"/>
                </a:cxn>
                <a:cxn ang="0">
                  <a:pos x="849" y="543"/>
                </a:cxn>
                <a:cxn ang="0">
                  <a:pos x="897" y="621"/>
                </a:cxn>
              </a:cxnLst>
              <a:rect l="0" t="0" r="r" b="b"/>
              <a:pathLst>
                <a:path w="2595" h="933">
                  <a:moveTo>
                    <a:pt x="981" y="675"/>
                  </a:moveTo>
                  <a:lnTo>
                    <a:pt x="1050" y="657"/>
                  </a:lnTo>
                  <a:lnTo>
                    <a:pt x="1143" y="651"/>
                  </a:lnTo>
                  <a:lnTo>
                    <a:pt x="1581" y="690"/>
                  </a:lnTo>
                  <a:lnTo>
                    <a:pt x="1623" y="738"/>
                  </a:lnTo>
                  <a:lnTo>
                    <a:pt x="1671" y="723"/>
                  </a:lnTo>
                  <a:lnTo>
                    <a:pt x="1656" y="675"/>
                  </a:lnTo>
                  <a:lnTo>
                    <a:pt x="1176" y="621"/>
                  </a:lnTo>
                  <a:lnTo>
                    <a:pt x="1797" y="534"/>
                  </a:lnTo>
                  <a:lnTo>
                    <a:pt x="1854" y="567"/>
                  </a:lnTo>
                  <a:lnTo>
                    <a:pt x="1881" y="585"/>
                  </a:lnTo>
                  <a:lnTo>
                    <a:pt x="1869" y="612"/>
                  </a:lnTo>
                  <a:lnTo>
                    <a:pt x="1995" y="852"/>
                  </a:lnTo>
                  <a:lnTo>
                    <a:pt x="2103" y="861"/>
                  </a:lnTo>
                  <a:lnTo>
                    <a:pt x="1889" y="538"/>
                  </a:lnTo>
                  <a:lnTo>
                    <a:pt x="1883" y="520"/>
                  </a:lnTo>
                  <a:lnTo>
                    <a:pt x="1872" y="508"/>
                  </a:lnTo>
                  <a:lnTo>
                    <a:pt x="1842" y="490"/>
                  </a:lnTo>
                  <a:lnTo>
                    <a:pt x="1806" y="478"/>
                  </a:lnTo>
                  <a:lnTo>
                    <a:pt x="1770" y="466"/>
                  </a:lnTo>
                  <a:lnTo>
                    <a:pt x="1752" y="454"/>
                  </a:lnTo>
                  <a:lnTo>
                    <a:pt x="1740" y="448"/>
                  </a:lnTo>
                  <a:lnTo>
                    <a:pt x="1746" y="436"/>
                  </a:lnTo>
                  <a:lnTo>
                    <a:pt x="1758" y="436"/>
                  </a:lnTo>
                  <a:lnTo>
                    <a:pt x="1782" y="430"/>
                  </a:lnTo>
                  <a:lnTo>
                    <a:pt x="1830" y="430"/>
                  </a:lnTo>
                  <a:lnTo>
                    <a:pt x="1854" y="430"/>
                  </a:lnTo>
                  <a:lnTo>
                    <a:pt x="1877" y="424"/>
                  </a:lnTo>
                  <a:lnTo>
                    <a:pt x="1925" y="400"/>
                  </a:lnTo>
                  <a:lnTo>
                    <a:pt x="1955" y="394"/>
                  </a:lnTo>
                  <a:lnTo>
                    <a:pt x="1979" y="394"/>
                  </a:lnTo>
                  <a:lnTo>
                    <a:pt x="2052" y="396"/>
                  </a:lnTo>
                  <a:lnTo>
                    <a:pt x="2046" y="456"/>
                  </a:lnTo>
                  <a:lnTo>
                    <a:pt x="2253" y="732"/>
                  </a:lnTo>
                  <a:lnTo>
                    <a:pt x="2334" y="816"/>
                  </a:lnTo>
                  <a:lnTo>
                    <a:pt x="2415" y="933"/>
                  </a:lnTo>
                  <a:lnTo>
                    <a:pt x="2430" y="909"/>
                  </a:lnTo>
                  <a:lnTo>
                    <a:pt x="2397" y="828"/>
                  </a:lnTo>
                  <a:lnTo>
                    <a:pt x="2094" y="412"/>
                  </a:lnTo>
                  <a:lnTo>
                    <a:pt x="2088" y="400"/>
                  </a:lnTo>
                  <a:lnTo>
                    <a:pt x="2076" y="376"/>
                  </a:lnTo>
                  <a:lnTo>
                    <a:pt x="2046" y="346"/>
                  </a:lnTo>
                  <a:lnTo>
                    <a:pt x="2015" y="322"/>
                  </a:lnTo>
                  <a:lnTo>
                    <a:pt x="1997" y="304"/>
                  </a:lnTo>
                  <a:lnTo>
                    <a:pt x="1979" y="292"/>
                  </a:lnTo>
                  <a:lnTo>
                    <a:pt x="1967" y="286"/>
                  </a:lnTo>
                  <a:lnTo>
                    <a:pt x="1967" y="286"/>
                  </a:lnTo>
                  <a:lnTo>
                    <a:pt x="1973" y="286"/>
                  </a:lnTo>
                  <a:lnTo>
                    <a:pt x="1985" y="286"/>
                  </a:lnTo>
                  <a:lnTo>
                    <a:pt x="2009" y="286"/>
                  </a:lnTo>
                  <a:lnTo>
                    <a:pt x="2040" y="298"/>
                  </a:lnTo>
                  <a:lnTo>
                    <a:pt x="2082" y="322"/>
                  </a:lnTo>
                  <a:lnTo>
                    <a:pt x="2124" y="348"/>
                  </a:lnTo>
                  <a:lnTo>
                    <a:pt x="2199" y="384"/>
                  </a:lnTo>
                  <a:lnTo>
                    <a:pt x="2325" y="426"/>
                  </a:lnTo>
                  <a:lnTo>
                    <a:pt x="2394" y="448"/>
                  </a:lnTo>
                  <a:lnTo>
                    <a:pt x="2523" y="522"/>
                  </a:lnTo>
                  <a:lnTo>
                    <a:pt x="2595" y="516"/>
                  </a:lnTo>
                  <a:lnTo>
                    <a:pt x="2442" y="454"/>
                  </a:lnTo>
                  <a:lnTo>
                    <a:pt x="2388" y="424"/>
                  </a:lnTo>
                  <a:lnTo>
                    <a:pt x="2327" y="388"/>
                  </a:lnTo>
                  <a:lnTo>
                    <a:pt x="2219" y="340"/>
                  </a:lnTo>
                  <a:lnTo>
                    <a:pt x="2106" y="292"/>
                  </a:lnTo>
                  <a:lnTo>
                    <a:pt x="2052" y="280"/>
                  </a:lnTo>
                  <a:lnTo>
                    <a:pt x="2003" y="268"/>
                  </a:lnTo>
                  <a:lnTo>
                    <a:pt x="1955" y="262"/>
                  </a:lnTo>
                  <a:lnTo>
                    <a:pt x="1919" y="268"/>
                  </a:lnTo>
                  <a:lnTo>
                    <a:pt x="1877" y="274"/>
                  </a:lnTo>
                  <a:lnTo>
                    <a:pt x="1812" y="274"/>
                  </a:lnTo>
                  <a:lnTo>
                    <a:pt x="1752" y="274"/>
                  </a:lnTo>
                  <a:lnTo>
                    <a:pt x="1703" y="286"/>
                  </a:lnTo>
                  <a:lnTo>
                    <a:pt x="1661" y="292"/>
                  </a:lnTo>
                  <a:lnTo>
                    <a:pt x="1631" y="304"/>
                  </a:lnTo>
                  <a:lnTo>
                    <a:pt x="1607" y="316"/>
                  </a:lnTo>
                  <a:lnTo>
                    <a:pt x="1595" y="322"/>
                  </a:lnTo>
                  <a:lnTo>
                    <a:pt x="1589" y="322"/>
                  </a:lnTo>
                  <a:lnTo>
                    <a:pt x="1500" y="334"/>
                  </a:lnTo>
                  <a:lnTo>
                    <a:pt x="1409" y="358"/>
                  </a:lnTo>
                  <a:lnTo>
                    <a:pt x="1236" y="418"/>
                  </a:lnTo>
                  <a:lnTo>
                    <a:pt x="1152" y="442"/>
                  </a:lnTo>
                  <a:lnTo>
                    <a:pt x="1061" y="460"/>
                  </a:lnTo>
                  <a:lnTo>
                    <a:pt x="966" y="460"/>
                  </a:lnTo>
                  <a:lnTo>
                    <a:pt x="918" y="454"/>
                  </a:lnTo>
                  <a:lnTo>
                    <a:pt x="870" y="442"/>
                  </a:lnTo>
                  <a:lnTo>
                    <a:pt x="858" y="436"/>
                  </a:lnTo>
                  <a:lnTo>
                    <a:pt x="828" y="430"/>
                  </a:lnTo>
                  <a:lnTo>
                    <a:pt x="791" y="412"/>
                  </a:lnTo>
                  <a:lnTo>
                    <a:pt x="743" y="388"/>
                  </a:lnTo>
                  <a:lnTo>
                    <a:pt x="690" y="364"/>
                  </a:lnTo>
                  <a:lnTo>
                    <a:pt x="636" y="334"/>
                  </a:lnTo>
                  <a:lnTo>
                    <a:pt x="515" y="280"/>
                  </a:lnTo>
                  <a:lnTo>
                    <a:pt x="467" y="256"/>
                  </a:lnTo>
                  <a:lnTo>
                    <a:pt x="443" y="244"/>
                  </a:lnTo>
                  <a:lnTo>
                    <a:pt x="0" y="0"/>
                  </a:lnTo>
                  <a:lnTo>
                    <a:pt x="123" y="120"/>
                  </a:lnTo>
                  <a:lnTo>
                    <a:pt x="585" y="390"/>
                  </a:lnTo>
                  <a:lnTo>
                    <a:pt x="708" y="462"/>
                  </a:lnTo>
                  <a:lnTo>
                    <a:pt x="849" y="543"/>
                  </a:lnTo>
                  <a:lnTo>
                    <a:pt x="882" y="564"/>
                  </a:lnTo>
                  <a:lnTo>
                    <a:pt x="897" y="621"/>
                  </a:lnTo>
                  <a:lnTo>
                    <a:pt x="981" y="675"/>
                  </a:lnTo>
                  <a:close/>
                </a:path>
              </a:pathLst>
            </a:custGeom>
            <a:gradFill rotWithShape="0">
              <a:gsLst>
                <a:gs pos="0">
                  <a:schemeClr val="bg2">
                    <a:gamma/>
                    <a:tint val="81961"/>
                    <a:invGamma/>
                  </a:schemeClr>
                </a:gs>
                <a:gs pos="100000">
                  <a:schemeClr val="bg2"/>
                </a:gs>
              </a:gsLst>
              <a:lin ang="2700000" scaled="1"/>
            </a:gradFill>
            <a:ln w="9525">
              <a:noFill/>
              <a:round/>
            </a:ln>
          </p:spPr>
          <p:txBody>
            <a:bodyPr/>
            <a:lstStyle/>
            <a:p>
              <a:pPr marL="0" marR="0" lvl="0" indent="0" algn="r" defTabSz="914400" rtl="1" eaLnBrk="1" fontAlgn="base"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chemeClr val="tx1"/>
                </a:solidFill>
                <a:effectLst/>
                <a:uLnTx/>
                <a:uFillTx/>
                <a:latin typeface="Garamond" panose="02020404030301010803" pitchFamily="18" charset="0"/>
                <a:ea typeface="+mn-ea"/>
                <a:cs typeface="Arial" panose="020B0604020202020204" pitchFamily="34" charset="0"/>
              </a:endParaRPr>
            </a:p>
          </p:txBody>
        </p:sp>
        <p:sp>
          <p:nvSpPr>
            <p:cNvPr id="38" name="Freeform 17"/>
            <p:cNvSpPr/>
            <p:nvPr/>
          </p:nvSpPr>
          <p:spPr bwMode="hidden">
            <a:xfrm>
              <a:off x="0" y="2994"/>
              <a:ext cx="2723" cy="1091"/>
            </a:xfrm>
            <a:custGeom>
              <a:avLst/>
              <a:gdLst>
                <a:gd name="T0" fmla="*/ 2370 w 2723"/>
                <a:gd name="T1" fmla="*/ 72 h 1091"/>
                <a:gd name="T2" fmla="*/ 2597 w 2723"/>
                <a:gd name="T3" fmla="*/ 198 h 1091"/>
                <a:gd name="T4" fmla="*/ 2639 w 2723"/>
                <a:gd name="T5" fmla="*/ 276 h 1091"/>
                <a:gd name="T6" fmla="*/ 2453 w 2723"/>
                <a:gd name="T7" fmla="*/ 264 h 1091"/>
                <a:gd name="T8" fmla="*/ 2297 w 2723"/>
                <a:gd name="T9" fmla="*/ 204 h 1091"/>
                <a:gd name="T10" fmla="*/ 2112 w 2723"/>
                <a:gd name="T11" fmla="*/ 66 h 1091"/>
                <a:gd name="T12" fmla="*/ 2088 w 2723"/>
                <a:gd name="T13" fmla="*/ 72 h 1091"/>
                <a:gd name="T14" fmla="*/ 2106 w 2723"/>
                <a:gd name="T15" fmla="*/ 114 h 1091"/>
                <a:gd name="T16" fmla="*/ 2412 w 2723"/>
                <a:gd name="T17" fmla="*/ 552 h 1091"/>
                <a:gd name="T18" fmla="*/ 2279 w 2723"/>
                <a:gd name="T19" fmla="*/ 564 h 1091"/>
                <a:gd name="T20" fmla="*/ 2189 w 2723"/>
                <a:gd name="T21" fmla="*/ 492 h 1091"/>
                <a:gd name="T22" fmla="*/ 2058 w 2723"/>
                <a:gd name="T23" fmla="*/ 330 h 1091"/>
                <a:gd name="T24" fmla="*/ 1991 w 2723"/>
                <a:gd name="T25" fmla="*/ 234 h 1091"/>
                <a:gd name="T26" fmla="*/ 1949 w 2723"/>
                <a:gd name="T27" fmla="*/ 174 h 1091"/>
                <a:gd name="T28" fmla="*/ 1824 w 2723"/>
                <a:gd name="T29" fmla="*/ 132 h 1091"/>
                <a:gd name="T30" fmla="*/ 1794 w 2723"/>
                <a:gd name="T31" fmla="*/ 144 h 1091"/>
                <a:gd name="T32" fmla="*/ 1895 w 2723"/>
                <a:gd name="T33" fmla="*/ 222 h 1091"/>
                <a:gd name="T34" fmla="*/ 1943 w 2723"/>
                <a:gd name="T35" fmla="*/ 366 h 1091"/>
                <a:gd name="T36" fmla="*/ 2064 w 2723"/>
                <a:gd name="T37" fmla="*/ 630 h 1091"/>
                <a:gd name="T38" fmla="*/ 2052 w 2723"/>
                <a:gd name="T39" fmla="*/ 695 h 1091"/>
                <a:gd name="T40" fmla="*/ 1955 w 2723"/>
                <a:gd name="T41" fmla="*/ 683 h 1091"/>
                <a:gd name="T42" fmla="*/ 1913 w 2723"/>
                <a:gd name="T43" fmla="*/ 636 h 1091"/>
                <a:gd name="T44" fmla="*/ 1703 w 2723"/>
                <a:gd name="T45" fmla="*/ 312 h 1091"/>
                <a:gd name="T46" fmla="*/ 1637 w 2723"/>
                <a:gd name="T47" fmla="*/ 276 h 1091"/>
                <a:gd name="T48" fmla="*/ 1643 w 2723"/>
                <a:gd name="T49" fmla="*/ 318 h 1091"/>
                <a:gd name="T50" fmla="*/ 1673 w 2723"/>
                <a:gd name="T51" fmla="*/ 408 h 1091"/>
                <a:gd name="T52" fmla="*/ 1716 w 2723"/>
                <a:gd name="T53" fmla="*/ 779 h 1091"/>
                <a:gd name="T54" fmla="*/ 1691 w 2723"/>
                <a:gd name="T55" fmla="*/ 737 h 1091"/>
                <a:gd name="T56" fmla="*/ 1613 w 2723"/>
                <a:gd name="T57" fmla="*/ 582 h 1091"/>
                <a:gd name="T58" fmla="*/ 1494 w 2723"/>
                <a:gd name="T59" fmla="*/ 480 h 1091"/>
                <a:gd name="T60" fmla="*/ 1248 w 2723"/>
                <a:gd name="T61" fmla="*/ 528 h 1091"/>
                <a:gd name="T62" fmla="*/ 996 w 2723"/>
                <a:gd name="T63" fmla="*/ 630 h 1091"/>
                <a:gd name="T64" fmla="*/ 714 w 2723"/>
                <a:gd name="T65" fmla="*/ 534 h 1091"/>
                <a:gd name="T66" fmla="*/ 198 w 2723"/>
                <a:gd name="T67" fmla="*/ 288 h 1091"/>
                <a:gd name="T68" fmla="*/ 0 w 2723"/>
                <a:gd name="T69" fmla="*/ 460 h 1091"/>
                <a:gd name="T70" fmla="*/ 288 w 2723"/>
                <a:gd name="T71" fmla="*/ 570 h 1091"/>
                <a:gd name="T72" fmla="*/ 461 w 2723"/>
                <a:gd name="T73" fmla="*/ 654 h 1091"/>
                <a:gd name="T74" fmla="*/ 725 w 2723"/>
                <a:gd name="T75" fmla="*/ 755 h 1091"/>
                <a:gd name="T76" fmla="*/ 966 w 2723"/>
                <a:gd name="T77" fmla="*/ 791 h 1091"/>
                <a:gd name="T78" fmla="*/ 1176 w 2723"/>
                <a:gd name="T79" fmla="*/ 779 h 1091"/>
                <a:gd name="T80" fmla="*/ 1278 w 2723"/>
                <a:gd name="T81" fmla="*/ 791 h 1091"/>
                <a:gd name="T82" fmla="*/ 1404 w 2723"/>
                <a:gd name="T83" fmla="*/ 845 h 1091"/>
                <a:gd name="T84" fmla="*/ 1416 w 2723"/>
                <a:gd name="T85" fmla="*/ 887 h 1091"/>
                <a:gd name="T86" fmla="*/ 1361 w 2723"/>
                <a:gd name="T87" fmla="*/ 923 h 1091"/>
                <a:gd name="T88" fmla="*/ 1385 w 2723"/>
                <a:gd name="T89" fmla="*/ 1007 h 1091"/>
                <a:gd name="T90" fmla="*/ 1494 w 2723"/>
                <a:gd name="T91" fmla="*/ 1085 h 1091"/>
                <a:gd name="T92" fmla="*/ 1697 w 2723"/>
                <a:gd name="T93" fmla="*/ 1043 h 1091"/>
                <a:gd name="T94" fmla="*/ 1812 w 2723"/>
                <a:gd name="T95" fmla="*/ 989 h 1091"/>
                <a:gd name="T96" fmla="*/ 1973 w 2723"/>
                <a:gd name="T97" fmla="*/ 917 h 1091"/>
                <a:gd name="T98" fmla="*/ 2201 w 2723"/>
                <a:gd name="T99" fmla="*/ 899 h 1091"/>
                <a:gd name="T100" fmla="*/ 2364 w 2723"/>
                <a:gd name="T101" fmla="*/ 863 h 1091"/>
                <a:gd name="T102" fmla="*/ 2400 w 2723"/>
                <a:gd name="T103" fmla="*/ 743 h 1091"/>
                <a:gd name="T104" fmla="*/ 2471 w 2723"/>
                <a:gd name="T105" fmla="*/ 701 h 1091"/>
                <a:gd name="T106" fmla="*/ 2621 w 2723"/>
                <a:gd name="T107" fmla="*/ 504 h 1091"/>
                <a:gd name="T108" fmla="*/ 2693 w 2723"/>
                <a:gd name="T109" fmla="*/ 374 h 1091"/>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2723" h="1091">
                  <a:moveTo>
                    <a:pt x="2723" y="299"/>
                  </a:moveTo>
                  <a:lnTo>
                    <a:pt x="2715" y="240"/>
                  </a:lnTo>
                  <a:lnTo>
                    <a:pt x="2656" y="195"/>
                  </a:lnTo>
                  <a:lnTo>
                    <a:pt x="2370" y="72"/>
                  </a:lnTo>
                  <a:lnTo>
                    <a:pt x="2303" y="54"/>
                  </a:lnTo>
                  <a:lnTo>
                    <a:pt x="2585" y="186"/>
                  </a:lnTo>
                  <a:lnTo>
                    <a:pt x="2591" y="192"/>
                  </a:lnTo>
                  <a:lnTo>
                    <a:pt x="2597" y="198"/>
                  </a:lnTo>
                  <a:lnTo>
                    <a:pt x="2621" y="228"/>
                  </a:lnTo>
                  <a:lnTo>
                    <a:pt x="2639" y="258"/>
                  </a:lnTo>
                  <a:lnTo>
                    <a:pt x="2646" y="270"/>
                  </a:lnTo>
                  <a:lnTo>
                    <a:pt x="2639" y="276"/>
                  </a:lnTo>
                  <a:lnTo>
                    <a:pt x="2603" y="282"/>
                  </a:lnTo>
                  <a:lnTo>
                    <a:pt x="2555" y="282"/>
                  </a:lnTo>
                  <a:lnTo>
                    <a:pt x="2507" y="276"/>
                  </a:lnTo>
                  <a:lnTo>
                    <a:pt x="2453" y="264"/>
                  </a:lnTo>
                  <a:lnTo>
                    <a:pt x="2394" y="246"/>
                  </a:lnTo>
                  <a:lnTo>
                    <a:pt x="2340" y="222"/>
                  </a:lnTo>
                  <a:lnTo>
                    <a:pt x="2321" y="216"/>
                  </a:lnTo>
                  <a:lnTo>
                    <a:pt x="2297" y="204"/>
                  </a:lnTo>
                  <a:lnTo>
                    <a:pt x="2171" y="126"/>
                  </a:lnTo>
                  <a:lnTo>
                    <a:pt x="2165" y="120"/>
                  </a:lnTo>
                  <a:lnTo>
                    <a:pt x="2154" y="102"/>
                  </a:lnTo>
                  <a:lnTo>
                    <a:pt x="2112" y="66"/>
                  </a:lnTo>
                  <a:lnTo>
                    <a:pt x="2064" y="24"/>
                  </a:lnTo>
                  <a:lnTo>
                    <a:pt x="2046" y="6"/>
                  </a:lnTo>
                  <a:lnTo>
                    <a:pt x="2034" y="0"/>
                  </a:lnTo>
                  <a:lnTo>
                    <a:pt x="2088" y="72"/>
                  </a:lnTo>
                  <a:lnTo>
                    <a:pt x="2106" y="108"/>
                  </a:lnTo>
                  <a:lnTo>
                    <a:pt x="2106" y="114"/>
                  </a:lnTo>
                  <a:lnTo>
                    <a:pt x="2112" y="114"/>
                  </a:lnTo>
                  <a:lnTo>
                    <a:pt x="2406" y="516"/>
                  </a:lnTo>
                  <a:lnTo>
                    <a:pt x="2412" y="534"/>
                  </a:lnTo>
                  <a:lnTo>
                    <a:pt x="2412" y="552"/>
                  </a:lnTo>
                  <a:lnTo>
                    <a:pt x="2394" y="576"/>
                  </a:lnTo>
                  <a:lnTo>
                    <a:pt x="2364" y="588"/>
                  </a:lnTo>
                  <a:lnTo>
                    <a:pt x="2321" y="588"/>
                  </a:lnTo>
                  <a:lnTo>
                    <a:pt x="2279" y="564"/>
                  </a:lnTo>
                  <a:lnTo>
                    <a:pt x="2237" y="534"/>
                  </a:lnTo>
                  <a:lnTo>
                    <a:pt x="2201" y="504"/>
                  </a:lnTo>
                  <a:lnTo>
                    <a:pt x="2195" y="498"/>
                  </a:lnTo>
                  <a:lnTo>
                    <a:pt x="2189" y="492"/>
                  </a:lnTo>
                  <a:lnTo>
                    <a:pt x="2171" y="462"/>
                  </a:lnTo>
                  <a:lnTo>
                    <a:pt x="2142" y="420"/>
                  </a:lnTo>
                  <a:lnTo>
                    <a:pt x="2100" y="378"/>
                  </a:lnTo>
                  <a:lnTo>
                    <a:pt x="2058" y="330"/>
                  </a:lnTo>
                  <a:lnTo>
                    <a:pt x="2040" y="318"/>
                  </a:lnTo>
                  <a:lnTo>
                    <a:pt x="2028" y="300"/>
                  </a:lnTo>
                  <a:lnTo>
                    <a:pt x="2009" y="264"/>
                  </a:lnTo>
                  <a:lnTo>
                    <a:pt x="1991" y="234"/>
                  </a:lnTo>
                  <a:lnTo>
                    <a:pt x="1985" y="210"/>
                  </a:lnTo>
                  <a:lnTo>
                    <a:pt x="1973" y="192"/>
                  </a:lnTo>
                  <a:lnTo>
                    <a:pt x="1967" y="180"/>
                  </a:lnTo>
                  <a:lnTo>
                    <a:pt x="1949" y="174"/>
                  </a:lnTo>
                  <a:lnTo>
                    <a:pt x="1907" y="156"/>
                  </a:lnTo>
                  <a:lnTo>
                    <a:pt x="1860" y="138"/>
                  </a:lnTo>
                  <a:lnTo>
                    <a:pt x="1836" y="132"/>
                  </a:lnTo>
                  <a:lnTo>
                    <a:pt x="1824" y="132"/>
                  </a:lnTo>
                  <a:lnTo>
                    <a:pt x="1806" y="132"/>
                  </a:lnTo>
                  <a:lnTo>
                    <a:pt x="1800" y="138"/>
                  </a:lnTo>
                  <a:lnTo>
                    <a:pt x="1794" y="144"/>
                  </a:lnTo>
                  <a:lnTo>
                    <a:pt x="1842" y="156"/>
                  </a:lnTo>
                  <a:lnTo>
                    <a:pt x="1872" y="180"/>
                  </a:lnTo>
                  <a:lnTo>
                    <a:pt x="1889" y="204"/>
                  </a:lnTo>
                  <a:lnTo>
                    <a:pt x="1895" y="222"/>
                  </a:lnTo>
                  <a:lnTo>
                    <a:pt x="1889" y="240"/>
                  </a:lnTo>
                  <a:lnTo>
                    <a:pt x="1901" y="270"/>
                  </a:lnTo>
                  <a:lnTo>
                    <a:pt x="1919" y="318"/>
                  </a:lnTo>
                  <a:lnTo>
                    <a:pt x="1943" y="366"/>
                  </a:lnTo>
                  <a:lnTo>
                    <a:pt x="1991" y="480"/>
                  </a:lnTo>
                  <a:lnTo>
                    <a:pt x="2021" y="534"/>
                  </a:lnTo>
                  <a:lnTo>
                    <a:pt x="2040" y="582"/>
                  </a:lnTo>
                  <a:lnTo>
                    <a:pt x="2064" y="630"/>
                  </a:lnTo>
                  <a:lnTo>
                    <a:pt x="2076" y="666"/>
                  </a:lnTo>
                  <a:lnTo>
                    <a:pt x="2082" y="683"/>
                  </a:lnTo>
                  <a:lnTo>
                    <a:pt x="2070" y="695"/>
                  </a:lnTo>
                  <a:lnTo>
                    <a:pt x="2052" y="695"/>
                  </a:lnTo>
                  <a:lnTo>
                    <a:pt x="2021" y="695"/>
                  </a:lnTo>
                  <a:lnTo>
                    <a:pt x="1997" y="695"/>
                  </a:lnTo>
                  <a:lnTo>
                    <a:pt x="1973" y="689"/>
                  </a:lnTo>
                  <a:lnTo>
                    <a:pt x="1955" y="683"/>
                  </a:lnTo>
                  <a:lnTo>
                    <a:pt x="1949" y="683"/>
                  </a:lnTo>
                  <a:lnTo>
                    <a:pt x="1949" y="677"/>
                  </a:lnTo>
                  <a:lnTo>
                    <a:pt x="1943" y="672"/>
                  </a:lnTo>
                  <a:lnTo>
                    <a:pt x="1913" y="636"/>
                  </a:lnTo>
                  <a:lnTo>
                    <a:pt x="1806" y="324"/>
                  </a:lnTo>
                  <a:lnTo>
                    <a:pt x="1776" y="330"/>
                  </a:lnTo>
                  <a:lnTo>
                    <a:pt x="1746" y="330"/>
                  </a:lnTo>
                  <a:lnTo>
                    <a:pt x="1703" y="312"/>
                  </a:lnTo>
                  <a:lnTo>
                    <a:pt x="1673" y="288"/>
                  </a:lnTo>
                  <a:lnTo>
                    <a:pt x="1667" y="276"/>
                  </a:lnTo>
                  <a:lnTo>
                    <a:pt x="1655" y="270"/>
                  </a:lnTo>
                  <a:lnTo>
                    <a:pt x="1637" y="276"/>
                  </a:lnTo>
                  <a:lnTo>
                    <a:pt x="1631" y="288"/>
                  </a:lnTo>
                  <a:lnTo>
                    <a:pt x="1625" y="306"/>
                  </a:lnTo>
                  <a:lnTo>
                    <a:pt x="1625" y="312"/>
                  </a:lnTo>
                  <a:lnTo>
                    <a:pt x="1643" y="318"/>
                  </a:lnTo>
                  <a:lnTo>
                    <a:pt x="1655" y="336"/>
                  </a:lnTo>
                  <a:lnTo>
                    <a:pt x="1667" y="366"/>
                  </a:lnTo>
                  <a:lnTo>
                    <a:pt x="1673" y="402"/>
                  </a:lnTo>
                  <a:lnTo>
                    <a:pt x="1673" y="408"/>
                  </a:lnTo>
                  <a:lnTo>
                    <a:pt x="1673" y="414"/>
                  </a:lnTo>
                  <a:lnTo>
                    <a:pt x="1716" y="761"/>
                  </a:lnTo>
                  <a:lnTo>
                    <a:pt x="1716" y="773"/>
                  </a:lnTo>
                  <a:lnTo>
                    <a:pt x="1716" y="779"/>
                  </a:lnTo>
                  <a:lnTo>
                    <a:pt x="1709" y="773"/>
                  </a:lnTo>
                  <a:lnTo>
                    <a:pt x="1703" y="755"/>
                  </a:lnTo>
                  <a:lnTo>
                    <a:pt x="1697" y="749"/>
                  </a:lnTo>
                  <a:lnTo>
                    <a:pt x="1691" y="737"/>
                  </a:lnTo>
                  <a:lnTo>
                    <a:pt x="1679" y="713"/>
                  </a:lnTo>
                  <a:lnTo>
                    <a:pt x="1661" y="672"/>
                  </a:lnTo>
                  <a:lnTo>
                    <a:pt x="1643" y="630"/>
                  </a:lnTo>
                  <a:lnTo>
                    <a:pt x="1613" y="582"/>
                  </a:lnTo>
                  <a:lnTo>
                    <a:pt x="1589" y="540"/>
                  </a:lnTo>
                  <a:lnTo>
                    <a:pt x="1560" y="510"/>
                  </a:lnTo>
                  <a:lnTo>
                    <a:pt x="1536" y="492"/>
                  </a:lnTo>
                  <a:lnTo>
                    <a:pt x="1494" y="480"/>
                  </a:lnTo>
                  <a:lnTo>
                    <a:pt x="1446" y="480"/>
                  </a:lnTo>
                  <a:lnTo>
                    <a:pt x="1397" y="486"/>
                  </a:lnTo>
                  <a:lnTo>
                    <a:pt x="1349" y="498"/>
                  </a:lnTo>
                  <a:lnTo>
                    <a:pt x="1248" y="528"/>
                  </a:lnTo>
                  <a:lnTo>
                    <a:pt x="1158" y="570"/>
                  </a:lnTo>
                  <a:lnTo>
                    <a:pt x="1104" y="600"/>
                  </a:lnTo>
                  <a:lnTo>
                    <a:pt x="1037" y="624"/>
                  </a:lnTo>
                  <a:lnTo>
                    <a:pt x="996" y="630"/>
                  </a:lnTo>
                  <a:lnTo>
                    <a:pt x="948" y="630"/>
                  </a:lnTo>
                  <a:lnTo>
                    <a:pt x="900" y="618"/>
                  </a:lnTo>
                  <a:lnTo>
                    <a:pt x="840" y="588"/>
                  </a:lnTo>
                  <a:lnTo>
                    <a:pt x="714" y="534"/>
                  </a:lnTo>
                  <a:lnTo>
                    <a:pt x="582" y="474"/>
                  </a:lnTo>
                  <a:lnTo>
                    <a:pt x="443" y="408"/>
                  </a:lnTo>
                  <a:lnTo>
                    <a:pt x="318" y="348"/>
                  </a:lnTo>
                  <a:lnTo>
                    <a:pt x="198" y="288"/>
                  </a:lnTo>
                  <a:lnTo>
                    <a:pt x="149" y="264"/>
                  </a:lnTo>
                  <a:lnTo>
                    <a:pt x="102" y="240"/>
                  </a:lnTo>
                  <a:lnTo>
                    <a:pt x="0" y="187"/>
                  </a:lnTo>
                  <a:lnTo>
                    <a:pt x="0" y="460"/>
                  </a:lnTo>
                  <a:lnTo>
                    <a:pt x="36" y="474"/>
                  </a:lnTo>
                  <a:lnTo>
                    <a:pt x="149" y="516"/>
                  </a:lnTo>
                  <a:lnTo>
                    <a:pt x="216" y="540"/>
                  </a:lnTo>
                  <a:lnTo>
                    <a:pt x="288" y="570"/>
                  </a:lnTo>
                  <a:lnTo>
                    <a:pt x="348" y="594"/>
                  </a:lnTo>
                  <a:lnTo>
                    <a:pt x="396" y="618"/>
                  </a:lnTo>
                  <a:lnTo>
                    <a:pt x="432" y="636"/>
                  </a:lnTo>
                  <a:lnTo>
                    <a:pt x="461" y="654"/>
                  </a:lnTo>
                  <a:lnTo>
                    <a:pt x="504" y="672"/>
                  </a:lnTo>
                  <a:lnTo>
                    <a:pt x="588" y="707"/>
                  </a:lnTo>
                  <a:lnTo>
                    <a:pt x="684" y="743"/>
                  </a:lnTo>
                  <a:lnTo>
                    <a:pt x="725" y="755"/>
                  </a:lnTo>
                  <a:lnTo>
                    <a:pt x="761" y="767"/>
                  </a:lnTo>
                  <a:lnTo>
                    <a:pt x="828" y="779"/>
                  </a:lnTo>
                  <a:lnTo>
                    <a:pt x="894" y="785"/>
                  </a:lnTo>
                  <a:lnTo>
                    <a:pt x="966" y="791"/>
                  </a:lnTo>
                  <a:lnTo>
                    <a:pt x="1031" y="791"/>
                  </a:lnTo>
                  <a:lnTo>
                    <a:pt x="1092" y="785"/>
                  </a:lnTo>
                  <a:lnTo>
                    <a:pt x="1146" y="785"/>
                  </a:lnTo>
                  <a:lnTo>
                    <a:pt x="1176" y="779"/>
                  </a:lnTo>
                  <a:lnTo>
                    <a:pt x="1188" y="779"/>
                  </a:lnTo>
                  <a:lnTo>
                    <a:pt x="1236" y="785"/>
                  </a:lnTo>
                  <a:lnTo>
                    <a:pt x="1278" y="791"/>
                  </a:lnTo>
                  <a:lnTo>
                    <a:pt x="1307" y="803"/>
                  </a:lnTo>
                  <a:lnTo>
                    <a:pt x="1337" y="809"/>
                  </a:lnTo>
                  <a:lnTo>
                    <a:pt x="1379" y="827"/>
                  </a:lnTo>
                  <a:lnTo>
                    <a:pt x="1404" y="845"/>
                  </a:lnTo>
                  <a:lnTo>
                    <a:pt x="1416" y="863"/>
                  </a:lnTo>
                  <a:lnTo>
                    <a:pt x="1416" y="875"/>
                  </a:lnTo>
                  <a:lnTo>
                    <a:pt x="1416" y="881"/>
                  </a:lnTo>
                  <a:lnTo>
                    <a:pt x="1416" y="887"/>
                  </a:lnTo>
                  <a:lnTo>
                    <a:pt x="1410" y="887"/>
                  </a:lnTo>
                  <a:lnTo>
                    <a:pt x="1397" y="893"/>
                  </a:lnTo>
                  <a:lnTo>
                    <a:pt x="1379" y="905"/>
                  </a:lnTo>
                  <a:lnTo>
                    <a:pt x="1361" y="923"/>
                  </a:lnTo>
                  <a:lnTo>
                    <a:pt x="1355" y="941"/>
                  </a:lnTo>
                  <a:lnTo>
                    <a:pt x="1361" y="971"/>
                  </a:lnTo>
                  <a:lnTo>
                    <a:pt x="1367" y="989"/>
                  </a:lnTo>
                  <a:lnTo>
                    <a:pt x="1385" y="1007"/>
                  </a:lnTo>
                  <a:lnTo>
                    <a:pt x="1404" y="1025"/>
                  </a:lnTo>
                  <a:lnTo>
                    <a:pt x="1434" y="1049"/>
                  </a:lnTo>
                  <a:lnTo>
                    <a:pt x="1464" y="1067"/>
                  </a:lnTo>
                  <a:lnTo>
                    <a:pt x="1494" y="1085"/>
                  </a:lnTo>
                  <a:lnTo>
                    <a:pt x="1554" y="1091"/>
                  </a:lnTo>
                  <a:lnTo>
                    <a:pt x="1607" y="1085"/>
                  </a:lnTo>
                  <a:lnTo>
                    <a:pt x="1661" y="1067"/>
                  </a:lnTo>
                  <a:lnTo>
                    <a:pt x="1697" y="1043"/>
                  </a:lnTo>
                  <a:lnTo>
                    <a:pt x="1734" y="1019"/>
                  </a:lnTo>
                  <a:lnTo>
                    <a:pt x="1752" y="995"/>
                  </a:lnTo>
                  <a:lnTo>
                    <a:pt x="1758" y="989"/>
                  </a:lnTo>
                  <a:lnTo>
                    <a:pt x="1812" y="989"/>
                  </a:lnTo>
                  <a:lnTo>
                    <a:pt x="1860" y="983"/>
                  </a:lnTo>
                  <a:lnTo>
                    <a:pt x="1907" y="965"/>
                  </a:lnTo>
                  <a:lnTo>
                    <a:pt x="1943" y="941"/>
                  </a:lnTo>
                  <a:lnTo>
                    <a:pt x="1973" y="917"/>
                  </a:lnTo>
                  <a:lnTo>
                    <a:pt x="2003" y="899"/>
                  </a:lnTo>
                  <a:lnTo>
                    <a:pt x="2015" y="881"/>
                  </a:lnTo>
                  <a:lnTo>
                    <a:pt x="2021" y="875"/>
                  </a:lnTo>
                  <a:lnTo>
                    <a:pt x="2201" y="899"/>
                  </a:lnTo>
                  <a:lnTo>
                    <a:pt x="2243" y="905"/>
                  </a:lnTo>
                  <a:lnTo>
                    <a:pt x="2273" y="899"/>
                  </a:lnTo>
                  <a:lnTo>
                    <a:pt x="2327" y="887"/>
                  </a:lnTo>
                  <a:lnTo>
                    <a:pt x="2364" y="863"/>
                  </a:lnTo>
                  <a:lnTo>
                    <a:pt x="2388" y="827"/>
                  </a:lnTo>
                  <a:lnTo>
                    <a:pt x="2400" y="797"/>
                  </a:lnTo>
                  <a:lnTo>
                    <a:pt x="2400" y="767"/>
                  </a:lnTo>
                  <a:lnTo>
                    <a:pt x="2400" y="743"/>
                  </a:lnTo>
                  <a:lnTo>
                    <a:pt x="2400" y="737"/>
                  </a:lnTo>
                  <a:lnTo>
                    <a:pt x="2418" y="737"/>
                  </a:lnTo>
                  <a:lnTo>
                    <a:pt x="2436" y="731"/>
                  </a:lnTo>
                  <a:lnTo>
                    <a:pt x="2471" y="701"/>
                  </a:lnTo>
                  <a:lnTo>
                    <a:pt x="2513" y="660"/>
                  </a:lnTo>
                  <a:lnTo>
                    <a:pt x="2555" y="606"/>
                  </a:lnTo>
                  <a:lnTo>
                    <a:pt x="2591" y="552"/>
                  </a:lnTo>
                  <a:lnTo>
                    <a:pt x="2621" y="504"/>
                  </a:lnTo>
                  <a:lnTo>
                    <a:pt x="2639" y="468"/>
                  </a:lnTo>
                  <a:lnTo>
                    <a:pt x="2646" y="462"/>
                  </a:lnTo>
                  <a:lnTo>
                    <a:pt x="2646" y="456"/>
                  </a:lnTo>
                  <a:lnTo>
                    <a:pt x="2693" y="374"/>
                  </a:lnTo>
                  <a:lnTo>
                    <a:pt x="2723" y="299"/>
                  </a:lnTo>
                  <a:close/>
                </a:path>
              </a:pathLst>
            </a:custGeom>
            <a:solidFill>
              <a:schemeClr val="bg1"/>
            </a:solidFill>
            <a:ln w="9525">
              <a:noFill/>
              <a:round/>
            </a:ln>
          </p:spPr>
          <p:txBody>
            <a:body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en-US" sz="1800" b="0" i="0" u="none" strike="noStrike" kern="1200" cap="none" spc="0" normalizeH="0" baseline="0" noProof="0" smtClean="0">
                <a:ln>
                  <a:noFill/>
                </a:ln>
                <a:solidFill>
                  <a:schemeClr val="tx1"/>
                </a:solidFill>
                <a:effectLst/>
                <a:uLnTx/>
                <a:uFillTx/>
                <a:latin typeface="Garamond" panose="02020404030301010803" pitchFamily="18" charset="0"/>
                <a:ea typeface="+mn-ea"/>
                <a:cs typeface="Arial" panose="020B0604020202020204" pitchFamily="34" charset="0"/>
              </a:endParaRPr>
            </a:p>
          </p:txBody>
        </p:sp>
      </p:grpSp>
      <p:sp>
        <p:nvSpPr>
          <p:cNvPr id="43026" name="Rectangle 18"/>
          <p:cNvSpPr>
            <a:spLocks noGrp="1" noChangeArrowheads="1"/>
          </p:cNvSpPr>
          <p:nvPr>
            <p:ph type="ctrTitle" sz="quarter"/>
          </p:nvPr>
        </p:nvSpPr>
        <p:spPr>
          <a:xfrm>
            <a:off x="685800" y="1768475"/>
            <a:ext cx="7772400" cy="1736725"/>
          </a:xfrm>
        </p:spPr>
        <p:txBody>
          <a:bodyPr anchor="b"/>
          <a:lstStyle>
            <a:lvl1pPr>
              <a:defRPr sz="5400"/>
            </a:lvl1pPr>
          </a:lstStyle>
          <a:p>
            <a:r>
              <a:rPr lang="en-US"/>
              <a:t>Click to edit Master title style</a:t>
            </a:r>
            <a:endParaRPr lang="en-US"/>
          </a:p>
        </p:txBody>
      </p:sp>
      <p:sp>
        <p:nvSpPr>
          <p:cNvPr id="43027" name="Rectangle 19"/>
          <p:cNvSpPr>
            <a:spLocks noGrp="1" noChangeArrowheads="1"/>
          </p:cNvSpPr>
          <p:nvPr>
            <p:ph type="subTitle" sz="quarter" idx="1"/>
          </p:nvPr>
        </p:nvSpPr>
        <p:spPr>
          <a:xfrm>
            <a:off x="1371600" y="3886200"/>
            <a:ext cx="6400800" cy="1752600"/>
          </a:xfrm>
        </p:spPr>
        <p:txBody>
          <a:bodyPr/>
          <a:lstStyle>
            <a:lvl1pPr marL="0" indent="0" algn="ctr">
              <a:buFontTx/>
              <a:buNone/>
              <a:defRPr/>
            </a:lvl1pPr>
          </a:lstStyle>
          <a:p>
            <a:r>
              <a:rPr lang="en-US"/>
              <a:t>Click to edit Master subtitle style</a:t>
            </a:r>
            <a:endParaRPr lang="en-US"/>
          </a:p>
        </p:txBody>
      </p:sp>
      <p:sp>
        <p:nvSpPr>
          <p:cNvPr id="39" name="Rectangle 20"/>
          <p:cNvSpPr>
            <a:spLocks noGrp="1" noChangeArrowheads="1"/>
          </p:cNvSpPr>
          <p:nvPr>
            <p:ph type="dt" sz="quarter" idx="2"/>
          </p:nvPr>
        </p:nvSpPr>
        <p:spPr bwMode="auto">
          <a:xfrm>
            <a:off x="457200" y="6248400"/>
            <a:ext cx="2133600" cy="457200"/>
          </a:xfrm>
          <a:prstGeom prst="rect">
            <a:avLst/>
          </a:prstGeom>
          <a:ln>
            <a:miter lim="800000"/>
          </a:ln>
        </p:spPr>
        <p:txBody>
          <a:bodyPr vert="horz" wrap="square" lIns="91440" tIns="45720" rIns="91440" bIns="45720" numCol="1" anchor="b" anchorCtr="0" compatLnSpc="1"/>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200" b="0" i="0" u="none" strike="noStrike" kern="1200" cap="none" spc="0" normalizeH="0" baseline="0" noProof="0">
              <a:ln>
                <a:noFill/>
              </a:ln>
              <a:solidFill>
                <a:schemeClr val="tx1"/>
              </a:solidFill>
              <a:effectLst/>
              <a:uLnTx/>
              <a:uFillTx/>
              <a:latin typeface="Garamond" panose="02020404030301010803" pitchFamily="18" charset="0"/>
              <a:ea typeface="+mn-ea"/>
              <a:cs typeface="Arial" panose="020B0604020202020204" pitchFamily="34" charset="0"/>
            </a:endParaRPr>
          </a:p>
        </p:txBody>
      </p:sp>
      <p:sp>
        <p:nvSpPr>
          <p:cNvPr id="40" name="Rectangle 21"/>
          <p:cNvSpPr>
            <a:spLocks noGrp="1" noChangeArrowheads="1"/>
          </p:cNvSpPr>
          <p:nvPr>
            <p:ph type="ftr" sz="quarter" idx="3"/>
          </p:nvPr>
        </p:nvSpPr>
        <p:spPr bwMode="auto">
          <a:xfrm>
            <a:off x="3124200" y="6248400"/>
            <a:ext cx="2895600" cy="457200"/>
          </a:xfrm>
          <a:prstGeom prst="rect">
            <a:avLst/>
          </a:prstGeom>
          <a:ln>
            <a:miter lim="800000"/>
          </a:ln>
        </p:spPr>
        <p:txBody>
          <a:bodyPr vert="horz" wrap="square" lIns="91440" tIns="45720" rIns="91440" bIns="45720" numCol="1" anchor="b" anchorCtr="0" compatLnSpc="1"/>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200" b="0" i="0" u="none" strike="noStrike" kern="1200" cap="none" spc="0" normalizeH="0" baseline="0" noProof="0">
              <a:ln>
                <a:noFill/>
              </a:ln>
              <a:solidFill>
                <a:schemeClr val="tx1"/>
              </a:solidFill>
              <a:effectLst/>
              <a:uLnTx/>
              <a:uFillTx/>
              <a:latin typeface="Garamond" panose="02020404030301010803" pitchFamily="18" charset="0"/>
              <a:ea typeface="+mn-ea"/>
              <a:cs typeface="Arial" panose="020B0604020202020204" pitchFamily="34" charset="0"/>
            </a:endParaRPr>
          </a:p>
        </p:txBody>
      </p:sp>
      <p:sp>
        <p:nvSpPr>
          <p:cNvPr id="41" name="Rectangle 22"/>
          <p:cNvSpPr>
            <a:spLocks noGrp="1" noChangeArrowheads="1"/>
          </p:cNvSpPr>
          <p:nvPr>
            <p:ph type="sldNum" sz="quarter" idx="4"/>
          </p:nvPr>
        </p:nvSpPr>
        <p:spPr bwMode="auto">
          <a:xfrm>
            <a:off x="6553200" y="6248400"/>
            <a:ext cx="2133600" cy="457200"/>
          </a:xfrm>
          <a:prstGeom prst="rect">
            <a:avLst/>
          </a:prstGeom>
          <a:ln>
            <a:miter lim="800000"/>
          </a:ln>
        </p:spPr>
        <p:txBody>
          <a:bodyPr vert="horz" wrap="square" lIns="91440" tIns="45720" rIns="91440" bIns="45720" numCol="1" anchor="b" anchorCtr="0" compatLnSpc="1"/>
          <a:p>
            <a:pPr algn="r" eaLnBrk="1" hangingPunct="1">
              <a:buNone/>
            </a:pPr>
            <a:fld id="{9A0DB2DC-4C9A-4742-B13C-FB6460FD3503}" type="slidenum">
              <a:rPr lang="ar-SA" altLang="en-US" dirty="0"/>
            </a:fld>
            <a:endParaRPr lang="ar-SA" altLang="en-US" dirty="0"/>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200" b="0" i="0" u="none" strike="noStrike" kern="1200" cap="none" spc="0" normalizeH="0" baseline="0" noProof="0">
              <a:ln>
                <a:noFill/>
              </a:ln>
              <a:solidFill>
                <a:schemeClr val="tx1"/>
              </a:solidFill>
              <a:effectLst/>
              <a:uLnTx/>
              <a:uFillTx/>
              <a:latin typeface="Garamond" panose="02020404030301010803" pitchFamily="18" charset="0"/>
              <a:ea typeface="+mn-ea"/>
              <a:cs typeface="Arial" panose="020B0604020202020204" pitchFamily="34" charset="0"/>
            </a:endParaRPr>
          </a:p>
        </p:txBody>
      </p:sp>
      <p:sp>
        <p:nvSpPr>
          <p:cNvPr id="5" name="Footer Placeholder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200" b="0" i="0" u="none" strike="noStrike" kern="1200" cap="none" spc="0" normalizeH="0" baseline="0" noProof="0">
              <a:ln>
                <a:noFill/>
              </a:ln>
              <a:solidFill>
                <a:schemeClr val="tx1"/>
              </a:solidFill>
              <a:effectLst/>
              <a:uLnTx/>
              <a:uFillTx/>
              <a:latin typeface="Garamond" panose="02020404030301010803" pitchFamily="18" charset="0"/>
              <a:ea typeface="+mn-ea"/>
              <a:cs typeface="Arial" panose="020B0604020202020204" pitchFamily="34" charset="0"/>
            </a:endParaRPr>
          </a:p>
        </p:txBody>
      </p:sp>
      <p:sp>
        <p:nvSpPr>
          <p:cNvPr id="6" name="Slide Number Placeholder 5"/>
          <p:cNvSpPr>
            <a:spLocks noGrp="1"/>
          </p:cNvSpPr>
          <p:nvPr>
            <p:ph type="sldNum" sz="quarter" idx="12"/>
          </p:nvPr>
        </p:nvSpPr>
        <p:spPr/>
        <p:txBody>
          <a:bodyPr/>
          <a:p>
            <a:pPr lvl="0" eaLnBrk="1" hangingPunct="1">
              <a:buNone/>
            </a:pPr>
            <a:fld id="{9A0DB2DC-4C9A-4742-B13C-FB6460FD3503}" type="slidenum">
              <a:rPr lang="ar-SA" altLang="en-US" dirty="0">
                <a:latin typeface="Garamond" panose="02020404030301010803" pitchFamily="18" charset="0"/>
              </a:rPr>
            </a:fld>
            <a:endParaRPr lang="ar-SA" altLang="en-US" dirty="0">
              <a:latin typeface="Garamond" panose="02020404030301010803" pitchFamily="18" charset="0"/>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2136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21362"/>
          </a:xfrm>
        </p:spPr>
        <p:txBody>
          <a:bodyPr vert="eaVert"/>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200" b="0" i="0" u="none" strike="noStrike" kern="1200" cap="none" spc="0" normalizeH="0" baseline="0" noProof="0">
              <a:ln>
                <a:noFill/>
              </a:ln>
              <a:solidFill>
                <a:schemeClr val="tx1"/>
              </a:solidFill>
              <a:effectLst/>
              <a:uLnTx/>
              <a:uFillTx/>
              <a:latin typeface="Garamond" panose="02020404030301010803" pitchFamily="18" charset="0"/>
              <a:ea typeface="+mn-ea"/>
              <a:cs typeface="Arial" panose="020B0604020202020204" pitchFamily="34" charset="0"/>
            </a:endParaRPr>
          </a:p>
        </p:txBody>
      </p:sp>
      <p:sp>
        <p:nvSpPr>
          <p:cNvPr id="5" name="Footer Placeholder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200" b="0" i="0" u="none" strike="noStrike" kern="1200" cap="none" spc="0" normalizeH="0" baseline="0" noProof="0">
              <a:ln>
                <a:noFill/>
              </a:ln>
              <a:solidFill>
                <a:schemeClr val="tx1"/>
              </a:solidFill>
              <a:effectLst/>
              <a:uLnTx/>
              <a:uFillTx/>
              <a:latin typeface="Garamond" panose="02020404030301010803" pitchFamily="18" charset="0"/>
              <a:ea typeface="+mn-ea"/>
              <a:cs typeface="Arial" panose="020B0604020202020204" pitchFamily="34" charset="0"/>
            </a:endParaRPr>
          </a:p>
        </p:txBody>
      </p:sp>
      <p:sp>
        <p:nvSpPr>
          <p:cNvPr id="6" name="Slide Number Placeholder 5"/>
          <p:cNvSpPr>
            <a:spLocks noGrp="1"/>
          </p:cNvSpPr>
          <p:nvPr>
            <p:ph type="sldNum" sz="quarter" idx="12"/>
          </p:nvPr>
        </p:nvSpPr>
        <p:spPr/>
        <p:txBody>
          <a:bodyPr/>
          <a:p>
            <a:pPr lvl="0" eaLnBrk="1" hangingPunct="1">
              <a:buNone/>
            </a:pPr>
            <a:fld id="{9A0DB2DC-4C9A-4742-B13C-FB6460FD3503}" type="slidenum">
              <a:rPr lang="ar-SA" altLang="en-US" dirty="0">
                <a:latin typeface="Garamond" panose="02020404030301010803" pitchFamily="18" charset="0"/>
              </a:rPr>
            </a:fld>
            <a:endParaRPr lang="ar-SA" altLang="en-US" dirty="0">
              <a:latin typeface="Garamond" panose="02020404030301010803" pitchFamily="18" charset="0"/>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21362"/>
          </a:xfrm>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3" name="Date Placeholder 2"/>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200" b="0" i="0" u="none" strike="noStrike" kern="1200" cap="none" spc="0" normalizeH="0" baseline="0" noProof="0">
              <a:ln>
                <a:noFill/>
              </a:ln>
              <a:solidFill>
                <a:schemeClr val="tx1"/>
              </a:solidFill>
              <a:effectLst/>
              <a:uLnTx/>
              <a:uFillTx/>
              <a:latin typeface="Garamond" panose="02020404030301010803" pitchFamily="18" charset="0"/>
              <a:ea typeface="+mn-ea"/>
              <a:cs typeface="Arial" panose="020B0604020202020204" pitchFamily="34" charset="0"/>
            </a:endParaRPr>
          </a:p>
        </p:txBody>
      </p:sp>
      <p:sp>
        <p:nvSpPr>
          <p:cNvPr id="4" name="Footer Placeholder 3"/>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200" b="0" i="0" u="none" strike="noStrike" kern="1200" cap="none" spc="0" normalizeH="0" baseline="0" noProof="0">
              <a:ln>
                <a:noFill/>
              </a:ln>
              <a:solidFill>
                <a:schemeClr val="tx1"/>
              </a:solidFill>
              <a:effectLst/>
              <a:uLnTx/>
              <a:uFillTx/>
              <a:latin typeface="Garamond" panose="02020404030301010803" pitchFamily="18" charset="0"/>
              <a:ea typeface="+mn-ea"/>
              <a:cs typeface="Arial" panose="020B0604020202020204" pitchFamily="34" charset="0"/>
            </a:endParaRPr>
          </a:p>
        </p:txBody>
      </p:sp>
      <p:sp>
        <p:nvSpPr>
          <p:cNvPr id="5" name="Slide Number Placeholder 4"/>
          <p:cNvSpPr>
            <a:spLocks noGrp="1"/>
          </p:cNvSpPr>
          <p:nvPr>
            <p:ph type="sldNum" sz="quarter" idx="12"/>
          </p:nvPr>
        </p:nvSpPr>
        <p:spPr/>
        <p:txBody>
          <a:bodyPr/>
          <a:p>
            <a:pPr lvl="0" eaLnBrk="1" hangingPunct="1">
              <a:buNone/>
            </a:pPr>
            <a:fld id="{9A0DB2DC-4C9A-4742-B13C-FB6460FD3503}" type="slidenum">
              <a:rPr lang="ar-SA" altLang="en-US" dirty="0">
                <a:latin typeface="Garamond" panose="02020404030301010803" pitchFamily="18" charset="0"/>
              </a:rPr>
            </a:fld>
            <a:endParaRPr lang="ar-SA" altLang="en-US" dirty="0">
              <a:latin typeface="Garamond" panose="02020404030301010803" pitchFamily="18" charset="0"/>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fourObj" preserve="1">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457200" y="274638"/>
            <a:ext cx="8229600" cy="1143000"/>
          </a:xfr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457200" y="1600200"/>
            <a:ext cx="4038600" cy="2171700"/>
          </a:xfrm>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Content Placeholder 3"/>
          <p:cNvSpPr>
            <a:spLocks noGrp="1"/>
          </p:cNvSpPr>
          <p:nvPr>
            <p:ph sz="quarter" idx="2"/>
          </p:nvPr>
        </p:nvSpPr>
        <p:spPr>
          <a:xfrm>
            <a:off x="4648200" y="1600200"/>
            <a:ext cx="4038600" cy="2171700"/>
          </a:xfrm>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5" name="Content Placeholder 4"/>
          <p:cNvSpPr>
            <a:spLocks noGrp="1"/>
          </p:cNvSpPr>
          <p:nvPr>
            <p:ph sz="quarter" idx="3"/>
          </p:nvPr>
        </p:nvSpPr>
        <p:spPr>
          <a:xfrm>
            <a:off x="457200" y="3924300"/>
            <a:ext cx="4038600" cy="2171700"/>
          </a:xfrm>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6" name="Content Placeholder 5"/>
          <p:cNvSpPr>
            <a:spLocks noGrp="1"/>
          </p:cNvSpPr>
          <p:nvPr>
            <p:ph sz="quarter" idx="4"/>
          </p:nvPr>
        </p:nvSpPr>
        <p:spPr>
          <a:xfrm>
            <a:off x="4648200" y="3924300"/>
            <a:ext cx="4038600" cy="2171700"/>
          </a:xfrm>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7" name="Date Placeholder 6"/>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200" b="0" i="0" u="none" strike="noStrike" kern="1200" cap="none" spc="0" normalizeH="0" baseline="0" noProof="0">
              <a:ln>
                <a:noFill/>
              </a:ln>
              <a:solidFill>
                <a:schemeClr val="tx1"/>
              </a:solidFill>
              <a:effectLst/>
              <a:uLnTx/>
              <a:uFillTx/>
              <a:latin typeface="Garamond" panose="02020404030301010803" pitchFamily="18" charset="0"/>
              <a:ea typeface="+mn-ea"/>
              <a:cs typeface="Arial" panose="020B0604020202020204" pitchFamily="34" charset="0"/>
            </a:endParaRPr>
          </a:p>
        </p:txBody>
      </p:sp>
      <p:sp>
        <p:nvSpPr>
          <p:cNvPr id="8" name="Footer Placeholder 7"/>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200" b="0" i="0" u="none" strike="noStrike" kern="1200" cap="none" spc="0" normalizeH="0" baseline="0" noProof="0">
              <a:ln>
                <a:noFill/>
              </a:ln>
              <a:solidFill>
                <a:schemeClr val="tx1"/>
              </a:solidFill>
              <a:effectLst/>
              <a:uLnTx/>
              <a:uFillTx/>
              <a:latin typeface="Garamond" panose="02020404030301010803" pitchFamily="18" charset="0"/>
              <a:ea typeface="+mn-ea"/>
              <a:cs typeface="Arial" panose="020B0604020202020204" pitchFamily="34" charset="0"/>
            </a:endParaRPr>
          </a:p>
        </p:txBody>
      </p:sp>
      <p:sp>
        <p:nvSpPr>
          <p:cNvPr id="9" name="Slide Number Placeholder 8"/>
          <p:cNvSpPr>
            <a:spLocks noGrp="1"/>
          </p:cNvSpPr>
          <p:nvPr>
            <p:ph type="sldNum" sz="quarter" idx="12"/>
          </p:nvPr>
        </p:nvSpPr>
        <p:spPr/>
        <p:txBody>
          <a:bodyPr/>
          <a:p>
            <a:pPr lvl="0" eaLnBrk="1" hangingPunct="1">
              <a:buNone/>
            </a:pPr>
            <a:fld id="{9A0DB2DC-4C9A-4742-B13C-FB6460FD3503}" type="slidenum">
              <a:rPr lang="ar-SA" altLang="en-US" dirty="0">
                <a:latin typeface="Garamond" panose="02020404030301010803" pitchFamily="18" charset="0"/>
              </a:rPr>
            </a:fld>
            <a:endParaRPr lang="ar-SA" altLang="en-US" dirty="0">
              <a:latin typeface="Garamond" panose="02020404030301010803" pitchFamily="18" charset="0"/>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200" b="0" i="0" u="none" strike="noStrike" kern="1200" cap="none" spc="0" normalizeH="0" baseline="0" noProof="0">
              <a:ln>
                <a:noFill/>
              </a:ln>
              <a:solidFill>
                <a:schemeClr val="tx1"/>
              </a:solidFill>
              <a:effectLst/>
              <a:uLnTx/>
              <a:uFillTx/>
              <a:latin typeface="Garamond" panose="02020404030301010803" pitchFamily="18" charset="0"/>
              <a:ea typeface="+mn-ea"/>
              <a:cs typeface="Arial" panose="020B0604020202020204" pitchFamily="34" charset="0"/>
            </a:endParaRPr>
          </a:p>
        </p:txBody>
      </p:sp>
      <p:sp>
        <p:nvSpPr>
          <p:cNvPr id="5" name="Footer Placeholder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200" b="0" i="0" u="none" strike="noStrike" kern="1200" cap="none" spc="0" normalizeH="0" baseline="0" noProof="0">
              <a:ln>
                <a:noFill/>
              </a:ln>
              <a:solidFill>
                <a:schemeClr val="tx1"/>
              </a:solidFill>
              <a:effectLst/>
              <a:uLnTx/>
              <a:uFillTx/>
              <a:latin typeface="Garamond" panose="02020404030301010803" pitchFamily="18" charset="0"/>
              <a:ea typeface="+mn-ea"/>
              <a:cs typeface="Arial" panose="020B0604020202020204" pitchFamily="34" charset="0"/>
            </a:endParaRPr>
          </a:p>
        </p:txBody>
      </p:sp>
      <p:sp>
        <p:nvSpPr>
          <p:cNvPr id="6" name="Slide Number Placeholder 5"/>
          <p:cNvSpPr>
            <a:spLocks noGrp="1"/>
          </p:cNvSpPr>
          <p:nvPr>
            <p:ph type="sldNum" sz="quarter" idx="12"/>
          </p:nvPr>
        </p:nvSpPr>
        <p:spPr/>
        <p:txBody>
          <a:bodyPr/>
          <a:p>
            <a:pPr lvl="0" eaLnBrk="1" hangingPunct="1">
              <a:buNone/>
            </a:pPr>
            <a:fld id="{9A0DB2DC-4C9A-4742-B13C-FB6460FD3503}" type="slidenum">
              <a:rPr lang="ar-SA" altLang="en-US" dirty="0">
                <a:latin typeface="Garamond" panose="02020404030301010803" pitchFamily="18" charset="0"/>
              </a:rPr>
            </a:fld>
            <a:endParaRPr lang="ar-SA" altLang="en-US" dirty="0">
              <a:latin typeface="Garamond" panose="02020404030301010803" pitchFamily="18" charset="0"/>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endParaRPr lang="en-US" smtClean="0"/>
          </a:p>
        </p:txBody>
      </p:sp>
      <p:sp>
        <p:nvSpPr>
          <p:cNvPr id="4" name="Date Placeholder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200" b="0" i="0" u="none" strike="noStrike" kern="1200" cap="none" spc="0" normalizeH="0" baseline="0" noProof="0">
              <a:ln>
                <a:noFill/>
              </a:ln>
              <a:solidFill>
                <a:schemeClr val="tx1"/>
              </a:solidFill>
              <a:effectLst/>
              <a:uLnTx/>
              <a:uFillTx/>
              <a:latin typeface="Garamond" panose="02020404030301010803" pitchFamily="18" charset="0"/>
              <a:ea typeface="+mn-ea"/>
              <a:cs typeface="Arial" panose="020B0604020202020204" pitchFamily="34" charset="0"/>
            </a:endParaRPr>
          </a:p>
        </p:txBody>
      </p:sp>
      <p:sp>
        <p:nvSpPr>
          <p:cNvPr id="5" name="Footer Placeholder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200" b="0" i="0" u="none" strike="noStrike" kern="1200" cap="none" spc="0" normalizeH="0" baseline="0" noProof="0">
              <a:ln>
                <a:noFill/>
              </a:ln>
              <a:solidFill>
                <a:schemeClr val="tx1"/>
              </a:solidFill>
              <a:effectLst/>
              <a:uLnTx/>
              <a:uFillTx/>
              <a:latin typeface="Garamond" panose="02020404030301010803" pitchFamily="18" charset="0"/>
              <a:ea typeface="+mn-ea"/>
              <a:cs typeface="Arial" panose="020B0604020202020204" pitchFamily="34" charset="0"/>
            </a:endParaRPr>
          </a:p>
        </p:txBody>
      </p:sp>
      <p:sp>
        <p:nvSpPr>
          <p:cNvPr id="6" name="Slide Number Placeholder 5"/>
          <p:cNvSpPr>
            <a:spLocks noGrp="1"/>
          </p:cNvSpPr>
          <p:nvPr>
            <p:ph type="sldNum" sz="quarter" idx="12"/>
          </p:nvPr>
        </p:nvSpPr>
        <p:spPr/>
        <p:txBody>
          <a:bodyPr/>
          <a:p>
            <a:pPr lvl="0" eaLnBrk="1" hangingPunct="1">
              <a:buNone/>
            </a:pPr>
            <a:fld id="{9A0DB2DC-4C9A-4742-B13C-FB6460FD3503}" type="slidenum">
              <a:rPr lang="ar-SA" altLang="en-US" dirty="0">
                <a:latin typeface="Garamond" panose="02020404030301010803" pitchFamily="18" charset="0"/>
              </a:rPr>
            </a:fld>
            <a:endParaRPr lang="ar-SA" altLang="en-US" dirty="0">
              <a:latin typeface="Garamond" panose="02020404030301010803" pitchFamily="18" charset="0"/>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Content Placeholder 3"/>
          <p:cNvSpPr>
            <a:spLocks noGrp="1"/>
          </p:cNvSpPr>
          <p:nvPr>
            <p:ph sz="half" idx="2"/>
          </p:nvPr>
        </p:nvSpPr>
        <p:spPr>
          <a:xfrm>
            <a:off x="4648200" y="1600200"/>
            <a:ext cx="40386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5" name="Date Placeholder 4"/>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200" b="0" i="0" u="none" strike="noStrike" kern="1200" cap="none" spc="0" normalizeH="0" baseline="0" noProof="0">
              <a:ln>
                <a:noFill/>
              </a:ln>
              <a:solidFill>
                <a:schemeClr val="tx1"/>
              </a:solidFill>
              <a:effectLst/>
              <a:uLnTx/>
              <a:uFillTx/>
              <a:latin typeface="Garamond" panose="02020404030301010803" pitchFamily="18" charset="0"/>
              <a:ea typeface="+mn-ea"/>
              <a:cs typeface="Arial" panose="020B0604020202020204" pitchFamily="34" charset="0"/>
            </a:endParaRPr>
          </a:p>
        </p:txBody>
      </p:sp>
      <p:sp>
        <p:nvSpPr>
          <p:cNvPr id="6" name="Footer Placeholder 5"/>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200" b="0" i="0" u="none" strike="noStrike" kern="1200" cap="none" spc="0" normalizeH="0" baseline="0" noProof="0">
              <a:ln>
                <a:noFill/>
              </a:ln>
              <a:solidFill>
                <a:schemeClr val="tx1"/>
              </a:solidFill>
              <a:effectLst/>
              <a:uLnTx/>
              <a:uFillTx/>
              <a:latin typeface="Garamond" panose="02020404030301010803" pitchFamily="18" charset="0"/>
              <a:ea typeface="+mn-ea"/>
              <a:cs typeface="Arial" panose="020B0604020202020204" pitchFamily="34" charset="0"/>
            </a:endParaRPr>
          </a:p>
        </p:txBody>
      </p:sp>
      <p:sp>
        <p:nvSpPr>
          <p:cNvPr id="7" name="Slide Number Placeholder 6"/>
          <p:cNvSpPr>
            <a:spLocks noGrp="1"/>
          </p:cNvSpPr>
          <p:nvPr>
            <p:ph type="sldNum" sz="quarter" idx="12"/>
          </p:nvPr>
        </p:nvSpPr>
        <p:spPr/>
        <p:txBody>
          <a:bodyPr/>
          <a:p>
            <a:pPr lvl="0" eaLnBrk="1" hangingPunct="1">
              <a:buNone/>
            </a:pPr>
            <a:fld id="{9A0DB2DC-4C9A-4742-B13C-FB6460FD3503}" type="slidenum">
              <a:rPr lang="ar-SA" altLang="en-US" dirty="0">
                <a:latin typeface="Garamond" panose="02020404030301010803" pitchFamily="18" charset="0"/>
              </a:rPr>
            </a:fld>
            <a:endParaRPr lang="ar-SA" altLang="en-US" dirty="0">
              <a:latin typeface="Garamond" panose="02020404030301010803" pitchFamily="18" charset="0"/>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endParaRPr lang="en-US" smtClean="0"/>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endParaRPr lang="en-US" smtClean="0"/>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7" name="Date Placeholder 6"/>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200" b="0" i="0" u="none" strike="noStrike" kern="1200" cap="none" spc="0" normalizeH="0" baseline="0" noProof="0">
              <a:ln>
                <a:noFill/>
              </a:ln>
              <a:solidFill>
                <a:schemeClr val="tx1"/>
              </a:solidFill>
              <a:effectLst/>
              <a:uLnTx/>
              <a:uFillTx/>
              <a:latin typeface="Garamond" panose="02020404030301010803" pitchFamily="18" charset="0"/>
              <a:ea typeface="+mn-ea"/>
              <a:cs typeface="Arial" panose="020B0604020202020204" pitchFamily="34" charset="0"/>
            </a:endParaRPr>
          </a:p>
        </p:txBody>
      </p:sp>
      <p:sp>
        <p:nvSpPr>
          <p:cNvPr id="8" name="Footer Placeholder 7"/>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200" b="0" i="0" u="none" strike="noStrike" kern="1200" cap="none" spc="0" normalizeH="0" baseline="0" noProof="0">
              <a:ln>
                <a:noFill/>
              </a:ln>
              <a:solidFill>
                <a:schemeClr val="tx1"/>
              </a:solidFill>
              <a:effectLst/>
              <a:uLnTx/>
              <a:uFillTx/>
              <a:latin typeface="Garamond" panose="02020404030301010803" pitchFamily="18" charset="0"/>
              <a:ea typeface="+mn-ea"/>
              <a:cs typeface="Arial" panose="020B0604020202020204" pitchFamily="34" charset="0"/>
            </a:endParaRPr>
          </a:p>
        </p:txBody>
      </p:sp>
      <p:sp>
        <p:nvSpPr>
          <p:cNvPr id="9" name="Slide Number Placeholder 8"/>
          <p:cNvSpPr>
            <a:spLocks noGrp="1"/>
          </p:cNvSpPr>
          <p:nvPr>
            <p:ph type="sldNum" sz="quarter" idx="12"/>
          </p:nvPr>
        </p:nvSpPr>
        <p:spPr/>
        <p:txBody>
          <a:bodyPr/>
          <a:p>
            <a:pPr lvl="0" eaLnBrk="1" hangingPunct="1">
              <a:buNone/>
            </a:pPr>
            <a:fld id="{9A0DB2DC-4C9A-4742-B13C-FB6460FD3503}" type="slidenum">
              <a:rPr lang="ar-SA" altLang="en-US" dirty="0">
                <a:latin typeface="Garamond" panose="02020404030301010803" pitchFamily="18" charset="0"/>
              </a:rPr>
            </a:fld>
            <a:endParaRPr lang="ar-SA" altLang="en-US" dirty="0">
              <a:latin typeface="Garamond" panose="02020404030301010803" pitchFamily="18" charset="0"/>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200" b="0" i="0" u="none" strike="noStrike" kern="1200" cap="none" spc="0" normalizeH="0" baseline="0" noProof="0">
              <a:ln>
                <a:noFill/>
              </a:ln>
              <a:solidFill>
                <a:schemeClr val="tx1"/>
              </a:solidFill>
              <a:effectLst/>
              <a:uLnTx/>
              <a:uFillTx/>
              <a:latin typeface="Garamond" panose="02020404030301010803" pitchFamily="18" charset="0"/>
              <a:ea typeface="+mn-ea"/>
              <a:cs typeface="Arial" panose="020B0604020202020204" pitchFamily="34" charset="0"/>
            </a:endParaRPr>
          </a:p>
        </p:txBody>
      </p:sp>
      <p:sp>
        <p:nvSpPr>
          <p:cNvPr id="4" name="Footer Placeholder 3"/>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200" b="0" i="0" u="none" strike="noStrike" kern="1200" cap="none" spc="0" normalizeH="0" baseline="0" noProof="0">
              <a:ln>
                <a:noFill/>
              </a:ln>
              <a:solidFill>
                <a:schemeClr val="tx1"/>
              </a:solidFill>
              <a:effectLst/>
              <a:uLnTx/>
              <a:uFillTx/>
              <a:latin typeface="Garamond" panose="02020404030301010803" pitchFamily="18" charset="0"/>
              <a:ea typeface="+mn-ea"/>
              <a:cs typeface="Arial" panose="020B0604020202020204" pitchFamily="34" charset="0"/>
            </a:endParaRPr>
          </a:p>
        </p:txBody>
      </p:sp>
      <p:sp>
        <p:nvSpPr>
          <p:cNvPr id="5" name="Slide Number Placeholder 4"/>
          <p:cNvSpPr>
            <a:spLocks noGrp="1"/>
          </p:cNvSpPr>
          <p:nvPr>
            <p:ph type="sldNum" sz="quarter" idx="12"/>
          </p:nvPr>
        </p:nvSpPr>
        <p:spPr/>
        <p:txBody>
          <a:bodyPr/>
          <a:p>
            <a:pPr lvl="0" eaLnBrk="1" hangingPunct="1">
              <a:buNone/>
            </a:pPr>
            <a:fld id="{9A0DB2DC-4C9A-4742-B13C-FB6460FD3503}" type="slidenum">
              <a:rPr lang="ar-SA" altLang="en-US" dirty="0">
                <a:latin typeface="Garamond" panose="02020404030301010803" pitchFamily="18" charset="0"/>
              </a:rPr>
            </a:fld>
            <a:endParaRPr lang="ar-SA" altLang="en-US" dirty="0">
              <a:latin typeface="Garamond" panose="02020404030301010803" pitchFamily="18" charset="0"/>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200" b="0" i="0" u="none" strike="noStrike" kern="1200" cap="none" spc="0" normalizeH="0" baseline="0" noProof="0">
              <a:ln>
                <a:noFill/>
              </a:ln>
              <a:solidFill>
                <a:schemeClr val="tx1"/>
              </a:solidFill>
              <a:effectLst/>
              <a:uLnTx/>
              <a:uFillTx/>
              <a:latin typeface="Garamond" panose="02020404030301010803" pitchFamily="18" charset="0"/>
              <a:ea typeface="+mn-ea"/>
              <a:cs typeface="Arial" panose="020B0604020202020204" pitchFamily="34" charset="0"/>
            </a:endParaRPr>
          </a:p>
        </p:txBody>
      </p:sp>
      <p:sp>
        <p:nvSpPr>
          <p:cNvPr id="3" name="Footer Placeholder 2"/>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200" b="0" i="0" u="none" strike="noStrike" kern="1200" cap="none" spc="0" normalizeH="0" baseline="0" noProof="0">
              <a:ln>
                <a:noFill/>
              </a:ln>
              <a:solidFill>
                <a:schemeClr val="tx1"/>
              </a:solidFill>
              <a:effectLst/>
              <a:uLnTx/>
              <a:uFillTx/>
              <a:latin typeface="Garamond" panose="02020404030301010803" pitchFamily="18" charset="0"/>
              <a:ea typeface="+mn-ea"/>
              <a:cs typeface="Arial" panose="020B0604020202020204" pitchFamily="34" charset="0"/>
            </a:endParaRPr>
          </a:p>
        </p:txBody>
      </p:sp>
      <p:sp>
        <p:nvSpPr>
          <p:cNvPr id="4" name="Slide Number Placeholder 3"/>
          <p:cNvSpPr>
            <a:spLocks noGrp="1"/>
          </p:cNvSpPr>
          <p:nvPr>
            <p:ph type="sldNum" sz="quarter" idx="12"/>
          </p:nvPr>
        </p:nvSpPr>
        <p:spPr/>
        <p:txBody>
          <a:bodyPr/>
          <a:p>
            <a:pPr lvl="0" eaLnBrk="1" hangingPunct="1">
              <a:buNone/>
            </a:pPr>
            <a:fld id="{9A0DB2DC-4C9A-4742-B13C-FB6460FD3503}" type="slidenum">
              <a:rPr lang="ar-SA" altLang="en-US" dirty="0">
                <a:latin typeface="Garamond" panose="02020404030301010803" pitchFamily="18" charset="0"/>
              </a:rPr>
            </a:fld>
            <a:endParaRPr lang="ar-SA" altLang="en-US" dirty="0">
              <a:latin typeface="Garamond" panose="02020404030301010803" pitchFamily="18" charset="0"/>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endParaRPr lang="en-US" smtClean="0"/>
          </a:p>
        </p:txBody>
      </p:sp>
      <p:sp>
        <p:nvSpPr>
          <p:cNvPr id="5" name="Date Placeholder 4"/>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200" b="0" i="0" u="none" strike="noStrike" kern="1200" cap="none" spc="0" normalizeH="0" baseline="0" noProof="0">
              <a:ln>
                <a:noFill/>
              </a:ln>
              <a:solidFill>
                <a:schemeClr val="tx1"/>
              </a:solidFill>
              <a:effectLst/>
              <a:uLnTx/>
              <a:uFillTx/>
              <a:latin typeface="Garamond" panose="02020404030301010803" pitchFamily="18" charset="0"/>
              <a:ea typeface="+mn-ea"/>
              <a:cs typeface="Arial" panose="020B0604020202020204" pitchFamily="34" charset="0"/>
            </a:endParaRPr>
          </a:p>
        </p:txBody>
      </p:sp>
      <p:sp>
        <p:nvSpPr>
          <p:cNvPr id="6" name="Footer Placeholder 5"/>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200" b="0" i="0" u="none" strike="noStrike" kern="1200" cap="none" spc="0" normalizeH="0" baseline="0" noProof="0">
              <a:ln>
                <a:noFill/>
              </a:ln>
              <a:solidFill>
                <a:schemeClr val="tx1"/>
              </a:solidFill>
              <a:effectLst/>
              <a:uLnTx/>
              <a:uFillTx/>
              <a:latin typeface="Garamond" panose="02020404030301010803" pitchFamily="18" charset="0"/>
              <a:ea typeface="+mn-ea"/>
              <a:cs typeface="Arial" panose="020B0604020202020204" pitchFamily="34" charset="0"/>
            </a:endParaRPr>
          </a:p>
        </p:txBody>
      </p:sp>
      <p:sp>
        <p:nvSpPr>
          <p:cNvPr id="7" name="Slide Number Placeholder 6"/>
          <p:cNvSpPr>
            <a:spLocks noGrp="1"/>
          </p:cNvSpPr>
          <p:nvPr>
            <p:ph type="sldNum" sz="quarter" idx="12"/>
          </p:nvPr>
        </p:nvSpPr>
        <p:spPr/>
        <p:txBody>
          <a:bodyPr/>
          <a:p>
            <a:pPr lvl="0" eaLnBrk="1" hangingPunct="1">
              <a:buNone/>
            </a:pPr>
            <a:fld id="{9A0DB2DC-4C9A-4742-B13C-FB6460FD3503}" type="slidenum">
              <a:rPr lang="ar-SA" altLang="en-US" dirty="0">
                <a:latin typeface="Garamond" panose="02020404030301010803" pitchFamily="18" charset="0"/>
              </a:rPr>
            </a:fld>
            <a:endParaRPr lang="ar-SA" altLang="en-US" dirty="0">
              <a:latin typeface="Garamond" panose="02020404030301010803" pitchFamily="18" charset="0"/>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vert="horz" wrap="square" lIns="91440" tIns="45720" rIns="91440" bIns="45720" numCol="1" anchor="t" anchorCtr="0" compatLnSpc="1"/>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0" marR="0" lvl="0" indent="0" algn="r" defTabSz="914400" rtl="1" eaLnBrk="0" fontAlgn="base" latinLnBrk="0" hangingPunct="0">
              <a:lnSpc>
                <a:spcPct val="100000"/>
              </a:lnSpc>
              <a:spcBef>
                <a:spcPct val="20000"/>
              </a:spcBef>
              <a:spcAft>
                <a:spcPct val="0"/>
              </a:spcAft>
              <a:buClr>
                <a:schemeClr val="hlink"/>
              </a:buClr>
              <a:buSzTx/>
              <a:buFontTx/>
              <a:buNone/>
              <a:defRPr/>
            </a:pPr>
            <a:endParaRPr kumimoji="0" lang="en-US" sz="3200" b="0" i="0" u="none" strike="noStrike" kern="0" cap="none" spc="0" normalizeH="0" baseline="0" noProof="0" smtClean="0">
              <a:ln>
                <a:noFill/>
              </a:ln>
              <a:solidFill>
                <a:schemeClr val="tx1"/>
              </a:solidFill>
              <a:effectLst>
                <a:outerShdw blurRad="38100" dist="38100" dir="2700000" algn="tl">
                  <a:srgbClr val="000000"/>
                </a:outerShdw>
              </a:effectLst>
              <a:uLnTx/>
              <a:uFillTx/>
              <a:latin typeface="+mn-lt"/>
              <a:ea typeface="+mn-ea"/>
              <a:cs typeface="+mn-cs"/>
            </a:endParaRP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endParaRPr lang="en-US" smtClean="0"/>
          </a:p>
        </p:txBody>
      </p:sp>
      <p:sp>
        <p:nvSpPr>
          <p:cNvPr id="5" name="Date Placeholder 4"/>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200" b="0" i="0" u="none" strike="noStrike" kern="1200" cap="none" spc="0" normalizeH="0" baseline="0" noProof="0">
              <a:ln>
                <a:noFill/>
              </a:ln>
              <a:solidFill>
                <a:schemeClr val="tx1"/>
              </a:solidFill>
              <a:effectLst/>
              <a:uLnTx/>
              <a:uFillTx/>
              <a:latin typeface="Garamond" panose="02020404030301010803" pitchFamily="18" charset="0"/>
              <a:ea typeface="+mn-ea"/>
              <a:cs typeface="Arial" panose="020B0604020202020204" pitchFamily="34" charset="0"/>
            </a:endParaRPr>
          </a:p>
        </p:txBody>
      </p:sp>
      <p:sp>
        <p:nvSpPr>
          <p:cNvPr id="6" name="Footer Placeholder 5"/>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200" b="0" i="0" u="none" strike="noStrike" kern="1200" cap="none" spc="0" normalizeH="0" baseline="0" noProof="0">
              <a:ln>
                <a:noFill/>
              </a:ln>
              <a:solidFill>
                <a:schemeClr val="tx1"/>
              </a:solidFill>
              <a:effectLst/>
              <a:uLnTx/>
              <a:uFillTx/>
              <a:latin typeface="Garamond" panose="02020404030301010803" pitchFamily="18" charset="0"/>
              <a:ea typeface="+mn-ea"/>
              <a:cs typeface="Arial" panose="020B0604020202020204" pitchFamily="34" charset="0"/>
            </a:endParaRPr>
          </a:p>
        </p:txBody>
      </p:sp>
      <p:sp>
        <p:nvSpPr>
          <p:cNvPr id="7" name="Slide Number Placeholder 6"/>
          <p:cNvSpPr>
            <a:spLocks noGrp="1"/>
          </p:cNvSpPr>
          <p:nvPr>
            <p:ph type="sldNum" sz="quarter" idx="12"/>
          </p:nvPr>
        </p:nvSpPr>
        <p:spPr/>
        <p:txBody>
          <a:bodyPr/>
          <a:p>
            <a:pPr lvl="0" eaLnBrk="1" hangingPunct="1">
              <a:buNone/>
            </a:pPr>
            <a:fld id="{9A0DB2DC-4C9A-4742-B13C-FB6460FD3503}" type="slidenum">
              <a:rPr lang="ar-SA" altLang="en-US" dirty="0">
                <a:latin typeface="Garamond" panose="02020404030301010803" pitchFamily="18" charset="0"/>
              </a:rPr>
            </a:fld>
            <a:endParaRPr lang="ar-SA" altLang="en-US" dirty="0">
              <a:latin typeface="Garamond" panose="02020404030301010803" pitchFamily="18" charset="0"/>
            </a:endParaRPr>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5" Type="http://schemas.openxmlformats.org/officeDocument/2006/relationships/theme" Target="../theme/theme1.xml"/><Relationship Id="rId14" Type="http://schemas.openxmlformats.org/officeDocument/2006/relationships/image" Target="../media/image1.png"/><Relationship Id="rId13" Type="http://schemas.openxmlformats.org/officeDocument/2006/relationships/slideLayout" Target="../slideLayouts/slideLayout13.xml"/><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0">
          <a:blip r:embed="rId14"/>
        </a:blipFill>
        <a:effectLst/>
      </p:bgPr>
    </p:bg>
    <p:spTree>
      <p:nvGrpSpPr>
        <p:cNvPr id="1" name=""/>
        <p:cNvGrpSpPr/>
        <p:nvPr/>
      </p:nvGrpSpPr>
      <p:grpSpPr/>
      <p:grpSp>
        <p:nvGrpSpPr>
          <p:cNvPr id="1026" name="Group 2"/>
          <p:cNvGrpSpPr/>
          <p:nvPr/>
        </p:nvGrpSpPr>
        <p:grpSpPr>
          <a:xfrm>
            <a:off x="0" y="2438400"/>
            <a:ext cx="9144000" cy="4046538"/>
            <a:chOff x="0" y="1536"/>
            <a:chExt cx="5760" cy="2549"/>
          </a:xfrm>
        </p:grpSpPr>
        <p:sp>
          <p:nvSpPr>
            <p:cNvPr id="41987" name="Rectangle 3"/>
            <p:cNvSpPr>
              <a:spLocks noChangeArrowheads="1"/>
            </p:cNvSpPr>
            <p:nvPr/>
          </p:nvSpPr>
          <p:spPr bwMode="hidden">
            <a:xfrm rot="-1424751">
              <a:off x="2121" y="2592"/>
              <a:ext cx="3072" cy="384"/>
            </a:xfrm>
            <a:prstGeom prst="rect">
              <a:avLst/>
            </a:prstGeom>
            <a:gradFill rotWithShape="0">
              <a:gsLst>
                <a:gs pos="0">
                  <a:schemeClr val="bg1">
                    <a:gamma/>
                    <a:shade val="94118"/>
                    <a:invGamma/>
                  </a:schemeClr>
                </a:gs>
                <a:gs pos="50000">
                  <a:schemeClr val="bg1"/>
                </a:gs>
                <a:gs pos="100000">
                  <a:schemeClr val="bg1">
                    <a:gamma/>
                    <a:shade val="94118"/>
                    <a:invGamma/>
                  </a:schemeClr>
                </a:gs>
              </a:gsLst>
              <a:lin ang="18900000" scaled="1"/>
            </a:gradFill>
            <a:ln w="9525">
              <a:noFill/>
              <a:miter lim="800000"/>
            </a:ln>
            <a:effectLst/>
          </p:spPr>
          <p:txBody>
            <a:bodyPr wrap="none" anchor="ctr"/>
            <a:lstStyle/>
            <a:p>
              <a:pPr marL="0" marR="0" lvl="0" indent="0" algn="r" defTabSz="914400" rtl="1" eaLnBrk="1" fontAlgn="base"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chemeClr val="tx1"/>
                </a:solidFill>
                <a:effectLst/>
                <a:uLnTx/>
                <a:uFillTx/>
                <a:latin typeface="Garamond" panose="02020404030301010803" pitchFamily="18" charset="0"/>
                <a:ea typeface="+mn-ea"/>
                <a:cs typeface="Arial" panose="020B0604020202020204" pitchFamily="34" charset="0"/>
              </a:endParaRPr>
            </a:p>
          </p:txBody>
        </p:sp>
        <p:sp>
          <p:nvSpPr>
            <p:cNvPr id="1033" name="Freeform 4"/>
            <p:cNvSpPr/>
            <p:nvPr/>
          </p:nvSpPr>
          <p:spPr bwMode="hidden">
            <a:xfrm>
              <a:off x="0" y="2664"/>
              <a:ext cx="2688" cy="1224"/>
            </a:xfrm>
            <a:custGeom>
              <a:avLst/>
              <a:gdLst>
                <a:gd name="T0" fmla="*/ 0 w 2688"/>
                <a:gd name="T1" fmla="*/ 0 h 1224"/>
                <a:gd name="T2" fmla="*/ 960 w 2688"/>
                <a:gd name="T3" fmla="*/ 552 h 1224"/>
                <a:gd name="T4" fmla="*/ 1968 w 2688"/>
                <a:gd name="T5" fmla="*/ 264 h 1224"/>
                <a:gd name="T6" fmla="*/ 2028 w 2688"/>
                <a:gd name="T7" fmla="*/ 270 h 1224"/>
                <a:gd name="T8" fmla="*/ 2661 w 2688"/>
                <a:gd name="T9" fmla="*/ 528 h 1224"/>
                <a:gd name="T10" fmla="*/ 2688 w 2688"/>
                <a:gd name="T11" fmla="*/ 648 h 1224"/>
                <a:gd name="T12" fmla="*/ 2304 w 2688"/>
                <a:gd name="T13" fmla="*/ 1080 h 1224"/>
                <a:gd name="T14" fmla="*/ 1584 w 2688"/>
                <a:gd name="T15" fmla="*/ 1224 h 1224"/>
                <a:gd name="T16" fmla="*/ 1296 w 2688"/>
                <a:gd name="T17" fmla="*/ 936 h 1224"/>
                <a:gd name="T18" fmla="*/ 864 w 2688"/>
                <a:gd name="T19" fmla="*/ 1032 h 1224"/>
                <a:gd name="T20" fmla="*/ 0 w 2688"/>
                <a:gd name="T21" fmla="*/ 552 h 1224"/>
                <a:gd name="T22" fmla="*/ 0 w 2688"/>
                <a:gd name="T23" fmla="*/ 0 h 122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2688" h="1224">
                  <a:moveTo>
                    <a:pt x="0" y="0"/>
                  </a:moveTo>
                  <a:lnTo>
                    <a:pt x="960" y="552"/>
                  </a:lnTo>
                  <a:lnTo>
                    <a:pt x="1968" y="264"/>
                  </a:lnTo>
                  <a:lnTo>
                    <a:pt x="2028" y="270"/>
                  </a:lnTo>
                  <a:lnTo>
                    <a:pt x="2661" y="528"/>
                  </a:lnTo>
                  <a:lnTo>
                    <a:pt x="2688" y="648"/>
                  </a:lnTo>
                  <a:lnTo>
                    <a:pt x="2304" y="1080"/>
                  </a:lnTo>
                  <a:lnTo>
                    <a:pt x="1584" y="1224"/>
                  </a:lnTo>
                  <a:lnTo>
                    <a:pt x="1296" y="936"/>
                  </a:lnTo>
                  <a:lnTo>
                    <a:pt x="864" y="1032"/>
                  </a:lnTo>
                  <a:lnTo>
                    <a:pt x="0" y="552"/>
                  </a:lnTo>
                  <a:lnTo>
                    <a:pt x="0" y="0"/>
                  </a:lnTo>
                  <a:close/>
                </a:path>
              </a:pathLst>
            </a:custGeom>
            <a:solidFill>
              <a:schemeClr val="bg2"/>
            </a:solidFill>
            <a:ln w="9525">
              <a:noFill/>
              <a:round/>
            </a:ln>
          </p:spPr>
          <p:txBody>
            <a:body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en-US" sz="1800" b="0" i="0" u="none" strike="noStrike" kern="1200" cap="none" spc="0" normalizeH="0" baseline="0" noProof="0" smtClean="0">
                <a:ln>
                  <a:noFill/>
                </a:ln>
                <a:solidFill>
                  <a:schemeClr val="tx1"/>
                </a:solidFill>
                <a:effectLst/>
                <a:uLnTx/>
                <a:uFillTx/>
                <a:latin typeface="Garamond" panose="02020404030301010803" pitchFamily="18" charset="0"/>
                <a:ea typeface="+mn-ea"/>
                <a:cs typeface="Arial" panose="020B0604020202020204" pitchFamily="34" charset="0"/>
              </a:endParaRPr>
            </a:p>
          </p:txBody>
        </p:sp>
        <p:sp>
          <p:nvSpPr>
            <p:cNvPr id="1034" name="Freeform 5"/>
            <p:cNvSpPr/>
            <p:nvPr/>
          </p:nvSpPr>
          <p:spPr bwMode="hidden">
            <a:xfrm>
              <a:off x="3359" y="1536"/>
              <a:ext cx="2401" cy="1232"/>
            </a:xfrm>
            <a:custGeom>
              <a:avLst/>
              <a:gdLst>
                <a:gd name="T0" fmla="*/ 2208 w 2401"/>
                <a:gd name="T1" fmla="*/ 15 h 1232"/>
                <a:gd name="T2" fmla="*/ 2088 w 2401"/>
                <a:gd name="T3" fmla="*/ 57 h 1232"/>
                <a:gd name="T4" fmla="*/ 1951 w 2401"/>
                <a:gd name="T5" fmla="*/ 99 h 1232"/>
                <a:gd name="T6" fmla="*/ 1704 w 2401"/>
                <a:gd name="T7" fmla="*/ 135 h 1232"/>
                <a:gd name="T8" fmla="*/ 1314 w 2401"/>
                <a:gd name="T9" fmla="*/ 177 h 1232"/>
                <a:gd name="T10" fmla="*/ 1176 w 2401"/>
                <a:gd name="T11" fmla="*/ 189 h 1232"/>
                <a:gd name="T12" fmla="*/ 1122 w 2401"/>
                <a:gd name="T13" fmla="*/ 195 h 1232"/>
                <a:gd name="T14" fmla="*/ 1075 w 2401"/>
                <a:gd name="T15" fmla="*/ 231 h 1232"/>
                <a:gd name="T16" fmla="*/ 924 w 2401"/>
                <a:gd name="T17" fmla="*/ 321 h 1232"/>
                <a:gd name="T18" fmla="*/ 840 w 2401"/>
                <a:gd name="T19" fmla="*/ 369 h 1232"/>
                <a:gd name="T20" fmla="*/ 630 w 2401"/>
                <a:gd name="T21" fmla="*/ 458 h 1232"/>
                <a:gd name="T22" fmla="*/ 529 w 2401"/>
                <a:gd name="T23" fmla="*/ 500 h 1232"/>
                <a:gd name="T24" fmla="*/ 487 w 2401"/>
                <a:gd name="T25" fmla="*/ 542 h 1232"/>
                <a:gd name="T26" fmla="*/ 457 w 2401"/>
                <a:gd name="T27" fmla="*/ 590 h 1232"/>
                <a:gd name="T28" fmla="*/ 402 w 2401"/>
                <a:gd name="T29" fmla="*/ 638 h 1232"/>
                <a:gd name="T30" fmla="*/ 330 w 2401"/>
                <a:gd name="T31" fmla="*/ 758 h 1232"/>
                <a:gd name="T32" fmla="*/ 312 w 2401"/>
                <a:gd name="T33" fmla="*/ 788 h 1232"/>
                <a:gd name="T34" fmla="*/ 252 w 2401"/>
                <a:gd name="T35" fmla="*/ 824 h 1232"/>
                <a:gd name="T36" fmla="*/ 84 w 2401"/>
                <a:gd name="T37" fmla="*/ 926 h 1232"/>
                <a:gd name="T38" fmla="*/ 0 w 2401"/>
                <a:gd name="T39" fmla="*/ 992 h 1232"/>
                <a:gd name="T40" fmla="*/ 12 w 2401"/>
                <a:gd name="T41" fmla="*/ 1040 h 1232"/>
                <a:gd name="T42" fmla="*/ 132 w 2401"/>
                <a:gd name="T43" fmla="*/ 1034 h 1232"/>
                <a:gd name="T44" fmla="*/ 336 w 2401"/>
                <a:gd name="T45" fmla="*/ 980 h 1232"/>
                <a:gd name="T46" fmla="*/ 529 w 2401"/>
                <a:gd name="T47" fmla="*/ 896 h 1232"/>
                <a:gd name="T48" fmla="*/ 576 w 2401"/>
                <a:gd name="T49" fmla="*/ 872 h 1232"/>
                <a:gd name="T50" fmla="*/ 714 w 2401"/>
                <a:gd name="T51" fmla="*/ 848 h 1232"/>
                <a:gd name="T52" fmla="*/ 966 w 2401"/>
                <a:gd name="T53" fmla="*/ 794 h 1232"/>
                <a:gd name="T54" fmla="*/ 1212 w 2401"/>
                <a:gd name="T55" fmla="*/ 782 h 1232"/>
                <a:gd name="T56" fmla="*/ 1416 w 2401"/>
                <a:gd name="T57" fmla="*/ 872 h 1232"/>
                <a:gd name="T58" fmla="*/ 1464 w 2401"/>
                <a:gd name="T59" fmla="*/ 932 h 1232"/>
                <a:gd name="T60" fmla="*/ 1440 w 2401"/>
                <a:gd name="T61" fmla="*/ 992 h 1232"/>
                <a:gd name="T62" fmla="*/ 1302 w 2401"/>
                <a:gd name="T63" fmla="*/ 1040 h 1232"/>
                <a:gd name="T64" fmla="*/ 1158 w 2401"/>
                <a:gd name="T65" fmla="*/ 1100 h 1232"/>
                <a:gd name="T66" fmla="*/ 1093 w 2401"/>
                <a:gd name="T67" fmla="*/ 1148 h 1232"/>
                <a:gd name="T68" fmla="*/ 1075 w 2401"/>
                <a:gd name="T69" fmla="*/ 1208 h 1232"/>
                <a:gd name="T70" fmla="*/ 1093 w 2401"/>
                <a:gd name="T71" fmla="*/ 1232 h 1232"/>
                <a:gd name="T72" fmla="*/ 1152 w 2401"/>
                <a:gd name="T73" fmla="*/ 1226 h 1232"/>
                <a:gd name="T74" fmla="*/ 1332 w 2401"/>
                <a:gd name="T75" fmla="*/ 1208 h 1232"/>
                <a:gd name="T76" fmla="*/ 1434 w 2401"/>
                <a:gd name="T77" fmla="*/ 1184 h 1232"/>
                <a:gd name="T78" fmla="*/ 1464 w 2401"/>
                <a:gd name="T79" fmla="*/ 1172 h 1232"/>
                <a:gd name="T80" fmla="*/ 1578 w 2401"/>
                <a:gd name="T81" fmla="*/ 1130 h 1232"/>
                <a:gd name="T82" fmla="*/ 1758 w 2401"/>
                <a:gd name="T83" fmla="*/ 1064 h 1232"/>
                <a:gd name="T84" fmla="*/ 1872 w 2401"/>
                <a:gd name="T85" fmla="*/ 962 h 1232"/>
                <a:gd name="T86" fmla="*/ 1986 w 2401"/>
                <a:gd name="T87" fmla="*/ 800 h 1232"/>
                <a:gd name="T88" fmla="*/ 2166 w 2401"/>
                <a:gd name="T89" fmla="*/ 650 h 1232"/>
                <a:gd name="T90" fmla="*/ 2257 w 2401"/>
                <a:gd name="T91" fmla="*/ 590 h 1232"/>
                <a:gd name="T92" fmla="*/ 2400 w 2401"/>
                <a:gd name="T93" fmla="*/ 57 h 1232"/>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2401" h="1232">
                  <a:moveTo>
                    <a:pt x="2310" y="3"/>
                  </a:moveTo>
                  <a:lnTo>
                    <a:pt x="2280" y="3"/>
                  </a:lnTo>
                  <a:lnTo>
                    <a:pt x="2208" y="15"/>
                  </a:lnTo>
                  <a:lnTo>
                    <a:pt x="2136" y="27"/>
                  </a:lnTo>
                  <a:lnTo>
                    <a:pt x="2112" y="39"/>
                  </a:lnTo>
                  <a:lnTo>
                    <a:pt x="2088" y="57"/>
                  </a:lnTo>
                  <a:lnTo>
                    <a:pt x="2082" y="63"/>
                  </a:lnTo>
                  <a:lnTo>
                    <a:pt x="2076" y="69"/>
                  </a:lnTo>
                  <a:lnTo>
                    <a:pt x="1951" y="99"/>
                  </a:lnTo>
                  <a:lnTo>
                    <a:pt x="1896" y="111"/>
                  </a:lnTo>
                  <a:lnTo>
                    <a:pt x="1836" y="117"/>
                  </a:lnTo>
                  <a:lnTo>
                    <a:pt x="1704" y="135"/>
                  </a:lnTo>
                  <a:lnTo>
                    <a:pt x="1572" y="153"/>
                  </a:lnTo>
                  <a:lnTo>
                    <a:pt x="1434" y="165"/>
                  </a:lnTo>
                  <a:lnTo>
                    <a:pt x="1314" y="177"/>
                  </a:lnTo>
                  <a:lnTo>
                    <a:pt x="1260" y="183"/>
                  </a:lnTo>
                  <a:lnTo>
                    <a:pt x="1212" y="189"/>
                  </a:lnTo>
                  <a:lnTo>
                    <a:pt x="1176" y="189"/>
                  </a:lnTo>
                  <a:lnTo>
                    <a:pt x="1146" y="195"/>
                  </a:lnTo>
                  <a:lnTo>
                    <a:pt x="1128" y="195"/>
                  </a:lnTo>
                  <a:lnTo>
                    <a:pt x="1122" y="195"/>
                  </a:lnTo>
                  <a:lnTo>
                    <a:pt x="1116" y="201"/>
                  </a:lnTo>
                  <a:lnTo>
                    <a:pt x="1105" y="207"/>
                  </a:lnTo>
                  <a:lnTo>
                    <a:pt x="1075" y="231"/>
                  </a:lnTo>
                  <a:lnTo>
                    <a:pt x="1026" y="261"/>
                  </a:lnTo>
                  <a:lnTo>
                    <a:pt x="972" y="291"/>
                  </a:lnTo>
                  <a:lnTo>
                    <a:pt x="924" y="321"/>
                  </a:lnTo>
                  <a:lnTo>
                    <a:pt x="876" y="345"/>
                  </a:lnTo>
                  <a:lnTo>
                    <a:pt x="846" y="363"/>
                  </a:lnTo>
                  <a:lnTo>
                    <a:pt x="840" y="369"/>
                  </a:lnTo>
                  <a:lnTo>
                    <a:pt x="834" y="369"/>
                  </a:lnTo>
                  <a:lnTo>
                    <a:pt x="732" y="417"/>
                  </a:lnTo>
                  <a:lnTo>
                    <a:pt x="630" y="458"/>
                  </a:lnTo>
                  <a:lnTo>
                    <a:pt x="588" y="476"/>
                  </a:lnTo>
                  <a:lnTo>
                    <a:pt x="552" y="488"/>
                  </a:lnTo>
                  <a:lnTo>
                    <a:pt x="529" y="500"/>
                  </a:lnTo>
                  <a:lnTo>
                    <a:pt x="517" y="506"/>
                  </a:lnTo>
                  <a:lnTo>
                    <a:pt x="499" y="524"/>
                  </a:lnTo>
                  <a:lnTo>
                    <a:pt x="487" y="542"/>
                  </a:lnTo>
                  <a:lnTo>
                    <a:pt x="481" y="560"/>
                  </a:lnTo>
                  <a:lnTo>
                    <a:pt x="481" y="578"/>
                  </a:lnTo>
                  <a:lnTo>
                    <a:pt x="457" y="590"/>
                  </a:lnTo>
                  <a:lnTo>
                    <a:pt x="438" y="596"/>
                  </a:lnTo>
                  <a:lnTo>
                    <a:pt x="420" y="614"/>
                  </a:lnTo>
                  <a:lnTo>
                    <a:pt x="402" y="638"/>
                  </a:lnTo>
                  <a:lnTo>
                    <a:pt x="366" y="698"/>
                  </a:lnTo>
                  <a:lnTo>
                    <a:pt x="348" y="728"/>
                  </a:lnTo>
                  <a:lnTo>
                    <a:pt x="330" y="758"/>
                  </a:lnTo>
                  <a:lnTo>
                    <a:pt x="324" y="776"/>
                  </a:lnTo>
                  <a:lnTo>
                    <a:pt x="318" y="782"/>
                  </a:lnTo>
                  <a:lnTo>
                    <a:pt x="312" y="788"/>
                  </a:lnTo>
                  <a:lnTo>
                    <a:pt x="300" y="794"/>
                  </a:lnTo>
                  <a:lnTo>
                    <a:pt x="282" y="806"/>
                  </a:lnTo>
                  <a:lnTo>
                    <a:pt x="252" y="824"/>
                  </a:lnTo>
                  <a:lnTo>
                    <a:pt x="199" y="854"/>
                  </a:lnTo>
                  <a:lnTo>
                    <a:pt x="151" y="884"/>
                  </a:lnTo>
                  <a:lnTo>
                    <a:pt x="84" y="926"/>
                  </a:lnTo>
                  <a:lnTo>
                    <a:pt x="30" y="962"/>
                  </a:lnTo>
                  <a:lnTo>
                    <a:pt x="12" y="974"/>
                  </a:lnTo>
                  <a:lnTo>
                    <a:pt x="0" y="992"/>
                  </a:lnTo>
                  <a:lnTo>
                    <a:pt x="0" y="1004"/>
                  </a:lnTo>
                  <a:lnTo>
                    <a:pt x="0" y="1022"/>
                  </a:lnTo>
                  <a:lnTo>
                    <a:pt x="12" y="1040"/>
                  </a:lnTo>
                  <a:lnTo>
                    <a:pt x="42" y="1046"/>
                  </a:lnTo>
                  <a:lnTo>
                    <a:pt x="84" y="1046"/>
                  </a:lnTo>
                  <a:lnTo>
                    <a:pt x="132" y="1034"/>
                  </a:lnTo>
                  <a:lnTo>
                    <a:pt x="193" y="1022"/>
                  </a:lnTo>
                  <a:lnTo>
                    <a:pt x="264" y="1004"/>
                  </a:lnTo>
                  <a:lnTo>
                    <a:pt x="336" y="980"/>
                  </a:lnTo>
                  <a:lnTo>
                    <a:pt x="408" y="950"/>
                  </a:lnTo>
                  <a:lnTo>
                    <a:pt x="475" y="920"/>
                  </a:lnTo>
                  <a:lnTo>
                    <a:pt x="529" y="896"/>
                  </a:lnTo>
                  <a:lnTo>
                    <a:pt x="564" y="878"/>
                  </a:lnTo>
                  <a:lnTo>
                    <a:pt x="570" y="872"/>
                  </a:lnTo>
                  <a:lnTo>
                    <a:pt x="576" y="872"/>
                  </a:lnTo>
                  <a:lnTo>
                    <a:pt x="606" y="872"/>
                  </a:lnTo>
                  <a:lnTo>
                    <a:pt x="648" y="866"/>
                  </a:lnTo>
                  <a:lnTo>
                    <a:pt x="714" y="848"/>
                  </a:lnTo>
                  <a:lnTo>
                    <a:pt x="793" y="830"/>
                  </a:lnTo>
                  <a:lnTo>
                    <a:pt x="876" y="812"/>
                  </a:lnTo>
                  <a:lnTo>
                    <a:pt x="966" y="794"/>
                  </a:lnTo>
                  <a:lnTo>
                    <a:pt x="1063" y="782"/>
                  </a:lnTo>
                  <a:lnTo>
                    <a:pt x="1152" y="776"/>
                  </a:lnTo>
                  <a:lnTo>
                    <a:pt x="1212" y="782"/>
                  </a:lnTo>
                  <a:lnTo>
                    <a:pt x="1284" y="806"/>
                  </a:lnTo>
                  <a:lnTo>
                    <a:pt x="1357" y="836"/>
                  </a:lnTo>
                  <a:lnTo>
                    <a:pt x="1416" y="872"/>
                  </a:lnTo>
                  <a:lnTo>
                    <a:pt x="1434" y="890"/>
                  </a:lnTo>
                  <a:lnTo>
                    <a:pt x="1452" y="908"/>
                  </a:lnTo>
                  <a:lnTo>
                    <a:pt x="1464" y="932"/>
                  </a:lnTo>
                  <a:lnTo>
                    <a:pt x="1464" y="950"/>
                  </a:lnTo>
                  <a:lnTo>
                    <a:pt x="1458" y="968"/>
                  </a:lnTo>
                  <a:lnTo>
                    <a:pt x="1440" y="992"/>
                  </a:lnTo>
                  <a:lnTo>
                    <a:pt x="1410" y="1004"/>
                  </a:lnTo>
                  <a:lnTo>
                    <a:pt x="1369" y="1022"/>
                  </a:lnTo>
                  <a:lnTo>
                    <a:pt x="1302" y="1040"/>
                  </a:lnTo>
                  <a:lnTo>
                    <a:pt x="1248" y="1064"/>
                  </a:lnTo>
                  <a:lnTo>
                    <a:pt x="1200" y="1082"/>
                  </a:lnTo>
                  <a:lnTo>
                    <a:pt x="1158" y="1100"/>
                  </a:lnTo>
                  <a:lnTo>
                    <a:pt x="1128" y="1118"/>
                  </a:lnTo>
                  <a:lnTo>
                    <a:pt x="1110" y="1130"/>
                  </a:lnTo>
                  <a:lnTo>
                    <a:pt x="1093" y="1148"/>
                  </a:lnTo>
                  <a:lnTo>
                    <a:pt x="1081" y="1160"/>
                  </a:lnTo>
                  <a:lnTo>
                    <a:pt x="1069" y="1190"/>
                  </a:lnTo>
                  <a:lnTo>
                    <a:pt x="1075" y="1208"/>
                  </a:lnTo>
                  <a:lnTo>
                    <a:pt x="1081" y="1220"/>
                  </a:lnTo>
                  <a:lnTo>
                    <a:pt x="1087" y="1226"/>
                  </a:lnTo>
                  <a:lnTo>
                    <a:pt x="1093" y="1232"/>
                  </a:lnTo>
                  <a:lnTo>
                    <a:pt x="1110" y="1232"/>
                  </a:lnTo>
                  <a:lnTo>
                    <a:pt x="1128" y="1226"/>
                  </a:lnTo>
                  <a:lnTo>
                    <a:pt x="1152" y="1226"/>
                  </a:lnTo>
                  <a:lnTo>
                    <a:pt x="1212" y="1220"/>
                  </a:lnTo>
                  <a:lnTo>
                    <a:pt x="1272" y="1214"/>
                  </a:lnTo>
                  <a:lnTo>
                    <a:pt x="1332" y="1208"/>
                  </a:lnTo>
                  <a:lnTo>
                    <a:pt x="1393" y="1196"/>
                  </a:lnTo>
                  <a:lnTo>
                    <a:pt x="1416" y="1190"/>
                  </a:lnTo>
                  <a:lnTo>
                    <a:pt x="1434" y="1184"/>
                  </a:lnTo>
                  <a:lnTo>
                    <a:pt x="1446" y="1178"/>
                  </a:lnTo>
                  <a:lnTo>
                    <a:pt x="1452" y="1178"/>
                  </a:lnTo>
                  <a:lnTo>
                    <a:pt x="1464" y="1172"/>
                  </a:lnTo>
                  <a:lnTo>
                    <a:pt x="1488" y="1166"/>
                  </a:lnTo>
                  <a:lnTo>
                    <a:pt x="1530" y="1148"/>
                  </a:lnTo>
                  <a:lnTo>
                    <a:pt x="1578" y="1130"/>
                  </a:lnTo>
                  <a:lnTo>
                    <a:pt x="1681" y="1094"/>
                  </a:lnTo>
                  <a:lnTo>
                    <a:pt x="1722" y="1076"/>
                  </a:lnTo>
                  <a:lnTo>
                    <a:pt x="1758" y="1064"/>
                  </a:lnTo>
                  <a:lnTo>
                    <a:pt x="1812" y="1040"/>
                  </a:lnTo>
                  <a:lnTo>
                    <a:pt x="1848" y="1004"/>
                  </a:lnTo>
                  <a:lnTo>
                    <a:pt x="1872" y="962"/>
                  </a:lnTo>
                  <a:lnTo>
                    <a:pt x="1890" y="932"/>
                  </a:lnTo>
                  <a:lnTo>
                    <a:pt x="1932" y="866"/>
                  </a:lnTo>
                  <a:lnTo>
                    <a:pt x="1986" y="800"/>
                  </a:lnTo>
                  <a:lnTo>
                    <a:pt x="2046" y="740"/>
                  </a:lnTo>
                  <a:lnTo>
                    <a:pt x="2112" y="692"/>
                  </a:lnTo>
                  <a:lnTo>
                    <a:pt x="2166" y="650"/>
                  </a:lnTo>
                  <a:lnTo>
                    <a:pt x="2214" y="620"/>
                  </a:lnTo>
                  <a:lnTo>
                    <a:pt x="2244" y="596"/>
                  </a:lnTo>
                  <a:lnTo>
                    <a:pt x="2257" y="590"/>
                  </a:lnTo>
                  <a:lnTo>
                    <a:pt x="2400" y="518"/>
                  </a:lnTo>
                  <a:lnTo>
                    <a:pt x="2400" y="57"/>
                  </a:lnTo>
                  <a:lnTo>
                    <a:pt x="2401" y="0"/>
                  </a:lnTo>
                  <a:lnTo>
                    <a:pt x="2310" y="3"/>
                  </a:lnTo>
                  <a:close/>
                </a:path>
              </a:pathLst>
            </a:custGeom>
            <a:solidFill>
              <a:schemeClr val="bg2"/>
            </a:solidFill>
            <a:ln w="9525">
              <a:noFill/>
              <a:round/>
            </a:ln>
          </p:spPr>
          <p:txBody>
            <a:body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en-US" sz="1800" b="0" i="0" u="none" strike="noStrike" kern="1200" cap="none" spc="0" normalizeH="0" baseline="0" noProof="0" smtClean="0">
                <a:ln>
                  <a:noFill/>
                </a:ln>
                <a:solidFill>
                  <a:schemeClr val="tx1"/>
                </a:solidFill>
                <a:effectLst/>
                <a:uLnTx/>
                <a:uFillTx/>
                <a:latin typeface="Garamond" panose="02020404030301010803" pitchFamily="18" charset="0"/>
                <a:ea typeface="+mn-ea"/>
                <a:cs typeface="Arial" panose="020B0604020202020204" pitchFamily="34" charset="0"/>
              </a:endParaRPr>
            </a:p>
          </p:txBody>
        </p:sp>
        <p:sp>
          <p:nvSpPr>
            <p:cNvPr id="41990" name="Freeform 6"/>
            <p:cNvSpPr/>
            <p:nvPr/>
          </p:nvSpPr>
          <p:spPr bwMode="hidden">
            <a:xfrm>
              <a:off x="3792" y="1536"/>
              <a:ext cx="1968" cy="762"/>
            </a:xfrm>
            <a:custGeom>
              <a:avLst/>
              <a:gdLst/>
              <a:ahLst/>
              <a:cxnLst>
                <a:cxn ang="0">
                  <a:pos x="965" y="165"/>
                </a:cxn>
                <a:cxn ang="0">
                  <a:pos x="696" y="200"/>
                </a:cxn>
                <a:cxn ang="0">
                  <a:pos x="693" y="237"/>
                </a:cxn>
                <a:cxn ang="0">
                  <a:pos x="924" y="258"/>
                </a:cxn>
                <a:cxn ang="0">
                  <a:pos x="993" y="267"/>
                </a:cxn>
                <a:cxn ang="0">
                  <a:pos x="681" y="291"/>
                </a:cxn>
                <a:cxn ang="0">
                  <a:pos x="633" y="309"/>
                </a:cxn>
                <a:cxn ang="0">
                  <a:pos x="645" y="336"/>
                </a:cxn>
                <a:cxn ang="0">
                  <a:pos x="672" y="351"/>
                </a:cxn>
                <a:cxn ang="0">
                  <a:pos x="984" y="333"/>
                </a:cxn>
                <a:cxn ang="0">
                  <a:pos x="1080" y="357"/>
                </a:cxn>
                <a:cxn ang="0">
                  <a:pos x="624" y="492"/>
                </a:cxn>
                <a:cxn ang="0">
                  <a:pos x="616" y="536"/>
                </a:cxn>
                <a:cxn ang="0">
                  <a:pos x="8" y="724"/>
                </a:cxn>
                <a:cxn ang="0">
                  <a:pos x="0" y="756"/>
                </a:cxn>
                <a:cxn ang="0">
                  <a:pos x="27" y="762"/>
                </a:cxn>
                <a:cxn ang="0">
                  <a:pos x="664" y="564"/>
                </a:cxn>
                <a:cxn ang="0">
                  <a:pos x="856" y="600"/>
                </a:cxn>
                <a:cxn ang="0">
                  <a:pos x="1158" y="507"/>
                </a:cxn>
                <a:cxn ang="0">
                  <a:pos x="1434" y="465"/>
                </a:cxn>
                <a:cxn ang="0">
                  <a:pos x="1572" y="368"/>
                </a:cxn>
                <a:cxn ang="0">
                  <a:pos x="1712" y="340"/>
                </a:cxn>
                <a:cxn ang="0">
                  <a:pos x="1856" y="328"/>
                </a:cxn>
                <a:cxn ang="0">
                  <a:pos x="1968" y="330"/>
                </a:cxn>
                <a:cxn ang="0">
                  <a:pos x="1968" y="0"/>
                </a:cxn>
                <a:cxn ang="0">
                  <a:pos x="1934" y="3"/>
                </a:cxn>
                <a:cxn ang="0">
                  <a:pos x="1832" y="5"/>
                </a:cxn>
                <a:cxn ang="0">
                  <a:pos x="1682" y="35"/>
                </a:cxn>
                <a:cxn ang="0">
                  <a:pos x="1643" y="72"/>
                </a:cxn>
                <a:cxn ang="0">
                  <a:pos x="1392" y="119"/>
                </a:cxn>
              </a:cxnLst>
              <a:rect l="0" t="0" r="r" b="b"/>
              <a:pathLst>
                <a:path w="1968" h="762">
                  <a:moveTo>
                    <a:pt x="965" y="165"/>
                  </a:moveTo>
                  <a:lnTo>
                    <a:pt x="696" y="200"/>
                  </a:lnTo>
                  <a:lnTo>
                    <a:pt x="693" y="237"/>
                  </a:lnTo>
                  <a:lnTo>
                    <a:pt x="924" y="258"/>
                  </a:lnTo>
                  <a:lnTo>
                    <a:pt x="993" y="267"/>
                  </a:lnTo>
                  <a:lnTo>
                    <a:pt x="681" y="291"/>
                  </a:lnTo>
                  <a:lnTo>
                    <a:pt x="633" y="309"/>
                  </a:lnTo>
                  <a:lnTo>
                    <a:pt x="645" y="336"/>
                  </a:lnTo>
                  <a:lnTo>
                    <a:pt x="672" y="351"/>
                  </a:lnTo>
                  <a:lnTo>
                    <a:pt x="984" y="333"/>
                  </a:lnTo>
                  <a:lnTo>
                    <a:pt x="1080" y="357"/>
                  </a:lnTo>
                  <a:lnTo>
                    <a:pt x="624" y="492"/>
                  </a:lnTo>
                  <a:lnTo>
                    <a:pt x="616" y="536"/>
                  </a:lnTo>
                  <a:lnTo>
                    <a:pt x="8" y="724"/>
                  </a:lnTo>
                  <a:lnTo>
                    <a:pt x="0" y="756"/>
                  </a:lnTo>
                  <a:lnTo>
                    <a:pt x="27" y="762"/>
                  </a:lnTo>
                  <a:lnTo>
                    <a:pt x="664" y="564"/>
                  </a:lnTo>
                  <a:lnTo>
                    <a:pt x="856" y="600"/>
                  </a:lnTo>
                  <a:lnTo>
                    <a:pt x="1158" y="507"/>
                  </a:lnTo>
                  <a:lnTo>
                    <a:pt x="1434" y="465"/>
                  </a:lnTo>
                  <a:lnTo>
                    <a:pt x="1572" y="368"/>
                  </a:lnTo>
                  <a:lnTo>
                    <a:pt x="1712" y="340"/>
                  </a:lnTo>
                  <a:lnTo>
                    <a:pt x="1856" y="328"/>
                  </a:lnTo>
                  <a:lnTo>
                    <a:pt x="1968" y="330"/>
                  </a:lnTo>
                  <a:lnTo>
                    <a:pt x="1968" y="0"/>
                  </a:lnTo>
                  <a:lnTo>
                    <a:pt x="1934" y="3"/>
                  </a:lnTo>
                  <a:lnTo>
                    <a:pt x="1832" y="5"/>
                  </a:lnTo>
                  <a:lnTo>
                    <a:pt x="1682" y="35"/>
                  </a:lnTo>
                  <a:lnTo>
                    <a:pt x="1643" y="72"/>
                  </a:lnTo>
                  <a:lnTo>
                    <a:pt x="1392" y="119"/>
                  </a:lnTo>
                </a:path>
              </a:pathLst>
            </a:custGeom>
            <a:gradFill rotWithShape="0">
              <a:gsLst>
                <a:gs pos="0">
                  <a:schemeClr val="bg2">
                    <a:gamma/>
                    <a:tint val="81961"/>
                    <a:invGamma/>
                  </a:schemeClr>
                </a:gs>
                <a:gs pos="100000">
                  <a:schemeClr val="bg2"/>
                </a:gs>
              </a:gsLst>
              <a:lin ang="2700000" scaled="1"/>
            </a:gradFill>
            <a:ln w="9525">
              <a:noFill/>
              <a:round/>
            </a:ln>
          </p:spPr>
          <p:txBody>
            <a:bodyPr/>
            <a:lstStyle/>
            <a:p>
              <a:pPr marL="0" marR="0" lvl="0" indent="0" algn="r" defTabSz="914400" rtl="1" eaLnBrk="1" fontAlgn="base"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chemeClr val="tx1"/>
                </a:solidFill>
                <a:effectLst/>
                <a:uLnTx/>
                <a:uFillTx/>
                <a:latin typeface="Garamond" panose="02020404030301010803" pitchFamily="18" charset="0"/>
                <a:ea typeface="+mn-ea"/>
                <a:cs typeface="Arial" panose="020B0604020202020204" pitchFamily="34" charset="0"/>
              </a:endParaRPr>
            </a:p>
          </p:txBody>
        </p:sp>
        <p:sp>
          <p:nvSpPr>
            <p:cNvPr id="1036" name="Freeform 7"/>
            <p:cNvSpPr/>
            <p:nvPr/>
          </p:nvSpPr>
          <p:spPr bwMode="hidden">
            <a:xfrm>
              <a:off x="3599" y="2477"/>
              <a:ext cx="186" cy="120"/>
            </a:xfrm>
            <a:custGeom>
              <a:avLst/>
              <a:gdLst>
                <a:gd name="T0" fmla="*/ 185 w 185"/>
                <a:gd name="T1" fmla="*/ 0 h 120"/>
                <a:gd name="T2" fmla="*/ 185 w 185"/>
                <a:gd name="T3" fmla="*/ 6 h 120"/>
                <a:gd name="T4" fmla="*/ 185 w 185"/>
                <a:gd name="T5" fmla="*/ 18 h 120"/>
                <a:gd name="T6" fmla="*/ 185 w 185"/>
                <a:gd name="T7" fmla="*/ 36 h 120"/>
                <a:gd name="T8" fmla="*/ 179 w 185"/>
                <a:gd name="T9" fmla="*/ 54 h 120"/>
                <a:gd name="T10" fmla="*/ 161 w 185"/>
                <a:gd name="T11" fmla="*/ 72 h 120"/>
                <a:gd name="T12" fmla="*/ 137 w 185"/>
                <a:gd name="T13" fmla="*/ 96 h 120"/>
                <a:gd name="T14" fmla="*/ 101 w 185"/>
                <a:gd name="T15" fmla="*/ 108 h 120"/>
                <a:gd name="T16" fmla="*/ 47 w 185"/>
                <a:gd name="T17" fmla="*/ 120 h 120"/>
                <a:gd name="T18" fmla="*/ 29 w 185"/>
                <a:gd name="T19" fmla="*/ 120 h 120"/>
                <a:gd name="T20" fmla="*/ 17 w 185"/>
                <a:gd name="T21" fmla="*/ 114 h 120"/>
                <a:gd name="T22" fmla="*/ 0 w 185"/>
                <a:gd name="T23" fmla="*/ 96 h 120"/>
                <a:gd name="T24" fmla="*/ 0 w 185"/>
                <a:gd name="T25" fmla="*/ 78 h 120"/>
                <a:gd name="T26" fmla="*/ 0 w 185"/>
                <a:gd name="T27" fmla="*/ 72 h 120"/>
                <a:gd name="T28" fmla="*/ 185 w 185"/>
                <a:gd name="T29" fmla="*/ 0 h 120"/>
                <a:gd name="T30" fmla="*/ 185 w 185"/>
                <a:gd name="T31" fmla="*/ 0 h 12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185" h="120">
                  <a:moveTo>
                    <a:pt x="185" y="0"/>
                  </a:moveTo>
                  <a:lnTo>
                    <a:pt x="185" y="6"/>
                  </a:lnTo>
                  <a:lnTo>
                    <a:pt x="185" y="18"/>
                  </a:lnTo>
                  <a:lnTo>
                    <a:pt x="185" y="36"/>
                  </a:lnTo>
                  <a:lnTo>
                    <a:pt x="179" y="54"/>
                  </a:lnTo>
                  <a:lnTo>
                    <a:pt x="161" y="72"/>
                  </a:lnTo>
                  <a:lnTo>
                    <a:pt x="137" y="96"/>
                  </a:lnTo>
                  <a:lnTo>
                    <a:pt x="101" y="108"/>
                  </a:lnTo>
                  <a:lnTo>
                    <a:pt x="47" y="120"/>
                  </a:lnTo>
                  <a:lnTo>
                    <a:pt x="29" y="120"/>
                  </a:lnTo>
                  <a:lnTo>
                    <a:pt x="17" y="114"/>
                  </a:lnTo>
                  <a:lnTo>
                    <a:pt x="0" y="96"/>
                  </a:lnTo>
                  <a:lnTo>
                    <a:pt x="0" y="78"/>
                  </a:lnTo>
                  <a:lnTo>
                    <a:pt x="0" y="72"/>
                  </a:lnTo>
                  <a:lnTo>
                    <a:pt x="185" y="0"/>
                  </a:lnTo>
                  <a:close/>
                </a:path>
              </a:pathLst>
            </a:custGeom>
            <a:solidFill>
              <a:schemeClr val="bg1"/>
            </a:solidFill>
            <a:ln w="9525">
              <a:noFill/>
              <a:round/>
            </a:ln>
          </p:spPr>
          <p:txBody>
            <a:body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en-US" sz="1800" b="0" i="0" u="none" strike="noStrike" kern="1200" cap="none" spc="0" normalizeH="0" baseline="0" noProof="0" smtClean="0">
                <a:ln>
                  <a:noFill/>
                </a:ln>
                <a:solidFill>
                  <a:schemeClr val="tx1"/>
                </a:solidFill>
                <a:effectLst/>
                <a:uLnTx/>
                <a:uFillTx/>
                <a:latin typeface="Garamond" panose="02020404030301010803" pitchFamily="18" charset="0"/>
                <a:ea typeface="+mn-ea"/>
                <a:cs typeface="Arial" panose="020B0604020202020204" pitchFamily="34" charset="0"/>
              </a:endParaRPr>
            </a:p>
          </p:txBody>
        </p:sp>
        <p:sp>
          <p:nvSpPr>
            <p:cNvPr id="1037" name="Freeform 8"/>
            <p:cNvSpPr/>
            <p:nvPr/>
          </p:nvSpPr>
          <p:spPr bwMode="hidden">
            <a:xfrm>
              <a:off x="3779" y="2393"/>
              <a:ext cx="185" cy="120"/>
            </a:xfrm>
            <a:custGeom>
              <a:avLst/>
              <a:gdLst>
                <a:gd name="T0" fmla="*/ 185 w 185"/>
                <a:gd name="T1" fmla="*/ 0 h 120"/>
                <a:gd name="T2" fmla="*/ 185 w 185"/>
                <a:gd name="T3" fmla="*/ 6 h 120"/>
                <a:gd name="T4" fmla="*/ 179 w 185"/>
                <a:gd name="T5" fmla="*/ 24 h 120"/>
                <a:gd name="T6" fmla="*/ 167 w 185"/>
                <a:gd name="T7" fmla="*/ 42 h 120"/>
                <a:gd name="T8" fmla="*/ 149 w 185"/>
                <a:gd name="T9" fmla="*/ 66 h 120"/>
                <a:gd name="T10" fmla="*/ 131 w 185"/>
                <a:gd name="T11" fmla="*/ 90 h 120"/>
                <a:gd name="T12" fmla="*/ 102 w 185"/>
                <a:gd name="T13" fmla="*/ 108 h 120"/>
                <a:gd name="T14" fmla="*/ 66 w 185"/>
                <a:gd name="T15" fmla="*/ 120 h 120"/>
                <a:gd name="T16" fmla="*/ 18 w 185"/>
                <a:gd name="T17" fmla="*/ 120 h 120"/>
                <a:gd name="T18" fmla="*/ 0 w 185"/>
                <a:gd name="T19" fmla="*/ 60 h 120"/>
                <a:gd name="T20" fmla="*/ 185 w 185"/>
                <a:gd name="T21" fmla="*/ 0 h 120"/>
                <a:gd name="T22" fmla="*/ 185 w 185"/>
                <a:gd name="T23" fmla="*/ 0 h 12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85" h="120">
                  <a:moveTo>
                    <a:pt x="185" y="0"/>
                  </a:moveTo>
                  <a:lnTo>
                    <a:pt x="185" y="6"/>
                  </a:lnTo>
                  <a:lnTo>
                    <a:pt x="179" y="24"/>
                  </a:lnTo>
                  <a:lnTo>
                    <a:pt x="167" y="42"/>
                  </a:lnTo>
                  <a:lnTo>
                    <a:pt x="149" y="66"/>
                  </a:lnTo>
                  <a:lnTo>
                    <a:pt x="131" y="90"/>
                  </a:lnTo>
                  <a:lnTo>
                    <a:pt x="102" y="108"/>
                  </a:lnTo>
                  <a:lnTo>
                    <a:pt x="66" y="120"/>
                  </a:lnTo>
                  <a:lnTo>
                    <a:pt x="18" y="120"/>
                  </a:lnTo>
                  <a:lnTo>
                    <a:pt x="0" y="60"/>
                  </a:lnTo>
                  <a:lnTo>
                    <a:pt x="185" y="0"/>
                  </a:lnTo>
                  <a:close/>
                </a:path>
              </a:pathLst>
            </a:custGeom>
            <a:solidFill>
              <a:schemeClr val="bg1"/>
            </a:solidFill>
            <a:ln w="9525">
              <a:noFill/>
              <a:round/>
            </a:ln>
          </p:spPr>
          <p:txBody>
            <a:body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en-US" sz="1800" b="0" i="0" u="none" strike="noStrike" kern="1200" cap="none" spc="0" normalizeH="0" baseline="0" noProof="0" smtClean="0">
                <a:ln>
                  <a:noFill/>
                </a:ln>
                <a:solidFill>
                  <a:schemeClr val="tx1"/>
                </a:solidFill>
                <a:effectLst/>
                <a:uLnTx/>
                <a:uFillTx/>
                <a:latin typeface="Garamond" panose="02020404030301010803" pitchFamily="18" charset="0"/>
                <a:ea typeface="+mn-ea"/>
                <a:cs typeface="Arial" panose="020B0604020202020204" pitchFamily="34" charset="0"/>
              </a:endParaRPr>
            </a:p>
          </p:txBody>
        </p:sp>
        <p:sp>
          <p:nvSpPr>
            <p:cNvPr id="1038" name="Freeform 9"/>
            <p:cNvSpPr/>
            <p:nvPr/>
          </p:nvSpPr>
          <p:spPr bwMode="hidden">
            <a:xfrm>
              <a:off x="3839" y="1836"/>
              <a:ext cx="528" cy="275"/>
            </a:xfrm>
            <a:custGeom>
              <a:avLst/>
              <a:gdLst>
                <a:gd name="T0" fmla="*/ 0 w 526"/>
                <a:gd name="T1" fmla="*/ 275 h 275"/>
                <a:gd name="T2" fmla="*/ 0 w 526"/>
                <a:gd name="T3" fmla="*/ 269 h 275"/>
                <a:gd name="T4" fmla="*/ 6 w 526"/>
                <a:gd name="T5" fmla="*/ 251 h 275"/>
                <a:gd name="T6" fmla="*/ 6 w 526"/>
                <a:gd name="T7" fmla="*/ 239 h 275"/>
                <a:gd name="T8" fmla="*/ 12 w 526"/>
                <a:gd name="T9" fmla="*/ 227 h 275"/>
                <a:gd name="T10" fmla="*/ 18 w 526"/>
                <a:gd name="T11" fmla="*/ 221 h 275"/>
                <a:gd name="T12" fmla="*/ 36 w 526"/>
                <a:gd name="T13" fmla="*/ 215 h 275"/>
                <a:gd name="T14" fmla="*/ 77 w 526"/>
                <a:gd name="T15" fmla="*/ 203 h 275"/>
                <a:gd name="T16" fmla="*/ 137 w 526"/>
                <a:gd name="T17" fmla="*/ 179 h 275"/>
                <a:gd name="T18" fmla="*/ 209 w 526"/>
                <a:gd name="T19" fmla="*/ 143 h 275"/>
                <a:gd name="T20" fmla="*/ 251 w 526"/>
                <a:gd name="T21" fmla="*/ 120 h 275"/>
                <a:gd name="T22" fmla="*/ 299 w 526"/>
                <a:gd name="T23" fmla="*/ 96 h 275"/>
                <a:gd name="T24" fmla="*/ 394 w 526"/>
                <a:gd name="T25" fmla="*/ 48 h 275"/>
                <a:gd name="T26" fmla="*/ 442 w 526"/>
                <a:gd name="T27" fmla="*/ 30 h 275"/>
                <a:gd name="T28" fmla="*/ 478 w 526"/>
                <a:gd name="T29" fmla="*/ 12 h 275"/>
                <a:gd name="T30" fmla="*/ 502 w 526"/>
                <a:gd name="T31" fmla="*/ 6 h 275"/>
                <a:gd name="T32" fmla="*/ 520 w 526"/>
                <a:gd name="T33" fmla="*/ 0 h 275"/>
                <a:gd name="T34" fmla="*/ 526 w 526"/>
                <a:gd name="T35" fmla="*/ 0 h 275"/>
                <a:gd name="T36" fmla="*/ 520 w 526"/>
                <a:gd name="T37" fmla="*/ 6 h 275"/>
                <a:gd name="T38" fmla="*/ 508 w 526"/>
                <a:gd name="T39" fmla="*/ 12 h 275"/>
                <a:gd name="T40" fmla="*/ 484 w 526"/>
                <a:gd name="T41" fmla="*/ 24 h 275"/>
                <a:gd name="T42" fmla="*/ 460 w 526"/>
                <a:gd name="T43" fmla="*/ 42 h 275"/>
                <a:gd name="T44" fmla="*/ 436 w 526"/>
                <a:gd name="T45" fmla="*/ 54 h 275"/>
                <a:gd name="T46" fmla="*/ 394 w 526"/>
                <a:gd name="T47" fmla="*/ 78 h 275"/>
                <a:gd name="T48" fmla="*/ 340 w 526"/>
                <a:gd name="T49" fmla="*/ 108 h 275"/>
                <a:gd name="T50" fmla="*/ 275 w 526"/>
                <a:gd name="T51" fmla="*/ 143 h 275"/>
                <a:gd name="T52" fmla="*/ 131 w 526"/>
                <a:gd name="T53" fmla="*/ 221 h 275"/>
                <a:gd name="T54" fmla="*/ 65 w 526"/>
                <a:gd name="T55" fmla="*/ 251 h 275"/>
                <a:gd name="T56" fmla="*/ 0 w 526"/>
                <a:gd name="T57" fmla="*/ 275 h 275"/>
                <a:gd name="T58" fmla="*/ 0 w 526"/>
                <a:gd name="T59" fmla="*/ 275 h 275"/>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526" h="275">
                  <a:moveTo>
                    <a:pt x="0" y="275"/>
                  </a:moveTo>
                  <a:lnTo>
                    <a:pt x="0" y="269"/>
                  </a:lnTo>
                  <a:lnTo>
                    <a:pt x="6" y="251"/>
                  </a:lnTo>
                  <a:lnTo>
                    <a:pt x="6" y="239"/>
                  </a:lnTo>
                  <a:lnTo>
                    <a:pt x="12" y="227"/>
                  </a:lnTo>
                  <a:lnTo>
                    <a:pt x="18" y="221"/>
                  </a:lnTo>
                  <a:lnTo>
                    <a:pt x="36" y="215"/>
                  </a:lnTo>
                  <a:lnTo>
                    <a:pt x="77" y="203"/>
                  </a:lnTo>
                  <a:lnTo>
                    <a:pt x="137" y="179"/>
                  </a:lnTo>
                  <a:lnTo>
                    <a:pt x="209" y="143"/>
                  </a:lnTo>
                  <a:lnTo>
                    <a:pt x="251" y="120"/>
                  </a:lnTo>
                  <a:lnTo>
                    <a:pt x="299" y="96"/>
                  </a:lnTo>
                  <a:lnTo>
                    <a:pt x="394" y="48"/>
                  </a:lnTo>
                  <a:lnTo>
                    <a:pt x="442" y="30"/>
                  </a:lnTo>
                  <a:lnTo>
                    <a:pt x="478" y="12"/>
                  </a:lnTo>
                  <a:lnTo>
                    <a:pt x="502" y="6"/>
                  </a:lnTo>
                  <a:lnTo>
                    <a:pt x="520" y="0"/>
                  </a:lnTo>
                  <a:lnTo>
                    <a:pt x="526" y="0"/>
                  </a:lnTo>
                  <a:lnTo>
                    <a:pt x="520" y="6"/>
                  </a:lnTo>
                  <a:lnTo>
                    <a:pt x="508" y="12"/>
                  </a:lnTo>
                  <a:lnTo>
                    <a:pt x="484" y="24"/>
                  </a:lnTo>
                  <a:lnTo>
                    <a:pt x="460" y="42"/>
                  </a:lnTo>
                  <a:lnTo>
                    <a:pt x="436" y="54"/>
                  </a:lnTo>
                  <a:lnTo>
                    <a:pt x="394" y="78"/>
                  </a:lnTo>
                  <a:lnTo>
                    <a:pt x="340" y="108"/>
                  </a:lnTo>
                  <a:lnTo>
                    <a:pt x="275" y="143"/>
                  </a:lnTo>
                  <a:lnTo>
                    <a:pt x="131" y="221"/>
                  </a:lnTo>
                  <a:lnTo>
                    <a:pt x="65" y="251"/>
                  </a:lnTo>
                  <a:lnTo>
                    <a:pt x="0" y="275"/>
                  </a:lnTo>
                  <a:close/>
                </a:path>
              </a:pathLst>
            </a:custGeom>
            <a:solidFill>
              <a:schemeClr val="bg1"/>
            </a:solidFill>
            <a:ln w="9525">
              <a:noFill/>
              <a:round/>
            </a:ln>
          </p:spPr>
          <p:txBody>
            <a:body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en-US" sz="1800" b="0" i="0" u="none" strike="noStrike" kern="1200" cap="none" spc="0" normalizeH="0" baseline="0" noProof="0" smtClean="0">
                <a:ln>
                  <a:noFill/>
                </a:ln>
                <a:solidFill>
                  <a:schemeClr val="tx1"/>
                </a:solidFill>
                <a:effectLst/>
                <a:uLnTx/>
                <a:uFillTx/>
                <a:latin typeface="Garamond" panose="02020404030301010803" pitchFamily="18" charset="0"/>
                <a:ea typeface="+mn-ea"/>
                <a:cs typeface="Arial" panose="020B0604020202020204" pitchFamily="34" charset="0"/>
              </a:endParaRPr>
            </a:p>
          </p:txBody>
        </p:sp>
        <p:sp>
          <p:nvSpPr>
            <p:cNvPr id="1039" name="Freeform 10"/>
            <p:cNvSpPr/>
            <p:nvPr/>
          </p:nvSpPr>
          <p:spPr bwMode="hidden">
            <a:xfrm>
              <a:off x="3676" y="2015"/>
              <a:ext cx="721" cy="306"/>
            </a:xfrm>
            <a:custGeom>
              <a:avLst/>
              <a:gdLst>
                <a:gd name="T0" fmla="*/ 48 w 718"/>
                <a:gd name="T1" fmla="*/ 216 h 306"/>
                <a:gd name="T2" fmla="*/ 30 w 718"/>
                <a:gd name="T3" fmla="*/ 252 h 306"/>
                <a:gd name="T4" fmla="*/ 12 w 718"/>
                <a:gd name="T5" fmla="*/ 282 h 306"/>
                <a:gd name="T6" fmla="*/ 6 w 718"/>
                <a:gd name="T7" fmla="*/ 300 h 306"/>
                <a:gd name="T8" fmla="*/ 0 w 718"/>
                <a:gd name="T9" fmla="*/ 306 h 306"/>
                <a:gd name="T10" fmla="*/ 48 w 718"/>
                <a:gd name="T11" fmla="*/ 276 h 306"/>
                <a:gd name="T12" fmla="*/ 84 w 718"/>
                <a:gd name="T13" fmla="*/ 252 h 306"/>
                <a:gd name="T14" fmla="*/ 108 w 718"/>
                <a:gd name="T15" fmla="*/ 234 h 306"/>
                <a:gd name="T16" fmla="*/ 120 w 718"/>
                <a:gd name="T17" fmla="*/ 228 h 306"/>
                <a:gd name="T18" fmla="*/ 126 w 718"/>
                <a:gd name="T19" fmla="*/ 228 h 306"/>
                <a:gd name="T20" fmla="*/ 144 w 718"/>
                <a:gd name="T21" fmla="*/ 222 h 306"/>
                <a:gd name="T22" fmla="*/ 168 w 718"/>
                <a:gd name="T23" fmla="*/ 216 h 306"/>
                <a:gd name="T24" fmla="*/ 198 w 718"/>
                <a:gd name="T25" fmla="*/ 204 h 306"/>
                <a:gd name="T26" fmla="*/ 275 w 718"/>
                <a:gd name="T27" fmla="*/ 180 h 306"/>
                <a:gd name="T28" fmla="*/ 371 w 718"/>
                <a:gd name="T29" fmla="*/ 156 h 306"/>
                <a:gd name="T30" fmla="*/ 461 w 718"/>
                <a:gd name="T31" fmla="*/ 126 h 306"/>
                <a:gd name="T32" fmla="*/ 544 w 718"/>
                <a:gd name="T33" fmla="*/ 102 h 306"/>
                <a:gd name="T34" fmla="*/ 574 w 718"/>
                <a:gd name="T35" fmla="*/ 90 h 306"/>
                <a:gd name="T36" fmla="*/ 604 w 718"/>
                <a:gd name="T37" fmla="*/ 84 h 306"/>
                <a:gd name="T38" fmla="*/ 622 w 718"/>
                <a:gd name="T39" fmla="*/ 78 h 306"/>
                <a:gd name="T40" fmla="*/ 628 w 718"/>
                <a:gd name="T41" fmla="*/ 72 h 306"/>
                <a:gd name="T42" fmla="*/ 634 w 718"/>
                <a:gd name="T43" fmla="*/ 66 h 306"/>
                <a:gd name="T44" fmla="*/ 652 w 718"/>
                <a:gd name="T45" fmla="*/ 60 h 306"/>
                <a:gd name="T46" fmla="*/ 694 w 718"/>
                <a:gd name="T47" fmla="*/ 30 h 306"/>
                <a:gd name="T48" fmla="*/ 712 w 718"/>
                <a:gd name="T49" fmla="*/ 18 h 306"/>
                <a:gd name="T50" fmla="*/ 718 w 718"/>
                <a:gd name="T51" fmla="*/ 6 h 306"/>
                <a:gd name="T52" fmla="*/ 712 w 718"/>
                <a:gd name="T53" fmla="*/ 0 h 306"/>
                <a:gd name="T54" fmla="*/ 688 w 718"/>
                <a:gd name="T55" fmla="*/ 0 h 306"/>
                <a:gd name="T56" fmla="*/ 628 w 718"/>
                <a:gd name="T57" fmla="*/ 0 h 306"/>
                <a:gd name="T58" fmla="*/ 580 w 718"/>
                <a:gd name="T59" fmla="*/ 0 h 306"/>
                <a:gd name="T60" fmla="*/ 544 w 718"/>
                <a:gd name="T61" fmla="*/ 0 h 306"/>
                <a:gd name="T62" fmla="*/ 514 w 718"/>
                <a:gd name="T63" fmla="*/ 18 h 306"/>
                <a:gd name="T64" fmla="*/ 485 w 718"/>
                <a:gd name="T65" fmla="*/ 42 h 306"/>
                <a:gd name="T66" fmla="*/ 467 w 718"/>
                <a:gd name="T67" fmla="*/ 54 h 306"/>
                <a:gd name="T68" fmla="*/ 449 w 718"/>
                <a:gd name="T69" fmla="*/ 60 h 306"/>
                <a:gd name="T70" fmla="*/ 425 w 718"/>
                <a:gd name="T71" fmla="*/ 60 h 306"/>
                <a:gd name="T72" fmla="*/ 389 w 718"/>
                <a:gd name="T73" fmla="*/ 66 h 306"/>
                <a:gd name="T74" fmla="*/ 347 w 718"/>
                <a:gd name="T75" fmla="*/ 84 h 306"/>
                <a:gd name="T76" fmla="*/ 311 w 718"/>
                <a:gd name="T77" fmla="*/ 108 h 306"/>
                <a:gd name="T78" fmla="*/ 287 w 718"/>
                <a:gd name="T79" fmla="*/ 126 h 306"/>
                <a:gd name="T80" fmla="*/ 275 w 718"/>
                <a:gd name="T81" fmla="*/ 132 h 306"/>
                <a:gd name="T82" fmla="*/ 257 w 718"/>
                <a:gd name="T83" fmla="*/ 138 h 306"/>
                <a:gd name="T84" fmla="*/ 221 w 718"/>
                <a:gd name="T85" fmla="*/ 138 h 306"/>
                <a:gd name="T86" fmla="*/ 186 w 718"/>
                <a:gd name="T87" fmla="*/ 138 h 306"/>
                <a:gd name="T88" fmla="*/ 180 w 718"/>
                <a:gd name="T89" fmla="*/ 138 h 306"/>
                <a:gd name="T90" fmla="*/ 174 w 718"/>
                <a:gd name="T91" fmla="*/ 138 h 306"/>
                <a:gd name="T92" fmla="*/ 114 w 718"/>
                <a:gd name="T93" fmla="*/ 162 h 306"/>
                <a:gd name="T94" fmla="*/ 48 w 718"/>
                <a:gd name="T95" fmla="*/ 216 h 306"/>
                <a:gd name="T96" fmla="*/ 48 w 718"/>
                <a:gd name="T97" fmla="*/ 216 h 30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718" h="306">
                  <a:moveTo>
                    <a:pt x="48" y="216"/>
                  </a:moveTo>
                  <a:lnTo>
                    <a:pt x="30" y="252"/>
                  </a:lnTo>
                  <a:lnTo>
                    <a:pt x="12" y="282"/>
                  </a:lnTo>
                  <a:lnTo>
                    <a:pt x="6" y="300"/>
                  </a:lnTo>
                  <a:lnTo>
                    <a:pt x="0" y="306"/>
                  </a:lnTo>
                  <a:lnTo>
                    <a:pt x="48" y="276"/>
                  </a:lnTo>
                  <a:lnTo>
                    <a:pt x="84" y="252"/>
                  </a:lnTo>
                  <a:lnTo>
                    <a:pt x="108" y="234"/>
                  </a:lnTo>
                  <a:lnTo>
                    <a:pt x="120" y="228"/>
                  </a:lnTo>
                  <a:lnTo>
                    <a:pt x="126" y="228"/>
                  </a:lnTo>
                  <a:lnTo>
                    <a:pt x="144" y="222"/>
                  </a:lnTo>
                  <a:lnTo>
                    <a:pt x="168" y="216"/>
                  </a:lnTo>
                  <a:lnTo>
                    <a:pt x="198" y="204"/>
                  </a:lnTo>
                  <a:lnTo>
                    <a:pt x="275" y="180"/>
                  </a:lnTo>
                  <a:lnTo>
                    <a:pt x="371" y="156"/>
                  </a:lnTo>
                  <a:lnTo>
                    <a:pt x="461" y="126"/>
                  </a:lnTo>
                  <a:lnTo>
                    <a:pt x="544" y="102"/>
                  </a:lnTo>
                  <a:lnTo>
                    <a:pt x="574" y="90"/>
                  </a:lnTo>
                  <a:lnTo>
                    <a:pt x="604" y="84"/>
                  </a:lnTo>
                  <a:lnTo>
                    <a:pt x="622" y="78"/>
                  </a:lnTo>
                  <a:lnTo>
                    <a:pt x="628" y="72"/>
                  </a:lnTo>
                  <a:lnTo>
                    <a:pt x="634" y="66"/>
                  </a:lnTo>
                  <a:lnTo>
                    <a:pt x="652" y="60"/>
                  </a:lnTo>
                  <a:lnTo>
                    <a:pt x="694" y="30"/>
                  </a:lnTo>
                  <a:lnTo>
                    <a:pt x="712" y="18"/>
                  </a:lnTo>
                  <a:lnTo>
                    <a:pt x="718" y="6"/>
                  </a:lnTo>
                  <a:lnTo>
                    <a:pt x="712" y="0"/>
                  </a:lnTo>
                  <a:lnTo>
                    <a:pt x="688" y="0"/>
                  </a:lnTo>
                  <a:lnTo>
                    <a:pt x="628" y="0"/>
                  </a:lnTo>
                  <a:lnTo>
                    <a:pt x="580" y="0"/>
                  </a:lnTo>
                  <a:lnTo>
                    <a:pt x="544" y="0"/>
                  </a:lnTo>
                  <a:lnTo>
                    <a:pt x="514" y="18"/>
                  </a:lnTo>
                  <a:lnTo>
                    <a:pt x="485" y="42"/>
                  </a:lnTo>
                  <a:lnTo>
                    <a:pt x="467" y="54"/>
                  </a:lnTo>
                  <a:lnTo>
                    <a:pt x="449" y="60"/>
                  </a:lnTo>
                  <a:lnTo>
                    <a:pt x="425" y="60"/>
                  </a:lnTo>
                  <a:lnTo>
                    <a:pt x="389" y="66"/>
                  </a:lnTo>
                  <a:lnTo>
                    <a:pt x="347" y="84"/>
                  </a:lnTo>
                  <a:lnTo>
                    <a:pt x="311" y="108"/>
                  </a:lnTo>
                  <a:lnTo>
                    <a:pt x="287" y="126"/>
                  </a:lnTo>
                  <a:lnTo>
                    <a:pt x="275" y="132"/>
                  </a:lnTo>
                  <a:lnTo>
                    <a:pt x="257" y="138"/>
                  </a:lnTo>
                  <a:lnTo>
                    <a:pt x="221" y="138"/>
                  </a:lnTo>
                  <a:lnTo>
                    <a:pt x="186" y="138"/>
                  </a:lnTo>
                  <a:lnTo>
                    <a:pt x="180" y="138"/>
                  </a:lnTo>
                  <a:lnTo>
                    <a:pt x="174" y="138"/>
                  </a:lnTo>
                  <a:lnTo>
                    <a:pt x="114" y="162"/>
                  </a:lnTo>
                  <a:lnTo>
                    <a:pt x="48" y="216"/>
                  </a:lnTo>
                  <a:close/>
                </a:path>
              </a:pathLst>
            </a:custGeom>
            <a:solidFill>
              <a:schemeClr val="bg1"/>
            </a:solidFill>
            <a:ln w="9525">
              <a:noFill/>
              <a:round/>
            </a:ln>
          </p:spPr>
          <p:txBody>
            <a:body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en-US" sz="1800" b="0" i="0" u="none" strike="noStrike" kern="1200" cap="none" spc="0" normalizeH="0" baseline="0" noProof="0" smtClean="0">
                <a:ln>
                  <a:noFill/>
                </a:ln>
                <a:solidFill>
                  <a:schemeClr val="tx1"/>
                </a:solidFill>
                <a:effectLst/>
                <a:uLnTx/>
                <a:uFillTx/>
                <a:latin typeface="Garamond" panose="02020404030301010803" pitchFamily="18" charset="0"/>
                <a:ea typeface="+mn-ea"/>
                <a:cs typeface="Arial" panose="020B0604020202020204" pitchFamily="34" charset="0"/>
              </a:endParaRPr>
            </a:p>
          </p:txBody>
        </p:sp>
        <p:sp>
          <p:nvSpPr>
            <p:cNvPr id="1040" name="Freeform 11"/>
            <p:cNvSpPr/>
            <p:nvPr/>
          </p:nvSpPr>
          <p:spPr bwMode="hidden">
            <a:xfrm>
              <a:off x="3358" y="1890"/>
              <a:ext cx="2400" cy="881"/>
            </a:xfrm>
            <a:custGeom>
              <a:avLst/>
              <a:gdLst>
                <a:gd name="T0" fmla="*/ 2231 w 2392"/>
                <a:gd name="T1" fmla="*/ 54 h 881"/>
                <a:gd name="T2" fmla="*/ 2189 w 2392"/>
                <a:gd name="T3" fmla="*/ 54 h 881"/>
                <a:gd name="T4" fmla="*/ 2147 w 2392"/>
                <a:gd name="T5" fmla="*/ 66 h 881"/>
                <a:gd name="T6" fmla="*/ 2021 w 2392"/>
                <a:gd name="T7" fmla="*/ 101 h 881"/>
                <a:gd name="T8" fmla="*/ 1956 w 2392"/>
                <a:gd name="T9" fmla="*/ 119 h 881"/>
                <a:gd name="T10" fmla="*/ 1860 w 2392"/>
                <a:gd name="T11" fmla="*/ 167 h 881"/>
                <a:gd name="T12" fmla="*/ 1836 w 2392"/>
                <a:gd name="T13" fmla="*/ 245 h 881"/>
                <a:gd name="T14" fmla="*/ 1842 w 2392"/>
                <a:gd name="T15" fmla="*/ 305 h 881"/>
                <a:gd name="T16" fmla="*/ 1758 w 2392"/>
                <a:gd name="T17" fmla="*/ 317 h 881"/>
                <a:gd name="T18" fmla="*/ 1597 w 2392"/>
                <a:gd name="T19" fmla="*/ 263 h 881"/>
                <a:gd name="T20" fmla="*/ 1507 w 2392"/>
                <a:gd name="T21" fmla="*/ 257 h 881"/>
                <a:gd name="T22" fmla="*/ 1399 w 2392"/>
                <a:gd name="T23" fmla="*/ 311 h 881"/>
                <a:gd name="T24" fmla="*/ 1334 w 2392"/>
                <a:gd name="T25" fmla="*/ 353 h 881"/>
                <a:gd name="T26" fmla="*/ 1310 w 2392"/>
                <a:gd name="T27" fmla="*/ 359 h 881"/>
                <a:gd name="T28" fmla="*/ 1214 w 2392"/>
                <a:gd name="T29" fmla="*/ 371 h 881"/>
                <a:gd name="T30" fmla="*/ 1160 w 2392"/>
                <a:gd name="T31" fmla="*/ 365 h 881"/>
                <a:gd name="T32" fmla="*/ 1053 w 2392"/>
                <a:gd name="T33" fmla="*/ 371 h 881"/>
                <a:gd name="T34" fmla="*/ 957 w 2392"/>
                <a:gd name="T35" fmla="*/ 383 h 881"/>
                <a:gd name="T36" fmla="*/ 921 w 2392"/>
                <a:gd name="T37" fmla="*/ 401 h 881"/>
                <a:gd name="T38" fmla="*/ 819 w 2392"/>
                <a:gd name="T39" fmla="*/ 419 h 881"/>
                <a:gd name="T40" fmla="*/ 778 w 2392"/>
                <a:gd name="T41" fmla="*/ 419 h 881"/>
                <a:gd name="T42" fmla="*/ 664 w 2392"/>
                <a:gd name="T43" fmla="*/ 437 h 881"/>
                <a:gd name="T44" fmla="*/ 598 w 2392"/>
                <a:gd name="T45" fmla="*/ 473 h 881"/>
                <a:gd name="T46" fmla="*/ 503 w 2392"/>
                <a:gd name="T47" fmla="*/ 467 h 881"/>
                <a:gd name="T48" fmla="*/ 431 w 2392"/>
                <a:gd name="T49" fmla="*/ 491 h 881"/>
                <a:gd name="T50" fmla="*/ 413 w 2392"/>
                <a:gd name="T51" fmla="*/ 539 h 881"/>
                <a:gd name="T52" fmla="*/ 347 w 2392"/>
                <a:gd name="T53" fmla="*/ 569 h 881"/>
                <a:gd name="T54" fmla="*/ 222 w 2392"/>
                <a:gd name="T55" fmla="*/ 599 h 881"/>
                <a:gd name="T56" fmla="*/ 138 w 2392"/>
                <a:gd name="T57" fmla="*/ 647 h 881"/>
                <a:gd name="T58" fmla="*/ 108 w 2392"/>
                <a:gd name="T59" fmla="*/ 659 h 881"/>
                <a:gd name="T60" fmla="*/ 0 w 2392"/>
                <a:gd name="T61" fmla="*/ 671 h 881"/>
                <a:gd name="T62" fmla="*/ 84 w 2392"/>
                <a:gd name="T63" fmla="*/ 695 h 881"/>
                <a:gd name="T64" fmla="*/ 263 w 2392"/>
                <a:gd name="T65" fmla="*/ 653 h 881"/>
                <a:gd name="T66" fmla="*/ 473 w 2392"/>
                <a:gd name="T67" fmla="*/ 569 h 881"/>
                <a:gd name="T68" fmla="*/ 568 w 2392"/>
                <a:gd name="T69" fmla="*/ 521 h 881"/>
                <a:gd name="T70" fmla="*/ 646 w 2392"/>
                <a:gd name="T71" fmla="*/ 515 h 881"/>
                <a:gd name="T72" fmla="*/ 873 w 2392"/>
                <a:gd name="T73" fmla="*/ 461 h 881"/>
                <a:gd name="T74" fmla="*/ 1148 w 2392"/>
                <a:gd name="T75" fmla="*/ 425 h 881"/>
                <a:gd name="T76" fmla="*/ 1292 w 2392"/>
                <a:gd name="T77" fmla="*/ 461 h 881"/>
                <a:gd name="T78" fmla="*/ 1417 w 2392"/>
                <a:gd name="T79" fmla="*/ 533 h 881"/>
                <a:gd name="T80" fmla="*/ 1435 w 2392"/>
                <a:gd name="T81" fmla="*/ 617 h 881"/>
                <a:gd name="T82" fmla="*/ 1376 w 2392"/>
                <a:gd name="T83" fmla="*/ 653 h 881"/>
                <a:gd name="T84" fmla="*/ 1226 w 2392"/>
                <a:gd name="T85" fmla="*/ 701 h 881"/>
                <a:gd name="T86" fmla="*/ 1112 w 2392"/>
                <a:gd name="T87" fmla="*/ 755 h 881"/>
                <a:gd name="T88" fmla="*/ 1065 w 2392"/>
                <a:gd name="T89" fmla="*/ 809 h 881"/>
                <a:gd name="T90" fmla="*/ 1077 w 2392"/>
                <a:gd name="T91" fmla="*/ 869 h 881"/>
                <a:gd name="T92" fmla="*/ 1106 w 2392"/>
                <a:gd name="T93" fmla="*/ 881 h 881"/>
                <a:gd name="T94" fmla="*/ 1208 w 2392"/>
                <a:gd name="T95" fmla="*/ 869 h 881"/>
                <a:gd name="T96" fmla="*/ 1388 w 2392"/>
                <a:gd name="T97" fmla="*/ 857 h 881"/>
                <a:gd name="T98" fmla="*/ 1441 w 2392"/>
                <a:gd name="T99" fmla="*/ 851 h 881"/>
                <a:gd name="T100" fmla="*/ 1483 w 2392"/>
                <a:gd name="T101" fmla="*/ 833 h 881"/>
                <a:gd name="T102" fmla="*/ 1675 w 2392"/>
                <a:gd name="T103" fmla="*/ 743 h 881"/>
                <a:gd name="T104" fmla="*/ 1806 w 2392"/>
                <a:gd name="T105" fmla="*/ 689 h 881"/>
                <a:gd name="T106" fmla="*/ 1884 w 2392"/>
                <a:gd name="T107" fmla="*/ 581 h 881"/>
                <a:gd name="T108" fmla="*/ 2039 w 2392"/>
                <a:gd name="T109" fmla="*/ 389 h 881"/>
                <a:gd name="T110" fmla="*/ 2207 w 2392"/>
                <a:gd name="T111" fmla="*/ 269 h 881"/>
                <a:gd name="T112" fmla="*/ 2249 w 2392"/>
                <a:gd name="T113" fmla="*/ 239 h 881"/>
                <a:gd name="T114" fmla="*/ 2392 w 2392"/>
                <a:gd name="T115" fmla="*/ 0 h 881"/>
                <a:gd name="T116" fmla="*/ 2302 w 2392"/>
                <a:gd name="T117" fmla="*/ 36 h 881"/>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2392" h="881">
                  <a:moveTo>
                    <a:pt x="2302" y="36"/>
                  </a:moveTo>
                  <a:lnTo>
                    <a:pt x="2266" y="48"/>
                  </a:lnTo>
                  <a:lnTo>
                    <a:pt x="2231" y="54"/>
                  </a:lnTo>
                  <a:lnTo>
                    <a:pt x="2201" y="54"/>
                  </a:lnTo>
                  <a:lnTo>
                    <a:pt x="2195" y="54"/>
                  </a:lnTo>
                  <a:lnTo>
                    <a:pt x="2189" y="54"/>
                  </a:lnTo>
                  <a:lnTo>
                    <a:pt x="2177" y="60"/>
                  </a:lnTo>
                  <a:lnTo>
                    <a:pt x="2147" y="66"/>
                  </a:lnTo>
                  <a:lnTo>
                    <a:pt x="2105" y="78"/>
                  </a:lnTo>
                  <a:lnTo>
                    <a:pt x="2057" y="89"/>
                  </a:lnTo>
                  <a:lnTo>
                    <a:pt x="2021" y="101"/>
                  </a:lnTo>
                  <a:lnTo>
                    <a:pt x="1997" y="107"/>
                  </a:lnTo>
                  <a:lnTo>
                    <a:pt x="1973" y="113"/>
                  </a:lnTo>
                  <a:lnTo>
                    <a:pt x="1956" y="119"/>
                  </a:lnTo>
                  <a:lnTo>
                    <a:pt x="1926" y="131"/>
                  </a:lnTo>
                  <a:lnTo>
                    <a:pt x="1896" y="137"/>
                  </a:lnTo>
                  <a:lnTo>
                    <a:pt x="1860" y="167"/>
                  </a:lnTo>
                  <a:lnTo>
                    <a:pt x="1842" y="191"/>
                  </a:lnTo>
                  <a:lnTo>
                    <a:pt x="1836" y="221"/>
                  </a:lnTo>
                  <a:lnTo>
                    <a:pt x="1836" y="245"/>
                  </a:lnTo>
                  <a:lnTo>
                    <a:pt x="1842" y="269"/>
                  </a:lnTo>
                  <a:lnTo>
                    <a:pt x="1842" y="293"/>
                  </a:lnTo>
                  <a:lnTo>
                    <a:pt x="1842" y="305"/>
                  </a:lnTo>
                  <a:lnTo>
                    <a:pt x="1824" y="323"/>
                  </a:lnTo>
                  <a:lnTo>
                    <a:pt x="1794" y="329"/>
                  </a:lnTo>
                  <a:lnTo>
                    <a:pt x="1758" y="317"/>
                  </a:lnTo>
                  <a:lnTo>
                    <a:pt x="1716" y="299"/>
                  </a:lnTo>
                  <a:lnTo>
                    <a:pt x="1657" y="275"/>
                  </a:lnTo>
                  <a:lnTo>
                    <a:pt x="1597" y="263"/>
                  </a:lnTo>
                  <a:lnTo>
                    <a:pt x="1543" y="257"/>
                  </a:lnTo>
                  <a:lnTo>
                    <a:pt x="1519" y="257"/>
                  </a:lnTo>
                  <a:lnTo>
                    <a:pt x="1507" y="257"/>
                  </a:lnTo>
                  <a:lnTo>
                    <a:pt x="1489" y="263"/>
                  </a:lnTo>
                  <a:lnTo>
                    <a:pt x="1459" y="275"/>
                  </a:lnTo>
                  <a:lnTo>
                    <a:pt x="1399" y="311"/>
                  </a:lnTo>
                  <a:lnTo>
                    <a:pt x="1376" y="329"/>
                  </a:lnTo>
                  <a:lnTo>
                    <a:pt x="1352" y="341"/>
                  </a:lnTo>
                  <a:lnTo>
                    <a:pt x="1334" y="353"/>
                  </a:lnTo>
                  <a:lnTo>
                    <a:pt x="1328" y="359"/>
                  </a:lnTo>
                  <a:lnTo>
                    <a:pt x="1322" y="359"/>
                  </a:lnTo>
                  <a:lnTo>
                    <a:pt x="1310" y="359"/>
                  </a:lnTo>
                  <a:lnTo>
                    <a:pt x="1286" y="365"/>
                  </a:lnTo>
                  <a:lnTo>
                    <a:pt x="1262" y="365"/>
                  </a:lnTo>
                  <a:lnTo>
                    <a:pt x="1214" y="371"/>
                  </a:lnTo>
                  <a:lnTo>
                    <a:pt x="1196" y="371"/>
                  </a:lnTo>
                  <a:lnTo>
                    <a:pt x="1178" y="365"/>
                  </a:lnTo>
                  <a:lnTo>
                    <a:pt x="1160" y="365"/>
                  </a:lnTo>
                  <a:lnTo>
                    <a:pt x="1130" y="365"/>
                  </a:lnTo>
                  <a:lnTo>
                    <a:pt x="1095" y="365"/>
                  </a:lnTo>
                  <a:lnTo>
                    <a:pt x="1053" y="371"/>
                  </a:lnTo>
                  <a:lnTo>
                    <a:pt x="1017" y="377"/>
                  </a:lnTo>
                  <a:lnTo>
                    <a:pt x="981" y="377"/>
                  </a:lnTo>
                  <a:lnTo>
                    <a:pt x="957" y="383"/>
                  </a:lnTo>
                  <a:lnTo>
                    <a:pt x="945" y="389"/>
                  </a:lnTo>
                  <a:lnTo>
                    <a:pt x="939" y="395"/>
                  </a:lnTo>
                  <a:lnTo>
                    <a:pt x="921" y="401"/>
                  </a:lnTo>
                  <a:lnTo>
                    <a:pt x="879" y="407"/>
                  </a:lnTo>
                  <a:lnTo>
                    <a:pt x="837" y="419"/>
                  </a:lnTo>
                  <a:lnTo>
                    <a:pt x="819" y="419"/>
                  </a:lnTo>
                  <a:lnTo>
                    <a:pt x="808" y="419"/>
                  </a:lnTo>
                  <a:lnTo>
                    <a:pt x="796" y="419"/>
                  </a:lnTo>
                  <a:lnTo>
                    <a:pt x="778" y="419"/>
                  </a:lnTo>
                  <a:lnTo>
                    <a:pt x="754" y="419"/>
                  </a:lnTo>
                  <a:lnTo>
                    <a:pt x="724" y="425"/>
                  </a:lnTo>
                  <a:lnTo>
                    <a:pt x="664" y="437"/>
                  </a:lnTo>
                  <a:lnTo>
                    <a:pt x="640" y="449"/>
                  </a:lnTo>
                  <a:lnTo>
                    <a:pt x="616" y="461"/>
                  </a:lnTo>
                  <a:lnTo>
                    <a:pt x="598" y="473"/>
                  </a:lnTo>
                  <a:lnTo>
                    <a:pt x="580" y="473"/>
                  </a:lnTo>
                  <a:lnTo>
                    <a:pt x="538" y="473"/>
                  </a:lnTo>
                  <a:lnTo>
                    <a:pt x="503" y="467"/>
                  </a:lnTo>
                  <a:lnTo>
                    <a:pt x="461" y="473"/>
                  </a:lnTo>
                  <a:lnTo>
                    <a:pt x="443" y="479"/>
                  </a:lnTo>
                  <a:lnTo>
                    <a:pt x="431" y="491"/>
                  </a:lnTo>
                  <a:lnTo>
                    <a:pt x="425" y="509"/>
                  </a:lnTo>
                  <a:lnTo>
                    <a:pt x="419" y="533"/>
                  </a:lnTo>
                  <a:lnTo>
                    <a:pt x="413" y="539"/>
                  </a:lnTo>
                  <a:lnTo>
                    <a:pt x="407" y="545"/>
                  </a:lnTo>
                  <a:lnTo>
                    <a:pt x="389" y="551"/>
                  </a:lnTo>
                  <a:lnTo>
                    <a:pt x="347" y="569"/>
                  </a:lnTo>
                  <a:lnTo>
                    <a:pt x="299" y="587"/>
                  </a:lnTo>
                  <a:lnTo>
                    <a:pt x="257" y="593"/>
                  </a:lnTo>
                  <a:lnTo>
                    <a:pt x="222" y="599"/>
                  </a:lnTo>
                  <a:lnTo>
                    <a:pt x="180" y="617"/>
                  </a:lnTo>
                  <a:lnTo>
                    <a:pt x="150" y="641"/>
                  </a:lnTo>
                  <a:lnTo>
                    <a:pt x="138" y="647"/>
                  </a:lnTo>
                  <a:lnTo>
                    <a:pt x="132" y="653"/>
                  </a:lnTo>
                  <a:lnTo>
                    <a:pt x="126" y="659"/>
                  </a:lnTo>
                  <a:lnTo>
                    <a:pt x="108" y="659"/>
                  </a:lnTo>
                  <a:lnTo>
                    <a:pt x="96" y="653"/>
                  </a:lnTo>
                  <a:lnTo>
                    <a:pt x="90" y="653"/>
                  </a:lnTo>
                  <a:lnTo>
                    <a:pt x="0" y="671"/>
                  </a:lnTo>
                  <a:lnTo>
                    <a:pt x="12" y="689"/>
                  </a:lnTo>
                  <a:lnTo>
                    <a:pt x="42" y="695"/>
                  </a:lnTo>
                  <a:lnTo>
                    <a:pt x="84" y="695"/>
                  </a:lnTo>
                  <a:lnTo>
                    <a:pt x="132" y="683"/>
                  </a:lnTo>
                  <a:lnTo>
                    <a:pt x="192" y="671"/>
                  </a:lnTo>
                  <a:lnTo>
                    <a:pt x="263" y="653"/>
                  </a:lnTo>
                  <a:lnTo>
                    <a:pt x="335" y="629"/>
                  </a:lnTo>
                  <a:lnTo>
                    <a:pt x="407" y="599"/>
                  </a:lnTo>
                  <a:lnTo>
                    <a:pt x="473" y="569"/>
                  </a:lnTo>
                  <a:lnTo>
                    <a:pt x="527" y="545"/>
                  </a:lnTo>
                  <a:lnTo>
                    <a:pt x="562" y="527"/>
                  </a:lnTo>
                  <a:lnTo>
                    <a:pt x="568" y="521"/>
                  </a:lnTo>
                  <a:lnTo>
                    <a:pt x="574" y="521"/>
                  </a:lnTo>
                  <a:lnTo>
                    <a:pt x="604" y="521"/>
                  </a:lnTo>
                  <a:lnTo>
                    <a:pt x="646" y="515"/>
                  </a:lnTo>
                  <a:lnTo>
                    <a:pt x="712" y="497"/>
                  </a:lnTo>
                  <a:lnTo>
                    <a:pt x="790" y="479"/>
                  </a:lnTo>
                  <a:lnTo>
                    <a:pt x="873" y="461"/>
                  </a:lnTo>
                  <a:lnTo>
                    <a:pt x="963" y="443"/>
                  </a:lnTo>
                  <a:lnTo>
                    <a:pt x="1059" y="431"/>
                  </a:lnTo>
                  <a:lnTo>
                    <a:pt x="1148" y="425"/>
                  </a:lnTo>
                  <a:lnTo>
                    <a:pt x="1178" y="425"/>
                  </a:lnTo>
                  <a:lnTo>
                    <a:pt x="1214" y="437"/>
                  </a:lnTo>
                  <a:lnTo>
                    <a:pt x="1292" y="461"/>
                  </a:lnTo>
                  <a:lnTo>
                    <a:pt x="1340" y="479"/>
                  </a:lnTo>
                  <a:lnTo>
                    <a:pt x="1382" y="503"/>
                  </a:lnTo>
                  <a:lnTo>
                    <a:pt x="1417" y="533"/>
                  </a:lnTo>
                  <a:lnTo>
                    <a:pt x="1441" y="563"/>
                  </a:lnTo>
                  <a:lnTo>
                    <a:pt x="1447" y="587"/>
                  </a:lnTo>
                  <a:lnTo>
                    <a:pt x="1435" y="617"/>
                  </a:lnTo>
                  <a:lnTo>
                    <a:pt x="1423" y="629"/>
                  </a:lnTo>
                  <a:lnTo>
                    <a:pt x="1405" y="641"/>
                  </a:lnTo>
                  <a:lnTo>
                    <a:pt x="1376" y="653"/>
                  </a:lnTo>
                  <a:lnTo>
                    <a:pt x="1346" y="665"/>
                  </a:lnTo>
                  <a:lnTo>
                    <a:pt x="1280" y="683"/>
                  </a:lnTo>
                  <a:lnTo>
                    <a:pt x="1226" y="701"/>
                  </a:lnTo>
                  <a:lnTo>
                    <a:pt x="1178" y="719"/>
                  </a:lnTo>
                  <a:lnTo>
                    <a:pt x="1142" y="743"/>
                  </a:lnTo>
                  <a:lnTo>
                    <a:pt x="1112" y="755"/>
                  </a:lnTo>
                  <a:lnTo>
                    <a:pt x="1089" y="773"/>
                  </a:lnTo>
                  <a:lnTo>
                    <a:pt x="1077" y="791"/>
                  </a:lnTo>
                  <a:lnTo>
                    <a:pt x="1065" y="809"/>
                  </a:lnTo>
                  <a:lnTo>
                    <a:pt x="1059" y="833"/>
                  </a:lnTo>
                  <a:lnTo>
                    <a:pt x="1065" y="857"/>
                  </a:lnTo>
                  <a:lnTo>
                    <a:pt x="1077" y="869"/>
                  </a:lnTo>
                  <a:lnTo>
                    <a:pt x="1083" y="875"/>
                  </a:lnTo>
                  <a:lnTo>
                    <a:pt x="1089" y="881"/>
                  </a:lnTo>
                  <a:lnTo>
                    <a:pt x="1106" y="881"/>
                  </a:lnTo>
                  <a:lnTo>
                    <a:pt x="1124" y="875"/>
                  </a:lnTo>
                  <a:lnTo>
                    <a:pt x="1148" y="875"/>
                  </a:lnTo>
                  <a:lnTo>
                    <a:pt x="1208" y="869"/>
                  </a:lnTo>
                  <a:lnTo>
                    <a:pt x="1268" y="863"/>
                  </a:lnTo>
                  <a:lnTo>
                    <a:pt x="1328" y="863"/>
                  </a:lnTo>
                  <a:lnTo>
                    <a:pt x="1388" y="857"/>
                  </a:lnTo>
                  <a:lnTo>
                    <a:pt x="1411" y="857"/>
                  </a:lnTo>
                  <a:lnTo>
                    <a:pt x="1429" y="851"/>
                  </a:lnTo>
                  <a:lnTo>
                    <a:pt x="1441" y="851"/>
                  </a:lnTo>
                  <a:lnTo>
                    <a:pt x="1447" y="851"/>
                  </a:lnTo>
                  <a:lnTo>
                    <a:pt x="1459" y="845"/>
                  </a:lnTo>
                  <a:lnTo>
                    <a:pt x="1483" y="833"/>
                  </a:lnTo>
                  <a:lnTo>
                    <a:pt x="1525" y="815"/>
                  </a:lnTo>
                  <a:lnTo>
                    <a:pt x="1573" y="791"/>
                  </a:lnTo>
                  <a:lnTo>
                    <a:pt x="1675" y="743"/>
                  </a:lnTo>
                  <a:lnTo>
                    <a:pt x="1716" y="725"/>
                  </a:lnTo>
                  <a:lnTo>
                    <a:pt x="1752" y="713"/>
                  </a:lnTo>
                  <a:lnTo>
                    <a:pt x="1806" y="689"/>
                  </a:lnTo>
                  <a:lnTo>
                    <a:pt x="1842" y="653"/>
                  </a:lnTo>
                  <a:lnTo>
                    <a:pt x="1866" y="611"/>
                  </a:lnTo>
                  <a:lnTo>
                    <a:pt x="1884" y="581"/>
                  </a:lnTo>
                  <a:lnTo>
                    <a:pt x="1926" y="515"/>
                  </a:lnTo>
                  <a:lnTo>
                    <a:pt x="1979" y="449"/>
                  </a:lnTo>
                  <a:lnTo>
                    <a:pt x="2039" y="389"/>
                  </a:lnTo>
                  <a:lnTo>
                    <a:pt x="2105" y="341"/>
                  </a:lnTo>
                  <a:lnTo>
                    <a:pt x="2159" y="299"/>
                  </a:lnTo>
                  <a:lnTo>
                    <a:pt x="2207" y="269"/>
                  </a:lnTo>
                  <a:lnTo>
                    <a:pt x="2237" y="245"/>
                  </a:lnTo>
                  <a:lnTo>
                    <a:pt x="2249" y="239"/>
                  </a:lnTo>
                  <a:lnTo>
                    <a:pt x="2392" y="167"/>
                  </a:lnTo>
                  <a:lnTo>
                    <a:pt x="2392" y="60"/>
                  </a:lnTo>
                  <a:lnTo>
                    <a:pt x="2392" y="0"/>
                  </a:lnTo>
                  <a:lnTo>
                    <a:pt x="2344" y="18"/>
                  </a:lnTo>
                  <a:lnTo>
                    <a:pt x="2302" y="36"/>
                  </a:lnTo>
                  <a:close/>
                </a:path>
              </a:pathLst>
            </a:custGeom>
            <a:solidFill>
              <a:schemeClr val="bg1"/>
            </a:solidFill>
            <a:ln w="9525">
              <a:noFill/>
              <a:round/>
            </a:ln>
          </p:spPr>
          <p:txBody>
            <a:body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en-US" sz="1800" b="0" i="0" u="none" strike="noStrike" kern="1200" cap="none" spc="0" normalizeH="0" baseline="0" noProof="0" smtClean="0">
                <a:ln>
                  <a:noFill/>
                </a:ln>
                <a:solidFill>
                  <a:schemeClr val="tx1"/>
                </a:solidFill>
                <a:effectLst/>
                <a:uLnTx/>
                <a:uFillTx/>
                <a:latin typeface="Garamond" panose="02020404030301010803" pitchFamily="18" charset="0"/>
                <a:ea typeface="+mn-ea"/>
                <a:cs typeface="Arial" panose="020B0604020202020204" pitchFamily="34" charset="0"/>
              </a:endParaRPr>
            </a:p>
          </p:txBody>
        </p:sp>
        <p:sp>
          <p:nvSpPr>
            <p:cNvPr id="41996" name="Freeform 12"/>
            <p:cNvSpPr/>
            <p:nvPr/>
          </p:nvSpPr>
          <p:spPr bwMode="hidden">
            <a:xfrm>
              <a:off x="3839" y="1854"/>
              <a:ext cx="577" cy="258"/>
            </a:xfrm>
            <a:custGeom>
              <a:avLst/>
              <a:gdLst/>
              <a:ahLst/>
              <a:cxnLst>
                <a:cxn ang="0">
                  <a:pos x="30" y="245"/>
                </a:cxn>
                <a:cxn ang="0">
                  <a:pos x="18" y="251"/>
                </a:cxn>
                <a:cxn ang="0">
                  <a:pos x="6" y="257"/>
                </a:cxn>
                <a:cxn ang="0">
                  <a:pos x="0" y="257"/>
                </a:cxn>
                <a:cxn ang="0">
                  <a:pos x="305" y="113"/>
                </a:cxn>
                <a:cxn ang="0">
                  <a:pos x="520" y="0"/>
                </a:cxn>
                <a:cxn ang="0">
                  <a:pos x="526" y="6"/>
                </a:cxn>
                <a:cxn ang="0">
                  <a:pos x="544" y="18"/>
                </a:cxn>
                <a:cxn ang="0">
                  <a:pos x="550" y="24"/>
                </a:cxn>
                <a:cxn ang="0">
                  <a:pos x="550" y="36"/>
                </a:cxn>
                <a:cxn ang="0">
                  <a:pos x="544" y="42"/>
                </a:cxn>
                <a:cxn ang="0">
                  <a:pos x="526" y="54"/>
                </a:cxn>
                <a:cxn ang="0">
                  <a:pos x="514" y="60"/>
                </a:cxn>
                <a:cxn ang="0">
                  <a:pos x="502" y="66"/>
                </a:cxn>
                <a:cxn ang="0">
                  <a:pos x="448" y="84"/>
                </a:cxn>
                <a:cxn ang="0">
                  <a:pos x="382" y="113"/>
                </a:cxn>
                <a:cxn ang="0">
                  <a:pos x="305" y="143"/>
                </a:cxn>
                <a:cxn ang="0">
                  <a:pos x="227" y="173"/>
                </a:cxn>
                <a:cxn ang="0">
                  <a:pos x="149" y="203"/>
                </a:cxn>
                <a:cxn ang="0">
                  <a:pos x="83" y="227"/>
                </a:cxn>
                <a:cxn ang="0">
                  <a:pos x="30" y="245"/>
                </a:cxn>
                <a:cxn ang="0">
                  <a:pos x="30" y="245"/>
                </a:cxn>
              </a:cxnLst>
              <a:rect l="0" t="0" r="r" b="b"/>
              <a:pathLst>
                <a:path w="550" h="257">
                  <a:moveTo>
                    <a:pt x="30" y="245"/>
                  </a:moveTo>
                  <a:lnTo>
                    <a:pt x="18" y="251"/>
                  </a:lnTo>
                  <a:lnTo>
                    <a:pt x="6" y="257"/>
                  </a:lnTo>
                  <a:lnTo>
                    <a:pt x="0" y="257"/>
                  </a:lnTo>
                  <a:lnTo>
                    <a:pt x="305" y="113"/>
                  </a:lnTo>
                  <a:lnTo>
                    <a:pt x="520" y="0"/>
                  </a:lnTo>
                  <a:lnTo>
                    <a:pt x="526" y="6"/>
                  </a:lnTo>
                  <a:lnTo>
                    <a:pt x="544" y="18"/>
                  </a:lnTo>
                  <a:lnTo>
                    <a:pt x="550" y="24"/>
                  </a:lnTo>
                  <a:lnTo>
                    <a:pt x="550" y="36"/>
                  </a:lnTo>
                  <a:lnTo>
                    <a:pt x="544" y="42"/>
                  </a:lnTo>
                  <a:lnTo>
                    <a:pt x="526" y="54"/>
                  </a:lnTo>
                  <a:lnTo>
                    <a:pt x="514" y="60"/>
                  </a:lnTo>
                  <a:lnTo>
                    <a:pt x="502" y="66"/>
                  </a:lnTo>
                  <a:lnTo>
                    <a:pt x="448" y="84"/>
                  </a:lnTo>
                  <a:lnTo>
                    <a:pt x="382" y="113"/>
                  </a:lnTo>
                  <a:lnTo>
                    <a:pt x="305" y="143"/>
                  </a:lnTo>
                  <a:lnTo>
                    <a:pt x="227" y="173"/>
                  </a:lnTo>
                  <a:lnTo>
                    <a:pt x="149" y="203"/>
                  </a:lnTo>
                  <a:lnTo>
                    <a:pt x="83" y="227"/>
                  </a:lnTo>
                  <a:lnTo>
                    <a:pt x="30" y="245"/>
                  </a:lnTo>
                  <a:lnTo>
                    <a:pt x="30" y="245"/>
                  </a:lnTo>
                  <a:close/>
                </a:path>
              </a:pathLst>
            </a:custGeom>
            <a:gradFill rotWithShape="0">
              <a:gsLst>
                <a:gs pos="0">
                  <a:schemeClr val="bg2">
                    <a:gamma/>
                    <a:tint val="94118"/>
                    <a:invGamma/>
                  </a:schemeClr>
                </a:gs>
                <a:gs pos="100000">
                  <a:schemeClr val="bg2"/>
                </a:gs>
              </a:gsLst>
              <a:lin ang="2700000" scaled="1"/>
            </a:gradFill>
            <a:ln w="9525">
              <a:noFill/>
              <a:round/>
            </a:ln>
          </p:spPr>
          <p:txBody>
            <a:bodyPr/>
            <a:lstStyle/>
            <a:p>
              <a:pPr marL="0" marR="0" lvl="0" indent="0" algn="r" defTabSz="914400" rtl="1" eaLnBrk="1" fontAlgn="base"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chemeClr val="tx1"/>
                </a:solidFill>
                <a:effectLst/>
                <a:uLnTx/>
                <a:uFillTx/>
                <a:latin typeface="Garamond" panose="02020404030301010803" pitchFamily="18" charset="0"/>
                <a:ea typeface="+mn-ea"/>
                <a:cs typeface="Arial" panose="020B0604020202020204" pitchFamily="34" charset="0"/>
              </a:endParaRPr>
            </a:p>
          </p:txBody>
        </p:sp>
        <p:sp>
          <p:nvSpPr>
            <p:cNvPr id="1042" name="Freeform 13"/>
            <p:cNvSpPr/>
            <p:nvPr/>
          </p:nvSpPr>
          <p:spPr bwMode="hidden">
            <a:xfrm>
              <a:off x="5327" y="1642"/>
              <a:ext cx="5" cy="1"/>
            </a:xfrm>
            <a:custGeom>
              <a:avLst/>
              <a:gdLst>
                <a:gd name="T0" fmla="*/ 0 w 5"/>
                <a:gd name="T1" fmla="*/ 0 h 1"/>
                <a:gd name="T2" fmla="*/ 5 w 5"/>
                <a:gd name="T3" fmla="*/ 0 h 1"/>
                <a:gd name="T4" fmla="*/ 0 w 5"/>
                <a:gd name="T5" fmla="*/ 0 h 1"/>
                <a:gd name="T6" fmla="*/ 0 w 5"/>
                <a:gd name="T7" fmla="*/ 0 h 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5" h="1">
                  <a:moveTo>
                    <a:pt x="0" y="0"/>
                  </a:moveTo>
                  <a:lnTo>
                    <a:pt x="5" y="0"/>
                  </a:lnTo>
                  <a:lnTo>
                    <a:pt x="0" y="0"/>
                  </a:lnTo>
                  <a:close/>
                </a:path>
              </a:pathLst>
            </a:custGeom>
            <a:solidFill>
              <a:srgbClr val="FED1AD"/>
            </a:solidFill>
            <a:ln w="9525">
              <a:noFill/>
              <a:round/>
            </a:ln>
          </p:spPr>
          <p:txBody>
            <a:body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en-US" sz="1800" b="0" i="0" u="none" strike="noStrike" kern="1200" cap="none" spc="0" normalizeH="0" baseline="0" noProof="0" smtClean="0">
                <a:ln>
                  <a:noFill/>
                </a:ln>
                <a:solidFill>
                  <a:schemeClr val="tx1"/>
                </a:solidFill>
                <a:effectLst/>
                <a:uLnTx/>
                <a:uFillTx/>
                <a:latin typeface="Garamond" panose="02020404030301010803" pitchFamily="18" charset="0"/>
                <a:ea typeface="+mn-ea"/>
                <a:cs typeface="Arial" panose="020B0604020202020204" pitchFamily="34" charset="0"/>
              </a:endParaRPr>
            </a:p>
          </p:txBody>
        </p:sp>
        <p:sp>
          <p:nvSpPr>
            <p:cNvPr id="41998" name="Freeform 14"/>
            <p:cNvSpPr/>
            <p:nvPr/>
          </p:nvSpPr>
          <p:spPr bwMode="hidden">
            <a:xfrm>
              <a:off x="3839" y="1728"/>
              <a:ext cx="716" cy="383"/>
            </a:xfrm>
            <a:custGeom>
              <a:avLst/>
              <a:gdLst/>
              <a:ahLst/>
              <a:cxnLst>
                <a:cxn ang="0">
                  <a:pos x="659" y="6"/>
                </a:cxn>
                <a:cxn ang="0">
                  <a:pos x="588" y="42"/>
                </a:cxn>
                <a:cxn ang="0">
                  <a:pos x="515" y="84"/>
                </a:cxn>
                <a:cxn ang="0">
                  <a:pos x="509" y="90"/>
                </a:cxn>
                <a:cxn ang="0">
                  <a:pos x="485" y="102"/>
                </a:cxn>
                <a:cxn ang="0">
                  <a:pos x="455" y="120"/>
                </a:cxn>
                <a:cxn ang="0">
                  <a:pos x="425" y="138"/>
                </a:cxn>
                <a:cxn ang="0">
                  <a:pos x="371" y="168"/>
                </a:cxn>
                <a:cxn ang="0">
                  <a:pos x="306" y="198"/>
                </a:cxn>
                <a:cxn ang="0">
                  <a:pos x="186" y="251"/>
                </a:cxn>
                <a:cxn ang="0">
                  <a:pos x="131" y="269"/>
                </a:cxn>
                <a:cxn ang="0">
                  <a:pos x="89" y="287"/>
                </a:cxn>
                <a:cxn ang="0">
                  <a:pos x="53" y="305"/>
                </a:cxn>
                <a:cxn ang="0">
                  <a:pos x="36" y="311"/>
                </a:cxn>
                <a:cxn ang="0">
                  <a:pos x="12" y="329"/>
                </a:cxn>
                <a:cxn ang="0">
                  <a:pos x="0" y="353"/>
                </a:cxn>
                <a:cxn ang="0">
                  <a:pos x="0" y="371"/>
                </a:cxn>
                <a:cxn ang="0">
                  <a:pos x="0" y="383"/>
                </a:cxn>
                <a:cxn ang="0">
                  <a:pos x="0" y="383"/>
                </a:cxn>
                <a:cxn ang="0">
                  <a:pos x="12" y="371"/>
                </a:cxn>
                <a:cxn ang="0">
                  <a:pos x="30" y="353"/>
                </a:cxn>
                <a:cxn ang="0">
                  <a:pos x="53" y="335"/>
                </a:cxn>
                <a:cxn ang="0">
                  <a:pos x="77" y="317"/>
                </a:cxn>
                <a:cxn ang="0">
                  <a:pos x="101" y="311"/>
                </a:cxn>
                <a:cxn ang="0">
                  <a:pos x="131" y="299"/>
                </a:cxn>
                <a:cxn ang="0">
                  <a:pos x="204" y="269"/>
                </a:cxn>
                <a:cxn ang="0">
                  <a:pos x="240" y="251"/>
                </a:cxn>
                <a:cxn ang="0">
                  <a:pos x="270" y="239"/>
                </a:cxn>
                <a:cxn ang="0">
                  <a:pos x="294" y="228"/>
                </a:cxn>
                <a:cxn ang="0">
                  <a:pos x="312" y="222"/>
                </a:cxn>
                <a:cxn ang="0">
                  <a:pos x="330" y="210"/>
                </a:cxn>
                <a:cxn ang="0">
                  <a:pos x="365" y="186"/>
                </a:cxn>
                <a:cxn ang="0">
                  <a:pos x="419" y="156"/>
                </a:cxn>
                <a:cxn ang="0">
                  <a:pos x="473" y="120"/>
                </a:cxn>
                <a:cxn ang="0">
                  <a:pos x="527" y="90"/>
                </a:cxn>
                <a:cxn ang="0">
                  <a:pos x="576" y="60"/>
                </a:cxn>
                <a:cxn ang="0">
                  <a:pos x="612" y="42"/>
                </a:cxn>
                <a:cxn ang="0">
                  <a:pos x="629" y="36"/>
                </a:cxn>
                <a:cxn ang="0">
                  <a:pos x="647" y="30"/>
                </a:cxn>
                <a:cxn ang="0">
                  <a:pos x="677" y="18"/>
                </a:cxn>
                <a:cxn ang="0">
                  <a:pos x="701" y="6"/>
                </a:cxn>
                <a:cxn ang="0">
                  <a:pos x="713" y="0"/>
                </a:cxn>
                <a:cxn ang="0">
                  <a:pos x="713" y="0"/>
                </a:cxn>
                <a:cxn ang="0">
                  <a:pos x="659" y="6"/>
                </a:cxn>
                <a:cxn ang="0">
                  <a:pos x="716" y="63"/>
                </a:cxn>
              </a:cxnLst>
              <a:rect l="0" t="0" r="r" b="b"/>
              <a:pathLst>
                <a:path w="716" h="383">
                  <a:moveTo>
                    <a:pt x="659" y="6"/>
                  </a:moveTo>
                  <a:lnTo>
                    <a:pt x="588" y="42"/>
                  </a:lnTo>
                  <a:lnTo>
                    <a:pt x="515" y="84"/>
                  </a:lnTo>
                  <a:lnTo>
                    <a:pt x="509" y="90"/>
                  </a:lnTo>
                  <a:lnTo>
                    <a:pt x="485" y="102"/>
                  </a:lnTo>
                  <a:lnTo>
                    <a:pt x="455" y="120"/>
                  </a:lnTo>
                  <a:lnTo>
                    <a:pt x="425" y="138"/>
                  </a:lnTo>
                  <a:lnTo>
                    <a:pt x="371" y="168"/>
                  </a:lnTo>
                  <a:lnTo>
                    <a:pt x="306" y="198"/>
                  </a:lnTo>
                  <a:lnTo>
                    <a:pt x="186" y="251"/>
                  </a:lnTo>
                  <a:lnTo>
                    <a:pt x="131" y="269"/>
                  </a:lnTo>
                  <a:lnTo>
                    <a:pt x="89" y="287"/>
                  </a:lnTo>
                  <a:lnTo>
                    <a:pt x="53" y="305"/>
                  </a:lnTo>
                  <a:lnTo>
                    <a:pt x="36" y="311"/>
                  </a:lnTo>
                  <a:lnTo>
                    <a:pt x="12" y="329"/>
                  </a:lnTo>
                  <a:lnTo>
                    <a:pt x="0" y="353"/>
                  </a:lnTo>
                  <a:lnTo>
                    <a:pt x="0" y="371"/>
                  </a:lnTo>
                  <a:lnTo>
                    <a:pt x="0" y="383"/>
                  </a:lnTo>
                  <a:lnTo>
                    <a:pt x="0" y="383"/>
                  </a:lnTo>
                  <a:lnTo>
                    <a:pt x="12" y="371"/>
                  </a:lnTo>
                  <a:lnTo>
                    <a:pt x="30" y="353"/>
                  </a:lnTo>
                  <a:lnTo>
                    <a:pt x="53" y="335"/>
                  </a:lnTo>
                  <a:lnTo>
                    <a:pt x="77" y="317"/>
                  </a:lnTo>
                  <a:lnTo>
                    <a:pt x="101" y="311"/>
                  </a:lnTo>
                  <a:lnTo>
                    <a:pt x="131" y="299"/>
                  </a:lnTo>
                  <a:lnTo>
                    <a:pt x="204" y="269"/>
                  </a:lnTo>
                  <a:lnTo>
                    <a:pt x="240" y="251"/>
                  </a:lnTo>
                  <a:lnTo>
                    <a:pt x="270" y="239"/>
                  </a:lnTo>
                  <a:lnTo>
                    <a:pt x="294" y="228"/>
                  </a:lnTo>
                  <a:lnTo>
                    <a:pt x="312" y="222"/>
                  </a:lnTo>
                  <a:lnTo>
                    <a:pt x="330" y="210"/>
                  </a:lnTo>
                  <a:lnTo>
                    <a:pt x="365" y="186"/>
                  </a:lnTo>
                  <a:lnTo>
                    <a:pt x="419" y="156"/>
                  </a:lnTo>
                  <a:lnTo>
                    <a:pt x="473" y="120"/>
                  </a:lnTo>
                  <a:lnTo>
                    <a:pt x="527" y="90"/>
                  </a:lnTo>
                  <a:lnTo>
                    <a:pt x="576" y="60"/>
                  </a:lnTo>
                  <a:lnTo>
                    <a:pt x="612" y="42"/>
                  </a:lnTo>
                  <a:lnTo>
                    <a:pt x="629" y="36"/>
                  </a:lnTo>
                  <a:lnTo>
                    <a:pt x="647" y="30"/>
                  </a:lnTo>
                  <a:lnTo>
                    <a:pt x="677" y="18"/>
                  </a:lnTo>
                  <a:lnTo>
                    <a:pt x="701" y="6"/>
                  </a:lnTo>
                  <a:lnTo>
                    <a:pt x="713" y="0"/>
                  </a:lnTo>
                  <a:lnTo>
                    <a:pt x="713" y="0"/>
                  </a:lnTo>
                  <a:lnTo>
                    <a:pt x="659" y="6"/>
                  </a:lnTo>
                  <a:lnTo>
                    <a:pt x="716" y="63"/>
                  </a:lnTo>
                </a:path>
              </a:pathLst>
            </a:custGeom>
            <a:gradFill rotWithShape="0">
              <a:gsLst>
                <a:gs pos="0">
                  <a:schemeClr val="bg2">
                    <a:gamma/>
                    <a:tint val="94118"/>
                    <a:invGamma/>
                  </a:schemeClr>
                </a:gs>
                <a:gs pos="100000">
                  <a:schemeClr val="bg2"/>
                </a:gs>
              </a:gsLst>
              <a:lin ang="2700000" scaled="1"/>
            </a:gradFill>
            <a:ln w="9525">
              <a:noFill/>
              <a:round/>
            </a:ln>
          </p:spPr>
          <p:txBody>
            <a:bodyPr/>
            <a:lstStyle/>
            <a:p>
              <a:pPr marL="0" marR="0" lvl="0" indent="0" algn="r" defTabSz="914400" rtl="1" eaLnBrk="1" fontAlgn="base"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chemeClr val="tx1"/>
                </a:solidFill>
                <a:effectLst/>
                <a:uLnTx/>
                <a:uFillTx/>
                <a:latin typeface="Garamond" panose="02020404030301010803" pitchFamily="18" charset="0"/>
                <a:ea typeface="+mn-ea"/>
                <a:cs typeface="Arial" panose="020B0604020202020204" pitchFamily="34" charset="0"/>
              </a:endParaRPr>
            </a:p>
          </p:txBody>
        </p:sp>
        <p:sp>
          <p:nvSpPr>
            <p:cNvPr id="41999" name="Freeform 15"/>
            <p:cNvSpPr/>
            <p:nvPr/>
          </p:nvSpPr>
          <p:spPr bwMode="hidden">
            <a:xfrm>
              <a:off x="3453" y="2271"/>
              <a:ext cx="318" cy="225"/>
            </a:xfrm>
            <a:custGeom>
              <a:avLst/>
              <a:gdLst/>
              <a:ahLst/>
              <a:cxnLst>
                <a:cxn ang="0">
                  <a:pos x="6" y="225"/>
                </a:cxn>
                <a:cxn ang="0">
                  <a:pos x="0" y="195"/>
                </a:cxn>
                <a:cxn ang="0">
                  <a:pos x="315" y="0"/>
                </a:cxn>
                <a:cxn ang="0">
                  <a:pos x="303" y="27"/>
                </a:cxn>
                <a:cxn ang="0">
                  <a:pos x="318" y="42"/>
                </a:cxn>
              </a:cxnLst>
              <a:rect l="0" t="0" r="r" b="b"/>
              <a:pathLst>
                <a:path w="318" h="225">
                  <a:moveTo>
                    <a:pt x="6" y="225"/>
                  </a:moveTo>
                  <a:lnTo>
                    <a:pt x="0" y="195"/>
                  </a:lnTo>
                  <a:lnTo>
                    <a:pt x="315" y="0"/>
                  </a:lnTo>
                  <a:lnTo>
                    <a:pt x="303" y="27"/>
                  </a:lnTo>
                  <a:lnTo>
                    <a:pt x="318" y="42"/>
                  </a:lnTo>
                </a:path>
              </a:pathLst>
            </a:custGeom>
            <a:gradFill rotWithShape="0">
              <a:gsLst>
                <a:gs pos="0">
                  <a:schemeClr val="bg2">
                    <a:gamma/>
                    <a:tint val="94118"/>
                    <a:invGamma/>
                  </a:schemeClr>
                </a:gs>
                <a:gs pos="100000">
                  <a:schemeClr val="bg2"/>
                </a:gs>
              </a:gsLst>
              <a:lin ang="2700000" scaled="1"/>
            </a:gradFill>
            <a:ln w="9525">
              <a:noFill/>
              <a:round/>
            </a:ln>
          </p:spPr>
          <p:txBody>
            <a:bodyPr/>
            <a:lstStyle/>
            <a:p>
              <a:pPr marL="0" marR="0" lvl="0" indent="0" algn="r" defTabSz="914400" rtl="1" eaLnBrk="1" fontAlgn="base"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chemeClr val="tx1"/>
                </a:solidFill>
                <a:effectLst/>
                <a:uLnTx/>
                <a:uFillTx/>
                <a:latin typeface="Garamond" panose="02020404030301010803" pitchFamily="18" charset="0"/>
                <a:ea typeface="+mn-ea"/>
                <a:cs typeface="Arial" panose="020B0604020202020204" pitchFamily="34" charset="0"/>
              </a:endParaRPr>
            </a:p>
          </p:txBody>
        </p:sp>
        <p:sp>
          <p:nvSpPr>
            <p:cNvPr id="42000" name="Freeform 16"/>
            <p:cNvSpPr/>
            <p:nvPr/>
          </p:nvSpPr>
          <p:spPr bwMode="hidden">
            <a:xfrm>
              <a:off x="0" y="2658"/>
              <a:ext cx="2595" cy="933"/>
            </a:xfrm>
            <a:custGeom>
              <a:avLst/>
              <a:gdLst/>
              <a:ahLst/>
              <a:cxnLst>
                <a:cxn ang="0">
                  <a:pos x="1050" y="657"/>
                </a:cxn>
                <a:cxn ang="0">
                  <a:pos x="1581" y="690"/>
                </a:cxn>
                <a:cxn ang="0">
                  <a:pos x="1671" y="723"/>
                </a:cxn>
                <a:cxn ang="0">
                  <a:pos x="1176" y="621"/>
                </a:cxn>
                <a:cxn ang="0">
                  <a:pos x="1854" y="567"/>
                </a:cxn>
                <a:cxn ang="0">
                  <a:pos x="1869" y="612"/>
                </a:cxn>
                <a:cxn ang="0">
                  <a:pos x="2103" y="861"/>
                </a:cxn>
                <a:cxn ang="0">
                  <a:pos x="1883" y="520"/>
                </a:cxn>
                <a:cxn ang="0">
                  <a:pos x="1842" y="490"/>
                </a:cxn>
                <a:cxn ang="0">
                  <a:pos x="1770" y="466"/>
                </a:cxn>
                <a:cxn ang="0">
                  <a:pos x="1740" y="448"/>
                </a:cxn>
                <a:cxn ang="0">
                  <a:pos x="1758" y="436"/>
                </a:cxn>
                <a:cxn ang="0">
                  <a:pos x="1830" y="430"/>
                </a:cxn>
                <a:cxn ang="0">
                  <a:pos x="1877" y="424"/>
                </a:cxn>
                <a:cxn ang="0">
                  <a:pos x="1955" y="394"/>
                </a:cxn>
                <a:cxn ang="0">
                  <a:pos x="2052" y="396"/>
                </a:cxn>
                <a:cxn ang="0">
                  <a:pos x="2253" y="732"/>
                </a:cxn>
                <a:cxn ang="0">
                  <a:pos x="2415" y="933"/>
                </a:cxn>
                <a:cxn ang="0">
                  <a:pos x="2397" y="828"/>
                </a:cxn>
                <a:cxn ang="0">
                  <a:pos x="2088" y="400"/>
                </a:cxn>
                <a:cxn ang="0">
                  <a:pos x="2046" y="346"/>
                </a:cxn>
                <a:cxn ang="0">
                  <a:pos x="1997" y="304"/>
                </a:cxn>
                <a:cxn ang="0">
                  <a:pos x="1967" y="286"/>
                </a:cxn>
                <a:cxn ang="0">
                  <a:pos x="1973" y="286"/>
                </a:cxn>
                <a:cxn ang="0">
                  <a:pos x="2009" y="286"/>
                </a:cxn>
                <a:cxn ang="0">
                  <a:pos x="2082" y="322"/>
                </a:cxn>
                <a:cxn ang="0">
                  <a:pos x="2199" y="384"/>
                </a:cxn>
                <a:cxn ang="0">
                  <a:pos x="2394" y="448"/>
                </a:cxn>
                <a:cxn ang="0">
                  <a:pos x="2595" y="516"/>
                </a:cxn>
                <a:cxn ang="0">
                  <a:pos x="2388" y="424"/>
                </a:cxn>
                <a:cxn ang="0">
                  <a:pos x="2219" y="340"/>
                </a:cxn>
                <a:cxn ang="0">
                  <a:pos x="2052" y="280"/>
                </a:cxn>
                <a:cxn ang="0">
                  <a:pos x="1955" y="262"/>
                </a:cxn>
                <a:cxn ang="0">
                  <a:pos x="1877" y="274"/>
                </a:cxn>
                <a:cxn ang="0">
                  <a:pos x="1752" y="274"/>
                </a:cxn>
                <a:cxn ang="0">
                  <a:pos x="1661" y="292"/>
                </a:cxn>
                <a:cxn ang="0">
                  <a:pos x="1607" y="316"/>
                </a:cxn>
                <a:cxn ang="0">
                  <a:pos x="1589" y="322"/>
                </a:cxn>
                <a:cxn ang="0">
                  <a:pos x="1409" y="358"/>
                </a:cxn>
                <a:cxn ang="0">
                  <a:pos x="1152" y="442"/>
                </a:cxn>
                <a:cxn ang="0">
                  <a:pos x="966" y="460"/>
                </a:cxn>
                <a:cxn ang="0">
                  <a:pos x="870" y="442"/>
                </a:cxn>
                <a:cxn ang="0">
                  <a:pos x="828" y="430"/>
                </a:cxn>
                <a:cxn ang="0">
                  <a:pos x="743" y="388"/>
                </a:cxn>
                <a:cxn ang="0">
                  <a:pos x="636" y="334"/>
                </a:cxn>
                <a:cxn ang="0">
                  <a:pos x="467" y="256"/>
                </a:cxn>
                <a:cxn ang="0">
                  <a:pos x="0" y="0"/>
                </a:cxn>
                <a:cxn ang="0">
                  <a:pos x="585" y="390"/>
                </a:cxn>
                <a:cxn ang="0">
                  <a:pos x="849" y="543"/>
                </a:cxn>
                <a:cxn ang="0">
                  <a:pos x="897" y="621"/>
                </a:cxn>
              </a:cxnLst>
              <a:rect l="0" t="0" r="r" b="b"/>
              <a:pathLst>
                <a:path w="2595" h="933">
                  <a:moveTo>
                    <a:pt x="981" y="675"/>
                  </a:moveTo>
                  <a:lnTo>
                    <a:pt x="1050" y="657"/>
                  </a:lnTo>
                  <a:lnTo>
                    <a:pt x="1143" y="651"/>
                  </a:lnTo>
                  <a:lnTo>
                    <a:pt x="1581" y="690"/>
                  </a:lnTo>
                  <a:lnTo>
                    <a:pt x="1623" y="738"/>
                  </a:lnTo>
                  <a:lnTo>
                    <a:pt x="1671" y="723"/>
                  </a:lnTo>
                  <a:lnTo>
                    <a:pt x="1656" y="675"/>
                  </a:lnTo>
                  <a:lnTo>
                    <a:pt x="1176" y="621"/>
                  </a:lnTo>
                  <a:lnTo>
                    <a:pt x="1797" y="534"/>
                  </a:lnTo>
                  <a:lnTo>
                    <a:pt x="1854" y="567"/>
                  </a:lnTo>
                  <a:lnTo>
                    <a:pt x="1881" y="585"/>
                  </a:lnTo>
                  <a:lnTo>
                    <a:pt x="1869" y="612"/>
                  </a:lnTo>
                  <a:lnTo>
                    <a:pt x="1995" y="852"/>
                  </a:lnTo>
                  <a:lnTo>
                    <a:pt x="2103" y="861"/>
                  </a:lnTo>
                  <a:lnTo>
                    <a:pt x="1889" y="538"/>
                  </a:lnTo>
                  <a:lnTo>
                    <a:pt x="1883" y="520"/>
                  </a:lnTo>
                  <a:lnTo>
                    <a:pt x="1872" y="508"/>
                  </a:lnTo>
                  <a:lnTo>
                    <a:pt x="1842" y="490"/>
                  </a:lnTo>
                  <a:lnTo>
                    <a:pt x="1806" y="478"/>
                  </a:lnTo>
                  <a:lnTo>
                    <a:pt x="1770" y="466"/>
                  </a:lnTo>
                  <a:lnTo>
                    <a:pt x="1752" y="454"/>
                  </a:lnTo>
                  <a:lnTo>
                    <a:pt x="1740" y="448"/>
                  </a:lnTo>
                  <a:lnTo>
                    <a:pt x="1746" y="436"/>
                  </a:lnTo>
                  <a:lnTo>
                    <a:pt x="1758" y="436"/>
                  </a:lnTo>
                  <a:lnTo>
                    <a:pt x="1782" y="430"/>
                  </a:lnTo>
                  <a:lnTo>
                    <a:pt x="1830" y="430"/>
                  </a:lnTo>
                  <a:lnTo>
                    <a:pt x="1854" y="430"/>
                  </a:lnTo>
                  <a:lnTo>
                    <a:pt x="1877" y="424"/>
                  </a:lnTo>
                  <a:lnTo>
                    <a:pt x="1925" y="400"/>
                  </a:lnTo>
                  <a:lnTo>
                    <a:pt x="1955" y="394"/>
                  </a:lnTo>
                  <a:lnTo>
                    <a:pt x="1979" y="394"/>
                  </a:lnTo>
                  <a:lnTo>
                    <a:pt x="2052" y="396"/>
                  </a:lnTo>
                  <a:lnTo>
                    <a:pt x="2046" y="456"/>
                  </a:lnTo>
                  <a:lnTo>
                    <a:pt x="2253" y="732"/>
                  </a:lnTo>
                  <a:lnTo>
                    <a:pt x="2334" y="816"/>
                  </a:lnTo>
                  <a:lnTo>
                    <a:pt x="2415" y="933"/>
                  </a:lnTo>
                  <a:lnTo>
                    <a:pt x="2430" y="909"/>
                  </a:lnTo>
                  <a:lnTo>
                    <a:pt x="2397" y="828"/>
                  </a:lnTo>
                  <a:lnTo>
                    <a:pt x="2094" y="412"/>
                  </a:lnTo>
                  <a:lnTo>
                    <a:pt x="2088" y="400"/>
                  </a:lnTo>
                  <a:lnTo>
                    <a:pt x="2076" y="376"/>
                  </a:lnTo>
                  <a:lnTo>
                    <a:pt x="2046" y="346"/>
                  </a:lnTo>
                  <a:lnTo>
                    <a:pt x="2015" y="322"/>
                  </a:lnTo>
                  <a:lnTo>
                    <a:pt x="1997" y="304"/>
                  </a:lnTo>
                  <a:lnTo>
                    <a:pt x="1979" y="292"/>
                  </a:lnTo>
                  <a:lnTo>
                    <a:pt x="1967" y="286"/>
                  </a:lnTo>
                  <a:lnTo>
                    <a:pt x="1967" y="286"/>
                  </a:lnTo>
                  <a:lnTo>
                    <a:pt x="1973" y="286"/>
                  </a:lnTo>
                  <a:lnTo>
                    <a:pt x="1985" y="286"/>
                  </a:lnTo>
                  <a:lnTo>
                    <a:pt x="2009" y="286"/>
                  </a:lnTo>
                  <a:lnTo>
                    <a:pt x="2040" y="298"/>
                  </a:lnTo>
                  <a:lnTo>
                    <a:pt x="2082" y="322"/>
                  </a:lnTo>
                  <a:lnTo>
                    <a:pt x="2124" y="348"/>
                  </a:lnTo>
                  <a:lnTo>
                    <a:pt x="2199" y="384"/>
                  </a:lnTo>
                  <a:lnTo>
                    <a:pt x="2325" y="426"/>
                  </a:lnTo>
                  <a:lnTo>
                    <a:pt x="2394" y="448"/>
                  </a:lnTo>
                  <a:lnTo>
                    <a:pt x="2523" y="522"/>
                  </a:lnTo>
                  <a:lnTo>
                    <a:pt x="2595" y="516"/>
                  </a:lnTo>
                  <a:lnTo>
                    <a:pt x="2442" y="454"/>
                  </a:lnTo>
                  <a:lnTo>
                    <a:pt x="2388" y="424"/>
                  </a:lnTo>
                  <a:lnTo>
                    <a:pt x="2327" y="388"/>
                  </a:lnTo>
                  <a:lnTo>
                    <a:pt x="2219" y="340"/>
                  </a:lnTo>
                  <a:lnTo>
                    <a:pt x="2106" y="292"/>
                  </a:lnTo>
                  <a:lnTo>
                    <a:pt x="2052" y="280"/>
                  </a:lnTo>
                  <a:lnTo>
                    <a:pt x="2003" y="268"/>
                  </a:lnTo>
                  <a:lnTo>
                    <a:pt x="1955" y="262"/>
                  </a:lnTo>
                  <a:lnTo>
                    <a:pt x="1919" y="268"/>
                  </a:lnTo>
                  <a:lnTo>
                    <a:pt x="1877" y="274"/>
                  </a:lnTo>
                  <a:lnTo>
                    <a:pt x="1812" y="274"/>
                  </a:lnTo>
                  <a:lnTo>
                    <a:pt x="1752" y="274"/>
                  </a:lnTo>
                  <a:lnTo>
                    <a:pt x="1703" y="286"/>
                  </a:lnTo>
                  <a:lnTo>
                    <a:pt x="1661" y="292"/>
                  </a:lnTo>
                  <a:lnTo>
                    <a:pt x="1631" y="304"/>
                  </a:lnTo>
                  <a:lnTo>
                    <a:pt x="1607" y="316"/>
                  </a:lnTo>
                  <a:lnTo>
                    <a:pt x="1595" y="322"/>
                  </a:lnTo>
                  <a:lnTo>
                    <a:pt x="1589" y="322"/>
                  </a:lnTo>
                  <a:lnTo>
                    <a:pt x="1500" y="334"/>
                  </a:lnTo>
                  <a:lnTo>
                    <a:pt x="1409" y="358"/>
                  </a:lnTo>
                  <a:lnTo>
                    <a:pt x="1236" y="418"/>
                  </a:lnTo>
                  <a:lnTo>
                    <a:pt x="1152" y="442"/>
                  </a:lnTo>
                  <a:lnTo>
                    <a:pt x="1061" y="460"/>
                  </a:lnTo>
                  <a:lnTo>
                    <a:pt x="966" y="460"/>
                  </a:lnTo>
                  <a:lnTo>
                    <a:pt x="918" y="454"/>
                  </a:lnTo>
                  <a:lnTo>
                    <a:pt x="870" y="442"/>
                  </a:lnTo>
                  <a:lnTo>
                    <a:pt x="858" y="436"/>
                  </a:lnTo>
                  <a:lnTo>
                    <a:pt x="828" y="430"/>
                  </a:lnTo>
                  <a:lnTo>
                    <a:pt x="791" y="412"/>
                  </a:lnTo>
                  <a:lnTo>
                    <a:pt x="743" y="388"/>
                  </a:lnTo>
                  <a:lnTo>
                    <a:pt x="690" y="364"/>
                  </a:lnTo>
                  <a:lnTo>
                    <a:pt x="636" y="334"/>
                  </a:lnTo>
                  <a:lnTo>
                    <a:pt x="515" y="280"/>
                  </a:lnTo>
                  <a:lnTo>
                    <a:pt x="467" y="256"/>
                  </a:lnTo>
                  <a:lnTo>
                    <a:pt x="443" y="244"/>
                  </a:lnTo>
                  <a:lnTo>
                    <a:pt x="0" y="0"/>
                  </a:lnTo>
                  <a:lnTo>
                    <a:pt x="123" y="120"/>
                  </a:lnTo>
                  <a:lnTo>
                    <a:pt x="585" y="390"/>
                  </a:lnTo>
                  <a:lnTo>
                    <a:pt x="708" y="462"/>
                  </a:lnTo>
                  <a:lnTo>
                    <a:pt x="849" y="543"/>
                  </a:lnTo>
                  <a:lnTo>
                    <a:pt x="882" y="564"/>
                  </a:lnTo>
                  <a:lnTo>
                    <a:pt x="897" y="621"/>
                  </a:lnTo>
                  <a:lnTo>
                    <a:pt x="981" y="675"/>
                  </a:lnTo>
                  <a:close/>
                </a:path>
              </a:pathLst>
            </a:custGeom>
            <a:gradFill rotWithShape="0">
              <a:gsLst>
                <a:gs pos="0">
                  <a:schemeClr val="bg2">
                    <a:gamma/>
                    <a:tint val="81961"/>
                    <a:invGamma/>
                  </a:schemeClr>
                </a:gs>
                <a:gs pos="100000">
                  <a:schemeClr val="bg2"/>
                </a:gs>
              </a:gsLst>
              <a:lin ang="2700000" scaled="1"/>
            </a:gradFill>
            <a:ln w="9525">
              <a:noFill/>
              <a:round/>
            </a:ln>
          </p:spPr>
          <p:txBody>
            <a:bodyPr/>
            <a:lstStyle/>
            <a:p>
              <a:pPr marL="0" marR="0" lvl="0" indent="0" algn="r" defTabSz="914400" rtl="1" eaLnBrk="1" fontAlgn="base"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chemeClr val="tx1"/>
                </a:solidFill>
                <a:effectLst/>
                <a:uLnTx/>
                <a:uFillTx/>
                <a:latin typeface="Garamond" panose="02020404030301010803" pitchFamily="18" charset="0"/>
                <a:ea typeface="+mn-ea"/>
                <a:cs typeface="Arial" panose="020B0604020202020204" pitchFamily="34" charset="0"/>
              </a:endParaRPr>
            </a:p>
          </p:txBody>
        </p:sp>
        <p:sp>
          <p:nvSpPr>
            <p:cNvPr id="1046" name="Freeform 17"/>
            <p:cNvSpPr/>
            <p:nvPr/>
          </p:nvSpPr>
          <p:spPr bwMode="hidden">
            <a:xfrm>
              <a:off x="0" y="2994"/>
              <a:ext cx="2723" cy="1091"/>
            </a:xfrm>
            <a:custGeom>
              <a:avLst/>
              <a:gdLst>
                <a:gd name="T0" fmla="*/ 2370 w 2723"/>
                <a:gd name="T1" fmla="*/ 72 h 1091"/>
                <a:gd name="T2" fmla="*/ 2597 w 2723"/>
                <a:gd name="T3" fmla="*/ 198 h 1091"/>
                <a:gd name="T4" fmla="*/ 2639 w 2723"/>
                <a:gd name="T5" fmla="*/ 276 h 1091"/>
                <a:gd name="T6" fmla="*/ 2453 w 2723"/>
                <a:gd name="T7" fmla="*/ 264 h 1091"/>
                <a:gd name="T8" fmla="*/ 2297 w 2723"/>
                <a:gd name="T9" fmla="*/ 204 h 1091"/>
                <a:gd name="T10" fmla="*/ 2112 w 2723"/>
                <a:gd name="T11" fmla="*/ 66 h 1091"/>
                <a:gd name="T12" fmla="*/ 2088 w 2723"/>
                <a:gd name="T13" fmla="*/ 72 h 1091"/>
                <a:gd name="T14" fmla="*/ 2106 w 2723"/>
                <a:gd name="T15" fmla="*/ 114 h 1091"/>
                <a:gd name="T16" fmla="*/ 2412 w 2723"/>
                <a:gd name="T17" fmla="*/ 552 h 1091"/>
                <a:gd name="T18" fmla="*/ 2279 w 2723"/>
                <a:gd name="T19" fmla="*/ 564 h 1091"/>
                <a:gd name="T20" fmla="*/ 2189 w 2723"/>
                <a:gd name="T21" fmla="*/ 492 h 1091"/>
                <a:gd name="T22" fmla="*/ 2058 w 2723"/>
                <a:gd name="T23" fmla="*/ 330 h 1091"/>
                <a:gd name="T24" fmla="*/ 1991 w 2723"/>
                <a:gd name="T25" fmla="*/ 234 h 1091"/>
                <a:gd name="T26" fmla="*/ 1949 w 2723"/>
                <a:gd name="T27" fmla="*/ 174 h 1091"/>
                <a:gd name="T28" fmla="*/ 1824 w 2723"/>
                <a:gd name="T29" fmla="*/ 132 h 1091"/>
                <a:gd name="T30" fmla="*/ 1794 w 2723"/>
                <a:gd name="T31" fmla="*/ 144 h 1091"/>
                <a:gd name="T32" fmla="*/ 1895 w 2723"/>
                <a:gd name="T33" fmla="*/ 222 h 1091"/>
                <a:gd name="T34" fmla="*/ 1943 w 2723"/>
                <a:gd name="T35" fmla="*/ 366 h 1091"/>
                <a:gd name="T36" fmla="*/ 2064 w 2723"/>
                <a:gd name="T37" fmla="*/ 630 h 1091"/>
                <a:gd name="T38" fmla="*/ 2052 w 2723"/>
                <a:gd name="T39" fmla="*/ 695 h 1091"/>
                <a:gd name="T40" fmla="*/ 1955 w 2723"/>
                <a:gd name="T41" fmla="*/ 683 h 1091"/>
                <a:gd name="T42" fmla="*/ 1913 w 2723"/>
                <a:gd name="T43" fmla="*/ 636 h 1091"/>
                <a:gd name="T44" fmla="*/ 1703 w 2723"/>
                <a:gd name="T45" fmla="*/ 312 h 1091"/>
                <a:gd name="T46" fmla="*/ 1637 w 2723"/>
                <a:gd name="T47" fmla="*/ 276 h 1091"/>
                <a:gd name="T48" fmla="*/ 1643 w 2723"/>
                <a:gd name="T49" fmla="*/ 318 h 1091"/>
                <a:gd name="T50" fmla="*/ 1673 w 2723"/>
                <a:gd name="T51" fmla="*/ 408 h 1091"/>
                <a:gd name="T52" fmla="*/ 1716 w 2723"/>
                <a:gd name="T53" fmla="*/ 779 h 1091"/>
                <a:gd name="T54" fmla="*/ 1691 w 2723"/>
                <a:gd name="T55" fmla="*/ 737 h 1091"/>
                <a:gd name="T56" fmla="*/ 1613 w 2723"/>
                <a:gd name="T57" fmla="*/ 582 h 1091"/>
                <a:gd name="T58" fmla="*/ 1494 w 2723"/>
                <a:gd name="T59" fmla="*/ 480 h 1091"/>
                <a:gd name="T60" fmla="*/ 1248 w 2723"/>
                <a:gd name="T61" fmla="*/ 528 h 1091"/>
                <a:gd name="T62" fmla="*/ 996 w 2723"/>
                <a:gd name="T63" fmla="*/ 630 h 1091"/>
                <a:gd name="T64" fmla="*/ 714 w 2723"/>
                <a:gd name="T65" fmla="*/ 534 h 1091"/>
                <a:gd name="T66" fmla="*/ 198 w 2723"/>
                <a:gd name="T67" fmla="*/ 288 h 1091"/>
                <a:gd name="T68" fmla="*/ 0 w 2723"/>
                <a:gd name="T69" fmla="*/ 460 h 1091"/>
                <a:gd name="T70" fmla="*/ 288 w 2723"/>
                <a:gd name="T71" fmla="*/ 570 h 1091"/>
                <a:gd name="T72" fmla="*/ 461 w 2723"/>
                <a:gd name="T73" fmla="*/ 654 h 1091"/>
                <a:gd name="T74" fmla="*/ 725 w 2723"/>
                <a:gd name="T75" fmla="*/ 755 h 1091"/>
                <a:gd name="T76" fmla="*/ 966 w 2723"/>
                <a:gd name="T77" fmla="*/ 791 h 1091"/>
                <a:gd name="T78" fmla="*/ 1176 w 2723"/>
                <a:gd name="T79" fmla="*/ 779 h 1091"/>
                <a:gd name="T80" fmla="*/ 1278 w 2723"/>
                <a:gd name="T81" fmla="*/ 791 h 1091"/>
                <a:gd name="T82" fmla="*/ 1404 w 2723"/>
                <a:gd name="T83" fmla="*/ 845 h 1091"/>
                <a:gd name="T84" fmla="*/ 1416 w 2723"/>
                <a:gd name="T85" fmla="*/ 887 h 1091"/>
                <a:gd name="T86" fmla="*/ 1361 w 2723"/>
                <a:gd name="T87" fmla="*/ 923 h 1091"/>
                <a:gd name="T88" fmla="*/ 1385 w 2723"/>
                <a:gd name="T89" fmla="*/ 1007 h 1091"/>
                <a:gd name="T90" fmla="*/ 1494 w 2723"/>
                <a:gd name="T91" fmla="*/ 1085 h 1091"/>
                <a:gd name="T92" fmla="*/ 1697 w 2723"/>
                <a:gd name="T93" fmla="*/ 1043 h 1091"/>
                <a:gd name="T94" fmla="*/ 1812 w 2723"/>
                <a:gd name="T95" fmla="*/ 989 h 1091"/>
                <a:gd name="T96" fmla="*/ 1973 w 2723"/>
                <a:gd name="T97" fmla="*/ 917 h 1091"/>
                <a:gd name="T98" fmla="*/ 2201 w 2723"/>
                <a:gd name="T99" fmla="*/ 899 h 1091"/>
                <a:gd name="T100" fmla="*/ 2364 w 2723"/>
                <a:gd name="T101" fmla="*/ 863 h 1091"/>
                <a:gd name="T102" fmla="*/ 2400 w 2723"/>
                <a:gd name="T103" fmla="*/ 743 h 1091"/>
                <a:gd name="T104" fmla="*/ 2471 w 2723"/>
                <a:gd name="T105" fmla="*/ 701 h 1091"/>
                <a:gd name="T106" fmla="*/ 2621 w 2723"/>
                <a:gd name="T107" fmla="*/ 504 h 1091"/>
                <a:gd name="T108" fmla="*/ 2693 w 2723"/>
                <a:gd name="T109" fmla="*/ 374 h 1091"/>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2723" h="1091">
                  <a:moveTo>
                    <a:pt x="2723" y="299"/>
                  </a:moveTo>
                  <a:lnTo>
                    <a:pt x="2715" y="240"/>
                  </a:lnTo>
                  <a:lnTo>
                    <a:pt x="2656" y="195"/>
                  </a:lnTo>
                  <a:lnTo>
                    <a:pt x="2370" y="72"/>
                  </a:lnTo>
                  <a:lnTo>
                    <a:pt x="2303" y="54"/>
                  </a:lnTo>
                  <a:lnTo>
                    <a:pt x="2585" y="186"/>
                  </a:lnTo>
                  <a:lnTo>
                    <a:pt x="2591" y="192"/>
                  </a:lnTo>
                  <a:lnTo>
                    <a:pt x="2597" y="198"/>
                  </a:lnTo>
                  <a:lnTo>
                    <a:pt x="2621" y="228"/>
                  </a:lnTo>
                  <a:lnTo>
                    <a:pt x="2639" y="258"/>
                  </a:lnTo>
                  <a:lnTo>
                    <a:pt x="2646" y="270"/>
                  </a:lnTo>
                  <a:lnTo>
                    <a:pt x="2639" y="276"/>
                  </a:lnTo>
                  <a:lnTo>
                    <a:pt x="2603" y="282"/>
                  </a:lnTo>
                  <a:lnTo>
                    <a:pt x="2555" y="282"/>
                  </a:lnTo>
                  <a:lnTo>
                    <a:pt x="2507" y="276"/>
                  </a:lnTo>
                  <a:lnTo>
                    <a:pt x="2453" y="264"/>
                  </a:lnTo>
                  <a:lnTo>
                    <a:pt x="2394" y="246"/>
                  </a:lnTo>
                  <a:lnTo>
                    <a:pt x="2340" y="222"/>
                  </a:lnTo>
                  <a:lnTo>
                    <a:pt x="2321" y="216"/>
                  </a:lnTo>
                  <a:lnTo>
                    <a:pt x="2297" y="204"/>
                  </a:lnTo>
                  <a:lnTo>
                    <a:pt x="2171" y="126"/>
                  </a:lnTo>
                  <a:lnTo>
                    <a:pt x="2165" y="120"/>
                  </a:lnTo>
                  <a:lnTo>
                    <a:pt x="2154" y="102"/>
                  </a:lnTo>
                  <a:lnTo>
                    <a:pt x="2112" y="66"/>
                  </a:lnTo>
                  <a:lnTo>
                    <a:pt x="2064" y="24"/>
                  </a:lnTo>
                  <a:lnTo>
                    <a:pt x="2046" y="6"/>
                  </a:lnTo>
                  <a:lnTo>
                    <a:pt x="2034" y="0"/>
                  </a:lnTo>
                  <a:lnTo>
                    <a:pt x="2088" y="72"/>
                  </a:lnTo>
                  <a:lnTo>
                    <a:pt x="2106" y="108"/>
                  </a:lnTo>
                  <a:lnTo>
                    <a:pt x="2106" y="114"/>
                  </a:lnTo>
                  <a:lnTo>
                    <a:pt x="2112" y="114"/>
                  </a:lnTo>
                  <a:lnTo>
                    <a:pt x="2406" y="516"/>
                  </a:lnTo>
                  <a:lnTo>
                    <a:pt x="2412" y="534"/>
                  </a:lnTo>
                  <a:lnTo>
                    <a:pt x="2412" y="552"/>
                  </a:lnTo>
                  <a:lnTo>
                    <a:pt x="2394" y="576"/>
                  </a:lnTo>
                  <a:lnTo>
                    <a:pt x="2364" y="588"/>
                  </a:lnTo>
                  <a:lnTo>
                    <a:pt x="2321" y="588"/>
                  </a:lnTo>
                  <a:lnTo>
                    <a:pt x="2279" y="564"/>
                  </a:lnTo>
                  <a:lnTo>
                    <a:pt x="2237" y="534"/>
                  </a:lnTo>
                  <a:lnTo>
                    <a:pt x="2201" y="504"/>
                  </a:lnTo>
                  <a:lnTo>
                    <a:pt x="2195" y="498"/>
                  </a:lnTo>
                  <a:lnTo>
                    <a:pt x="2189" y="492"/>
                  </a:lnTo>
                  <a:lnTo>
                    <a:pt x="2171" y="462"/>
                  </a:lnTo>
                  <a:lnTo>
                    <a:pt x="2142" y="420"/>
                  </a:lnTo>
                  <a:lnTo>
                    <a:pt x="2100" y="378"/>
                  </a:lnTo>
                  <a:lnTo>
                    <a:pt x="2058" y="330"/>
                  </a:lnTo>
                  <a:lnTo>
                    <a:pt x="2040" y="318"/>
                  </a:lnTo>
                  <a:lnTo>
                    <a:pt x="2028" y="300"/>
                  </a:lnTo>
                  <a:lnTo>
                    <a:pt x="2009" y="264"/>
                  </a:lnTo>
                  <a:lnTo>
                    <a:pt x="1991" y="234"/>
                  </a:lnTo>
                  <a:lnTo>
                    <a:pt x="1985" y="210"/>
                  </a:lnTo>
                  <a:lnTo>
                    <a:pt x="1973" y="192"/>
                  </a:lnTo>
                  <a:lnTo>
                    <a:pt x="1967" y="180"/>
                  </a:lnTo>
                  <a:lnTo>
                    <a:pt x="1949" y="174"/>
                  </a:lnTo>
                  <a:lnTo>
                    <a:pt x="1907" y="156"/>
                  </a:lnTo>
                  <a:lnTo>
                    <a:pt x="1860" y="138"/>
                  </a:lnTo>
                  <a:lnTo>
                    <a:pt x="1836" y="132"/>
                  </a:lnTo>
                  <a:lnTo>
                    <a:pt x="1824" y="132"/>
                  </a:lnTo>
                  <a:lnTo>
                    <a:pt x="1806" y="132"/>
                  </a:lnTo>
                  <a:lnTo>
                    <a:pt x="1800" y="138"/>
                  </a:lnTo>
                  <a:lnTo>
                    <a:pt x="1794" y="144"/>
                  </a:lnTo>
                  <a:lnTo>
                    <a:pt x="1842" y="156"/>
                  </a:lnTo>
                  <a:lnTo>
                    <a:pt x="1872" y="180"/>
                  </a:lnTo>
                  <a:lnTo>
                    <a:pt x="1889" y="204"/>
                  </a:lnTo>
                  <a:lnTo>
                    <a:pt x="1895" y="222"/>
                  </a:lnTo>
                  <a:lnTo>
                    <a:pt x="1889" y="240"/>
                  </a:lnTo>
                  <a:lnTo>
                    <a:pt x="1901" y="270"/>
                  </a:lnTo>
                  <a:lnTo>
                    <a:pt x="1919" y="318"/>
                  </a:lnTo>
                  <a:lnTo>
                    <a:pt x="1943" y="366"/>
                  </a:lnTo>
                  <a:lnTo>
                    <a:pt x="1991" y="480"/>
                  </a:lnTo>
                  <a:lnTo>
                    <a:pt x="2021" y="534"/>
                  </a:lnTo>
                  <a:lnTo>
                    <a:pt x="2040" y="582"/>
                  </a:lnTo>
                  <a:lnTo>
                    <a:pt x="2064" y="630"/>
                  </a:lnTo>
                  <a:lnTo>
                    <a:pt x="2076" y="666"/>
                  </a:lnTo>
                  <a:lnTo>
                    <a:pt x="2082" y="683"/>
                  </a:lnTo>
                  <a:lnTo>
                    <a:pt x="2070" y="695"/>
                  </a:lnTo>
                  <a:lnTo>
                    <a:pt x="2052" y="695"/>
                  </a:lnTo>
                  <a:lnTo>
                    <a:pt x="2021" y="695"/>
                  </a:lnTo>
                  <a:lnTo>
                    <a:pt x="1997" y="695"/>
                  </a:lnTo>
                  <a:lnTo>
                    <a:pt x="1973" y="689"/>
                  </a:lnTo>
                  <a:lnTo>
                    <a:pt x="1955" y="683"/>
                  </a:lnTo>
                  <a:lnTo>
                    <a:pt x="1949" y="683"/>
                  </a:lnTo>
                  <a:lnTo>
                    <a:pt x="1949" y="677"/>
                  </a:lnTo>
                  <a:lnTo>
                    <a:pt x="1943" y="672"/>
                  </a:lnTo>
                  <a:lnTo>
                    <a:pt x="1913" y="636"/>
                  </a:lnTo>
                  <a:lnTo>
                    <a:pt x="1806" y="324"/>
                  </a:lnTo>
                  <a:lnTo>
                    <a:pt x="1776" y="330"/>
                  </a:lnTo>
                  <a:lnTo>
                    <a:pt x="1746" y="330"/>
                  </a:lnTo>
                  <a:lnTo>
                    <a:pt x="1703" y="312"/>
                  </a:lnTo>
                  <a:lnTo>
                    <a:pt x="1673" y="288"/>
                  </a:lnTo>
                  <a:lnTo>
                    <a:pt x="1667" y="276"/>
                  </a:lnTo>
                  <a:lnTo>
                    <a:pt x="1655" y="270"/>
                  </a:lnTo>
                  <a:lnTo>
                    <a:pt x="1637" y="276"/>
                  </a:lnTo>
                  <a:lnTo>
                    <a:pt x="1631" y="288"/>
                  </a:lnTo>
                  <a:lnTo>
                    <a:pt x="1625" y="306"/>
                  </a:lnTo>
                  <a:lnTo>
                    <a:pt x="1625" y="312"/>
                  </a:lnTo>
                  <a:lnTo>
                    <a:pt x="1643" y="318"/>
                  </a:lnTo>
                  <a:lnTo>
                    <a:pt x="1655" y="336"/>
                  </a:lnTo>
                  <a:lnTo>
                    <a:pt x="1667" y="366"/>
                  </a:lnTo>
                  <a:lnTo>
                    <a:pt x="1673" y="402"/>
                  </a:lnTo>
                  <a:lnTo>
                    <a:pt x="1673" y="408"/>
                  </a:lnTo>
                  <a:lnTo>
                    <a:pt x="1673" y="414"/>
                  </a:lnTo>
                  <a:lnTo>
                    <a:pt x="1716" y="761"/>
                  </a:lnTo>
                  <a:lnTo>
                    <a:pt x="1716" y="773"/>
                  </a:lnTo>
                  <a:lnTo>
                    <a:pt x="1716" y="779"/>
                  </a:lnTo>
                  <a:lnTo>
                    <a:pt x="1709" y="773"/>
                  </a:lnTo>
                  <a:lnTo>
                    <a:pt x="1703" y="755"/>
                  </a:lnTo>
                  <a:lnTo>
                    <a:pt x="1697" y="749"/>
                  </a:lnTo>
                  <a:lnTo>
                    <a:pt x="1691" y="737"/>
                  </a:lnTo>
                  <a:lnTo>
                    <a:pt x="1679" y="713"/>
                  </a:lnTo>
                  <a:lnTo>
                    <a:pt x="1661" y="672"/>
                  </a:lnTo>
                  <a:lnTo>
                    <a:pt x="1643" y="630"/>
                  </a:lnTo>
                  <a:lnTo>
                    <a:pt x="1613" y="582"/>
                  </a:lnTo>
                  <a:lnTo>
                    <a:pt x="1589" y="540"/>
                  </a:lnTo>
                  <a:lnTo>
                    <a:pt x="1560" y="510"/>
                  </a:lnTo>
                  <a:lnTo>
                    <a:pt x="1536" y="492"/>
                  </a:lnTo>
                  <a:lnTo>
                    <a:pt x="1494" y="480"/>
                  </a:lnTo>
                  <a:lnTo>
                    <a:pt x="1446" y="480"/>
                  </a:lnTo>
                  <a:lnTo>
                    <a:pt x="1397" y="486"/>
                  </a:lnTo>
                  <a:lnTo>
                    <a:pt x="1349" y="498"/>
                  </a:lnTo>
                  <a:lnTo>
                    <a:pt x="1248" y="528"/>
                  </a:lnTo>
                  <a:lnTo>
                    <a:pt x="1158" y="570"/>
                  </a:lnTo>
                  <a:lnTo>
                    <a:pt x="1104" y="600"/>
                  </a:lnTo>
                  <a:lnTo>
                    <a:pt x="1037" y="624"/>
                  </a:lnTo>
                  <a:lnTo>
                    <a:pt x="996" y="630"/>
                  </a:lnTo>
                  <a:lnTo>
                    <a:pt x="948" y="630"/>
                  </a:lnTo>
                  <a:lnTo>
                    <a:pt x="900" y="618"/>
                  </a:lnTo>
                  <a:lnTo>
                    <a:pt x="840" y="588"/>
                  </a:lnTo>
                  <a:lnTo>
                    <a:pt x="714" y="534"/>
                  </a:lnTo>
                  <a:lnTo>
                    <a:pt x="582" y="474"/>
                  </a:lnTo>
                  <a:lnTo>
                    <a:pt x="443" y="408"/>
                  </a:lnTo>
                  <a:lnTo>
                    <a:pt x="318" y="348"/>
                  </a:lnTo>
                  <a:lnTo>
                    <a:pt x="198" y="288"/>
                  </a:lnTo>
                  <a:lnTo>
                    <a:pt x="149" y="264"/>
                  </a:lnTo>
                  <a:lnTo>
                    <a:pt x="102" y="240"/>
                  </a:lnTo>
                  <a:lnTo>
                    <a:pt x="0" y="187"/>
                  </a:lnTo>
                  <a:lnTo>
                    <a:pt x="0" y="460"/>
                  </a:lnTo>
                  <a:lnTo>
                    <a:pt x="36" y="474"/>
                  </a:lnTo>
                  <a:lnTo>
                    <a:pt x="149" y="516"/>
                  </a:lnTo>
                  <a:lnTo>
                    <a:pt x="216" y="540"/>
                  </a:lnTo>
                  <a:lnTo>
                    <a:pt x="288" y="570"/>
                  </a:lnTo>
                  <a:lnTo>
                    <a:pt x="348" y="594"/>
                  </a:lnTo>
                  <a:lnTo>
                    <a:pt x="396" y="618"/>
                  </a:lnTo>
                  <a:lnTo>
                    <a:pt x="432" y="636"/>
                  </a:lnTo>
                  <a:lnTo>
                    <a:pt x="461" y="654"/>
                  </a:lnTo>
                  <a:lnTo>
                    <a:pt x="504" y="672"/>
                  </a:lnTo>
                  <a:lnTo>
                    <a:pt x="588" y="707"/>
                  </a:lnTo>
                  <a:lnTo>
                    <a:pt x="684" y="743"/>
                  </a:lnTo>
                  <a:lnTo>
                    <a:pt x="725" y="755"/>
                  </a:lnTo>
                  <a:lnTo>
                    <a:pt x="761" y="767"/>
                  </a:lnTo>
                  <a:lnTo>
                    <a:pt x="828" y="779"/>
                  </a:lnTo>
                  <a:lnTo>
                    <a:pt x="894" y="785"/>
                  </a:lnTo>
                  <a:lnTo>
                    <a:pt x="966" y="791"/>
                  </a:lnTo>
                  <a:lnTo>
                    <a:pt x="1031" y="791"/>
                  </a:lnTo>
                  <a:lnTo>
                    <a:pt x="1092" y="785"/>
                  </a:lnTo>
                  <a:lnTo>
                    <a:pt x="1146" y="785"/>
                  </a:lnTo>
                  <a:lnTo>
                    <a:pt x="1176" y="779"/>
                  </a:lnTo>
                  <a:lnTo>
                    <a:pt x="1188" y="779"/>
                  </a:lnTo>
                  <a:lnTo>
                    <a:pt x="1236" y="785"/>
                  </a:lnTo>
                  <a:lnTo>
                    <a:pt x="1278" y="791"/>
                  </a:lnTo>
                  <a:lnTo>
                    <a:pt x="1307" y="803"/>
                  </a:lnTo>
                  <a:lnTo>
                    <a:pt x="1337" y="809"/>
                  </a:lnTo>
                  <a:lnTo>
                    <a:pt x="1379" y="827"/>
                  </a:lnTo>
                  <a:lnTo>
                    <a:pt x="1404" y="845"/>
                  </a:lnTo>
                  <a:lnTo>
                    <a:pt x="1416" y="863"/>
                  </a:lnTo>
                  <a:lnTo>
                    <a:pt x="1416" y="875"/>
                  </a:lnTo>
                  <a:lnTo>
                    <a:pt x="1416" y="881"/>
                  </a:lnTo>
                  <a:lnTo>
                    <a:pt x="1416" y="887"/>
                  </a:lnTo>
                  <a:lnTo>
                    <a:pt x="1410" y="887"/>
                  </a:lnTo>
                  <a:lnTo>
                    <a:pt x="1397" y="893"/>
                  </a:lnTo>
                  <a:lnTo>
                    <a:pt x="1379" y="905"/>
                  </a:lnTo>
                  <a:lnTo>
                    <a:pt x="1361" y="923"/>
                  </a:lnTo>
                  <a:lnTo>
                    <a:pt x="1355" y="941"/>
                  </a:lnTo>
                  <a:lnTo>
                    <a:pt x="1361" y="971"/>
                  </a:lnTo>
                  <a:lnTo>
                    <a:pt x="1367" y="989"/>
                  </a:lnTo>
                  <a:lnTo>
                    <a:pt x="1385" y="1007"/>
                  </a:lnTo>
                  <a:lnTo>
                    <a:pt x="1404" y="1025"/>
                  </a:lnTo>
                  <a:lnTo>
                    <a:pt x="1434" y="1049"/>
                  </a:lnTo>
                  <a:lnTo>
                    <a:pt x="1464" y="1067"/>
                  </a:lnTo>
                  <a:lnTo>
                    <a:pt x="1494" y="1085"/>
                  </a:lnTo>
                  <a:lnTo>
                    <a:pt x="1554" y="1091"/>
                  </a:lnTo>
                  <a:lnTo>
                    <a:pt x="1607" y="1085"/>
                  </a:lnTo>
                  <a:lnTo>
                    <a:pt x="1661" y="1067"/>
                  </a:lnTo>
                  <a:lnTo>
                    <a:pt x="1697" y="1043"/>
                  </a:lnTo>
                  <a:lnTo>
                    <a:pt x="1734" y="1019"/>
                  </a:lnTo>
                  <a:lnTo>
                    <a:pt x="1752" y="995"/>
                  </a:lnTo>
                  <a:lnTo>
                    <a:pt x="1758" y="989"/>
                  </a:lnTo>
                  <a:lnTo>
                    <a:pt x="1812" y="989"/>
                  </a:lnTo>
                  <a:lnTo>
                    <a:pt x="1860" y="983"/>
                  </a:lnTo>
                  <a:lnTo>
                    <a:pt x="1907" y="965"/>
                  </a:lnTo>
                  <a:lnTo>
                    <a:pt x="1943" y="941"/>
                  </a:lnTo>
                  <a:lnTo>
                    <a:pt x="1973" y="917"/>
                  </a:lnTo>
                  <a:lnTo>
                    <a:pt x="2003" y="899"/>
                  </a:lnTo>
                  <a:lnTo>
                    <a:pt x="2015" y="881"/>
                  </a:lnTo>
                  <a:lnTo>
                    <a:pt x="2021" y="875"/>
                  </a:lnTo>
                  <a:lnTo>
                    <a:pt x="2201" y="899"/>
                  </a:lnTo>
                  <a:lnTo>
                    <a:pt x="2243" y="905"/>
                  </a:lnTo>
                  <a:lnTo>
                    <a:pt x="2273" y="899"/>
                  </a:lnTo>
                  <a:lnTo>
                    <a:pt x="2327" y="887"/>
                  </a:lnTo>
                  <a:lnTo>
                    <a:pt x="2364" y="863"/>
                  </a:lnTo>
                  <a:lnTo>
                    <a:pt x="2388" y="827"/>
                  </a:lnTo>
                  <a:lnTo>
                    <a:pt x="2400" y="797"/>
                  </a:lnTo>
                  <a:lnTo>
                    <a:pt x="2400" y="767"/>
                  </a:lnTo>
                  <a:lnTo>
                    <a:pt x="2400" y="743"/>
                  </a:lnTo>
                  <a:lnTo>
                    <a:pt x="2400" y="737"/>
                  </a:lnTo>
                  <a:lnTo>
                    <a:pt x="2418" y="737"/>
                  </a:lnTo>
                  <a:lnTo>
                    <a:pt x="2436" y="731"/>
                  </a:lnTo>
                  <a:lnTo>
                    <a:pt x="2471" y="701"/>
                  </a:lnTo>
                  <a:lnTo>
                    <a:pt x="2513" y="660"/>
                  </a:lnTo>
                  <a:lnTo>
                    <a:pt x="2555" y="606"/>
                  </a:lnTo>
                  <a:lnTo>
                    <a:pt x="2591" y="552"/>
                  </a:lnTo>
                  <a:lnTo>
                    <a:pt x="2621" y="504"/>
                  </a:lnTo>
                  <a:lnTo>
                    <a:pt x="2639" y="468"/>
                  </a:lnTo>
                  <a:lnTo>
                    <a:pt x="2646" y="462"/>
                  </a:lnTo>
                  <a:lnTo>
                    <a:pt x="2646" y="456"/>
                  </a:lnTo>
                  <a:lnTo>
                    <a:pt x="2693" y="374"/>
                  </a:lnTo>
                  <a:lnTo>
                    <a:pt x="2723" y="299"/>
                  </a:lnTo>
                  <a:close/>
                </a:path>
              </a:pathLst>
            </a:custGeom>
            <a:solidFill>
              <a:schemeClr val="bg1"/>
            </a:solidFill>
            <a:ln w="9525">
              <a:noFill/>
              <a:round/>
            </a:ln>
          </p:spPr>
          <p:txBody>
            <a:body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en-US" sz="1800" b="0" i="0" u="none" strike="noStrike" kern="1200" cap="none" spc="0" normalizeH="0" baseline="0" noProof="0" smtClean="0">
                <a:ln>
                  <a:noFill/>
                </a:ln>
                <a:solidFill>
                  <a:schemeClr val="tx1"/>
                </a:solidFill>
                <a:effectLst/>
                <a:uLnTx/>
                <a:uFillTx/>
                <a:latin typeface="Garamond" panose="02020404030301010803" pitchFamily="18" charset="0"/>
                <a:ea typeface="+mn-ea"/>
                <a:cs typeface="Arial" panose="020B0604020202020204" pitchFamily="34" charset="0"/>
              </a:endParaRPr>
            </a:p>
          </p:txBody>
        </p:sp>
      </p:grpSp>
      <p:sp>
        <p:nvSpPr>
          <p:cNvPr id="42002" name="Rectangle 18"/>
          <p:cNvSpPr>
            <a:spLocks noGrp="1" noChangeArrowheads="1"/>
          </p:cNvSpPr>
          <p:nvPr>
            <p:ph type="title"/>
          </p:nvPr>
        </p:nvSpPr>
        <p:spPr bwMode="auto">
          <a:xfrm>
            <a:off x="457200" y="274638"/>
            <a:ext cx="8229600" cy="1143000"/>
          </a:xfrm>
          <a:prstGeom prst="rect">
            <a:avLst/>
          </a:prstGeom>
          <a:noFill/>
          <a:ln w="9525">
            <a:noFill/>
            <a:miter lim="800000"/>
          </a:ln>
          <a:effectLst/>
        </p:spPr>
        <p:txBody>
          <a:bodyPr vert="horz" wrap="square" lIns="91440" tIns="45720" rIns="91440" bIns="45720" numCol="1" anchor="ctr" anchorCtr="1" compatLnSpc="1"/>
          <a:lstStyle/>
          <a:p>
            <a:pPr lvl="0"/>
            <a:r>
              <a:rPr lang="en-US" smtClean="0"/>
              <a:t>Click to edit Master title style</a:t>
            </a:r>
            <a:endParaRPr lang="en-US" smtClean="0"/>
          </a:p>
        </p:txBody>
      </p:sp>
      <p:sp>
        <p:nvSpPr>
          <p:cNvPr id="42003" name="Rectangle 19"/>
          <p:cNvSpPr>
            <a:spLocks noGrp="1" noChangeArrowheads="1"/>
          </p:cNvSpPr>
          <p:nvPr>
            <p:ph type="dt" sz="half" idx="2"/>
          </p:nvPr>
        </p:nvSpPr>
        <p:spPr bwMode="auto">
          <a:xfrm>
            <a:off x="457200" y="6248400"/>
            <a:ext cx="2133600" cy="457200"/>
          </a:xfrm>
          <a:prstGeom prst="rect">
            <a:avLst/>
          </a:prstGeom>
          <a:noFill/>
          <a:ln w="9525">
            <a:noFill/>
            <a:miter lim="800000"/>
          </a:ln>
          <a:effectLst/>
        </p:spPr>
        <p:txBody>
          <a:bodyPr vert="horz" wrap="square" lIns="91440" tIns="45720" rIns="91440" bIns="45720" numCol="1" anchor="b" anchorCtr="0" compatLnSpc="1"/>
          <a:lstStyle>
            <a:lvl1pPr algn="l" rtl="0" eaLnBrk="1" hangingPunct="1">
              <a:defRPr sz="1200">
                <a:cs typeface="Arial" panose="020B0604020202020204" pitchFamily="34" charset="0"/>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200" b="0" i="0" u="none" strike="noStrike" kern="1200" cap="none" spc="0" normalizeH="0" baseline="0" noProof="0">
              <a:ln>
                <a:noFill/>
              </a:ln>
              <a:solidFill>
                <a:schemeClr val="tx1"/>
              </a:solidFill>
              <a:effectLst/>
              <a:uLnTx/>
              <a:uFillTx/>
              <a:latin typeface="Garamond" panose="02020404030301010803" pitchFamily="18" charset="0"/>
              <a:ea typeface="+mn-ea"/>
              <a:cs typeface="Arial" panose="020B0604020202020204" pitchFamily="34" charset="0"/>
            </a:endParaRPr>
          </a:p>
        </p:txBody>
      </p:sp>
      <p:sp>
        <p:nvSpPr>
          <p:cNvPr id="42004" name="Rectangle 20"/>
          <p:cNvSpPr>
            <a:spLocks noGrp="1" noChangeArrowheads="1"/>
          </p:cNvSpPr>
          <p:nvPr>
            <p:ph type="ftr" sz="quarter" idx="3"/>
          </p:nvPr>
        </p:nvSpPr>
        <p:spPr bwMode="auto">
          <a:xfrm>
            <a:off x="3124200" y="6248400"/>
            <a:ext cx="2895600" cy="457200"/>
          </a:xfrm>
          <a:prstGeom prst="rect">
            <a:avLst/>
          </a:prstGeom>
          <a:noFill/>
          <a:ln w="9525">
            <a:noFill/>
            <a:miter lim="800000"/>
          </a:ln>
          <a:effectLst/>
        </p:spPr>
        <p:txBody>
          <a:bodyPr vert="horz" wrap="square" lIns="91440" tIns="45720" rIns="91440" bIns="45720" numCol="1" anchor="b" anchorCtr="0" compatLnSpc="1"/>
          <a:lstStyle>
            <a:lvl1pPr algn="ctr" rtl="0" eaLnBrk="1" hangingPunct="1">
              <a:defRPr sz="1200">
                <a:cs typeface="Arial" panose="020B0604020202020204" pitchFamily="34" charset="0"/>
              </a:defRPr>
            </a:lvl1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200" b="0" i="0" u="none" strike="noStrike" kern="1200" cap="none" spc="0" normalizeH="0" baseline="0" noProof="0">
              <a:ln>
                <a:noFill/>
              </a:ln>
              <a:solidFill>
                <a:schemeClr val="tx1"/>
              </a:solidFill>
              <a:effectLst/>
              <a:uLnTx/>
              <a:uFillTx/>
              <a:latin typeface="Garamond" panose="02020404030301010803" pitchFamily="18" charset="0"/>
              <a:ea typeface="+mn-ea"/>
              <a:cs typeface="Arial" panose="020B0604020202020204" pitchFamily="34" charset="0"/>
            </a:endParaRPr>
          </a:p>
        </p:txBody>
      </p:sp>
      <p:sp>
        <p:nvSpPr>
          <p:cNvPr id="42005" name="Rectangle 21"/>
          <p:cNvSpPr>
            <a:spLocks noGrp="1" noChangeArrowheads="1"/>
          </p:cNvSpPr>
          <p:nvPr>
            <p:ph type="sldNum" sz="quarter" idx="4"/>
          </p:nvPr>
        </p:nvSpPr>
        <p:spPr bwMode="auto">
          <a:xfrm>
            <a:off x="6553200" y="6248400"/>
            <a:ext cx="2133600" cy="457200"/>
          </a:xfrm>
          <a:prstGeom prst="rect">
            <a:avLst/>
          </a:prstGeom>
          <a:noFill/>
          <a:ln w="9525">
            <a:noFill/>
            <a:miter lim="800000"/>
          </a:ln>
          <a:effectLst/>
        </p:spPr>
        <p:txBody>
          <a:bodyPr vert="horz" wrap="square" lIns="91440" tIns="45720" rIns="91440" bIns="45720" numCol="1" anchor="b" anchorCtr="0" compatLnSpc="1"/>
          <a:lstStyle>
            <a:lvl1pPr algn="r">
              <a:defRPr sz="1200"/>
            </a:lvl1pPr>
          </a:lstStyle>
          <a:p>
            <a:pPr lvl="0" eaLnBrk="1" hangingPunct="1">
              <a:buNone/>
            </a:pPr>
            <a:fld id="{9A0DB2DC-4C9A-4742-B13C-FB6460FD3503}" type="slidenum">
              <a:rPr lang="ar-SA" altLang="en-US" dirty="0">
                <a:latin typeface="Garamond" panose="02020404030301010803" pitchFamily="18" charset="0"/>
              </a:rPr>
            </a:fld>
            <a:endParaRPr lang="ar-SA" altLang="en-US" dirty="0">
              <a:latin typeface="Garamond" panose="02020404030301010803" pitchFamily="18" charset="0"/>
            </a:endParaRPr>
          </a:p>
        </p:txBody>
      </p:sp>
      <p:sp>
        <p:nvSpPr>
          <p:cNvPr id="42006" name="Rectangle 22"/>
          <p:cNvSpPr>
            <a:spLocks noGrp="1" noChangeArrowheads="1"/>
          </p:cNvSpPr>
          <p:nvPr>
            <p:ph type="body" idx="1"/>
          </p:nvPr>
        </p:nvSpPr>
        <p:spPr bwMode="auto">
          <a:xfrm>
            <a:off x="457200" y="1600200"/>
            <a:ext cx="8229600" cy="4495800"/>
          </a:xfrm>
          <a:prstGeom prst="rect">
            <a:avLst/>
          </a:prstGeom>
          <a:noFill/>
          <a:ln w="9525">
            <a:noFill/>
            <a:miter lim="800000"/>
          </a:ln>
          <a:effectLst/>
        </p:spPr>
        <p:txBody>
          <a:bodyPr vert="horz" wrap="square" lIns="91440" tIns="45720" rIns="91440" bIns="45720" numCol="1" anchor="t" anchorCtr="0" compatLnSpc="1"/>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smtClean="0"/>
          </a:p>
        </p:txBody>
      </p:sp>
    </p:spTree>
  </p:cSld>
  <p:clrMap bg1="dk2" tx1="lt1" bg2="dk1"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iming>
    <p:tnLst>
      <p:par>
        <p:cTn id="1" dur="indefinite" restart="never" nodeType="tmRoot"/>
      </p:par>
    </p:tnLst>
  </p:timing>
  <p:hf sldNum="0" hdr="0" ftr="0" dt="0"/>
  <p:txStyles>
    <p:titleStyle>
      <a:lvl1pPr algn="ctr" rtl="1" eaLnBrk="0" fontAlgn="base" hangingPunct="0">
        <a:spcBef>
          <a:spcPct val="0"/>
        </a:spcBef>
        <a:spcAft>
          <a:spcPct val="0"/>
        </a:spcAft>
        <a:defRPr sz="4400" b="1">
          <a:solidFill>
            <a:schemeClr val="tx2"/>
          </a:solidFill>
          <a:effectLst>
            <a:outerShdw blurRad="38100" dist="38100" dir="2700000" algn="tl">
              <a:srgbClr val="000000"/>
            </a:outerShdw>
          </a:effectLst>
          <a:latin typeface="+mj-lt"/>
          <a:ea typeface="+mj-ea"/>
          <a:cs typeface="+mj-cs"/>
        </a:defRPr>
      </a:lvl1pPr>
      <a:lvl2pPr algn="ctr" rtl="1" eaLnBrk="0" fontAlgn="base" hangingPunct="0">
        <a:spcBef>
          <a:spcPct val="0"/>
        </a:spcBef>
        <a:spcAft>
          <a:spcPct val="0"/>
        </a:spcAft>
        <a:defRPr sz="4400" b="1">
          <a:solidFill>
            <a:schemeClr val="tx2"/>
          </a:solidFill>
          <a:effectLst>
            <a:outerShdw blurRad="38100" dist="38100" dir="2700000" algn="tl">
              <a:srgbClr val="000000"/>
            </a:outerShdw>
          </a:effectLst>
          <a:latin typeface="Garamond" panose="02020404030301010803" pitchFamily="18" charset="0"/>
          <a:cs typeface="Arial" panose="020B0604020202020204" pitchFamily="34" charset="0"/>
        </a:defRPr>
      </a:lvl2pPr>
      <a:lvl3pPr algn="ctr" rtl="1" eaLnBrk="0" fontAlgn="base" hangingPunct="0">
        <a:spcBef>
          <a:spcPct val="0"/>
        </a:spcBef>
        <a:spcAft>
          <a:spcPct val="0"/>
        </a:spcAft>
        <a:defRPr sz="4400" b="1">
          <a:solidFill>
            <a:schemeClr val="tx2"/>
          </a:solidFill>
          <a:effectLst>
            <a:outerShdw blurRad="38100" dist="38100" dir="2700000" algn="tl">
              <a:srgbClr val="000000"/>
            </a:outerShdw>
          </a:effectLst>
          <a:latin typeface="Garamond" panose="02020404030301010803" pitchFamily="18" charset="0"/>
          <a:cs typeface="Arial" panose="020B0604020202020204" pitchFamily="34" charset="0"/>
        </a:defRPr>
      </a:lvl3pPr>
      <a:lvl4pPr algn="ctr" rtl="1" eaLnBrk="0" fontAlgn="base" hangingPunct="0">
        <a:spcBef>
          <a:spcPct val="0"/>
        </a:spcBef>
        <a:spcAft>
          <a:spcPct val="0"/>
        </a:spcAft>
        <a:defRPr sz="4400" b="1">
          <a:solidFill>
            <a:schemeClr val="tx2"/>
          </a:solidFill>
          <a:effectLst>
            <a:outerShdw blurRad="38100" dist="38100" dir="2700000" algn="tl">
              <a:srgbClr val="000000"/>
            </a:outerShdw>
          </a:effectLst>
          <a:latin typeface="Garamond" panose="02020404030301010803" pitchFamily="18" charset="0"/>
          <a:cs typeface="Arial" panose="020B0604020202020204" pitchFamily="34" charset="0"/>
        </a:defRPr>
      </a:lvl4pPr>
      <a:lvl5pPr algn="ctr" rtl="1" eaLnBrk="0" fontAlgn="base" hangingPunct="0">
        <a:spcBef>
          <a:spcPct val="0"/>
        </a:spcBef>
        <a:spcAft>
          <a:spcPct val="0"/>
        </a:spcAft>
        <a:defRPr sz="4400" b="1">
          <a:solidFill>
            <a:schemeClr val="tx2"/>
          </a:solidFill>
          <a:effectLst>
            <a:outerShdw blurRad="38100" dist="38100" dir="2700000" algn="tl">
              <a:srgbClr val="000000"/>
            </a:outerShdw>
          </a:effectLst>
          <a:latin typeface="Garamond" panose="02020404030301010803" pitchFamily="18" charset="0"/>
          <a:cs typeface="Arial" panose="020B0604020202020204" pitchFamily="34" charset="0"/>
        </a:defRPr>
      </a:lvl5pPr>
      <a:lvl6pPr marL="457200" algn="ctr" rtl="1" fontAlgn="base">
        <a:spcBef>
          <a:spcPct val="0"/>
        </a:spcBef>
        <a:spcAft>
          <a:spcPct val="0"/>
        </a:spcAft>
        <a:defRPr sz="4400" b="1">
          <a:solidFill>
            <a:schemeClr val="tx2"/>
          </a:solidFill>
          <a:effectLst>
            <a:outerShdw blurRad="38100" dist="38100" dir="2700000" algn="tl">
              <a:srgbClr val="000000"/>
            </a:outerShdw>
          </a:effectLst>
          <a:latin typeface="Garamond" panose="02020404030301010803" pitchFamily="18" charset="0"/>
          <a:cs typeface="Arial" panose="020B0604020202020204" pitchFamily="34" charset="0"/>
        </a:defRPr>
      </a:lvl6pPr>
      <a:lvl7pPr marL="914400" algn="ctr" rtl="1" fontAlgn="base">
        <a:spcBef>
          <a:spcPct val="0"/>
        </a:spcBef>
        <a:spcAft>
          <a:spcPct val="0"/>
        </a:spcAft>
        <a:defRPr sz="4400" b="1">
          <a:solidFill>
            <a:schemeClr val="tx2"/>
          </a:solidFill>
          <a:effectLst>
            <a:outerShdw blurRad="38100" dist="38100" dir="2700000" algn="tl">
              <a:srgbClr val="000000"/>
            </a:outerShdw>
          </a:effectLst>
          <a:latin typeface="Garamond" panose="02020404030301010803" pitchFamily="18" charset="0"/>
          <a:cs typeface="Arial" panose="020B0604020202020204" pitchFamily="34" charset="0"/>
        </a:defRPr>
      </a:lvl7pPr>
      <a:lvl8pPr marL="1371600" algn="ctr" rtl="1" fontAlgn="base">
        <a:spcBef>
          <a:spcPct val="0"/>
        </a:spcBef>
        <a:spcAft>
          <a:spcPct val="0"/>
        </a:spcAft>
        <a:defRPr sz="4400" b="1">
          <a:solidFill>
            <a:schemeClr val="tx2"/>
          </a:solidFill>
          <a:effectLst>
            <a:outerShdw blurRad="38100" dist="38100" dir="2700000" algn="tl">
              <a:srgbClr val="000000"/>
            </a:outerShdw>
          </a:effectLst>
          <a:latin typeface="Garamond" panose="02020404030301010803" pitchFamily="18" charset="0"/>
          <a:cs typeface="Arial" panose="020B0604020202020204" pitchFamily="34" charset="0"/>
        </a:defRPr>
      </a:lvl8pPr>
      <a:lvl9pPr marL="1828800" algn="ctr" rtl="1" fontAlgn="base">
        <a:spcBef>
          <a:spcPct val="0"/>
        </a:spcBef>
        <a:spcAft>
          <a:spcPct val="0"/>
        </a:spcAft>
        <a:defRPr sz="4400" b="1">
          <a:solidFill>
            <a:schemeClr val="tx2"/>
          </a:solidFill>
          <a:effectLst>
            <a:outerShdw blurRad="38100" dist="38100" dir="2700000" algn="tl">
              <a:srgbClr val="000000"/>
            </a:outerShdw>
          </a:effectLst>
          <a:latin typeface="Garamond" panose="02020404030301010803" pitchFamily="18" charset="0"/>
          <a:cs typeface="Arial" panose="020B0604020202020204" pitchFamily="34" charset="0"/>
        </a:defRPr>
      </a:lvl9pPr>
    </p:titleStyle>
    <p:bodyStyle>
      <a:lvl1pPr marL="342900" indent="-342900" algn="r" rtl="1" eaLnBrk="0" fontAlgn="base" hangingPunct="0">
        <a:spcBef>
          <a:spcPct val="20000"/>
        </a:spcBef>
        <a:spcAft>
          <a:spcPct val="0"/>
        </a:spcAft>
        <a:buClr>
          <a:schemeClr val="hlink"/>
        </a:buClr>
        <a:buChar char="•"/>
        <a:defRPr sz="3200">
          <a:solidFill>
            <a:schemeClr val="tx1"/>
          </a:solidFill>
          <a:effectLst>
            <a:outerShdw blurRad="38100" dist="38100" dir="2700000" algn="tl">
              <a:srgbClr val="000000"/>
            </a:outerShdw>
          </a:effectLst>
          <a:latin typeface="+mn-lt"/>
          <a:ea typeface="+mn-ea"/>
          <a:cs typeface="+mn-cs"/>
        </a:defRPr>
      </a:lvl1pPr>
      <a:lvl2pPr marL="742950" indent="-285750" algn="r" rtl="1" eaLnBrk="0" fontAlgn="base" hangingPunct="0">
        <a:spcBef>
          <a:spcPct val="20000"/>
        </a:spcBef>
        <a:spcAft>
          <a:spcPct val="0"/>
        </a:spcAft>
        <a:buChar char="–"/>
        <a:defRPr sz="2800">
          <a:solidFill>
            <a:schemeClr val="tx1"/>
          </a:solidFill>
          <a:effectLst>
            <a:outerShdw blurRad="38100" dist="38100" dir="2700000" algn="tl">
              <a:srgbClr val="000000"/>
            </a:outerShdw>
          </a:effectLst>
          <a:latin typeface="+mn-lt"/>
          <a:cs typeface="+mn-cs"/>
        </a:defRPr>
      </a:lvl2pPr>
      <a:lvl3pPr marL="1143000" indent="-228600" algn="r" rtl="1" eaLnBrk="0" fontAlgn="base" hangingPunct="0">
        <a:spcBef>
          <a:spcPct val="20000"/>
        </a:spcBef>
        <a:spcAft>
          <a:spcPct val="0"/>
        </a:spcAft>
        <a:buClr>
          <a:schemeClr val="tx2"/>
        </a:buClr>
        <a:buChar char="•"/>
        <a:defRPr sz="2400">
          <a:solidFill>
            <a:schemeClr val="tx1"/>
          </a:solidFill>
          <a:effectLst>
            <a:outerShdw blurRad="38100" dist="38100" dir="2700000" algn="tl">
              <a:srgbClr val="000000"/>
            </a:outerShdw>
          </a:effectLst>
          <a:latin typeface="+mn-lt"/>
          <a:cs typeface="+mn-cs"/>
        </a:defRPr>
      </a:lvl3pPr>
      <a:lvl4pPr marL="1600200" indent="-228600" algn="r" rtl="1" eaLnBrk="0" fontAlgn="base" hangingPunct="0">
        <a:spcBef>
          <a:spcPct val="20000"/>
        </a:spcBef>
        <a:spcAft>
          <a:spcPct val="0"/>
        </a:spcAft>
        <a:buChar char="–"/>
        <a:defRPr sz="2000">
          <a:solidFill>
            <a:schemeClr val="tx1"/>
          </a:solidFill>
          <a:effectLst>
            <a:outerShdw blurRad="38100" dist="38100" dir="2700000" algn="tl">
              <a:srgbClr val="000000"/>
            </a:outerShdw>
          </a:effectLst>
          <a:latin typeface="+mn-lt"/>
          <a:cs typeface="+mn-cs"/>
        </a:defRPr>
      </a:lvl4pPr>
      <a:lvl5pPr marL="2057400" indent="-228600" algn="r" rtl="1" eaLnBrk="0" fontAlgn="base" hangingPunct="0">
        <a:spcBef>
          <a:spcPct val="20000"/>
        </a:spcBef>
        <a:spcAft>
          <a:spcPct val="0"/>
        </a:spcAft>
        <a:buClr>
          <a:schemeClr val="folHlink"/>
        </a:buClr>
        <a:buChar char="•"/>
        <a:defRPr sz="2000">
          <a:solidFill>
            <a:schemeClr val="tx1"/>
          </a:solidFill>
          <a:effectLst>
            <a:outerShdw blurRad="38100" dist="38100" dir="2700000" algn="tl">
              <a:srgbClr val="000000"/>
            </a:outerShdw>
          </a:effectLst>
          <a:latin typeface="+mn-lt"/>
          <a:cs typeface="+mn-cs"/>
        </a:defRPr>
      </a:lvl5pPr>
      <a:lvl6pPr marL="2514600" indent="-228600" algn="r" rtl="1" fontAlgn="base">
        <a:spcBef>
          <a:spcPct val="20000"/>
        </a:spcBef>
        <a:spcAft>
          <a:spcPct val="0"/>
        </a:spcAft>
        <a:buClr>
          <a:schemeClr val="folHlink"/>
        </a:buClr>
        <a:buChar char="•"/>
        <a:defRPr sz="2000">
          <a:solidFill>
            <a:schemeClr val="tx1"/>
          </a:solidFill>
          <a:effectLst>
            <a:outerShdw blurRad="38100" dist="38100" dir="2700000" algn="tl">
              <a:srgbClr val="000000"/>
            </a:outerShdw>
          </a:effectLst>
          <a:latin typeface="+mn-lt"/>
          <a:cs typeface="+mn-cs"/>
        </a:defRPr>
      </a:lvl6pPr>
      <a:lvl7pPr marL="2971800" indent="-228600" algn="r" rtl="1" fontAlgn="base">
        <a:spcBef>
          <a:spcPct val="20000"/>
        </a:spcBef>
        <a:spcAft>
          <a:spcPct val="0"/>
        </a:spcAft>
        <a:buClr>
          <a:schemeClr val="folHlink"/>
        </a:buClr>
        <a:buChar char="•"/>
        <a:defRPr sz="2000">
          <a:solidFill>
            <a:schemeClr val="tx1"/>
          </a:solidFill>
          <a:effectLst>
            <a:outerShdw blurRad="38100" dist="38100" dir="2700000" algn="tl">
              <a:srgbClr val="000000"/>
            </a:outerShdw>
          </a:effectLst>
          <a:latin typeface="+mn-lt"/>
          <a:cs typeface="+mn-cs"/>
        </a:defRPr>
      </a:lvl7pPr>
      <a:lvl8pPr marL="3429000" indent="-228600" algn="r" rtl="1" fontAlgn="base">
        <a:spcBef>
          <a:spcPct val="20000"/>
        </a:spcBef>
        <a:spcAft>
          <a:spcPct val="0"/>
        </a:spcAft>
        <a:buClr>
          <a:schemeClr val="folHlink"/>
        </a:buClr>
        <a:buChar char="•"/>
        <a:defRPr sz="2000">
          <a:solidFill>
            <a:schemeClr val="tx1"/>
          </a:solidFill>
          <a:effectLst>
            <a:outerShdw blurRad="38100" dist="38100" dir="2700000" algn="tl">
              <a:srgbClr val="000000"/>
            </a:outerShdw>
          </a:effectLst>
          <a:latin typeface="+mn-lt"/>
          <a:cs typeface="+mn-cs"/>
        </a:defRPr>
      </a:lvl8pPr>
      <a:lvl9pPr marL="3886200" indent="-228600" algn="r" rtl="1" fontAlgn="base">
        <a:spcBef>
          <a:spcPct val="20000"/>
        </a:spcBef>
        <a:spcAft>
          <a:spcPct val="0"/>
        </a:spcAft>
        <a:buClr>
          <a:schemeClr val="folHlink"/>
        </a:buClr>
        <a:buChar char="•"/>
        <a:defRPr sz="2000">
          <a:solidFill>
            <a:schemeClr val="tx1"/>
          </a:solidFill>
          <a:effectLst>
            <a:outerShdw blurRad="38100" dist="38100" dir="2700000" algn="tl">
              <a:srgbClr val="000000"/>
            </a:outerShdw>
          </a:effectLst>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image" Target="../media/image8.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image" Target="../media/image9.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image" Target="../media/image11.jpeg"/><Relationship Id="rId1" Type="http://schemas.openxmlformats.org/officeDocument/2006/relationships/image" Target="../media/image10.jpe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image" Target="../media/image13.jpeg"/><Relationship Id="rId1" Type="http://schemas.openxmlformats.org/officeDocument/2006/relationships/image" Target="../media/image12.jpeg"/></Relationships>
</file>

<file path=ppt/slides/_rels/slide17.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image" Target="../media/image15.jpeg"/><Relationship Id="rId1" Type="http://schemas.openxmlformats.org/officeDocument/2006/relationships/image" Target="../media/image14.jpe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image" Target="../media/image16.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17.png"/></Relationships>
</file>

<file path=ppt/slides/_rels/slide23.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18.png"/></Relationships>
</file>

<file path=ppt/slides/_rels/slide24.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image" Target="../media/image19.jpeg"/></Relationships>
</file>

<file path=ppt/slides/_rels/slide25.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image" Target="../media/image20.png"/></Relationships>
</file>

<file path=ppt/slides/_rels/slide26.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image" Target="../media/image21.jpeg"/></Relationships>
</file>

<file path=ppt/slides/_rels/slide27.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image" Target="../media/image22.jpe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23.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24.png"/></Relationships>
</file>

<file path=ppt/slides/_rels/slide34.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25.png"/></Relationships>
</file>

<file path=ppt/slides/_rels/slide35.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image" Target="../media/image26.jpeg"/></Relationships>
</file>

<file path=ppt/slides/_rels/slide36.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image" Target="../media/image27.jpeg"/></Relationships>
</file>

<file path=ppt/slides/_rels/slide37.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28.png"/></Relationships>
</file>

<file path=ppt/slides/_rels/slide38.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29.png"/></Relationships>
</file>

<file path=ppt/slides/_rels/slide39.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30.png"/></Relationships>
</file>

<file path=ppt/slides/_rels/slide4.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image" Target="../media/image2.jpeg"/></Relationships>
</file>

<file path=ppt/slides/_rels/slide40.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31.pn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image" Target="../media/image33.jpeg"/><Relationship Id="rId1" Type="http://schemas.openxmlformats.org/officeDocument/2006/relationships/image" Target="../media/image32.jpe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5" Type="http://schemas.openxmlformats.org/officeDocument/2006/relationships/slideLayout" Target="../slideLayouts/slideLayout13.xml"/><Relationship Id="rId4" Type="http://schemas.openxmlformats.org/officeDocument/2006/relationships/image" Target="../media/image37.jpeg"/><Relationship Id="rId3" Type="http://schemas.openxmlformats.org/officeDocument/2006/relationships/image" Target="../media/image36.jpeg"/><Relationship Id="rId2" Type="http://schemas.openxmlformats.org/officeDocument/2006/relationships/image" Target="../media/image35.jpeg"/><Relationship Id="rId1" Type="http://schemas.openxmlformats.org/officeDocument/2006/relationships/image" Target="../media/image34.jpeg"/></Relationships>
</file>

<file path=ppt/slides/_rels/slide45.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image" Target="../media/image39.jpeg"/><Relationship Id="rId1" Type="http://schemas.openxmlformats.org/officeDocument/2006/relationships/image" Target="../media/image38.jpeg"/></Relationships>
</file>

<file path=ppt/slides/_rels/slide46.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40.jpeg"/></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image" Target="../media/image41.jpeg"/></Relationships>
</file>

<file path=ppt/slides/_rels/slide49.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image" Target="../media/image42.jpeg"/></Relationships>
</file>

<file path=ppt/slides/_rels/slide5.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image" Target="../media/image3.jpeg"/></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image" Target="../media/image43.jpeg"/></Relationships>
</file>

<file path=ppt/slides/_rels/slide53.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image" Target="../media/image44.jpeg"/></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image" Target="../media/image45.jpeg"/></Relationships>
</file>

<file path=ppt/slides/_rels/slide57.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image" Target="../media/image45.jpeg"/></Relationships>
</file>

<file path=ppt/slides/_rels/slide58.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image" Target="../media/image46.jpeg"/></Relationships>
</file>

<file path=ppt/slides/_rels/slide59.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image" Target="../media/image47.jpeg"/></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image" Target="../media/image5.jpeg"/><Relationship Id="rId1" Type="http://schemas.openxmlformats.org/officeDocument/2006/relationships/image" Target="../media/image4.jpeg"/></Relationships>
</file>

<file path=ppt/slides/_rels/slide60.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image" Target="../media/image48.jpeg"/></Relationships>
</file>

<file path=ppt/slides/_rels/slide61.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49.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image" Target="../media/image7.jpeg"/><Relationship Id="rId1" Type="http://schemas.openxmlformats.org/officeDocument/2006/relationships/image" Target="../media/image6.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p:sp>
        <p:nvSpPr>
          <p:cNvPr id="3074" name="Rectangle 22"/>
          <p:cNvSpPr txBox="1">
            <a:spLocks noGrp="1"/>
          </p:cNvSpPr>
          <p:nvPr>
            <p:ph type="sldNum" sz="quarter" idx="4"/>
          </p:nvPr>
        </p:nvSpPr>
        <p:spPr>
          <a:ln/>
        </p:spPr>
        <p:txBody>
          <a:bodyPr anchor="b" anchorCtr="0"/>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Garamond" panose="02020404030301010803" pitchFamily="18" charset="0"/>
                <a:ea typeface="+mn-ea"/>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5pPr>
          </a:lstStyle>
          <a:p>
            <a:pPr lvl="0" algn="r" eaLnBrk="1" hangingPunct="1">
              <a:buNone/>
            </a:pPr>
            <a:fld id="{9A0DB2DC-4C9A-4742-B13C-FB6460FD3503}" type="slidenum">
              <a:rPr lang="ar-SA" altLang="en-US" sz="1200" dirty="0"/>
            </a:fld>
            <a:endParaRPr lang="ar-SA" altLang="en-US" sz="1200" dirty="0"/>
          </a:p>
        </p:txBody>
      </p:sp>
      <p:sp>
        <p:nvSpPr>
          <p:cNvPr id="49156" name="Rectangle 4"/>
          <p:cNvSpPr>
            <a:spLocks noGrp="1" noChangeArrowheads="1"/>
          </p:cNvSpPr>
          <p:nvPr>
            <p:ph type="ctrTitle" sz="quarter"/>
          </p:nvPr>
        </p:nvSpPr>
        <p:spPr>
          <a:xfrm>
            <a:off x="685800" y="457200"/>
            <a:ext cx="7772400" cy="1600200"/>
          </a:xfrm>
        </p:spPr>
        <p:txBody>
          <a:bodyPr vert="horz" wrap="square" lIns="91440" tIns="45720" rIns="91440" bIns="45720" numCol="1" anchor="b" anchorCtr="1" compatLnSpc="1"/>
          <a:lstStyle/>
          <a:p>
            <a:pPr marL="0" marR="0" lvl="0" indent="0" algn="ctr" defTabSz="914400" rtl="1" eaLnBrk="1" fontAlgn="base" latinLnBrk="0" hangingPunct="1">
              <a:lnSpc>
                <a:spcPct val="100000"/>
              </a:lnSpc>
              <a:spcBef>
                <a:spcPct val="0"/>
              </a:spcBef>
              <a:spcAft>
                <a:spcPct val="0"/>
              </a:spcAft>
              <a:buClrTx/>
              <a:buSzTx/>
              <a:buFontTx/>
              <a:buNone/>
              <a:defRPr/>
            </a:pPr>
            <a:r>
              <a:rPr kumimoji="0" lang="en-US" sz="6600" b="1" i="0" u="none" strike="noStrike" kern="0" cap="none" spc="0" normalizeH="0" baseline="0" noProof="0" smtClean="0">
                <a:ln>
                  <a:noFill/>
                </a:ln>
                <a:solidFill>
                  <a:schemeClr val="tx2"/>
                </a:solidFill>
                <a:effectLst>
                  <a:outerShdw blurRad="38100" dist="38100" dir="2700000" algn="tl">
                    <a:srgbClr val="000000"/>
                  </a:outerShdw>
                </a:effectLst>
                <a:uLnTx/>
                <a:uFillTx/>
                <a:latin typeface="+mj-lt"/>
                <a:ea typeface="+mj-ea"/>
                <a:cs typeface="+mj-cs"/>
              </a:rPr>
              <a:t>Pediatric Radiology</a:t>
            </a:r>
            <a:endParaRPr kumimoji="0" lang="en-US" sz="6600" b="1" i="0" u="none" strike="noStrike" kern="0" cap="none" spc="0" normalizeH="0" baseline="0" noProof="0" smtClean="0">
              <a:ln>
                <a:noFill/>
              </a:ln>
              <a:solidFill>
                <a:schemeClr val="tx2"/>
              </a:solidFill>
              <a:effectLst>
                <a:outerShdw blurRad="38100" dist="38100" dir="2700000" algn="tl">
                  <a:srgbClr val="000000"/>
                </a:outerShdw>
              </a:effectLst>
              <a:uLnTx/>
              <a:uFillTx/>
              <a:latin typeface="+mj-lt"/>
              <a:ea typeface="+mj-ea"/>
              <a:cs typeface="+mj-cs"/>
            </a:endParaRPr>
          </a:p>
        </p:txBody>
      </p:sp>
      <p:sp>
        <p:nvSpPr>
          <p:cNvPr id="49157" name="Rectangle 5"/>
          <p:cNvSpPr>
            <a:spLocks noGrp="1" noChangeArrowheads="1"/>
          </p:cNvSpPr>
          <p:nvPr>
            <p:ph type="subTitle" sz="quarter" idx="1"/>
          </p:nvPr>
        </p:nvSpPr>
        <p:spPr>
          <a:xfrm>
            <a:off x="1371600" y="2819400"/>
            <a:ext cx="6400800" cy="2286000"/>
          </a:xfrm>
        </p:spPr>
        <p:txBody>
          <a:bodyPr vert="horz" wrap="square" lIns="91440" tIns="45720" rIns="91440" bIns="45720" numCol="1" anchor="t" anchorCtr="0" compatLnSpc="1"/>
          <a:lstStyle/>
          <a:p>
            <a:pPr marL="0" marR="0" lvl="0" indent="0" algn="ctr" defTabSz="914400" rtl="1" eaLnBrk="1" fontAlgn="base" latinLnBrk="0" hangingPunct="1">
              <a:lnSpc>
                <a:spcPct val="100000"/>
              </a:lnSpc>
              <a:spcBef>
                <a:spcPct val="20000"/>
              </a:spcBef>
              <a:spcAft>
                <a:spcPct val="0"/>
              </a:spcAft>
              <a:buClr>
                <a:schemeClr val="hlink"/>
              </a:buClr>
              <a:buSzTx/>
              <a:buFontTx/>
              <a:buNone/>
              <a:defRPr/>
            </a:pPr>
            <a:r>
              <a:rPr kumimoji="0" lang="en-US" sz="3200" b="1" i="0" u="none" strike="noStrike" kern="0" cap="none" spc="0" normalizeH="0" baseline="0" noProof="0" smtClean="0">
                <a:ln>
                  <a:noFill/>
                </a:ln>
                <a:solidFill>
                  <a:schemeClr val="tx1"/>
                </a:solidFill>
                <a:effectLst>
                  <a:outerShdw blurRad="38100" dist="38100" dir="2700000" algn="tl">
                    <a:srgbClr val="000000"/>
                  </a:outerShdw>
                </a:effectLst>
                <a:uLnTx/>
                <a:uFillTx/>
                <a:latin typeface="+mn-lt"/>
                <a:ea typeface="+mn-ea"/>
                <a:cs typeface="+mn-cs"/>
              </a:rPr>
              <a:t>Dr. ESSMAT AL-OMARI</a:t>
            </a:r>
            <a:endParaRPr kumimoji="0" lang="en-US" sz="3200" b="1" i="0" u="none" strike="noStrike" kern="0" cap="none" spc="0" normalizeH="0" baseline="0" noProof="0" smtClean="0">
              <a:ln>
                <a:noFill/>
              </a:ln>
              <a:solidFill>
                <a:schemeClr val="tx1"/>
              </a:solidFill>
              <a:effectLst>
                <a:outerShdw blurRad="38100" dist="38100" dir="2700000" algn="tl">
                  <a:srgbClr val="000000"/>
                </a:outerShdw>
              </a:effectLst>
              <a:uLnTx/>
              <a:uFillTx/>
              <a:latin typeface="+mn-lt"/>
              <a:ea typeface="+mn-ea"/>
              <a:cs typeface="+mn-cs"/>
            </a:endParaRPr>
          </a:p>
          <a:p>
            <a:pPr marL="0" marR="0" lvl="0" indent="0" algn="ctr" defTabSz="914400" rtl="1" eaLnBrk="1" fontAlgn="base" latinLnBrk="0" hangingPunct="1">
              <a:lnSpc>
                <a:spcPct val="100000"/>
              </a:lnSpc>
              <a:spcBef>
                <a:spcPct val="20000"/>
              </a:spcBef>
              <a:spcAft>
                <a:spcPct val="0"/>
              </a:spcAft>
              <a:buClr>
                <a:schemeClr val="hlink"/>
              </a:buClr>
              <a:buSzTx/>
              <a:buFontTx/>
              <a:buNone/>
              <a:defRPr/>
            </a:pPr>
            <a:r>
              <a:rPr kumimoji="0" lang="en-US" sz="3200" b="1" i="0" u="none" strike="noStrike" kern="0" cap="none" spc="0" normalizeH="0" baseline="0" noProof="0" smtClean="0">
                <a:ln>
                  <a:noFill/>
                </a:ln>
                <a:solidFill>
                  <a:schemeClr val="tx1"/>
                </a:solidFill>
                <a:effectLst>
                  <a:outerShdw blurRad="38100" dist="38100" dir="2700000" algn="tl">
                    <a:srgbClr val="000000"/>
                  </a:outerShdw>
                </a:effectLst>
                <a:uLnTx/>
                <a:uFillTx/>
                <a:latin typeface="+mn-lt"/>
                <a:ea typeface="+mn-ea"/>
                <a:cs typeface="+mn-cs"/>
              </a:rPr>
              <a:t>Consultant Radiologist</a:t>
            </a:r>
            <a:endParaRPr kumimoji="0" lang="en-US" sz="3200" b="1" i="0" u="none" strike="noStrike" kern="0" cap="none" spc="0" normalizeH="0" baseline="0" noProof="0" smtClean="0">
              <a:ln>
                <a:noFill/>
              </a:ln>
              <a:solidFill>
                <a:schemeClr val="tx1"/>
              </a:solidFill>
              <a:effectLst>
                <a:outerShdw blurRad="38100" dist="38100" dir="2700000" algn="tl">
                  <a:srgbClr val="000000"/>
                </a:outerShdw>
              </a:effectLst>
              <a:uLnTx/>
              <a:uFillTx/>
              <a:latin typeface="+mn-lt"/>
              <a:ea typeface="+mn-ea"/>
              <a:cs typeface="+mn-cs"/>
            </a:endParaRPr>
          </a:p>
          <a:p>
            <a:pPr marL="0" marR="0" lvl="0" indent="0" algn="ctr" defTabSz="914400" rtl="1" eaLnBrk="1" fontAlgn="base" latinLnBrk="0" hangingPunct="1">
              <a:lnSpc>
                <a:spcPct val="100000"/>
              </a:lnSpc>
              <a:spcBef>
                <a:spcPct val="20000"/>
              </a:spcBef>
              <a:spcAft>
                <a:spcPct val="0"/>
              </a:spcAft>
              <a:buClr>
                <a:schemeClr val="hlink"/>
              </a:buClr>
              <a:buSzTx/>
              <a:buFontTx/>
              <a:buNone/>
              <a:defRPr/>
            </a:pPr>
            <a:r>
              <a:rPr kumimoji="0" lang="en-US" sz="4000" b="1" i="0" u="none" strike="noStrike" kern="0" cap="none" spc="0" normalizeH="0" baseline="0" noProof="0" smtClean="0">
                <a:ln>
                  <a:noFill/>
                </a:ln>
                <a:solidFill>
                  <a:schemeClr val="tx1"/>
                </a:solidFill>
                <a:effectLst>
                  <a:outerShdw blurRad="38100" dist="38100" dir="2700000" algn="tl">
                    <a:srgbClr val="000000"/>
                  </a:outerShdw>
                </a:effectLst>
                <a:uLnTx/>
                <a:uFillTx/>
                <a:latin typeface="+mn-lt"/>
                <a:ea typeface="+mn-ea"/>
                <a:cs typeface="+mn-cs"/>
              </a:rPr>
              <a:t>Mu</a:t>
            </a:r>
            <a:r>
              <a:rPr kumimoji="0" lang="en-US" sz="4000" b="1" i="0" u="none" strike="noStrike" kern="0" cap="none" spc="0" normalizeH="0" baseline="0" noProof="0" smtClean="0">
                <a:ln>
                  <a:noFill/>
                </a:ln>
                <a:solidFill>
                  <a:schemeClr val="tx1"/>
                </a:solidFill>
                <a:effectLst>
                  <a:outerShdw blurRad="38100" dist="38100" dir="2700000" algn="tl">
                    <a:srgbClr val="000000"/>
                  </a:outerShdw>
                </a:effectLst>
                <a:uLnTx/>
                <a:uFillTx/>
                <a:latin typeface="Arial" panose="020B0604020202020204"/>
                <a:ea typeface="+mn-ea"/>
                <a:cs typeface="+mn-cs"/>
              </a:rPr>
              <a:t>’</a:t>
            </a:r>
            <a:r>
              <a:rPr kumimoji="0" lang="en-US" sz="4000" b="1" i="0" u="none" strike="noStrike" kern="0" cap="none" spc="0" normalizeH="0" baseline="0" noProof="0" smtClean="0">
                <a:ln>
                  <a:noFill/>
                </a:ln>
                <a:solidFill>
                  <a:schemeClr val="tx1"/>
                </a:solidFill>
                <a:effectLst>
                  <a:outerShdw blurRad="38100" dist="38100" dir="2700000" algn="tl">
                    <a:srgbClr val="000000"/>
                  </a:outerShdw>
                </a:effectLst>
                <a:uLnTx/>
                <a:uFillTx/>
                <a:latin typeface="+mn-lt"/>
                <a:ea typeface="+mn-ea"/>
                <a:cs typeface="+mn-cs"/>
              </a:rPr>
              <a:t>tah university</a:t>
            </a:r>
            <a:endParaRPr kumimoji="0" lang="en-US" sz="4000" b="1" i="0" u="none" strike="noStrike" kern="0" cap="none" spc="0" normalizeH="0" baseline="0" noProof="0" smtClean="0">
              <a:ln>
                <a:noFill/>
              </a:ln>
              <a:solidFill>
                <a:schemeClr val="tx1"/>
              </a:solidFill>
              <a:effectLst>
                <a:outerShdw blurRad="38100" dist="38100" dir="2700000" algn="tl">
                  <a:srgbClr val="000000"/>
                </a:outerShdw>
              </a:effectLst>
              <a:uLnTx/>
              <a:uFillTx/>
              <a:latin typeface="+mn-lt"/>
              <a:ea typeface="+mn-ea"/>
              <a:cs typeface="+mn-cs"/>
            </a:endParaRPr>
          </a:p>
        </p:txBody>
      </p:sp>
      <p:sp>
        <p:nvSpPr>
          <p:cNvPr id="3077" name="TextBox 6"/>
          <p:cNvSpPr txBox="1"/>
          <p:nvPr/>
        </p:nvSpPr>
        <p:spPr>
          <a:xfrm>
            <a:off x="2438400" y="5257800"/>
            <a:ext cx="5029200" cy="369888"/>
          </a:xfrm>
          <a:prstGeom prst="rect">
            <a:avLst/>
          </a:prstGeom>
          <a:noFill/>
          <a:ln w="9525">
            <a:noFill/>
          </a:ln>
        </p:spPr>
        <p:txBody>
          <a:bodyPr>
            <a:spAutoFit/>
          </a:bodyPr>
          <a:p>
            <a:pPr algn="r" rtl="1" eaLnBrk="1" hangingPunct="1"/>
            <a:r>
              <a:rPr lang="en-US" altLang="en-US" dirty="0">
                <a:latin typeface="Garamond" panose="02020404030301010803" pitchFamily="18" charset="0"/>
              </a:rPr>
              <a:t>Note : in pediatric cxr it is mostly AP and not PA</a:t>
            </a:r>
            <a:endParaRPr lang="en-US" altLang="en-US" dirty="0">
              <a:latin typeface="Garamond" panose="02020404030301010803" pitchFamily="18" charset="0"/>
            </a:endParaRPr>
          </a:p>
        </p:txBody>
      </p:sp>
    </p:spTree>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2290" name="Slide Number Placeholder 4"/>
          <p:cNvSpPr txBox="1">
            <a:spLocks noGrp="1"/>
          </p:cNvSpPr>
          <p:nvPr>
            <p:ph type="sldNum" sz="quarter" idx="12"/>
          </p:nvPr>
        </p:nvSpPr>
        <p:spPr>
          <a:ln/>
        </p:spPr>
        <p:txBody>
          <a:bodyPr anchor="b" anchorCtr="0"/>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Garamond" panose="02020404030301010803" pitchFamily="18" charset="0"/>
                <a:ea typeface="+mn-ea"/>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5pPr>
          </a:lstStyle>
          <a:p>
            <a:pPr lvl="0" algn="r" eaLnBrk="1" hangingPunct="1">
              <a:buNone/>
            </a:pPr>
            <a:fld id="{9A0DB2DC-4C9A-4742-B13C-FB6460FD3503}" type="slidenum">
              <a:rPr lang="ar-SA" altLang="en-US" sz="1200" dirty="0"/>
            </a:fld>
            <a:endParaRPr lang="ar-SA" altLang="en-US" sz="1200" dirty="0"/>
          </a:p>
        </p:txBody>
      </p:sp>
      <p:pic>
        <p:nvPicPr>
          <p:cNvPr id="12291" name="Picture 5" descr="ped110"/>
          <p:cNvPicPr>
            <a:picLocks noGrp="1" noChangeAspect="1"/>
          </p:cNvPicPr>
          <p:nvPr>
            <p:ph/>
          </p:nvPr>
        </p:nvPicPr>
        <p:blipFill>
          <a:blip r:embed="rId1"/>
          <a:srcRect/>
          <a:stretch>
            <a:fillRect/>
          </a:stretch>
        </p:blipFill>
        <p:spPr>
          <a:xfrm>
            <a:off x="381000" y="609600"/>
            <a:ext cx="5715000" cy="5410200"/>
          </a:xfrm>
          <a:ln/>
        </p:spPr>
      </p:pic>
      <p:sp>
        <p:nvSpPr>
          <p:cNvPr id="12292" name="TextBox 5"/>
          <p:cNvSpPr txBox="1"/>
          <p:nvPr/>
        </p:nvSpPr>
        <p:spPr>
          <a:xfrm>
            <a:off x="6172200" y="990600"/>
            <a:ext cx="2971800" cy="4800600"/>
          </a:xfrm>
          <a:prstGeom prst="rect">
            <a:avLst/>
          </a:prstGeom>
          <a:noFill/>
          <a:ln w="9525">
            <a:noFill/>
          </a:ln>
        </p:spPr>
        <p:txBody>
          <a:bodyPr>
            <a:spAutoFit/>
          </a:bodyPr>
          <a:p>
            <a:pPr rtl="1" eaLnBrk="1" hangingPunct="1"/>
            <a:r>
              <a:rPr lang="en-US" altLang="en-US" dirty="0">
                <a:latin typeface="Garamond" panose="02020404030301010803" pitchFamily="18" charset="0"/>
              </a:rPr>
              <a:t>fine granular (ground glass) appearance of the lungs , Small Poorly aerated lungs , air bronchogram , the heart and diaphragm borders are not clear, this is the typical appearance of </a:t>
            </a:r>
            <a:r>
              <a:rPr lang="en-US" altLang="en-US" b="1" dirty="0">
                <a:latin typeface="Garamond" panose="02020404030301010803" pitchFamily="18" charset="0"/>
              </a:rPr>
              <a:t>hyaline membrane disease</a:t>
            </a:r>
            <a:r>
              <a:rPr lang="en-US" altLang="en-US" dirty="0">
                <a:latin typeface="Garamond" panose="02020404030301010803" pitchFamily="18" charset="0"/>
              </a:rPr>
              <a:t>.</a:t>
            </a:r>
            <a:endParaRPr lang="en-US" altLang="en-US" dirty="0">
              <a:latin typeface="Garamond" panose="02020404030301010803" pitchFamily="18" charset="0"/>
            </a:endParaRPr>
          </a:p>
          <a:p>
            <a:pPr rtl="1" eaLnBrk="1" hangingPunct="1"/>
            <a:endParaRPr lang="en-US" altLang="en-US" dirty="0">
              <a:latin typeface="Garamond" panose="02020404030301010803" pitchFamily="18" charset="0"/>
            </a:endParaRPr>
          </a:p>
          <a:p>
            <a:pPr rtl="1" eaLnBrk="1" hangingPunct="1"/>
            <a:r>
              <a:rPr lang="en-US" altLang="en-US" dirty="0">
                <a:latin typeface="Garamond" panose="02020404030301010803" pitchFamily="18" charset="0"/>
              </a:rPr>
              <a:t>Notice the endotracheal tube , normally it should be placed in a way that it is at least 4-5 cm above the carina because with any movement it can descend into one main bronchus causing the other lung to collapse</a:t>
            </a:r>
            <a:endParaRPr lang="en-US" altLang="en-US" dirty="0">
              <a:latin typeface="Garamond" panose="02020404030301010803" pitchFamily="18" charset="0"/>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3314" name="Slide Number Placeholder 5"/>
          <p:cNvSpPr txBox="1">
            <a:spLocks noGrp="1"/>
          </p:cNvSpPr>
          <p:nvPr>
            <p:ph type="sldNum" sz="quarter" idx="12"/>
          </p:nvPr>
        </p:nvSpPr>
        <p:spPr>
          <a:ln/>
        </p:spPr>
        <p:txBody>
          <a:bodyPr anchor="b" anchorCtr="0"/>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Garamond" panose="02020404030301010803" pitchFamily="18" charset="0"/>
                <a:ea typeface="+mn-ea"/>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5pPr>
          </a:lstStyle>
          <a:p>
            <a:pPr lvl="0" algn="r" eaLnBrk="1" hangingPunct="1">
              <a:buNone/>
            </a:pPr>
            <a:fld id="{9A0DB2DC-4C9A-4742-B13C-FB6460FD3503}" type="slidenum">
              <a:rPr lang="ar-SA" altLang="en-US" sz="1200" dirty="0"/>
            </a:fld>
            <a:endParaRPr lang="ar-SA" altLang="en-US" sz="1200" dirty="0"/>
          </a:p>
        </p:txBody>
      </p:sp>
      <p:sp>
        <p:nvSpPr>
          <p:cNvPr id="9218" name="Rectangle 2"/>
          <p:cNvSpPr>
            <a:spLocks noGrp="1" noChangeArrowheads="1"/>
          </p:cNvSpPr>
          <p:nvPr>
            <p:ph type="title"/>
          </p:nvPr>
        </p:nvSpPr>
        <p:spPr>
          <a:xfrm>
            <a:off x="457200" y="0"/>
            <a:ext cx="8229600" cy="1219200"/>
          </a:xfrm>
        </p:spPr>
        <p:txBody>
          <a:bodyPr vert="horz" wrap="square" lIns="91440" tIns="45720" rIns="91440" bIns="45720" numCol="1" anchor="ctr" anchorCtr="1" compatLnSpc="1"/>
          <a:lstStyle/>
          <a:p>
            <a:pPr marL="0" marR="0" lvl="0" indent="0" algn="ctr" defTabSz="914400" rtl="1" eaLnBrk="1" fontAlgn="base" latinLnBrk="0" hangingPunct="1">
              <a:lnSpc>
                <a:spcPct val="100000"/>
              </a:lnSpc>
              <a:spcBef>
                <a:spcPct val="0"/>
              </a:spcBef>
              <a:spcAft>
                <a:spcPct val="0"/>
              </a:spcAft>
              <a:buClrTx/>
              <a:buSzTx/>
              <a:buFontTx/>
              <a:buNone/>
              <a:defRPr/>
            </a:pPr>
            <a:r>
              <a:rPr kumimoji="0" lang="en-US" sz="4800" b="1" i="0" u="none" strike="noStrike" kern="0" cap="none" spc="0" normalizeH="0" baseline="0" noProof="0" smtClean="0">
                <a:ln>
                  <a:noFill/>
                </a:ln>
                <a:solidFill>
                  <a:srgbClr val="D49B34"/>
                </a:solidFill>
                <a:effectLst>
                  <a:outerShdw blurRad="38100" dist="38100" dir="2700000" algn="tl">
                    <a:srgbClr val="000000"/>
                  </a:outerShdw>
                </a:effectLst>
                <a:uLnTx/>
                <a:uFillTx/>
                <a:latin typeface="+mj-lt"/>
                <a:ea typeface="+mj-ea"/>
                <a:cs typeface="+mj-cs"/>
              </a:rPr>
              <a:t>Meconium Aspiration</a:t>
            </a:r>
            <a:endParaRPr kumimoji="0" lang="en-US" sz="4800" b="1" i="0" u="none" strike="noStrike" kern="0" cap="none" spc="0" normalizeH="0" baseline="0" noProof="0" smtClean="0">
              <a:ln>
                <a:noFill/>
              </a:ln>
              <a:solidFill>
                <a:srgbClr val="D49B34"/>
              </a:solidFill>
              <a:effectLst>
                <a:outerShdw blurRad="38100" dist="38100" dir="2700000" algn="tl">
                  <a:srgbClr val="000000"/>
                </a:outerShdw>
              </a:effectLst>
              <a:uLnTx/>
              <a:uFillTx/>
              <a:latin typeface="+mj-lt"/>
              <a:ea typeface="+mj-ea"/>
              <a:cs typeface="+mj-cs"/>
            </a:endParaRPr>
          </a:p>
        </p:txBody>
      </p:sp>
      <p:sp>
        <p:nvSpPr>
          <p:cNvPr id="9219" name="Rectangle 3"/>
          <p:cNvSpPr>
            <a:spLocks noGrp="1" noChangeArrowheads="1"/>
          </p:cNvSpPr>
          <p:nvPr>
            <p:ph idx="1"/>
          </p:nvPr>
        </p:nvSpPr>
        <p:spPr>
          <a:xfrm>
            <a:off x="0" y="1371600"/>
            <a:ext cx="9144000" cy="5486400"/>
          </a:xfrm>
        </p:spPr>
        <p:txBody>
          <a:bodyPr vert="horz" wrap="square" lIns="91440" tIns="45720" rIns="91440" bIns="45720" numCol="1" anchor="t" anchorCtr="0" compatLnSpc="1"/>
          <a:lstStyle/>
          <a:p>
            <a:pPr marL="342900" marR="0" lvl="0" indent="-342900" algn="l" defTabSz="914400" rtl="0" eaLnBrk="1" fontAlgn="base" latinLnBrk="0" hangingPunct="1">
              <a:lnSpc>
                <a:spcPct val="100000"/>
              </a:lnSpc>
              <a:spcBef>
                <a:spcPct val="20000"/>
              </a:spcBef>
              <a:spcAft>
                <a:spcPct val="0"/>
              </a:spcAft>
              <a:buClr>
                <a:schemeClr val="hlink"/>
              </a:buClr>
              <a:buSzTx/>
              <a:buFontTx/>
              <a:buChar char="•"/>
              <a:defRPr/>
            </a:pPr>
            <a:r>
              <a:rPr kumimoji="0" lang="en-US" sz="3600" b="0" i="0" u="none" strike="noStrike" kern="0" cap="none" spc="0" normalizeH="0" baseline="0" noProof="0" dirty="0" smtClean="0">
                <a:ln>
                  <a:noFill/>
                </a:ln>
                <a:solidFill>
                  <a:schemeClr val="tx1"/>
                </a:solidFill>
                <a:effectLst>
                  <a:outerShdw blurRad="38100" dist="38100" dir="2700000" algn="tl">
                    <a:srgbClr val="000000"/>
                  </a:outerShdw>
                </a:effectLst>
                <a:uLnTx/>
                <a:uFillTx/>
                <a:latin typeface="+mn-lt"/>
                <a:ea typeface="+mn-ea"/>
                <a:cs typeface="+mn-cs"/>
              </a:rPr>
              <a:t>Is a cause of respiratory distress that occurs secondary to intrauterine aspiration of </a:t>
            </a:r>
            <a:r>
              <a:rPr kumimoji="0" lang="en-US" sz="3600" b="0" i="0" u="none" strike="noStrike" kern="0" cap="none" spc="0" normalizeH="0" baseline="0" noProof="0" dirty="0" err="1" smtClean="0">
                <a:ln>
                  <a:noFill/>
                </a:ln>
                <a:solidFill>
                  <a:schemeClr val="tx1"/>
                </a:solidFill>
                <a:effectLst>
                  <a:outerShdw blurRad="38100" dist="38100" dir="2700000" algn="tl">
                    <a:srgbClr val="000000"/>
                  </a:outerShdw>
                </a:effectLst>
                <a:uLnTx/>
                <a:uFillTx/>
                <a:latin typeface="+mn-lt"/>
                <a:ea typeface="+mn-ea"/>
                <a:cs typeface="+mn-cs"/>
              </a:rPr>
              <a:t>meconium</a:t>
            </a:r>
            <a:r>
              <a:rPr kumimoji="0" lang="en-US" sz="3600" b="0" i="0" u="none" strike="noStrike" kern="0" cap="none" spc="0" normalizeH="0" baseline="0" noProof="0" dirty="0" smtClean="0">
                <a:ln>
                  <a:noFill/>
                </a:ln>
                <a:solidFill>
                  <a:schemeClr val="tx1"/>
                </a:solidFill>
                <a:effectLst>
                  <a:outerShdw blurRad="38100" dist="38100" dir="2700000" algn="tl">
                    <a:srgbClr val="000000"/>
                  </a:outerShdw>
                </a:effectLst>
                <a:uLnTx/>
                <a:uFillTx/>
                <a:latin typeface="+mn-lt"/>
                <a:ea typeface="+mn-ea"/>
                <a:cs typeface="+mn-cs"/>
              </a:rPr>
              <a:t>.</a:t>
            </a:r>
            <a:endParaRPr kumimoji="0" lang="en-US" sz="3600" b="0" i="0" u="none" strike="noStrike" kern="0" cap="none" spc="0" normalizeH="0" baseline="0" noProof="0" dirty="0" smtClean="0">
              <a:ln>
                <a:noFill/>
              </a:ln>
              <a:solidFill>
                <a:schemeClr val="tx1"/>
              </a:solidFill>
              <a:effectLst>
                <a:outerShdw blurRad="38100" dist="38100" dir="2700000" algn="tl">
                  <a:srgbClr val="000000"/>
                </a:outerShdw>
              </a:effectLst>
              <a:uLnTx/>
              <a:uFillTx/>
              <a:latin typeface="+mn-lt"/>
              <a:ea typeface="+mn-ea"/>
              <a:cs typeface="+mn-cs"/>
            </a:endParaRPr>
          </a:p>
          <a:p>
            <a:pPr marL="342900" marR="0" lvl="0" indent="-342900" algn="l" defTabSz="914400" rtl="0" eaLnBrk="1" fontAlgn="base" latinLnBrk="0" hangingPunct="1">
              <a:lnSpc>
                <a:spcPct val="100000"/>
              </a:lnSpc>
              <a:spcBef>
                <a:spcPct val="20000"/>
              </a:spcBef>
              <a:spcAft>
                <a:spcPct val="0"/>
              </a:spcAft>
              <a:buClr>
                <a:schemeClr val="hlink"/>
              </a:buClr>
              <a:buSzTx/>
              <a:buFontTx/>
              <a:buChar char="•"/>
              <a:defRPr/>
            </a:pPr>
            <a:r>
              <a:rPr kumimoji="0" lang="en-US" sz="3600" b="0" i="0" u="none" strike="noStrike" kern="0" cap="none" spc="0" normalizeH="0" baseline="0" noProof="0" dirty="0" smtClean="0">
                <a:ln>
                  <a:noFill/>
                </a:ln>
                <a:solidFill>
                  <a:schemeClr val="tx1"/>
                </a:solidFill>
                <a:effectLst>
                  <a:outerShdw blurRad="38100" dist="38100" dir="2700000" algn="tl">
                    <a:srgbClr val="000000"/>
                  </a:outerShdw>
                </a:effectLst>
                <a:uLnTx/>
                <a:uFillTx/>
                <a:latin typeface="+mn-lt"/>
                <a:ea typeface="+mn-ea"/>
                <a:cs typeface="+mn-cs"/>
              </a:rPr>
              <a:t>The lungs appear relatively </a:t>
            </a:r>
            <a:r>
              <a:rPr kumimoji="0" lang="en-US" sz="3600" b="0" i="0" u="none" strike="noStrike" kern="0" cap="none" spc="0" normalizeH="0" baseline="0" noProof="0" dirty="0" err="1" smtClean="0">
                <a:ln>
                  <a:noFill/>
                </a:ln>
                <a:solidFill>
                  <a:srgbClr val="FF0000"/>
                </a:solidFill>
                <a:effectLst>
                  <a:outerShdw blurRad="38100" dist="38100" dir="2700000" algn="tl">
                    <a:srgbClr val="000000"/>
                  </a:outerShdw>
                </a:effectLst>
                <a:uLnTx/>
                <a:uFillTx/>
                <a:latin typeface="+mn-lt"/>
                <a:ea typeface="+mn-ea"/>
                <a:cs typeface="+mn-cs"/>
              </a:rPr>
              <a:t>hyperinflated</a:t>
            </a:r>
            <a:r>
              <a:rPr kumimoji="0" lang="en-US" sz="3600" b="0" i="0" u="none" strike="noStrike" kern="0" cap="none" spc="0" normalizeH="0" baseline="0" noProof="0" dirty="0" smtClean="0">
                <a:ln>
                  <a:noFill/>
                </a:ln>
                <a:solidFill>
                  <a:schemeClr val="tx1"/>
                </a:solidFill>
                <a:effectLst>
                  <a:outerShdw blurRad="38100" dist="38100" dir="2700000" algn="tl">
                    <a:srgbClr val="000000"/>
                  </a:outerShdw>
                </a:effectLst>
                <a:uLnTx/>
                <a:uFillTx/>
                <a:latin typeface="+mn-lt"/>
                <a:ea typeface="+mn-ea"/>
                <a:cs typeface="+mn-cs"/>
              </a:rPr>
              <a:t> with  </a:t>
            </a:r>
            <a:r>
              <a:rPr kumimoji="0" lang="en-US" sz="3600" b="0" i="0" u="none" strike="noStrike" kern="0" cap="none" spc="0" normalizeH="0" baseline="0" noProof="0" dirty="0" smtClean="0">
                <a:ln>
                  <a:noFill/>
                </a:ln>
                <a:solidFill>
                  <a:srgbClr val="FF0000"/>
                </a:solidFill>
                <a:effectLst>
                  <a:outerShdw blurRad="38100" dist="38100" dir="2700000" algn="tl">
                    <a:srgbClr val="000000"/>
                  </a:outerShdw>
                </a:effectLst>
                <a:uLnTx/>
                <a:uFillTx/>
                <a:latin typeface="+mn-lt"/>
                <a:ea typeface="+mn-ea"/>
                <a:cs typeface="+mn-cs"/>
              </a:rPr>
              <a:t>heterogeneous bilateral pulmonary infiltrate.</a:t>
            </a:r>
            <a:endParaRPr kumimoji="0" lang="en-US" sz="3600" b="0" i="0" u="none" strike="noStrike" kern="0" cap="none" spc="0" normalizeH="0" baseline="0" noProof="0" dirty="0" smtClean="0">
              <a:ln>
                <a:noFill/>
              </a:ln>
              <a:solidFill>
                <a:srgbClr val="FF0000"/>
              </a:solidFill>
              <a:effectLst>
                <a:outerShdw blurRad="38100" dist="38100" dir="2700000" algn="tl">
                  <a:srgbClr val="000000"/>
                </a:outerShdw>
              </a:effectLst>
              <a:uLnTx/>
              <a:uFillTx/>
              <a:latin typeface="+mn-lt"/>
              <a:ea typeface="+mn-ea"/>
              <a:cs typeface="+mn-cs"/>
            </a:endParaRPr>
          </a:p>
          <a:p>
            <a:pPr marL="342900" marR="0" lvl="0" indent="-342900" algn="l" defTabSz="914400" rtl="1" eaLnBrk="1" fontAlgn="base" latinLnBrk="0" hangingPunct="1">
              <a:lnSpc>
                <a:spcPct val="100000"/>
              </a:lnSpc>
              <a:spcBef>
                <a:spcPct val="20000"/>
              </a:spcBef>
              <a:spcAft>
                <a:spcPct val="0"/>
              </a:spcAft>
              <a:buClr>
                <a:schemeClr val="hlink"/>
              </a:buClr>
              <a:buSzTx/>
              <a:buFontTx/>
              <a:buNone/>
              <a:defRPr/>
            </a:pPr>
            <a:r>
              <a:rPr kumimoji="0" lang="en-US" sz="3200" b="1" i="0" u="none" strike="noStrike" kern="0" cap="none" spc="0" normalizeH="0" baseline="0" noProof="0" dirty="0" smtClean="0">
                <a:ln>
                  <a:noFill/>
                </a:ln>
                <a:solidFill>
                  <a:srgbClr val="D49B34"/>
                </a:solidFill>
                <a:effectLst>
                  <a:outerShdw blurRad="38100" dist="38100" dir="2700000" algn="tl">
                    <a:srgbClr val="000000"/>
                  </a:outerShdw>
                </a:effectLst>
                <a:uLnTx/>
                <a:uFillTx/>
                <a:latin typeface="+mn-lt"/>
                <a:ea typeface="+mn-ea"/>
                <a:cs typeface="+mn-cs"/>
              </a:rPr>
              <a:t>   Which newborns develop </a:t>
            </a:r>
            <a:r>
              <a:rPr kumimoji="0" lang="en-US" sz="3200" b="1" i="0" u="none" strike="noStrike" kern="0" cap="none" spc="0" normalizeH="0" baseline="0" noProof="0" dirty="0" err="1" smtClean="0">
                <a:ln>
                  <a:noFill/>
                </a:ln>
                <a:solidFill>
                  <a:srgbClr val="D49B34"/>
                </a:solidFill>
                <a:effectLst>
                  <a:outerShdw blurRad="38100" dist="38100" dir="2700000" algn="tl">
                    <a:srgbClr val="000000"/>
                  </a:outerShdw>
                </a:effectLst>
                <a:uLnTx/>
                <a:uFillTx/>
                <a:latin typeface="+mn-lt"/>
                <a:ea typeface="+mn-ea"/>
                <a:cs typeface="+mn-cs"/>
              </a:rPr>
              <a:t>meconium</a:t>
            </a:r>
            <a:r>
              <a:rPr kumimoji="0" lang="en-US" sz="3200" b="1" i="0" u="none" strike="noStrike" kern="0" cap="none" spc="0" normalizeH="0" baseline="0" noProof="0" dirty="0" smtClean="0">
                <a:ln>
                  <a:noFill/>
                </a:ln>
                <a:solidFill>
                  <a:srgbClr val="D49B34"/>
                </a:solidFill>
                <a:effectLst>
                  <a:outerShdw blurRad="38100" dist="38100" dir="2700000" algn="tl">
                    <a:srgbClr val="000000"/>
                  </a:outerShdw>
                </a:effectLst>
                <a:uLnTx/>
                <a:uFillTx/>
                <a:latin typeface="+mn-lt"/>
                <a:ea typeface="+mn-ea"/>
                <a:cs typeface="+mn-cs"/>
              </a:rPr>
              <a:t> aspiration ?</a:t>
            </a:r>
            <a:endParaRPr kumimoji="0" lang="en-US" sz="3200" b="1" i="0" u="none" strike="noStrike" kern="0" cap="none" spc="0" normalizeH="0" baseline="0" noProof="0" dirty="0" smtClean="0">
              <a:ln>
                <a:noFill/>
              </a:ln>
              <a:solidFill>
                <a:srgbClr val="D49B34"/>
              </a:solidFill>
              <a:effectLst>
                <a:outerShdw blurRad="38100" dist="38100" dir="2700000" algn="tl">
                  <a:srgbClr val="000000"/>
                </a:outerShdw>
              </a:effectLst>
              <a:uLnTx/>
              <a:uFillTx/>
              <a:latin typeface="+mn-lt"/>
              <a:ea typeface="+mn-ea"/>
              <a:cs typeface="+mn-cs"/>
            </a:endParaRPr>
          </a:p>
          <a:p>
            <a:pPr marL="342900" marR="0" lvl="0" indent="-342900" algn="l" defTabSz="914400" rtl="1" eaLnBrk="1" fontAlgn="base" latinLnBrk="0" hangingPunct="1">
              <a:lnSpc>
                <a:spcPct val="100000"/>
              </a:lnSpc>
              <a:spcBef>
                <a:spcPct val="20000"/>
              </a:spcBef>
              <a:spcAft>
                <a:spcPct val="0"/>
              </a:spcAft>
              <a:buClr>
                <a:schemeClr val="hlink"/>
              </a:buClr>
              <a:buSzTx/>
              <a:buFontTx/>
              <a:buNone/>
              <a:defRPr/>
            </a:pPr>
            <a:r>
              <a:rPr kumimoji="0" lang="en-US" sz="3600" b="0" i="0" u="none" strike="noStrike" kern="0" cap="none" spc="0" normalizeH="0" baseline="0" noProof="0" dirty="0" smtClean="0">
                <a:ln>
                  <a:noFill/>
                </a:ln>
                <a:solidFill>
                  <a:schemeClr val="tx1"/>
                </a:solidFill>
                <a:effectLst>
                  <a:outerShdw blurRad="38100" dist="38100" dir="2700000" algn="tl">
                    <a:srgbClr val="000000"/>
                  </a:outerShdw>
                </a:effectLst>
                <a:uLnTx/>
                <a:uFillTx/>
                <a:latin typeface="+mn-lt"/>
                <a:ea typeface="+mn-ea"/>
                <a:cs typeface="+mn-cs"/>
              </a:rPr>
              <a:t>   Infants who have prolonged or stressful                deliveries.</a:t>
            </a:r>
            <a:endParaRPr kumimoji="0" lang="en-US" sz="3600" b="0" i="0" u="none" strike="noStrike" kern="0" cap="none" spc="0" normalizeH="0" baseline="0" noProof="0" dirty="0" smtClean="0">
              <a:ln>
                <a:noFill/>
              </a:ln>
              <a:solidFill>
                <a:schemeClr val="tx1"/>
              </a:solidFill>
              <a:effectLst>
                <a:outerShdw blurRad="38100" dist="38100" dir="2700000" algn="tl">
                  <a:srgbClr val="000000"/>
                </a:outerShdw>
              </a:effectLst>
              <a:uLnTx/>
              <a:uFillTx/>
              <a:latin typeface="+mn-lt"/>
              <a:ea typeface="+mn-ea"/>
              <a:cs typeface="+mn-cs"/>
            </a:endParaRPr>
          </a:p>
          <a:p>
            <a:pPr marL="342900" marR="0" lvl="0" indent="-342900" algn="l" defTabSz="914400" rtl="1" eaLnBrk="1" fontAlgn="base" latinLnBrk="0" hangingPunct="1">
              <a:lnSpc>
                <a:spcPct val="100000"/>
              </a:lnSpc>
              <a:spcBef>
                <a:spcPct val="20000"/>
              </a:spcBef>
              <a:spcAft>
                <a:spcPct val="0"/>
              </a:spcAft>
              <a:buClr>
                <a:schemeClr val="hlink"/>
              </a:buClr>
              <a:buSzTx/>
              <a:buFontTx/>
              <a:buNone/>
              <a:defRPr/>
            </a:pPr>
            <a:endParaRPr kumimoji="0" lang="en-US" sz="3600" b="0" i="0" u="none" strike="noStrike" kern="0" cap="none" spc="0" normalizeH="0" baseline="0" noProof="0" dirty="0" smtClean="0">
              <a:ln>
                <a:noFill/>
              </a:ln>
              <a:solidFill>
                <a:srgbClr val="D49B34"/>
              </a:solidFill>
              <a:effectLst>
                <a:outerShdw blurRad="38100" dist="38100" dir="2700000" algn="tl">
                  <a:srgbClr val="000000"/>
                </a:outerShdw>
              </a:effectLst>
              <a:uLnTx/>
              <a:uFillTx/>
              <a:latin typeface="+mn-lt"/>
              <a:ea typeface="+mn-ea"/>
              <a:cs typeface="+mn-cs"/>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4338" name="Slide Number Placeholder 4"/>
          <p:cNvSpPr txBox="1">
            <a:spLocks noGrp="1"/>
          </p:cNvSpPr>
          <p:nvPr>
            <p:ph type="sldNum" sz="quarter" idx="12"/>
          </p:nvPr>
        </p:nvSpPr>
        <p:spPr>
          <a:ln/>
        </p:spPr>
        <p:txBody>
          <a:bodyPr anchor="b" anchorCtr="0"/>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Garamond" panose="02020404030301010803" pitchFamily="18" charset="0"/>
                <a:ea typeface="+mn-ea"/>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5pPr>
          </a:lstStyle>
          <a:p>
            <a:pPr lvl="0" algn="r" eaLnBrk="1" hangingPunct="1">
              <a:buNone/>
            </a:pPr>
            <a:fld id="{9A0DB2DC-4C9A-4742-B13C-FB6460FD3503}" type="slidenum">
              <a:rPr lang="ar-SA" altLang="en-US" sz="1200" dirty="0"/>
            </a:fld>
            <a:endParaRPr lang="ar-SA" altLang="en-US" sz="1200" dirty="0"/>
          </a:p>
        </p:txBody>
      </p:sp>
      <p:pic>
        <p:nvPicPr>
          <p:cNvPr id="14339" name="Picture 5" descr="CXR%20-%20MAS"/>
          <p:cNvPicPr>
            <a:picLocks noGrp="1" noChangeAspect="1"/>
          </p:cNvPicPr>
          <p:nvPr>
            <p:ph/>
          </p:nvPr>
        </p:nvPicPr>
        <p:blipFill>
          <a:blip r:embed="rId1"/>
          <a:srcRect/>
          <a:stretch>
            <a:fillRect/>
          </a:stretch>
        </p:blipFill>
        <p:spPr>
          <a:xfrm>
            <a:off x="1524000" y="685800"/>
            <a:ext cx="6248400" cy="5638800"/>
          </a:xfrm>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5362" name="Slide Number Placeholder 5"/>
          <p:cNvSpPr txBox="1">
            <a:spLocks noGrp="1"/>
          </p:cNvSpPr>
          <p:nvPr>
            <p:ph type="sldNum" sz="quarter" idx="12"/>
          </p:nvPr>
        </p:nvSpPr>
        <p:spPr>
          <a:ln/>
        </p:spPr>
        <p:txBody>
          <a:bodyPr anchor="b" anchorCtr="0"/>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Garamond" panose="02020404030301010803" pitchFamily="18" charset="0"/>
                <a:ea typeface="+mn-ea"/>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5pPr>
          </a:lstStyle>
          <a:p>
            <a:pPr lvl="0" algn="r" eaLnBrk="1" hangingPunct="1">
              <a:buNone/>
            </a:pPr>
            <a:fld id="{9A0DB2DC-4C9A-4742-B13C-FB6460FD3503}" type="slidenum">
              <a:rPr lang="ar-SA" altLang="en-US" sz="1200" dirty="0"/>
            </a:fld>
            <a:endParaRPr lang="ar-SA" altLang="en-US" sz="1200" dirty="0"/>
          </a:p>
        </p:txBody>
      </p:sp>
      <p:sp>
        <p:nvSpPr>
          <p:cNvPr id="4098" name="Rectangle 2"/>
          <p:cNvSpPr>
            <a:spLocks noGrp="1" noChangeArrowheads="1"/>
          </p:cNvSpPr>
          <p:nvPr>
            <p:ph type="title"/>
          </p:nvPr>
        </p:nvSpPr>
        <p:spPr>
          <a:xfrm>
            <a:off x="457200" y="0"/>
            <a:ext cx="8229600" cy="990600"/>
          </a:xfrm>
        </p:spPr>
        <p:txBody>
          <a:bodyPr vert="horz" wrap="square" lIns="91440" tIns="45720" rIns="91440" bIns="45720" numCol="1" anchor="ctr" anchorCtr="1" compatLnSpc="1"/>
          <a:lstStyle/>
          <a:p>
            <a:pPr marL="0" marR="0" lvl="0" indent="0" algn="ctr" defTabSz="914400" rtl="1" eaLnBrk="1" fontAlgn="base" latinLnBrk="0" hangingPunct="1">
              <a:lnSpc>
                <a:spcPct val="100000"/>
              </a:lnSpc>
              <a:spcBef>
                <a:spcPct val="0"/>
              </a:spcBef>
              <a:spcAft>
                <a:spcPct val="0"/>
              </a:spcAft>
              <a:buClrTx/>
              <a:buSzTx/>
              <a:buFontTx/>
              <a:buNone/>
              <a:defRPr/>
            </a:pPr>
            <a:r>
              <a:rPr kumimoji="0" lang="en-US" sz="4400" b="1" i="0" u="none" strike="noStrike" kern="0" cap="none" spc="0" normalizeH="0" baseline="0" noProof="0" smtClean="0">
                <a:ln>
                  <a:noFill/>
                </a:ln>
                <a:solidFill>
                  <a:srgbClr val="D49B34"/>
                </a:solidFill>
                <a:effectLst>
                  <a:outerShdw blurRad="38100" dist="38100" dir="2700000" algn="tl">
                    <a:srgbClr val="000000"/>
                  </a:outerShdw>
                </a:effectLst>
                <a:uLnTx/>
                <a:uFillTx/>
                <a:latin typeface="+mj-lt"/>
                <a:ea typeface="+mj-ea"/>
                <a:cs typeface="+mj-cs"/>
              </a:rPr>
              <a:t>Congenital diaphragmatic hernia</a:t>
            </a:r>
            <a:endParaRPr kumimoji="0" lang="en-US" sz="4400" b="1" i="0" u="none" strike="noStrike" kern="0" cap="none" spc="0" normalizeH="0" baseline="0" noProof="0" smtClean="0">
              <a:ln>
                <a:noFill/>
              </a:ln>
              <a:solidFill>
                <a:srgbClr val="D49B34"/>
              </a:solidFill>
              <a:effectLst>
                <a:outerShdw blurRad="38100" dist="38100" dir="2700000" algn="tl">
                  <a:srgbClr val="000000"/>
                </a:outerShdw>
              </a:effectLst>
              <a:uLnTx/>
              <a:uFillTx/>
              <a:latin typeface="+mj-lt"/>
              <a:ea typeface="+mj-ea"/>
              <a:cs typeface="+mj-cs"/>
            </a:endParaRPr>
          </a:p>
        </p:txBody>
      </p:sp>
      <p:sp>
        <p:nvSpPr>
          <p:cNvPr id="4099" name="Rectangle 3"/>
          <p:cNvSpPr>
            <a:spLocks noGrp="1" noChangeArrowheads="1"/>
          </p:cNvSpPr>
          <p:nvPr>
            <p:ph idx="1"/>
          </p:nvPr>
        </p:nvSpPr>
        <p:spPr>
          <a:xfrm>
            <a:off x="0" y="838200"/>
            <a:ext cx="9296400" cy="5943600"/>
          </a:xfrm>
        </p:spPr>
        <p:txBody>
          <a:bodyPr vert="horz" wrap="square" lIns="91440" tIns="45720" rIns="91440" bIns="45720" numCol="1" anchor="t" anchorCtr="0" compatLnSpc="1"/>
          <a:lstStyle/>
          <a:p>
            <a:pPr marL="342900" marR="0" lvl="0" indent="-342900" algn="l" defTabSz="914400" rtl="0" eaLnBrk="1" fontAlgn="base" latinLnBrk="0" hangingPunct="1">
              <a:lnSpc>
                <a:spcPct val="100000"/>
              </a:lnSpc>
              <a:spcBef>
                <a:spcPct val="20000"/>
              </a:spcBef>
              <a:spcAft>
                <a:spcPct val="0"/>
              </a:spcAft>
              <a:buClr>
                <a:schemeClr val="hlink"/>
              </a:buClr>
              <a:buSzTx/>
              <a:buFont typeface="Wingdings" panose="05000000000000000000" pitchFamily="2" charset="2"/>
              <a:buChar char="v"/>
              <a:defRPr/>
            </a:pPr>
            <a:r>
              <a:rPr kumimoji="0" lang="en-US" sz="2800" b="0" i="0" u="none" strike="noStrike" kern="0" cap="none" spc="0" normalizeH="0" baseline="0" noProof="0" dirty="0" smtClean="0">
                <a:ln>
                  <a:noFill/>
                </a:ln>
                <a:solidFill>
                  <a:schemeClr val="tx1"/>
                </a:solidFill>
                <a:effectLst>
                  <a:outerShdw blurRad="38100" dist="38100" dir="2700000" algn="tl">
                    <a:srgbClr val="000000"/>
                  </a:outerShdw>
                </a:effectLst>
                <a:uLnTx/>
                <a:uFillTx/>
                <a:latin typeface="+mn-lt"/>
                <a:ea typeface="+mn-ea"/>
                <a:cs typeface="+mn-cs"/>
              </a:rPr>
              <a:t> </a:t>
            </a:r>
            <a:r>
              <a:rPr kumimoji="0" lang="en-US" sz="3200" b="0" i="0" u="none" strike="noStrike" kern="0" cap="none" spc="0" normalizeH="0" baseline="0" noProof="0" dirty="0" smtClean="0">
                <a:ln>
                  <a:noFill/>
                </a:ln>
                <a:solidFill>
                  <a:schemeClr val="tx1"/>
                </a:solidFill>
                <a:effectLst>
                  <a:outerShdw blurRad="38100" dist="38100" dir="2700000" algn="tl">
                    <a:srgbClr val="000000"/>
                  </a:outerShdw>
                </a:effectLst>
                <a:uLnTx/>
                <a:uFillTx/>
                <a:latin typeface="+mn-lt"/>
                <a:ea typeface="+mn-ea"/>
                <a:cs typeface="+mn-cs"/>
              </a:rPr>
              <a:t>Is the result of a congenital defect or hole in the diaphragm, allowing bowels to </a:t>
            </a:r>
            <a:r>
              <a:rPr kumimoji="0" lang="en-US" sz="3200" b="0" i="0" u="none" strike="noStrike" kern="0" cap="none" spc="0" normalizeH="0" baseline="0" noProof="0" dirty="0" err="1" smtClean="0">
                <a:ln>
                  <a:noFill/>
                </a:ln>
                <a:solidFill>
                  <a:schemeClr val="tx1"/>
                </a:solidFill>
                <a:effectLst>
                  <a:outerShdw blurRad="38100" dist="38100" dir="2700000" algn="tl">
                    <a:srgbClr val="000000"/>
                  </a:outerShdw>
                </a:effectLst>
                <a:uLnTx/>
                <a:uFillTx/>
                <a:latin typeface="+mn-lt"/>
                <a:ea typeface="+mn-ea"/>
                <a:cs typeface="+mn-cs"/>
              </a:rPr>
              <a:t>herniate</a:t>
            </a:r>
            <a:r>
              <a:rPr kumimoji="0" lang="en-US" sz="3200" b="0" i="0" u="none" strike="noStrike" kern="0" cap="none" spc="0" normalizeH="0" baseline="0" noProof="0" dirty="0" smtClean="0">
                <a:ln>
                  <a:noFill/>
                </a:ln>
                <a:solidFill>
                  <a:schemeClr val="tx1"/>
                </a:solidFill>
                <a:effectLst>
                  <a:outerShdw blurRad="38100" dist="38100" dir="2700000" algn="tl">
                    <a:srgbClr val="000000"/>
                  </a:outerShdw>
                </a:effectLst>
                <a:uLnTx/>
                <a:uFillTx/>
                <a:latin typeface="+mn-lt"/>
                <a:ea typeface="+mn-ea"/>
                <a:cs typeface="+mn-cs"/>
              </a:rPr>
              <a:t> into the thoracic cavity, occurring before birth.</a:t>
            </a:r>
            <a:endParaRPr kumimoji="0" lang="en-US" sz="3200" b="0" i="0" u="none" strike="noStrike" kern="0" cap="none" spc="0" normalizeH="0" baseline="0" noProof="0" dirty="0" smtClean="0">
              <a:ln>
                <a:noFill/>
              </a:ln>
              <a:solidFill>
                <a:schemeClr val="tx1"/>
              </a:solidFill>
              <a:effectLst>
                <a:outerShdw blurRad="38100" dist="38100" dir="2700000" algn="tl">
                  <a:srgbClr val="000000"/>
                </a:outerShdw>
              </a:effectLst>
              <a:uLnTx/>
              <a:uFillTx/>
              <a:latin typeface="+mn-lt"/>
              <a:ea typeface="+mn-ea"/>
              <a:cs typeface="+mn-cs"/>
            </a:endParaRPr>
          </a:p>
          <a:p>
            <a:pPr marL="342900" marR="0" lvl="0" indent="-342900" algn="l" defTabSz="914400" rtl="0" eaLnBrk="1" fontAlgn="base" latinLnBrk="0" hangingPunct="1">
              <a:lnSpc>
                <a:spcPct val="100000"/>
              </a:lnSpc>
              <a:spcBef>
                <a:spcPct val="20000"/>
              </a:spcBef>
              <a:spcAft>
                <a:spcPct val="0"/>
              </a:spcAft>
              <a:buClr>
                <a:schemeClr val="hlink"/>
              </a:buClr>
              <a:buSzTx/>
              <a:buFont typeface="Wingdings" panose="05000000000000000000" pitchFamily="2" charset="2"/>
              <a:buChar char="v"/>
              <a:defRPr/>
            </a:pPr>
            <a:r>
              <a:rPr kumimoji="0" lang="en-US" sz="2800" b="0" i="0" u="none" strike="noStrike" kern="0" cap="none" spc="0" normalizeH="0" baseline="0" noProof="0" dirty="0" smtClean="0">
                <a:ln>
                  <a:noFill/>
                </a:ln>
                <a:solidFill>
                  <a:schemeClr val="tx1"/>
                </a:solidFill>
                <a:effectLst>
                  <a:outerShdw blurRad="38100" dist="38100" dir="2700000" algn="tl">
                    <a:srgbClr val="000000"/>
                  </a:outerShdw>
                </a:effectLst>
                <a:uLnTx/>
                <a:uFillTx/>
                <a:latin typeface="+mn-lt"/>
                <a:ea typeface="+mn-ea"/>
                <a:cs typeface="+mn-cs"/>
              </a:rPr>
              <a:t> </a:t>
            </a:r>
            <a:r>
              <a:rPr kumimoji="0" lang="en-US" sz="3200" b="0" i="0" u="none" strike="noStrike" kern="0" cap="none" spc="0" normalizeH="0" baseline="0" noProof="0" dirty="0" err="1" smtClean="0">
                <a:ln>
                  <a:noFill/>
                </a:ln>
                <a:solidFill>
                  <a:schemeClr val="tx1"/>
                </a:solidFill>
                <a:effectLst>
                  <a:outerShdw blurRad="38100" dist="38100" dir="2700000" algn="tl">
                    <a:srgbClr val="000000"/>
                  </a:outerShdw>
                </a:effectLst>
                <a:uLnTx/>
                <a:uFillTx/>
                <a:latin typeface="+mn-lt"/>
                <a:ea typeface="+mn-ea"/>
                <a:cs typeface="+mn-cs"/>
              </a:rPr>
              <a:t>Herniation</a:t>
            </a:r>
            <a:r>
              <a:rPr kumimoji="0" lang="en-US" sz="3200" b="0" i="0" u="none" strike="noStrike" kern="0" cap="none" spc="0" normalizeH="0" baseline="0" noProof="0" dirty="0" smtClean="0">
                <a:ln>
                  <a:noFill/>
                </a:ln>
                <a:solidFill>
                  <a:schemeClr val="tx1"/>
                </a:solidFill>
                <a:effectLst>
                  <a:outerShdw blurRad="38100" dist="38100" dir="2700000" algn="tl">
                    <a:srgbClr val="000000"/>
                  </a:outerShdw>
                </a:effectLst>
                <a:uLnTx/>
                <a:uFillTx/>
                <a:latin typeface="+mn-lt"/>
                <a:ea typeface="+mn-ea"/>
                <a:cs typeface="+mn-cs"/>
              </a:rPr>
              <a:t> may occur at two sites:</a:t>
            </a:r>
            <a:endParaRPr kumimoji="0" lang="en-US" sz="3200" b="0" i="0" u="none" strike="noStrike" kern="0" cap="none" spc="0" normalizeH="0" baseline="0" noProof="0" dirty="0" smtClean="0">
              <a:ln>
                <a:noFill/>
              </a:ln>
              <a:solidFill>
                <a:schemeClr val="tx1"/>
              </a:solidFill>
              <a:effectLst>
                <a:outerShdw blurRad="38100" dist="38100" dir="2700000" algn="tl">
                  <a:srgbClr val="000000"/>
                </a:outerShdw>
              </a:effectLst>
              <a:uLnTx/>
              <a:uFillTx/>
              <a:latin typeface="+mn-lt"/>
              <a:ea typeface="+mn-ea"/>
              <a:cs typeface="+mn-cs"/>
            </a:endParaRPr>
          </a:p>
          <a:p>
            <a:pPr marL="342900" marR="0" lvl="0" indent="-342900" algn="l" defTabSz="914400" rtl="0" eaLnBrk="1" fontAlgn="base" latinLnBrk="0" hangingPunct="1">
              <a:lnSpc>
                <a:spcPct val="100000"/>
              </a:lnSpc>
              <a:spcBef>
                <a:spcPct val="20000"/>
              </a:spcBef>
              <a:spcAft>
                <a:spcPct val="0"/>
              </a:spcAft>
              <a:buClr>
                <a:schemeClr val="hlink"/>
              </a:buClr>
              <a:buSzTx/>
              <a:buFont typeface="Wingdings" panose="05000000000000000000" pitchFamily="2" charset="2"/>
              <a:buChar char="Ø"/>
              <a:defRPr/>
            </a:pPr>
            <a:r>
              <a:rPr kumimoji="0" lang="en-US" sz="2800" b="0" i="0" u="none" strike="noStrike" kern="0" cap="none" spc="0" normalizeH="0" baseline="0" noProof="0" dirty="0" smtClean="0">
                <a:ln>
                  <a:noFill/>
                </a:ln>
                <a:solidFill>
                  <a:schemeClr val="tx1"/>
                </a:solidFill>
                <a:effectLst>
                  <a:outerShdw blurRad="38100" dist="38100" dir="2700000" algn="tl">
                    <a:srgbClr val="000000"/>
                  </a:outerShdw>
                </a:effectLst>
                <a:uLnTx/>
                <a:uFillTx/>
                <a:latin typeface="+mn-lt"/>
                <a:ea typeface="+mn-ea"/>
                <a:cs typeface="+mn-cs"/>
              </a:rPr>
              <a:t> </a:t>
            </a:r>
            <a:r>
              <a:rPr kumimoji="0" lang="en-US" sz="3600" b="0" i="0" u="sng" strike="noStrike" kern="0" cap="none" spc="0" normalizeH="0" baseline="0" noProof="0" dirty="0" err="1" smtClean="0">
                <a:ln>
                  <a:noFill/>
                </a:ln>
                <a:solidFill>
                  <a:schemeClr val="tx1"/>
                </a:solidFill>
                <a:effectLst>
                  <a:outerShdw blurRad="38100" dist="38100" dir="2700000" algn="tl">
                    <a:srgbClr val="000000"/>
                  </a:outerShdw>
                </a:effectLst>
                <a:uLnTx/>
                <a:uFillTx/>
                <a:latin typeface="+mn-lt"/>
                <a:ea typeface="+mn-ea"/>
                <a:cs typeface="+mn-cs"/>
              </a:rPr>
              <a:t>Bochdaleck</a:t>
            </a:r>
            <a:r>
              <a:rPr kumimoji="0" lang="en-US" sz="3600" b="0" i="0" u="sng" strike="noStrike" kern="0" cap="none" spc="0" normalizeH="0" baseline="0" noProof="0" dirty="0" smtClean="0">
                <a:ln>
                  <a:noFill/>
                </a:ln>
                <a:solidFill>
                  <a:schemeClr val="tx1"/>
                </a:solidFill>
                <a:effectLst>
                  <a:outerShdw blurRad="38100" dist="38100" dir="2700000" algn="tl">
                    <a:srgbClr val="000000"/>
                  </a:outerShdw>
                </a:effectLst>
                <a:uLnTx/>
                <a:uFillTx/>
                <a:latin typeface="+mn-lt"/>
                <a:ea typeface="+mn-ea"/>
                <a:cs typeface="+mn-cs"/>
              </a:rPr>
              <a:t> hernia</a:t>
            </a:r>
            <a:r>
              <a:rPr kumimoji="0" lang="en-US" sz="3200" b="0" i="0" u="none" strike="noStrike" kern="0" cap="none" spc="0" normalizeH="0" baseline="0" noProof="0" dirty="0" smtClean="0">
                <a:ln>
                  <a:noFill/>
                </a:ln>
                <a:solidFill>
                  <a:schemeClr val="tx1"/>
                </a:solidFill>
                <a:effectLst>
                  <a:outerShdw blurRad="38100" dist="38100" dir="2700000" algn="tl">
                    <a:srgbClr val="000000"/>
                  </a:outerShdw>
                </a:effectLst>
                <a:uLnTx/>
                <a:uFillTx/>
                <a:latin typeface="+mn-lt"/>
                <a:ea typeface="+mn-ea"/>
                <a:cs typeface="+mn-cs"/>
              </a:rPr>
              <a:t>: is the most common and usually occur at the left side of the diaphragm </a:t>
            </a:r>
            <a:r>
              <a:rPr kumimoji="0" lang="en-US" sz="3200" b="0" i="0" u="none" strike="noStrike" kern="0" cap="none" spc="0" normalizeH="0" baseline="0" noProof="0" dirty="0" err="1" smtClean="0">
                <a:ln>
                  <a:noFill/>
                </a:ln>
                <a:solidFill>
                  <a:schemeClr val="tx1"/>
                </a:solidFill>
                <a:effectLst>
                  <a:outerShdw blurRad="38100" dist="38100" dir="2700000" algn="tl">
                    <a:srgbClr val="000000"/>
                  </a:outerShdw>
                </a:effectLst>
                <a:uLnTx/>
                <a:uFillTx/>
                <a:latin typeface="+mn-lt"/>
                <a:ea typeface="+mn-ea"/>
                <a:cs typeface="+mn-cs"/>
              </a:rPr>
              <a:t>posteriorly</a:t>
            </a:r>
            <a:r>
              <a:rPr kumimoji="0" lang="en-US" sz="3200" b="0" i="0" u="none" strike="noStrike" kern="0" cap="none" spc="0" normalizeH="0" baseline="0" noProof="0" dirty="0" smtClean="0">
                <a:ln>
                  <a:noFill/>
                </a:ln>
                <a:solidFill>
                  <a:schemeClr val="tx1"/>
                </a:solidFill>
                <a:effectLst>
                  <a:outerShdw blurRad="38100" dist="38100" dir="2700000" algn="tl">
                    <a:srgbClr val="000000"/>
                  </a:outerShdw>
                </a:effectLst>
                <a:uLnTx/>
                <a:uFillTx/>
                <a:latin typeface="+mn-lt"/>
                <a:ea typeface="+mn-ea"/>
                <a:cs typeface="+mn-cs"/>
              </a:rPr>
              <a:t>.</a:t>
            </a:r>
            <a:r>
              <a:rPr kumimoji="0" lang="en-US" sz="2000" b="1" i="0" u="none" strike="noStrike" kern="0" cap="none" spc="0" normalizeH="0" baseline="0" noProof="0" dirty="0" smtClean="0">
                <a:ln>
                  <a:noFill/>
                </a:ln>
                <a:solidFill>
                  <a:srgbClr val="FFFF00"/>
                </a:solidFill>
                <a:effectLst>
                  <a:outerShdw blurRad="38100" dist="38100" dir="2700000" algn="tl">
                    <a:srgbClr val="000000"/>
                  </a:outerShdw>
                </a:effectLst>
                <a:uLnTx/>
                <a:uFillTx/>
                <a:latin typeface="+mn-lt"/>
                <a:ea typeface="+mn-ea"/>
                <a:cs typeface="+mn-cs"/>
              </a:rPr>
              <a:t>(posterior </a:t>
            </a:r>
            <a:r>
              <a:rPr kumimoji="0" lang="en-US" sz="2000" b="1" i="0" u="none" strike="noStrike" kern="0" cap="none" spc="0" normalizeH="0" baseline="0" noProof="0" dirty="0" err="1" smtClean="0">
                <a:ln>
                  <a:noFill/>
                </a:ln>
                <a:solidFill>
                  <a:srgbClr val="FFFF00"/>
                </a:solidFill>
                <a:effectLst>
                  <a:outerShdw blurRad="38100" dist="38100" dir="2700000" algn="tl">
                    <a:srgbClr val="000000"/>
                  </a:outerShdw>
                </a:effectLst>
                <a:uLnTx/>
                <a:uFillTx/>
                <a:latin typeface="+mn-lt"/>
                <a:ea typeface="+mn-ea"/>
                <a:cs typeface="+mn-cs"/>
              </a:rPr>
              <a:t>mediastinum</a:t>
            </a:r>
            <a:r>
              <a:rPr kumimoji="0" lang="en-US" sz="2000" b="1" i="0" u="none" strike="noStrike" kern="0" cap="none" spc="0" normalizeH="0" baseline="0" noProof="0" dirty="0" smtClean="0">
                <a:ln>
                  <a:noFill/>
                </a:ln>
                <a:solidFill>
                  <a:srgbClr val="FFFF00"/>
                </a:solidFill>
                <a:effectLst>
                  <a:outerShdw blurRad="38100" dist="38100" dir="2700000" algn="tl">
                    <a:srgbClr val="000000"/>
                  </a:outerShdw>
                </a:effectLst>
                <a:uLnTx/>
                <a:uFillTx/>
                <a:latin typeface="+mn-lt"/>
                <a:ea typeface="+mn-ea"/>
                <a:cs typeface="+mn-cs"/>
              </a:rPr>
              <a:t>)</a:t>
            </a:r>
            <a:r>
              <a:rPr kumimoji="0" lang="en-US" sz="3200" b="0" i="0" u="none" strike="noStrike" kern="0" cap="none" spc="0" normalizeH="0" baseline="0" noProof="0" dirty="0" smtClean="0">
                <a:ln>
                  <a:noFill/>
                </a:ln>
                <a:solidFill>
                  <a:schemeClr val="tx1"/>
                </a:solidFill>
                <a:effectLst>
                  <a:outerShdw blurRad="38100" dist="38100" dir="2700000" algn="tl">
                    <a:srgbClr val="000000"/>
                  </a:outerShdw>
                </a:effectLst>
                <a:uLnTx/>
                <a:uFillTx/>
                <a:latin typeface="+mn-lt"/>
                <a:ea typeface="+mn-ea"/>
                <a:cs typeface="+mn-cs"/>
              </a:rPr>
              <a:t>        </a:t>
            </a:r>
            <a:endParaRPr kumimoji="0" lang="en-US" sz="3200" b="0" i="0" u="none" strike="noStrike" kern="0" cap="none" spc="0" normalizeH="0" baseline="0" noProof="0" dirty="0" smtClean="0">
              <a:ln>
                <a:noFill/>
              </a:ln>
              <a:solidFill>
                <a:schemeClr val="tx1"/>
              </a:solidFill>
              <a:effectLst>
                <a:outerShdw blurRad="38100" dist="38100" dir="2700000" algn="tl">
                  <a:srgbClr val="000000"/>
                </a:outerShdw>
              </a:effectLst>
              <a:uLnTx/>
              <a:uFillTx/>
              <a:latin typeface="+mn-lt"/>
              <a:ea typeface="+mn-ea"/>
              <a:cs typeface="+mn-cs"/>
            </a:endParaRPr>
          </a:p>
          <a:p>
            <a:pPr marL="342900" marR="0" lvl="0" indent="-342900" algn="l" defTabSz="914400" rtl="0" eaLnBrk="1" fontAlgn="base" latinLnBrk="0" hangingPunct="1">
              <a:lnSpc>
                <a:spcPct val="100000"/>
              </a:lnSpc>
              <a:spcBef>
                <a:spcPct val="20000"/>
              </a:spcBef>
              <a:spcAft>
                <a:spcPct val="0"/>
              </a:spcAft>
              <a:buClr>
                <a:schemeClr val="hlink"/>
              </a:buClr>
              <a:buSzTx/>
              <a:buFont typeface="Wingdings" panose="05000000000000000000" pitchFamily="2" charset="2"/>
              <a:buChar char="Ø"/>
              <a:defRPr/>
            </a:pPr>
            <a:r>
              <a:rPr kumimoji="0" lang="en-US" sz="3200" b="0" i="0" u="none" strike="noStrike" kern="0" cap="none" spc="0" normalizeH="0" baseline="0" noProof="0" dirty="0" smtClean="0">
                <a:ln>
                  <a:noFill/>
                </a:ln>
                <a:solidFill>
                  <a:schemeClr val="tx1"/>
                </a:solidFill>
                <a:effectLst>
                  <a:outerShdw blurRad="38100" dist="38100" dir="2700000" algn="tl">
                    <a:srgbClr val="000000"/>
                  </a:outerShdw>
                </a:effectLst>
                <a:uLnTx/>
                <a:uFillTx/>
                <a:latin typeface="+mn-lt"/>
                <a:ea typeface="+mn-ea"/>
                <a:cs typeface="+mn-cs"/>
              </a:rPr>
              <a:t> </a:t>
            </a:r>
            <a:r>
              <a:rPr kumimoji="0" lang="en-US" sz="3600" b="0" i="0" u="sng" strike="noStrike" kern="0" cap="none" spc="0" normalizeH="0" baseline="0" noProof="0" dirty="0" err="1" smtClean="0">
                <a:ln>
                  <a:noFill/>
                </a:ln>
                <a:solidFill>
                  <a:schemeClr val="tx1"/>
                </a:solidFill>
                <a:effectLst>
                  <a:outerShdw blurRad="38100" dist="38100" dir="2700000" algn="tl">
                    <a:srgbClr val="000000"/>
                  </a:outerShdw>
                </a:effectLst>
                <a:uLnTx/>
                <a:uFillTx/>
                <a:latin typeface="+mn-lt"/>
                <a:ea typeface="+mn-ea"/>
                <a:cs typeface="+mn-cs"/>
              </a:rPr>
              <a:t>Morgagni`s</a:t>
            </a:r>
            <a:r>
              <a:rPr kumimoji="0" lang="en-US" sz="3600" b="0" i="0" u="sng" strike="noStrike" kern="0" cap="none" spc="0" normalizeH="0" baseline="0" noProof="0" dirty="0" smtClean="0">
                <a:ln>
                  <a:noFill/>
                </a:ln>
                <a:solidFill>
                  <a:schemeClr val="tx1"/>
                </a:solidFill>
                <a:effectLst>
                  <a:outerShdw blurRad="38100" dist="38100" dir="2700000" algn="tl">
                    <a:srgbClr val="000000"/>
                  </a:outerShdw>
                </a:effectLst>
                <a:uLnTx/>
                <a:uFillTx/>
                <a:latin typeface="+mn-lt"/>
                <a:ea typeface="+mn-ea"/>
                <a:cs typeface="+mn-cs"/>
              </a:rPr>
              <a:t> hernia</a:t>
            </a:r>
            <a:r>
              <a:rPr kumimoji="0" lang="en-US" sz="3200" b="0" i="0" u="none" strike="noStrike" kern="0" cap="none" spc="0" normalizeH="0" baseline="0" noProof="0" dirty="0" smtClean="0">
                <a:ln>
                  <a:noFill/>
                </a:ln>
                <a:solidFill>
                  <a:schemeClr val="tx1"/>
                </a:solidFill>
                <a:effectLst>
                  <a:outerShdw blurRad="38100" dist="38100" dir="2700000" algn="tl">
                    <a:srgbClr val="000000"/>
                  </a:outerShdw>
                </a:effectLst>
                <a:uLnTx/>
                <a:uFillTx/>
                <a:latin typeface="+mn-lt"/>
                <a:ea typeface="+mn-ea"/>
                <a:cs typeface="+mn-cs"/>
              </a:rPr>
              <a:t>: occur on the right side </a:t>
            </a:r>
            <a:r>
              <a:rPr kumimoji="0" lang="en-US" sz="3200" b="0" i="0" u="none" strike="noStrike" kern="0" cap="none" spc="0" normalizeH="0" baseline="0" noProof="0" dirty="0" err="1" smtClean="0">
                <a:ln>
                  <a:noFill/>
                </a:ln>
                <a:solidFill>
                  <a:schemeClr val="tx1"/>
                </a:solidFill>
                <a:effectLst>
                  <a:outerShdw blurRad="38100" dist="38100" dir="2700000" algn="tl">
                    <a:srgbClr val="000000"/>
                  </a:outerShdw>
                </a:effectLst>
                <a:uLnTx/>
                <a:uFillTx/>
                <a:latin typeface="+mn-lt"/>
                <a:ea typeface="+mn-ea"/>
                <a:cs typeface="+mn-cs"/>
              </a:rPr>
              <a:t>anteriorly</a:t>
            </a:r>
            <a:r>
              <a:rPr kumimoji="0" lang="en-US" sz="3200" b="0" i="0" u="none" strike="noStrike" kern="0" cap="none" spc="0" normalizeH="0" baseline="0" noProof="0" dirty="0" smtClean="0">
                <a:ln>
                  <a:noFill/>
                </a:ln>
                <a:solidFill>
                  <a:schemeClr val="tx1"/>
                </a:solidFill>
                <a:effectLst>
                  <a:outerShdw blurRad="38100" dist="38100" dir="2700000" algn="tl">
                    <a:srgbClr val="000000"/>
                  </a:outerShdw>
                </a:effectLst>
                <a:uLnTx/>
                <a:uFillTx/>
                <a:latin typeface="+mn-lt"/>
                <a:ea typeface="+mn-ea"/>
                <a:cs typeface="+mn-cs"/>
              </a:rPr>
              <a:t>.</a:t>
            </a:r>
            <a:endParaRPr kumimoji="0" lang="en-US" sz="3200" b="0" i="0" u="none" strike="noStrike" kern="0" cap="none" spc="0" normalizeH="0" baseline="0" noProof="0" dirty="0" smtClean="0">
              <a:ln>
                <a:noFill/>
              </a:ln>
              <a:solidFill>
                <a:schemeClr val="tx1"/>
              </a:solidFill>
              <a:effectLst>
                <a:outerShdw blurRad="38100" dist="38100" dir="2700000" algn="tl">
                  <a:srgbClr val="000000"/>
                </a:outerShdw>
              </a:effectLst>
              <a:uLnTx/>
              <a:uFillTx/>
              <a:latin typeface="+mn-lt"/>
              <a:ea typeface="+mn-ea"/>
              <a:cs typeface="+mn-cs"/>
            </a:endParaRPr>
          </a:p>
          <a:p>
            <a:pPr marL="342900" marR="0" lvl="0" indent="-342900" algn="l" defTabSz="914400" rtl="1" eaLnBrk="1" fontAlgn="base" latinLnBrk="0" hangingPunct="1">
              <a:lnSpc>
                <a:spcPct val="100000"/>
              </a:lnSpc>
              <a:spcBef>
                <a:spcPct val="20000"/>
              </a:spcBef>
              <a:spcAft>
                <a:spcPct val="0"/>
              </a:spcAft>
              <a:buClr>
                <a:schemeClr val="hlink"/>
              </a:buClr>
              <a:buSzTx/>
              <a:buFontTx/>
              <a:buNone/>
              <a:defRPr/>
            </a:pPr>
            <a:r>
              <a:rPr kumimoji="0" lang="en-US" sz="2800" b="1" i="0" u="none" strike="noStrike" kern="0" cap="none" spc="0" normalizeH="0" baseline="0" noProof="0" dirty="0" smtClean="0">
                <a:ln>
                  <a:noFill/>
                </a:ln>
                <a:solidFill>
                  <a:schemeClr val="tx1"/>
                </a:solidFill>
                <a:effectLst>
                  <a:outerShdw blurRad="38100" dist="38100" dir="2700000" algn="tl">
                    <a:srgbClr val="000000"/>
                  </a:outerShdw>
                </a:effectLst>
                <a:uLnTx/>
                <a:uFillTx/>
                <a:latin typeface="+mn-lt"/>
                <a:ea typeface="+mn-ea"/>
                <a:cs typeface="+mn-cs"/>
              </a:rPr>
              <a:t>      </a:t>
            </a:r>
            <a:r>
              <a:rPr kumimoji="0" lang="en-US" sz="3200" b="1" i="0" u="none" strike="noStrike" kern="0" cap="none" spc="0" normalizeH="0" baseline="0" noProof="0" dirty="0" smtClean="0">
                <a:ln>
                  <a:noFill/>
                </a:ln>
                <a:solidFill>
                  <a:schemeClr val="tx1"/>
                </a:solidFill>
                <a:effectLst>
                  <a:outerShdw blurRad="38100" dist="38100" dir="2700000" algn="tl">
                    <a:srgbClr val="000000"/>
                  </a:outerShdw>
                </a:effectLst>
                <a:uLnTx/>
                <a:uFillTx/>
                <a:latin typeface="+mn-lt"/>
                <a:ea typeface="+mn-ea"/>
                <a:cs typeface="+mn-cs"/>
              </a:rPr>
              <a:t>A chest film shows either air filled spaces or the         typical appearance of multiple bowel loops in         the thorax.        </a:t>
            </a:r>
            <a:endParaRPr kumimoji="0" lang="en-US" sz="3200" b="1" i="0" u="none" strike="noStrike" kern="0" cap="none" spc="0" normalizeH="0" baseline="0" noProof="0" dirty="0" smtClean="0">
              <a:ln>
                <a:noFill/>
              </a:ln>
              <a:solidFill>
                <a:schemeClr val="tx1"/>
              </a:solidFill>
              <a:effectLst>
                <a:outerShdw blurRad="38100" dist="38100" dir="2700000" algn="tl">
                  <a:srgbClr val="000000"/>
                </a:outerShdw>
              </a:effectLst>
              <a:uLnTx/>
              <a:uFillTx/>
              <a:latin typeface="+mn-lt"/>
              <a:ea typeface="+mn-ea"/>
              <a:cs typeface="+mn-cs"/>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6386" name="Slide Number Placeholder 6"/>
          <p:cNvSpPr txBox="1">
            <a:spLocks noGrp="1"/>
          </p:cNvSpPr>
          <p:nvPr>
            <p:ph type="sldNum" sz="quarter" idx="12"/>
          </p:nvPr>
        </p:nvSpPr>
        <p:spPr>
          <a:ln/>
        </p:spPr>
        <p:txBody>
          <a:bodyPr anchor="b" anchorCtr="0"/>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Garamond" panose="02020404030301010803" pitchFamily="18" charset="0"/>
                <a:ea typeface="+mn-ea"/>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5pPr>
          </a:lstStyle>
          <a:p>
            <a:pPr lvl="0" algn="r" eaLnBrk="1" hangingPunct="1">
              <a:buNone/>
            </a:pPr>
            <a:fld id="{9A0DB2DC-4C9A-4742-B13C-FB6460FD3503}" type="slidenum">
              <a:rPr lang="ar-SA" altLang="en-US" sz="1200" dirty="0"/>
            </a:fld>
            <a:endParaRPr lang="ar-SA" altLang="en-US" sz="1200" dirty="0"/>
          </a:p>
        </p:txBody>
      </p:sp>
      <p:pic>
        <p:nvPicPr>
          <p:cNvPr id="16387" name="Picture 7" descr="Diafrag"/>
          <p:cNvPicPr>
            <a:picLocks noGrp="1" noChangeAspect="1"/>
          </p:cNvPicPr>
          <p:nvPr>
            <p:ph sz="half" idx="1"/>
          </p:nvPr>
        </p:nvPicPr>
        <p:blipFill>
          <a:blip r:embed="rId1"/>
          <a:srcRect/>
          <a:stretch>
            <a:fillRect/>
          </a:stretch>
        </p:blipFill>
        <p:spPr>
          <a:xfrm>
            <a:off x="0" y="1066800"/>
            <a:ext cx="5029200" cy="5486400"/>
          </a:xfrm>
          <a:ln/>
        </p:spPr>
      </p:pic>
      <p:pic>
        <p:nvPicPr>
          <p:cNvPr id="16388" name="Picture 8" descr="Diafragm"/>
          <p:cNvPicPr>
            <a:picLocks noGrp="1" noChangeAspect="1"/>
          </p:cNvPicPr>
          <p:nvPr>
            <p:ph sz="half" idx="2"/>
          </p:nvPr>
        </p:nvPicPr>
        <p:blipFill>
          <a:blip r:embed="rId2"/>
          <a:srcRect/>
          <a:stretch>
            <a:fillRect/>
          </a:stretch>
        </p:blipFill>
        <p:spPr>
          <a:xfrm>
            <a:off x="5410200" y="0"/>
            <a:ext cx="3733800" cy="4495800"/>
          </a:xfrm>
          <a:ln/>
        </p:spPr>
      </p:pic>
      <p:sp>
        <p:nvSpPr>
          <p:cNvPr id="16389" name="Rectangle 6"/>
          <p:cNvSpPr/>
          <p:nvPr/>
        </p:nvSpPr>
        <p:spPr>
          <a:xfrm>
            <a:off x="0" y="0"/>
            <a:ext cx="4572000" cy="1200150"/>
          </a:xfrm>
          <a:prstGeom prst="rect">
            <a:avLst/>
          </a:prstGeom>
          <a:noFill/>
          <a:ln w="9525">
            <a:noFill/>
          </a:ln>
        </p:spPr>
        <p:txBody>
          <a:bodyPr>
            <a:spAutoFit/>
          </a:bodyPr>
          <a:p>
            <a:pPr rtl="1" eaLnBrk="1" hangingPunct="1"/>
            <a:r>
              <a:rPr lang="en-US" altLang="en-US" i="1" dirty="0">
                <a:latin typeface="Garamond" panose="02020404030301010803" pitchFamily="18" charset="0"/>
              </a:rPr>
              <a:t>Dx. For air filled spaces in the chest are C. diaphragmatic hernia and congenital cystic adenomatoid malformation, differentiate between them by barium (no bowel herniation into the thorax</a:t>
            </a:r>
            <a:endParaRPr lang="en-US" altLang="en-US" dirty="0">
              <a:latin typeface="Garamond" panose="02020404030301010803" pitchFamily="18" charset="0"/>
            </a:endParaRPr>
          </a:p>
        </p:txBody>
      </p:sp>
      <p:sp>
        <p:nvSpPr>
          <p:cNvPr id="16390" name="Rectangle 7"/>
          <p:cNvSpPr/>
          <p:nvPr/>
        </p:nvSpPr>
        <p:spPr>
          <a:xfrm>
            <a:off x="5105400" y="4572000"/>
            <a:ext cx="4038600" cy="1077913"/>
          </a:xfrm>
          <a:prstGeom prst="rect">
            <a:avLst/>
          </a:prstGeom>
          <a:noFill/>
          <a:ln w="9525">
            <a:noFill/>
          </a:ln>
        </p:spPr>
        <p:txBody>
          <a:bodyPr>
            <a:spAutoFit/>
          </a:bodyPr>
          <a:p>
            <a:pPr rtl="1" eaLnBrk="1" hangingPunct="1"/>
            <a:r>
              <a:rPr lang="en-US" altLang="en-US" sz="1600" dirty="0">
                <a:latin typeface="Garamond" panose="02020404030301010803" pitchFamily="18" charset="0"/>
              </a:rPr>
              <a:t>Multiple Air filled spaces in the chest in the left hemi thorax  with shifting of the heart to the R.side  caused by the bowel that pushed the heart .</a:t>
            </a:r>
            <a:endParaRPr lang="en-US" altLang="en-US" sz="1600" dirty="0">
              <a:latin typeface="Garamond" panose="02020404030301010803" pitchFamily="18" charset="0"/>
            </a:endParaRPr>
          </a:p>
        </p:txBody>
      </p:sp>
      <p:sp>
        <p:nvSpPr>
          <p:cNvPr id="16391" name="Rectangle 8"/>
          <p:cNvSpPr/>
          <p:nvPr/>
        </p:nvSpPr>
        <p:spPr>
          <a:xfrm>
            <a:off x="5105400" y="5715000"/>
            <a:ext cx="4038600" cy="825500"/>
          </a:xfrm>
          <a:prstGeom prst="rect">
            <a:avLst/>
          </a:prstGeom>
          <a:noFill/>
          <a:ln w="9525">
            <a:noFill/>
          </a:ln>
        </p:spPr>
        <p:txBody>
          <a:bodyPr>
            <a:spAutoFit/>
          </a:bodyPr>
          <a:p>
            <a:pPr rtl="1" eaLnBrk="1" hangingPunct="1"/>
            <a:r>
              <a:rPr lang="en-US" altLang="en-US" sz="1600" dirty="0">
                <a:latin typeface="Garamond" panose="02020404030301010803" pitchFamily="18" charset="0"/>
              </a:rPr>
              <a:t> barium shows herniated bowel  loops into the thorax confirming congenital diaphragmatic </a:t>
            </a:r>
            <a:r>
              <a:rPr lang="en-US" altLang="en-US" sz="1600" dirty="0">
                <a:solidFill>
                  <a:srgbClr val="FF3300"/>
                </a:solidFill>
                <a:latin typeface="Garamond" panose="02020404030301010803" pitchFamily="18" charset="0"/>
              </a:rPr>
              <a:t>hernia mostly bochdaleck hernia (left side)</a:t>
            </a:r>
            <a:endParaRPr lang="en-US" altLang="en-US" sz="1600" dirty="0">
              <a:solidFill>
                <a:srgbClr val="FF3300"/>
              </a:solidFill>
              <a:latin typeface="Garamond" panose="02020404030301010803" pitchFamily="18" charset="0"/>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7410" name="Slide Number Placeholder 5"/>
          <p:cNvSpPr txBox="1">
            <a:spLocks noGrp="1"/>
          </p:cNvSpPr>
          <p:nvPr>
            <p:ph type="sldNum" sz="quarter" idx="12"/>
          </p:nvPr>
        </p:nvSpPr>
        <p:spPr>
          <a:ln/>
        </p:spPr>
        <p:txBody>
          <a:bodyPr anchor="b" anchorCtr="0"/>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Garamond" panose="02020404030301010803" pitchFamily="18" charset="0"/>
                <a:ea typeface="+mn-ea"/>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5pPr>
          </a:lstStyle>
          <a:p>
            <a:pPr lvl="0" algn="r" eaLnBrk="1" hangingPunct="1">
              <a:buNone/>
            </a:pPr>
            <a:fld id="{9A0DB2DC-4C9A-4742-B13C-FB6460FD3503}" type="slidenum">
              <a:rPr lang="ar-SA" altLang="en-US" sz="1200" dirty="0"/>
            </a:fld>
            <a:endParaRPr lang="ar-SA" altLang="en-US" sz="1200" dirty="0"/>
          </a:p>
        </p:txBody>
      </p:sp>
      <p:sp>
        <p:nvSpPr>
          <p:cNvPr id="6146" name="Rectangle 2"/>
          <p:cNvSpPr>
            <a:spLocks noGrp="1" noChangeArrowheads="1"/>
          </p:cNvSpPr>
          <p:nvPr>
            <p:ph type="title"/>
          </p:nvPr>
        </p:nvSpPr>
        <p:spPr>
          <a:xfrm>
            <a:off x="457200" y="152400"/>
            <a:ext cx="8229600" cy="1143000"/>
          </a:xfrm>
        </p:spPr>
        <p:txBody>
          <a:bodyPr vert="horz" wrap="square" lIns="91440" tIns="45720" rIns="91440" bIns="45720" numCol="1" anchor="ctr" anchorCtr="1" compatLnSpc="1"/>
          <a:lstStyle/>
          <a:p>
            <a:pPr marL="0" marR="0" lvl="0" indent="0" algn="ctr" defTabSz="914400" rtl="1" eaLnBrk="1" fontAlgn="base" latinLnBrk="0" hangingPunct="1">
              <a:lnSpc>
                <a:spcPct val="100000"/>
              </a:lnSpc>
              <a:spcBef>
                <a:spcPct val="0"/>
              </a:spcBef>
              <a:spcAft>
                <a:spcPct val="0"/>
              </a:spcAft>
              <a:buClrTx/>
              <a:buSzTx/>
              <a:buFontTx/>
              <a:buNone/>
              <a:defRPr/>
            </a:pPr>
            <a:r>
              <a:rPr kumimoji="0" lang="en-US" sz="4000" b="1" i="0" u="none" strike="noStrike" kern="0" cap="none" spc="0" normalizeH="0" baseline="0" noProof="0" dirty="0" smtClean="0">
                <a:ln>
                  <a:noFill/>
                </a:ln>
                <a:solidFill>
                  <a:srgbClr val="D49B34"/>
                </a:solidFill>
                <a:effectLst>
                  <a:outerShdw blurRad="38100" dist="38100" dir="2700000" algn="tl">
                    <a:srgbClr val="000000"/>
                  </a:outerShdw>
                </a:effectLst>
                <a:uLnTx/>
                <a:uFillTx/>
                <a:latin typeface="+mj-lt"/>
                <a:ea typeface="+mj-ea"/>
                <a:cs typeface="+mj-cs"/>
              </a:rPr>
              <a:t>Cystic </a:t>
            </a:r>
            <a:r>
              <a:rPr kumimoji="0" lang="en-US" sz="4000" b="1" i="0" u="none" strike="noStrike" kern="0" cap="none" spc="0" normalizeH="0" baseline="0" noProof="0" dirty="0" err="1" smtClean="0">
                <a:ln>
                  <a:noFill/>
                </a:ln>
                <a:solidFill>
                  <a:srgbClr val="D49B34"/>
                </a:solidFill>
                <a:effectLst>
                  <a:outerShdw blurRad="38100" dist="38100" dir="2700000" algn="tl">
                    <a:srgbClr val="000000"/>
                  </a:outerShdw>
                </a:effectLst>
                <a:uLnTx/>
                <a:uFillTx/>
                <a:latin typeface="+mj-lt"/>
                <a:ea typeface="+mj-ea"/>
                <a:cs typeface="+mj-cs"/>
              </a:rPr>
              <a:t>adenomatoid</a:t>
            </a:r>
            <a:r>
              <a:rPr kumimoji="0" lang="en-US" sz="4000" b="1" i="0" u="none" strike="noStrike" kern="0" cap="none" spc="0" normalizeH="0" baseline="0" noProof="0" dirty="0" smtClean="0">
                <a:ln>
                  <a:noFill/>
                </a:ln>
                <a:solidFill>
                  <a:srgbClr val="D49B34"/>
                </a:solidFill>
                <a:effectLst>
                  <a:outerShdw blurRad="38100" dist="38100" dir="2700000" algn="tl">
                    <a:srgbClr val="000000"/>
                  </a:outerShdw>
                </a:effectLst>
                <a:uLnTx/>
                <a:uFillTx/>
                <a:latin typeface="+mj-lt"/>
                <a:ea typeface="+mj-ea"/>
                <a:cs typeface="+mj-cs"/>
              </a:rPr>
              <a:t> malformation</a:t>
            </a:r>
            <a:r>
              <a:rPr kumimoji="0" lang="en-US" sz="3600" b="1" i="0" u="none" strike="noStrike" kern="0" cap="none" spc="0" normalizeH="0" baseline="0" noProof="0" dirty="0" smtClean="0">
                <a:ln>
                  <a:noFill/>
                </a:ln>
                <a:solidFill>
                  <a:schemeClr val="tx2"/>
                </a:solidFill>
                <a:effectLst>
                  <a:outerShdw blurRad="38100" dist="38100" dir="2700000" algn="tl">
                    <a:srgbClr val="000000"/>
                  </a:outerShdw>
                </a:effectLst>
                <a:uLnTx/>
                <a:uFillTx/>
                <a:latin typeface="+mj-lt"/>
                <a:ea typeface="+mj-ea"/>
                <a:cs typeface="+mj-cs"/>
              </a:rPr>
              <a:t> </a:t>
            </a:r>
            <a:endParaRPr kumimoji="0" lang="en-US" sz="3600" b="1" i="0" u="none" strike="noStrike" kern="0" cap="none" spc="0" normalizeH="0" baseline="0" noProof="0" dirty="0" smtClean="0">
              <a:ln>
                <a:noFill/>
              </a:ln>
              <a:solidFill>
                <a:schemeClr val="tx2"/>
              </a:solidFill>
              <a:effectLst>
                <a:outerShdw blurRad="38100" dist="38100" dir="2700000" algn="tl">
                  <a:srgbClr val="000000"/>
                </a:outerShdw>
              </a:effectLst>
              <a:uLnTx/>
              <a:uFillTx/>
              <a:latin typeface="+mj-lt"/>
              <a:ea typeface="+mj-ea"/>
              <a:cs typeface="+mj-cs"/>
            </a:endParaRPr>
          </a:p>
        </p:txBody>
      </p:sp>
      <p:sp>
        <p:nvSpPr>
          <p:cNvPr id="6147" name="Rectangle 3"/>
          <p:cNvSpPr>
            <a:spLocks noGrp="1" noChangeArrowheads="1"/>
          </p:cNvSpPr>
          <p:nvPr>
            <p:ph idx="1"/>
          </p:nvPr>
        </p:nvSpPr>
        <p:spPr>
          <a:xfrm>
            <a:off x="152400" y="1447800"/>
            <a:ext cx="8839200" cy="5410200"/>
          </a:xfrm>
        </p:spPr>
        <p:txBody>
          <a:bodyPr vert="horz" wrap="square" lIns="91440" tIns="45720" rIns="91440" bIns="45720" numCol="1" anchor="t" anchorCtr="0" compatLnSpc="1"/>
          <a:lstStyle/>
          <a:p>
            <a:pPr marL="342900" marR="0" lvl="0" indent="-342900" algn="l" defTabSz="914400" rtl="0" eaLnBrk="1" fontAlgn="base" latinLnBrk="0" hangingPunct="1">
              <a:lnSpc>
                <a:spcPct val="100000"/>
              </a:lnSpc>
              <a:spcBef>
                <a:spcPct val="20000"/>
              </a:spcBef>
              <a:spcAft>
                <a:spcPct val="0"/>
              </a:spcAft>
              <a:buClr>
                <a:schemeClr val="hlink"/>
              </a:buClr>
              <a:buSzTx/>
              <a:buFont typeface="Wingdings" panose="05000000000000000000" pitchFamily="2" charset="2"/>
              <a:buChar char="Ø"/>
              <a:defRPr/>
            </a:pPr>
            <a:r>
              <a:rPr kumimoji="0" lang="en-US" sz="3600" b="0" i="0" u="none" strike="noStrike" kern="0" cap="none" spc="0" normalizeH="0" baseline="0" noProof="0" dirty="0" smtClean="0">
                <a:ln>
                  <a:noFill/>
                </a:ln>
                <a:solidFill>
                  <a:schemeClr val="tx1"/>
                </a:solidFill>
                <a:effectLst>
                  <a:outerShdw blurRad="38100" dist="38100" dir="2700000" algn="tl">
                    <a:srgbClr val="000000"/>
                  </a:outerShdw>
                </a:effectLst>
                <a:uLnTx/>
                <a:uFillTx/>
                <a:latin typeface="+mn-lt"/>
                <a:ea typeface="+mn-ea"/>
                <a:cs typeface="+mn-cs"/>
              </a:rPr>
              <a:t>Is a congenital lung mass of </a:t>
            </a:r>
            <a:r>
              <a:rPr kumimoji="0" lang="en-US" sz="3600" b="0" i="0" u="none" strike="noStrike" kern="0" cap="none" spc="0" normalizeH="0" baseline="0" noProof="0" dirty="0" err="1" smtClean="0">
                <a:ln>
                  <a:noFill/>
                </a:ln>
                <a:solidFill>
                  <a:schemeClr val="tx1"/>
                </a:solidFill>
                <a:effectLst>
                  <a:outerShdw blurRad="38100" dist="38100" dir="2700000" algn="tl">
                    <a:srgbClr val="000000"/>
                  </a:outerShdw>
                </a:effectLst>
                <a:uLnTx/>
                <a:uFillTx/>
                <a:latin typeface="+mn-lt"/>
                <a:ea typeface="+mn-ea"/>
                <a:cs typeface="+mn-cs"/>
              </a:rPr>
              <a:t>adenomatoid</a:t>
            </a:r>
            <a:r>
              <a:rPr kumimoji="0" lang="en-US" sz="3600" b="0" i="0" u="none" strike="noStrike" kern="0" cap="none" spc="0" normalizeH="0" baseline="0" noProof="0" dirty="0" smtClean="0">
                <a:ln>
                  <a:noFill/>
                </a:ln>
                <a:solidFill>
                  <a:schemeClr val="tx1"/>
                </a:solidFill>
                <a:effectLst>
                  <a:outerShdw blurRad="38100" dist="38100" dir="2700000" algn="tl">
                    <a:srgbClr val="000000"/>
                  </a:outerShdw>
                </a:effectLst>
                <a:uLnTx/>
                <a:uFillTx/>
                <a:latin typeface="+mn-lt"/>
                <a:ea typeface="+mn-ea"/>
                <a:cs typeface="+mn-cs"/>
              </a:rPr>
              <a:t> proliferation. </a:t>
            </a:r>
            <a:endParaRPr kumimoji="0" lang="en-US" sz="3600" b="0" i="0" u="none" strike="noStrike" kern="0" cap="none" spc="0" normalizeH="0" baseline="0" noProof="0" dirty="0" smtClean="0">
              <a:ln>
                <a:noFill/>
              </a:ln>
              <a:solidFill>
                <a:schemeClr val="tx1"/>
              </a:solidFill>
              <a:effectLst>
                <a:outerShdw blurRad="38100" dist="38100" dir="2700000" algn="tl">
                  <a:srgbClr val="000000"/>
                </a:outerShdw>
              </a:effectLst>
              <a:uLnTx/>
              <a:uFillTx/>
              <a:latin typeface="+mn-lt"/>
              <a:ea typeface="+mn-ea"/>
              <a:cs typeface="+mn-cs"/>
            </a:endParaRPr>
          </a:p>
          <a:p>
            <a:pPr marL="342900" marR="0" lvl="0" indent="-342900" algn="l" defTabSz="914400" rtl="0" eaLnBrk="1" fontAlgn="base" latinLnBrk="0" hangingPunct="1">
              <a:lnSpc>
                <a:spcPct val="100000"/>
              </a:lnSpc>
              <a:spcBef>
                <a:spcPct val="20000"/>
              </a:spcBef>
              <a:spcAft>
                <a:spcPct val="0"/>
              </a:spcAft>
              <a:buClr>
                <a:schemeClr val="hlink"/>
              </a:buClr>
              <a:buSzTx/>
              <a:buFont typeface="Wingdings" panose="05000000000000000000" pitchFamily="2" charset="2"/>
              <a:buChar char="Ø"/>
              <a:defRPr/>
            </a:pPr>
            <a:r>
              <a:rPr kumimoji="0" lang="en-US" sz="3600" b="0" i="0" u="none" strike="noStrike" kern="0" cap="none" spc="0" normalizeH="0" baseline="0" noProof="0" dirty="0" smtClean="0">
                <a:ln>
                  <a:noFill/>
                </a:ln>
                <a:solidFill>
                  <a:schemeClr val="tx1"/>
                </a:solidFill>
                <a:effectLst>
                  <a:outerShdw blurRad="38100" dist="38100" dir="2700000" algn="tl">
                    <a:srgbClr val="000000"/>
                  </a:outerShdw>
                </a:effectLst>
                <a:uLnTx/>
                <a:uFillTx/>
                <a:latin typeface="+mn-lt"/>
                <a:ea typeface="+mn-ea"/>
                <a:cs typeface="+mn-cs"/>
              </a:rPr>
              <a:t>The lesions communicates with the bronchial tree at birth and fill with air early in life.</a:t>
            </a:r>
            <a:endParaRPr kumimoji="0" lang="en-US" sz="3600" b="0" i="0" u="none" strike="noStrike" kern="0" cap="none" spc="0" normalizeH="0" baseline="0" noProof="0" dirty="0" smtClean="0">
              <a:ln>
                <a:noFill/>
              </a:ln>
              <a:solidFill>
                <a:schemeClr val="tx1"/>
              </a:solidFill>
              <a:effectLst>
                <a:outerShdw blurRad="38100" dist="38100" dir="2700000" algn="tl">
                  <a:srgbClr val="000000"/>
                </a:outerShdw>
              </a:effectLst>
              <a:uLnTx/>
              <a:uFillTx/>
              <a:latin typeface="+mn-lt"/>
              <a:ea typeface="+mn-ea"/>
              <a:cs typeface="+mn-cs"/>
            </a:endParaRPr>
          </a:p>
          <a:p>
            <a:pPr marL="342900" marR="0" lvl="0" indent="-342900" algn="l" defTabSz="914400" rtl="0" eaLnBrk="1" fontAlgn="base" latinLnBrk="0" hangingPunct="1">
              <a:lnSpc>
                <a:spcPct val="100000"/>
              </a:lnSpc>
              <a:spcBef>
                <a:spcPct val="20000"/>
              </a:spcBef>
              <a:spcAft>
                <a:spcPct val="0"/>
              </a:spcAft>
              <a:buClr>
                <a:schemeClr val="hlink"/>
              </a:buClr>
              <a:buSzTx/>
              <a:buFont typeface="Wingdings" panose="05000000000000000000" pitchFamily="2" charset="2"/>
              <a:buChar char="Ø"/>
              <a:defRPr/>
            </a:pPr>
            <a:r>
              <a:rPr kumimoji="0" lang="en-US" sz="3600" b="0" i="0" u="none" strike="noStrike" kern="0" cap="none" spc="0" normalizeH="0" baseline="0" noProof="0" dirty="0" smtClean="0">
                <a:ln>
                  <a:noFill/>
                </a:ln>
                <a:solidFill>
                  <a:schemeClr val="tx1"/>
                </a:solidFill>
                <a:effectLst>
                  <a:outerShdw blurRad="38100" dist="38100" dir="2700000" algn="tl">
                    <a:srgbClr val="000000"/>
                  </a:outerShdw>
                </a:effectLst>
                <a:uLnTx/>
                <a:uFillTx/>
                <a:latin typeface="+mn-lt"/>
                <a:ea typeface="+mn-ea"/>
                <a:cs typeface="+mn-cs"/>
              </a:rPr>
              <a:t>The lesions can be cystic, solid  or mixed, but the majority are cystic. </a:t>
            </a:r>
            <a:endParaRPr kumimoji="0" lang="en-US" sz="3600" b="0" i="0" u="none" strike="noStrike" kern="0" cap="none" spc="0" normalizeH="0" baseline="0" noProof="0" dirty="0" smtClean="0">
              <a:ln>
                <a:noFill/>
              </a:ln>
              <a:solidFill>
                <a:schemeClr val="tx1"/>
              </a:solidFill>
              <a:effectLst>
                <a:outerShdw blurRad="38100" dist="38100" dir="2700000" algn="tl">
                  <a:srgbClr val="000000"/>
                </a:outerShdw>
              </a:effectLst>
              <a:uLnTx/>
              <a:uFillTx/>
              <a:latin typeface="+mn-lt"/>
              <a:ea typeface="+mn-ea"/>
              <a:cs typeface="+mn-cs"/>
            </a:endParaRPr>
          </a:p>
          <a:p>
            <a:pPr marL="342900" marR="0" lvl="0" indent="-342900" algn="l" defTabSz="914400" rtl="0" eaLnBrk="1" fontAlgn="base" latinLnBrk="0" hangingPunct="1">
              <a:lnSpc>
                <a:spcPct val="100000"/>
              </a:lnSpc>
              <a:spcBef>
                <a:spcPct val="20000"/>
              </a:spcBef>
              <a:spcAft>
                <a:spcPct val="0"/>
              </a:spcAft>
              <a:buClr>
                <a:schemeClr val="hlink"/>
              </a:buClr>
              <a:buSzTx/>
              <a:buFont typeface="Wingdings" panose="05000000000000000000" pitchFamily="2" charset="2"/>
              <a:buChar char="Ø"/>
              <a:defRPr/>
            </a:pPr>
            <a:r>
              <a:rPr kumimoji="0" lang="en-US" sz="3200" b="1" i="0" u="none" strike="noStrike" kern="0" cap="none" spc="0" normalizeH="0" baseline="0" noProof="0" dirty="0" smtClean="0">
                <a:ln>
                  <a:noFill/>
                </a:ln>
                <a:solidFill>
                  <a:schemeClr val="tx1"/>
                </a:solidFill>
                <a:effectLst>
                  <a:outerShdw blurRad="38100" dist="38100" dir="2700000" algn="tl">
                    <a:srgbClr val="000000"/>
                  </a:outerShdw>
                </a:effectLst>
                <a:uLnTx/>
                <a:uFillTx/>
                <a:latin typeface="+mn-lt"/>
                <a:ea typeface="+mn-ea"/>
                <a:cs typeface="+mn-cs"/>
              </a:rPr>
              <a:t>CCAM</a:t>
            </a:r>
            <a:r>
              <a:rPr kumimoji="0" lang="en-US" sz="3600" b="0" i="0" u="none" strike="noStrike" kern="0" cap="none" spc="0" normalizeH="0" baseline="0" noProof="0" dirty="0" smtClean="0">
                <a:ln>
                  <a:noFill/>
                </a:ln>
                <a:solidFill>
                  <a:schemeClr val="tx1"/>
                </a:solidFill>
                <a:effectLst>
                  <a:outerShdw blurRad="38100" dist="38100" dir="2700000" algn="tl">
                    <a:srgbClr val="000000"/>
                  </a:outerShdw>
                </a:effectLst>
                <a:uLnTx/>
                <a:uFillTx/>
                <a:latin typeface="+mn-lt"/>
                <a:ea typeface="+mn-ea"/>
                <a:cs typeface="+mn-cs"/>
              </a:rPr>
              <a:t> should be differentiated from congenital diaphragmatic hernia.</a:t>
            </a:r>
            <a:r>
              <a:rPr kumimoji="0" lang="en-US" sz="3600" b="0" i="1" u="none" strike="noStrike" kern="0" cap="none" spc="0" normalizeH="0" baseline="0" noProof="0" dirty="0" smtClean="0">
                <a:ln>
                  <a:noFill/>
                </a:ln>
                <a:solidFill>
                  <a:schemeClr val="tx1"/>
                </a:solidFill>
                <a:effectLst>
                  <a:outerShdw blurRad="38100" dist="38100" dir="2700000" algn="tl">
                    <a:srgbClr val="000000"/>
                  </a:outerShdw>
                </a:effectLst>
                <a:uLnTx/>
                <a:uFillTx/>
                <a:latin typeface="+mn-lt"/>
                <a:ea typeface="+mn-ea"/>
                <a:cs typeface="+mn-cs"/>
              </a:rPr>
              <a:t> </a:t>
            </a:r>
            <a:r>
              <a:rPr kumimoji="0" lang="en-US" sz="3600" b="0" i="1" u="none" strike="noStrike" kern="0" cap="none" spc="0" normalizeH="0" baseline="0" noProof="0" dirty="0" smtClean="0">
                <a:ln>
                  <a:noFill/>
                </a:ln>
                <a:solidFill>
                  <a:srgbClr val="FFFF00"/>
                </a:solidFill>
                <a:effectLst>
                  <a:outerShdw blurRad="38100" dist="38100" dir="2700000" algn="tl">
                    <a:srgbClr val="000000"/>
                  </a:outerShdw>
                </a:effectLst>
                <a:uLnTx/>
                <a:uFillTx/>
                <a:latin typeface="+mn-lt"/>
                <a:ea typeface="+mn-ea"/>
                <a:cs typeface="+mn-cs"/>
              </a:rPr>
              <a:t>by barium or </a:t>
            </a:r>
            <a:r>
              <a:rPr kumimoji="0" lang="en-US" sz="3600" b="0" i="1" u="none" strike="noStrike" kern="0" cap="none" spc="0" normalizeH="0" baseline="0" noProof="0" dirty="0" err="1" smtClean="0">
                <a:ln>
                  <a:noFill/>
                </a:ln>
                <a:solidFill>
                  <a:srgbClr val="FFFF00"/>
                </a:solidFill>
                <a:effectLst>
                  <a:outerShdw blurRad="38100" dist="38100" dir="2700000" algn="tl">
                    <a:srgbClr val="000000"/>
                  </a:outerShdw>
                </a:effectLst>
                <a:uLnTx/>
                <a:uFillTx/>
                <a:latin typeface="+mn-lt"/>
                <a:ea typeface="+mn-ea"/>
                <a:cs typeface="+mn-cs"/>
              </a:rPr>
              <a:t>omnipaque</a:t>
            </a:r>
            <a:r>
              <a:rPr kumimoji="0" lang="en-US" sz="3600" b="0" i="1" u="none" strike="noStrike" kern="0" cap="none" spc="0" normalizeH="0" baseline="0" noProof="0" dirty="0" smtClean="0">
                <a:ln>
                  <a:noFill/>
                </a:ln>
                <a:solidFill>
                  <a:srgbClr val="FFFF00"/>
                </a:solidFill>
                <a:effectLst>
                  <a:outerShdw blurRad="38100" dist="38100" dir="2700000" algn="tl">
                    <a:srgbClr val="000000"/>
                  </a:outerShdw>
                </a:effectLst>
                <a:uLnTx/>
                <a:uFillTx/>
                <a:latin typeface="+mn-lt"/>
                <a:ea typeface="+mn-ea"/>
                <a:cs typeface="+mn-cs"/>
              </a:rPr>
              <a:t>)</a:t>
            </a:r>
            <a:endParaRPr kumimoji="0" lang="en-US" sz="3600" b="0" i="1" u="none" strike="noStrike" kern="0" cap="none" spc="0" normalizeH="0" baseline="0" noProof="0" dirty="0" smtClean="0">
              <a:ln>
                <a:noFill/>
              </a:ln>
              <a:solidFill>
                <a:srgbClr val="FFFF00"/>
              </a:solidFill>
              <a:effectLst>
                <a:outerShdw blurRad="38100" dist="38100" dir="2700000" algn="tl">
                  <a:srgbClr val="000000"/>
                </a:outerShdw>
              </a:effectLst>
              <a:uLnTx/>
              <a:uFillTx/>
              <a:latin typeface="+mn-lt"/>
              <a:ea typeface="+mn-ea"/>
              <a:cs typeface="+mn-cs"/>
            </a:endParaRPr>
          </a:p>
          <a:p>
            <a:pPr marL="342900" marR="0" lvl="0" indent="-342900" algn="l" defTabSz="914400" rtl="0" eaLnBrk="1" fontAlgn="base" latinLnBrk="0" hangingPunct="1">
              <a:lnSpc>
                <a:spcPct val="100000"/>
              </a:lnSpc>
              <a:spcBef>
                <a:spcPct val="20000"/>
              </a:spcBef>
              <a:spcAft>
                <a:spcPct val="0"/>
              </a:spcAft>
              <a:buClr>
                <a:schemeClr val="hlink"/>
              </a:buClr>
              <a:buSzTx/>
              <a:buFont typeface="Wingdings" panose="05000000000000000000" pitchFamily="2" charset="2"/>
              <a:buChar char="Ø"/>
              <a:defRPr/>
            </a:pPr>
            <a:endParaRPr kumimoji="0" lang="en-US" sz="3600" b="0" i="0" u="none" strike="noStrike" kern="0" cap="none" spc="0" normalizeH="0" baseline="0" noProof="0" dirty="0" smtClean="0">
              <a:ln>
                <a:noFill/>
              </a:ln>
              <a:solidFill>
                <a:schemeClr val="tx1"/>
              </a:solidFill>
              <a:effectLst>
                <a:outerShdw blurRad="38100" dist="38100" dir="2700000" algn="tl">
                  <a:srgbClr val="000000"/>
                </a:outerShdw>
              </a:effectLst>
              <a:uLnTx/>
              <a:uFillTx/>
              <a:latin typeface="+mn-lt"/>
              <a:ea typeface="+mn-ea"/>
              <a:cs typeface="+mn-cs"/>
            </a:endParaRPr>
          </a:p>
          <a:p>
            <a:pPr marL="342900" marR="0" lvl="0" indent="-342900" algn="l" defTabSz="914400" rtl="1" eaLnBrk="1" fontAlgn="base" latinLnBrk="0" hangingPunct="1">
              <a:lnSpc>
                <a:spcPct val="100000"/>
              </a:lnSpc>
              <a:spcBef>
                <a:spcPct val="20000"/>
              </a:spcBef>
              <a:spcAft>
                <a:spcPct val="0"/>
              </a:spcAft>
              <a:buClr>
                <a:schemeClr val="hlink"/>
              </a:buClr>
              <a:buSzTx/>
              <a:buFontTx/>
              <a:buNone/>
              <a:defRPr/>
            </a:pPr>
            <a:endParaRPr kumimoji="0" lang="en-US" sz="3600" b="0" i="0" u="none" strike="noStrike" kern="0" cap="none" spc="0" normalizeH="0" baseline="0" noProof="0" dirty="0" smtClean="0">
              <a:ln>
                <a:noFill/>
              </a:ln>
              <a:solidFill>
                <a:schemeClr val="tx1"/>
              </a:solidFill>
              <a:effectLst>
                <a:outerShdw blurRad="38100" dist="38100" dir="2700000" algn="tl">
                  <a:srgbClr val="000000"/>
                </a:outerShdw>
              </a:effectLst>
              <a:uLnTx/>
              <a:uFillTx/>
              <a:latin typeface="+mn-lt"/>
              <a:ea typeface="+mn-ea"/>
              <a:cs typeface="+mn-cs"/>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8434" name="Slide Number Placeholder 6"/>
          <p:cNvSpPr txBox="1">
            <a:spLocks noGrp="1"/>
          </p:cNvSpPr>
          <p:nvPr>
            <p:ph type="sldNum" sz="quarter" idx="12"/>
          </p:nvPr>
        </p:nvSpPr>
        <p:spPr>
          <a:ln/>
        </p:spPr>
        <p:txBody>
          <a:bodyPr anchor="b" anchorCtr="0"/>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Garamond" panose="02020404030301010803" pitchFamily="18" charset="0"/>
                <a:ea typeface="+mn-ea"/>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5pPr>
          </a:lstStyle>
          <a:p>
            <a:pPr lvl="0" algn="r" eaLnBrk="1" hangingPunct="1">
              <a:buNone/>
            </a:pPr>
            <a:fld id="{9A0DB2DC-4C9A-4742-B13C-FB6460FD3503}" type="slidenum">
              <a:rPr lang="ar-SA" altLang="en-US" sz="1200" dirty="0"/>
            </a:fld>
            <a:endParaRPr lang="ar-SA" altLang="en-US" sz="1200" dirty="0"/>
          </a:p>
        </p:txBody>
      </p:sp>
      <p:pic>
        <p:nvPicPr>
          <p:cNvPr id="18435" name="Picture 7" descr="Adenomat"/>
          <p:cNvPicPr>
            <a:picLocks noGrp="1" noChangeAspect="1"/>
          </p:cNvPicPr>
          <p:nvPr>
            <p:ph sz="half" idx="1"/>
          </p:nvPr>
        </p:nvPicPr>
        <p:blipFill>
          <a:blip r:embed="rId1"/>
          <a:srcRect/>
          <a:stretch>
            <a:fillRect/>
          </a:stretch>
        </p:blipFill>
        <p:spPr>
          <a:xfrm>
            <a:off x="0" y="0"/>
            <a:ext cx="5029200" cy="5694363"/>
          </a:xfrm>
          <a:ln/>
        </p:spPr>
      </p:pic>
      <p:pic>
        <p:nvPicPr>
          <p:cNvPr id="18436" name="Picture 8" descr="Adenomat"/>
          <p:cNvPicPr>
            <a:picLocks noGrp="1" noChangeAspect="1"/>
          </p:cNvPicPr>
          <p:nvPr>
            <p:ph sz="half" idx="2"/>
          </p:nvPr>
        </p:nvPicPr>
        <p:blipFill>
          <a:blip r:embed="rId2"/>
          <a:srcRect/>
          <a:stretch>
            <a:fillRect/>
          </a:stretch>
        </p:blipFill>
        <p:spPr>
          <a:xfrm>
            <a:off x="5257800" y="0"/>
            <a:ext cx="3886200" cy="5105400"/>
          </a:xfrm>
          <a:ln/>
        </p:spPr>
      </p:pic>
      <p:sp>
        <p:nvSpPr>
          <p:cNvPr id="18437" name="Rectangle 6"/>
          <p:cNvSpPr/>
          <p:nvPr/>
        </p:nvSpPr>
        <p:spPr>
          <a:xfrm>
            <a:off x="-76200" y="5608638"/>
            <a:ext cx="5562600" cy="1201737"/>
          </a:xfrm>
          <a:prstGeom prst="rect">
            <a:avLst/>
          </a:prstGeom>
          <a:noFill/>
          <a:ln w="9525">
            <a:noFill/>
          </a:ln>
        </p:spPr>
        <p:txBody>
          <a:bodyPr>
            <a:spAutoFit/>
          </a:bodyPr>
          <a:p>
            <a:pPr rtl="1" eaLnBrk="1" hangingPunct="1"/>
            <a:r>
              <a:rPr lang="en-US" altLang="en-US" dirty="0">
                <a:latin typeface="Garamond" panose="02020404030301010803" pitchFamily="18" charset="0"/>
              </a:rPr>
              <a:t>Air filled space in the left hemithorax and soft tissue masses push the heart to the R.side. No gas continued with the bowel suggesting CCAM , but in congenital hernia there are also air filled space, to dd we need barium study.</a:t>
            </a:r>
            <a:endParaRPr lang="en-US" altLang="en-US" dirty="0">
              <a:latin typeface="Garamond" panose="02020404030301010803" pitchFamily="18" charset="0"/>
            </a:endParaRPr>
          </a:p>
        </p:txBody>
      </p:sp>
      <p:sp>
        <p:nvSpPr>
          <p:cNvPr id="18438" name="Rectangle 7"/>
          <p:cNvSpPr/>
          <p:nvPr/>
        </p:nvSpPr>
        <p:spPr>
          <a:xfrm>
            <a:off x="5410200" y="5105400"/>
            <a:ext cx="3733800" cy="923925"/>
          </a:xfrm>
          <a:prstGeom prst="rect">
            <a:avLst/>
          </a:prstGeom>
          <a:noFill/>
          <a:ln w="9525">
            <a:noFill/>
          </a:ln>
        </p:spPr>
        <p:txBody>
          <a:bodyPr>
            <a:spAutoFit/>
          </a:bodyPr>
          <a:p>
            <a:pPr rtl="1" eaLnBrk="1" hangingPunct="1"/>
            <a:r>
              <a:rPr lang="en-US" altLang="en-US" dirty="0">
                <a:latin typeface="Garamond" panose="02020404030301010803" pitchFamily="18" charset="0"/>
              </a:rPr>
              <a:t>After barium, bowel loops (all GIT)are in the normal site, so no herniation, it is CCAM</a:t>
            </a:r>
            <a:endParaRPr lang="en-US" altLang="en-US" dirty="0">
              <a:latin typeface="Garamond" panose="02020404030301010803" pitchFamily="18" charset="0"/>
            </a:endParaRPr>
          </a:p>
        </p:txBody>
      </p:sp>
      <p:cxnSp>
        <p:nvCxnSpPr>
          <p:cNvPr id="10" name="Straight Connector 9"/>
          <p:cNvCxnSpPr/>
          <p:nvPr/>
        </p:nvCxnSpPr>
        <p:spPr bwMode="auto">
          <a:xfrm rot="5400000">
            <a:off x="4571206" y="6019006"/>
            <a:ext cx="1676400" cy="1588"/>
          </a:xfrm>
          <a:prstGeom prst="line">
            <a:avLst/>
          </a:prstGeom>
          <a:solidFill>
            <a:schemeClr val="accent1"/>
          </a:solidFill>
          <a:ln w="9525" cap="flat" cmpd="sng" algn="ctr">
            <a:solidFill>
              <a:schemeClr val="accent5">
                <a:lumMod val="20000"/>
                <a:lumOff val="80000"/>
              </a:schemeClr>
            </a:solidFill>
            <a:prstDash val="solid"/>
            <a:round/>
            <a:headEnd type="none" w="med" len="med"/>
            <a:tailEnd type="none" w="med" len="med"/>
          </a:ln>
          <a:effectLst/>
        </p:spPr>
      </p:cxn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9458" name="Slide Number Placeholder 6"/>
          <p:cNvSpPr txBox="1">
            <a:spLocks noGrp="1"/>
          </p:cNvSpPr>
          <p:nvPr>
            <p:ph type="sldNum" sz="quarter" idx="12"/>
          </p:nvPr>
        </p:nvSpPr>
        <p:spPr>
          <a:ln/>
        </p:spPr>
        <p:txBody>
          <a:bodyPr anchor="b" anchorCtr="0"/>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Garamond" panose="02020404030301010803" pitchFamily="18" charset="0"/>
                <a:ea typeface="+mn-ea"/>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5pPr>
          </a:lstStyle>
          <a:p>
            <a:pPr lvl="0" algn="r" eaLnBrk="1" hangingPunct="1">
              <a:buNone/>
            </a:pPr>
            <a:fld id="{9A0DB2DC-4C9A-4742-B13C-FB6460FD3503}" type="slidenum">
              <a:rPr lang="ar-SA" altLang="en-US" sz="1200" dirty="0"/>
            </a:fld>
            <a:endParaRPr lang="ar-SA" altLang="en-US" sz="1200" dirty="0"/>
          </a:p>
        </p:txBody>
      </p:sp>
      <p:sp>
        <p:nvSpPr>
          <p:cNvPr id="60425" name="Rectangle 9"/>
          <p:cNvSpPr>
            <a:spLocks noGrp="1" noChangeArrowheads="1"/>
          </p:cNvSpPr>
          <p:nvPr>
            <p:ph type="title"/>
          </p:nvPr>
        </p:nvSpPr>
        <p:spPr>
          <a:xfrm>
            <a:off x="457200" y="-304800"/>
            <a:ext cx="8229600" cy="1143000"/>
          </a:xfrm>
        </p:spPr>
        <p:txBody>
          <a:bodyPr vert="horz" wrap="square" lIns="91440" tIns="45720" rIns="91440" bIns="45720" numCol="1" anchor="ctr" anchorCtr="1" compatLnSpc="1"/>
          <a:lstStyle/>
          <a:p>
            <a:pPr marL="0" marR="0" lvl="0" indent="0" algn="ctr" defTabSz="914400" rtl="1" eaLnBrk="1" fontAlgn="base" latinLnBrk="0" hangingPunct="1">
              <a:lnSpc>
                <a:spcPct val="100000"/>
              </a:lnSpc>
              <a:spcBef>
                <a:spcPct val="0"/>
              </a:spcBef>
              <a:spcAft>
                <a:spcPct val="0"/>
              </a:spcAft>
              <a:buClrTx/>
              <a:buSzTx/>
              <a:buFontTx/>
              <a:buNone/>
              <a:defRPr/>
            </a:pPr>
            <a:r>
              <a:rPr kumimoji="0" lang="en-US" sz="4000" b="1" i="0" u="none" strike="noStrike" kern="0" cap="none" spc="0" normalizeH="0" baseline="0" noProof="0" dirty="0" smtClean="0">
                <a:ln>
                  <a:noFill/>
                </a:ln>
                <a:solidFill>
                  <a:srgbClr val="D49B34"/>
                </a:solidFill>
                <a:effectLst>
                  <a:outerShdw blurRad="38100" dist="38100" dir="2700000" algn="tl">
                    <a:srgbClr val="000000"/>
                  </a:outerShdw>
                </a:effectLst>
                <a:uLnTx/>
                <a:uFillTx/>
                <a:latin typeface="+mj-lt"/>
                <a:ea typeface="+mj-ea"/>
                <a:cs typeface="+mj-cs"/>
              </a:rPr>
              <a:t>….(CCAM)….</a:t>
            </a:r>
            <a:endParaRPr kumimoji="0" lang="en-US" sz="4000" b="1" i="0" u="none" strike="noStrike" kern="0" cap="none" spc="0" normalizeH="0" baseline="0" noProof="0" dirty="0" smtClean="0">
              <a:ln>
                <a:noFill/>
              </a:ln>
              <a:solidFill>
                <a:srgbClr val="D49B34"/>
              </a:solidFill>
              <a:effectLst>
                <a:outerShdw blurRad="38100" dist="38100" dir="2700000" algn="tl">
                  <a:srgbClr val="000000"/>
                </a:outerShdw>
              </a:effectLst>
              <a:uLnTx/>
              <a:uFillTx/>
              <a:latin typeface="+mj-lt"/>
              <a:ea typeface="+mj-ea"/>
              <a:cs typeface="+mj-cs"/>
            </a:endParaRPr>
          </a:p>
        </p:txBody>
      </p:sp>
      <p:pic>
        <p:nvPicPr>
          <p:cNvPr id="19460" name="Picture 8" descr="Rotation of Adenomatoid Malfor"/>
          <p:cNvPicPr>
            <a:picLocks noGrp="1" noChangeAspect="1"/>
          </p:cNvPicPr>
          <p:nvPr>
            <p:ph sz="half" idx="1"/>
          </p:nvPr>
        </p:nvPicPr>
        <p:blipFill>
          <a:blip r:embed="rId1"/>
          <a:srcRect/>
          <a:stretch>
            <a:fillRect/>
          </a:stretch>
        </p:blipFill>
        <p:spPr>
          <a:xfrm>
            <a:off x="0" y="533400"/>
            <a:ext cx="4800600" cy="5257800"/>
          </a:xfrm>
          <a:ln/>
        </p:spPr>
      </p:pic>
      <p:pic>
        <p:nvPicPr>
          <p:cNvPr id="19461" name="Picture 11" descr="Adenomatoid Malfor"/>
          <p:cNvPicPr>
            <a:picLocks noGrp="1" noChangeAspect="1"/>
          </p:cNvPicPr>
          <p:nvPr>
            <p:ph sz="half" idx="2"/>
          </p:nvPr>
        </p:nvPicPr>
        <p:blipFill>
          <a:blip r:embed="rId2"/>
          <a:srcRect/>
          <a:stretch>
            <a:fillRect/>
          </a:stretch>
        </p:blipFill>
        <p:spPr>
          <a:xfrm>
            <a:off x="4953000" y="533400"/>
            <a:ext cx="4191000" cy="4002088"/>
          </a:xfrm>
          <a:ln/>
        </p:spPr>
      </p:pic>
      <p:sp>
        <p:nvSpPr>
          <p:cNvPr id="19462" name="TextBox 7"/>
          <p:cNvSpPr txBox="1"/>
          <p:nvPr/>
        </p:nvSpPr>
        <p:spPr>
          <a:xfrm>
            <a:off x="228600" y="5791200"/>
            <a:ext cx="4572000" cy="1200150"/>
          </a:xfrm>
          <a:prstGeom prst="rect">
            <a:avLst/>
          </a:prstGeom>
          <a:noFill/>
          <a:ln w="9525">
            <a:noFill/>
          </a:ln>
        </p:spPr>
        <p:txBody>
          <a:bodyPr>
            <a:spAutoFit/>
          </a:bodyPr>
          <a:p>
            <a:pPr rtl="1" eaLnBrk="1" hangingPunct="1"/>
            <a:r>
              <a:rPr lang="en-US" altLang="en-US" dirty="0">
                <a:latin typeface="Garamond" panose="02020404030301010803" pitchFamily="18" charset="0"/>
              </a:rPr>
              <a:t>CXR shows water density (opacity like the heart), the heart is pushed to the left, CCAM in the right side .</a:t>
            </a:r>
            <a:endParaRPr lang="en-US" altLang="en-US" dirty="0">
              <a:latin typeface="Garamond" panose="02020404030301010803" pitchFamily="18" charset="0"/>
            </a:endParaRPr>
          </a:p>
          <a:p>
            <a:pPr algn="r" rtl="1" eaLnBrk="1" hangingPunct="1"/>
            <a:endParaRPr lang="en-US" altLang="en-US" dirty="0">
              <a:latin typeface="Garamond" panose="02020404030301010803" pitchFamily="18" charset="0"/>
            </a:endParaRPr>
          </a:p>
        </p:txBody>
      </p:sp>
      <p:sp>
        <p:nvSpPr>
          <p:cNvPr id="19463" name="TextBox 8"/>
          <p:cNvSpPr txBox="1"/>
          <p:nvPr/>
        </p:nvSpPr>
        <p:spPr>
          <a:xfrm>
            <a:off x="5029200" y="4648200"/>
            <a:ext cx="4114800" cy="1477963"/>
          </a:xfrm>
          <a:prstGeom prst="rect">
            <a:avLst/>
          </a:prstGeom>
          <a:noFill/>
          <a:ln w="9525">
            <a:noFill/>
          </a:ln>
        </p:spPr>
        <p:txBody>
          <a:bodyPr>
            <a:spAutoFit/>
          </a:bodyPr>
          <a:p>
            <a:pPr rtl="1" eaLnBrk="1" hangingPunct="1"/>
            <a:r>
              <a:rPr lang="en-US" altLang="en-US" dirty="0">
                <a:latin typeface="Garamond" panose="02020404030301010803" pitchFamily="18" charset="0"/>
              </a:rPr>
              <a:t> CT, shows a cystic mass wih adhesions, the heart is pushed to the opposite side.</a:t>
            </a:r>
            <a:endParaRPr lang="en-US" altLang="en-US" dirty="0">
              <a:latin typeface="Garamond" panose="02020404030301010803" pitchFamily="18" charset="0"/>
            </a:endParaRPr>
          </a:p>
          <a:p>
            <a:pPr rtl="1" eaLnBrk="1" hangingPunct="1"/>
            <a:r>
              <a:rPr lang="en-US" altLang="en-US" dirty="0">
                <a:latin typeface="Garamond" panose="02020404030301010803" pitchFamily="18" charset="0"/>
              </a:rPr>
              <a:t>the the cyst contain fluid and it is not enhanced after iv contrast injection </a:t>
            </a:r>
            <a:endParaRPr lang="en-US" altLang="en-US" dirty="0">
              <a:latin typeface="Garamond" panose="02020404030301010803" pitchFamily="18" charset="0"/>
            </a:endParaRPr>
          </a:p>
          <a:p>
            <a:pPr algn="r" rtl="1" eaLnBrk="1" hangingPunct="1"/>
            <a:endParaRPr lang="en-US" altLang="en-US" dirty="0">
              <a:latin typeface="Garamond" panose="02020404030301010803" pitchFamily="18" charset="0"/>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0482" name="Slide Number Placeholder 5"/>
          <p:cNvSpPr txBox="1">
            <a:spLocks noGrp="1"/>
          </p:cNvSpPr>
          <p:nvPr>
            <p:ph type="sldNum" sz="quarter" idx="12"/>
          </p:nvPr>
        </p:nvSpPr>
        <p:spPr>
          <a:ln/>
        </p:spPr>
        <p:txBody>
          <a:bodyPr anchor="b" anchorCtr="0"/>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Garamond" panose="02020404030301010803" pitchFamily="18" charset="0"/>
                <a:ea typeface="+mn-ea"/>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5pPr>
          </a:lstStyle>
          <a:p>
            <a:pPr lvl="0" algn="r" eaLnBrk="1" hangingPunct="1">
              <a:buNone/>
            </a:pPr>
            <a:fld id="{9A0DB2DC-4C9A-4742-B13C-FB6460FD3503}" type="slidenum">
              <a:rPr lang="ar-SA" altLang="en-US" sz="1200" dirty="0"/>
            </a:fld>
            <a:endParaRPr lang="ar-SA" altLang="en-US" sz="1200" dirty="0"/>
          </a:p>
        </p:txBody>
      </p:sp>
      <p:sp>
        <p:nvSpPr>
          <p:cNvPr id="8194" name="Rectangle 2"/>
          <p:cNvSpPr>
            <a:spLocks noGrp="1" noChangeArrowheads="1"/>
          </p:cNvSpPr>
          <p:nvPr>
            <p:ph type="title"/>
          </p:nvPr>
        </p:nvSpPr>
        <p:spPr>
          <a:xfrm>
            <a:off x="457200" y="228600"/>
            <a:ext cx="8229600" cy="1066800"/>
          </a:xfrm>
        </p:spPr>
        <p:txBody>
          <a:bodyPr vert="horz" wrap="square" lIns="91440" tIns="45720" rIns="91440" bIns="45720" numCol="1" anchor="ctr" anchorCtr="1" compatLnSpc="1"/>
          <a:lstStyle/>
          <a:p>
            <a:pPr marL="0" marR="0" lvl="0" indent="0" algn="ctr" defTabSz="914400" rtl="1" eaLnBrk="1" fontAlgn="base" latinLnBrk="0" hangingPunct="1">
              <a:lnSpc>
                <a:spcPct val="100000"/>
              </a:lnSpc>
              <a:spcBef>
                <a:spcPct val="0"/>
              </a:spcBef>
              <a:spcAft>
                <a:spcPct val="0"/>
              </a:spcAft>
              <a:buClrTx/>
              <a:buSzTx/>
              <a:buFontTx/>
              <a:buNone/>
              <a:defRPr/>
            </a:pPr>
            <a:r>
              <a:rPr kumimoji="0" lang="en-US" sz="5400" b="1" i="0" u="none" strike="noStrike" kern="0" cap="none" spc="0" normalizeH="0" baseline="0" noProof="0" smtClean="0">
                <a:ln>
                  <a:noFill/>
                </a:ln>
                <a:solidFill>
                  <a:srgbClr val="D49B34"/>
                </a:solidFill>
                <a:effectLst>
                  <a:outerShdw blurRad="38100" dist="38100" dir="2700000" algn="tl">
                    <a:srgbClr val="000000"/>
                  </a:outerShdw>
                </a:effectLst>
                <a:uLnTx/>
                <a:uFillTx/>
                <a:latin typeface="+mj-lt"/>
                <a:ea typeface="+mj-ea"/>
                <a:cs typeface="+mj-cs"/>
              </a:rPr>
              <a:t>The  normal Thymus</a:t>
            </a:r>
            <a:endParaRPr kumimoji="0" lang="en-US" sz="5400" b="1" i="0" u="none" strike="noStrike" kern="0" cap="none" spc="0" normalizeH="0" baseline="0" noProof="0" smtClean="0">
              <a:ln>
                <a:noFill/>
              </a:ln>
              <a:solidFill>
                <a:srgbClr val="D49B34"/>
              </a:solidFill>
              <a:effectLst>
                <a:outerShdw blurRad="38100" dist="38100" dir="2700000" algn="tl">
                  <a:srgbClr val="000000"/>
                </a:outerShdw>
              </a:effectLst>
              <a:uLnTx/>
              <a:uFillTx/>
              <a:latin typeface="+mj-lt"/>
              <a:ea typeface="+mj-ea"/>
              <a:cs typeface="+mj-cs"/>
            </a:endParaRPr>
          </a:p>
        </p:txBody>
      </p:sp>
      <p:sp>
        <p:nvSpPr>
          <p:cNvPr id="8195" name="Rectangle 3"/>
          <p:cNvSpPr>
            <a:spLocks noGrp="1" noChangeArrowheads="1"/>
          </p:cNvSpPr>
          <p:nvPr>
            <p:ph idx="1"/>
          </p:nvPr>
        </p:nvSpPr>
        <p:spPr>
          <a:xfrm>
            <a:off x="152400" y="1676400"/>
            <a:ext cx="8839200" cy="5181600"/>
          </a:xfrm>
        </p:spPr>
        <p:txBody>
          <a:bodyPr vert="horz" wrap="square" lIns="91440" tIns="45720" rIns="91440" bIns="45720" numCol="1" anchor="t" anchorCtr="0" compatLnSpc="1"/>
          <a:lstStyle/>
          <a:p>
            <a:pPr marL="342900" marR="0" lvl="0" indent="-342900" algn="l" defTabSz="914400" rtl="0" eaLnBrk="1" fontAlgn="base" latinLnBrk="0" hangingPunct="1">
              <a:lnSpc>
                <a:spcPct val="100000"/>
              </a:lnSpc>
              <a:spcBef>
                <a:spcPct val="20000"/>
              </a:spcBef>
              <a:spcAft>
                <a:spcPct val="0"/>
              </a:spcAft>
              <a:buClr>
                <a:schemeClr val="hlink"/>
              </a:buClr>
              <a:buSzTx/>
              <a:buFont typeface="Wingdings" panose="05000000000000000000" pitchFamily="2" charset="2"/>
              <a:buChar char="q"/>
              <a:defRPr/>
            </a:pPr>
            <a:r>
              <a:rPr kumimoji="0" lang="en-US" sz="3200" b="0" i="0" u="none" strike="noStrike" kern="0" cap="none" spc="0" normalizeH="0" baseline="0" noProof="0" smtClean="0">
                <a:ln>
                  <a:noFill/>
                </a:ln>
                <a:solidFill>
                  <a:schemeClr val="tx1"/>
                </a:solidFill>
                <a:effectLst>
                  <a:outerShdw blurRad="38100" dist="38100" dir="2700000" algn="tl">
                    <a:srgbClr val="000000"/>
                  </a:outerShdw>
                </a:effectLst>
                <a:uLnTx/>
                <a:uFillTx/>
                <a:latin typeface="+mn-lt"/>
                <a:ea typeface="+mn-ea"/>
                <a:cs typeface="+mn-cs"/>
              </a:rPr>
              <a:t> </a:t>
            </a:r>
            <a:r>
              <a:rPr kumimoji="0" lang="en-US" sz="3600" b="0" i="0" u="none" strike="noStrike" kern="0" cap="none" spc="0" normalizeH="0" baseline="0" noProof="0" smtClean="0">
                <a:ln>
                  <a:noFill/>
                </a:ln>
                <a:solidFill>
                  <a:schemeClr val="tx1"/>
                </a:solidFill>
                <a:effectLst>
                  <a:outerShdw blurRad="38100" dist="38100" dir="2700000" algn="tl">
                    <a:srgbClr val="000000"/>
                  </a:outerShdw>
                </a:effectLst>
                <a:uLnTx/>
                <a:uFillTx/>
                <a:latin typeface="+mn-lt"/>
                <a:ea typeface="+mn-ea"/>
                <a:cs typeface="+mn-cs"/>
              </a:rPr>
              <a:t>The thymus is located in the anterior superior                        mediastinum. Its size and shape is variable.</a:t>
            </a:r>
            <a:endParaRPr kumimoji="0" lang="en-US" sz="3600" b="0" i="0" u="none" strike="noStrike" kern="0" cap="none" spc="0" normalizeH="0" baseline="0" noProof="0" smtClean="0">
              <a:ln>
                <a:noFill/>
              </a:ln>
              <a:solidFill>
                <a:schemeClr val="tx1"/>
              </a:solidFill>
              <a:effectLst>
                <a:outerShdw blurRad="38100" dist="38100" dir="2700000" algn="tl">
                  <a:srgbClr val="000000"/>
                </a:outerShdw>
              </a:effectLst>
              <a:uLnTx/>
              <a:uFillTx/>
              <a:latin typeface="+mn-lt"/>
              <a:ea typeface="+mn-ea"/>
              <a:cs typeface="+mn-cs"/>
            </a:endParaRPr>
          </a:p>
          <a:p>
            <a:pPr marL="342900" marR="0" lvl="0" indent="-342900" algn="l" defTabSz="914400" rtl="0" eaLnBrk="1" fontAlgn="base" latinLnBrk="0" hangingPunct="1">
              <a:lnSpc>
                <a:spcPct val="100000"/>
              </a:lnSpc>
              <a:spcBef>
                <a:spcPct val="20000"/>
              </a:spcBef>
              <a:spcAft>
                <a:spcPct val="0"/>
              </a:spcAft>
              <a:buClr>
                <a:schemeClr val="hlink"/>
              </a:buClr>
              <a:buSzTx/>
              <a:buFont typeface="Wingdings" panose="05000000000000000000" pitchFamily="2" charset="2"/>
              <a:buNone/>
              <a:defRPr/>
            </a:pPr>
            <a:r>
              <a:rPr kumimoji="0" lang="en-US" sz="4400" b="1" i="0" u="none" strike="noStrike" kern="0" cap="none" spc="0" normalizeH="0" baseline="0" noProof="0" smtClean="0">
                <a:ln>
                  <a:noFill/>
                </a:ln>
                <a:solidFill>
                  <a:srgbClr val="D49B34"/>
                </a:solidFill>
                <a:effectLst>
                  <a:outerShdw blurRad="38100" dist="38100" dir="2700000" algn="tl">
                    <a:srgbClr val="000000"/>
                  </a:outerShdw>
                </a:effectLst>
                <a:uLnTx/>
                <a:uFillTx/>
                <a:latin typeface="+mn-lt"/>
                <a:ea typeface="+mn-ea"/>
                <a:cs typeface="+mn-cs"/>
              </a:rPr>
              <a:t>  </a:t>
            </a:r>
            <a:r>
              <a:rPr kumimoji="0" lang="en-US" sz="4000" b="1" i="0" u="sng" strike="noStrike" kern="0" cap="none" spc="0" normalizeH="0" baseline="0" noProof="0" smtClean="0">
                <a:ln>
                  <a:noFill/>
                </a:ln>
                <a:solidFill>
                  <a:srgbClr val="D49B34"/>
                </a:solidFill>
                <a:effectLst>
                  <a:outerShdw blurRad="38100" dist="38100" dir="2700000" algn="tl">
                    <a:srgbClr val="000000"/>
                  </a:outerShdw>
                </a:effectLst>
                <a:uLnTx/>
                <a:uFillTx/>
                <a:latin typeface="+mn-lt"/>
                <a:ea typeface="+mn-ea"/>
                <a:cs typeface="+mn-cs"/>
              </a:rPr>
              <a:t>What is sail sign ?</a:t>
            </a:r>
            <a:endParaRPr kumimoji="0" lang="en-US" sz="4000" b="1" i="0" u="sng" strike="noStrike" kern="0" cap="none" spc="0" normalizeH="0" baseline="0" noProof="0" smtClean="0">
              <a:ln>
                <a:noFill/>
              </a:ln>
              <a:solidFill>
                <a:schemeClr val="tx1"/>
              </a:solidFill>
              <a:effectLst>
                <a:outerShdw blurRad="38100" dist="38100" dir="2700000" algn="tl">
                  <a:srgbClr val="000000"/>
                </a:outerShdw>
              </a:effectLst>
              <a:uLnTx/>
              <a:uFillTx/>
              <a:latin typeface="+mn-lt"/>
              <a:ea typeface="+mn-ea"/>
              <a:cs typeface="+mn-cs"/>
            </a:endParaRPr>
          </a:p>
          <a:p>
            <a:pPr marL="342900" marR="0" lvl="0" indent="-342900" algn="l" defTabSz="914400" rtl="0" eaLnBrk="1" fontAlgn="base" latinLnBrk="0" hangingPunct="1">
              <a:lnSpc>
                <a:spcPct val="100000"/>
              </a:lnSpc>
              <a:spcBef>
                <a:spcPct val="20000"/>
              </a:spcBef>
              <a:spcAft>
                <a:spcPct val="0"/>
              </a:spcAft>
              <a:buClr>
                <a:schemeClr val="hlink"/>
              </a:buClr>
              <a:buSzTx/>
              <a:buFont typeface="Wingdings" panose="05000000000000000000" pitchFamily="2" charset="2"/>
              <a:buChar char="q"/>
              <a:defRPr/>
            </a:pPr>
            <a:r>
              <a:rPr kumimoji="0" lang="en-US" sz="3600" b="0" i="0" u="none" strike="noStrike" kern="0" cap="none" spc="0" normalizeH="0" baseline="0" noProof="0" smtClean="0">
                <a:ln>
                  <a:noFill/>
                </a:ln>
                <a:solidFill>
                  <a:schemeClr val="tx1"/>
                </a:solidFill>
                <a:effectLst>
                  <a:outerShdw blurRad="38100" dist="38100" dir="2700000" algn="tl">
                    <a:srgbClr val="000000"/>
                  </a:outerShdw>
                </a:effectLst>
                <a:uLnTx/>
                <a:uFillTx/>
                <a:latin typeface="+mn-lt"/>
                <a:ea typeface="+mn-ea"/>
                <a:cs typeface="+mn-cs"/>
              </a:rPr>
              <a:t> The sail sign refers to the appearance of the prominent thymus in an infant, which have triangular extension out laterally that looks like a sail.</a:t>
            </a:r>
            <a:endParaRPr kumimoji="0" lang="en-US" sz="3600" b="0" i="0" u="none" strike="noStrike" kern="0" cap="none" spc="0" normalizeH="0" baseline="0" noProof="0" smtClean="0">
              <a:ln>
                <a:noFill/>
              </a:ln>
              <a:solidFill>
                <a:schemeClr val="tx1"/>
              </a:solidFill>
              <a:effectLst>
                <a:outerShdw blurRad="38100" dist="38100" dir="2700000" algn="tl">
                  <a:srgbClr val="000000"/>
                </a:outerShdw>
              </a:effectLst>
              <a:uLnTx/>
              <a:uFillTx/>
              <a:latin typeface="+mn-lt"/>
              <a:ea typeface="+mn-ea"/>
              <a:cs typeface="+mn-cs"/>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1506" name="Slide Number Placeholder 4"/>
          <p:cNvSpPr txBox="1">
            <a:spLocks noGrp="1"/>
          </p:cNvSpPr>
          <p:nvPr>
            <p:ph type="sldNum" sz="quarter" idx="12"/>
          </p:nvPr>
        </p:nvSpPr>
        <p:spPr>
          <a:ln/>
        </p:spPr>
        <p:txBody>
          <a:bodyPr anchor="b" anchorCtr="0"/>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Garamond" panose="02020404030301010803" pitchFamily="18" charset="0"/>
                <a:ea typeface="+mn-ea"/>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5pPr>
          </a:lstStyle>
          <a:p>
            <a:pPr lvl="0" algn="r" eaLnBrk="1" hangingPunct="1">
              <a:buNone/>
            </a:pPr>
            <a:fld id="{9A0DB2DC-4C9A-4742-B13C-FB6460FD3503}" type="slidenum">
              <a:rPr lang="ar-SA" altLang="en-US" sz="1200" dirty="0"/>
            </a:fld>
            <a:endParaRPr lang="ar-SA" altLang="en-US" sz="1200" dirty="0"/>
          </a:p>
        </p:txBody>
      </p:sp>
      <p:pic>
        <p:nvPicPr>
          <p:cNvPr id="21507" name="Picture 5" descr="Thymus"/>
          <p:cNvPicPr>
            <a:picLocks noGrp="1" noChangeAspect="1"/>
          </p:cNvPicPr>
          <p:nvPr>
            <p:ph/>
          </p:nvPr>
        </p:nvPicPr>
        <p:blipFill>
          <a:blip r:embed="rId1"/>
          <a:srcRect/>
          <a:stretch>
            <a:fillRect/>
          </a:stretch>
        </p:blipFill>
        <p:spPr>
          <a:xfrm>
            <a:off x="0" y="0"/>
            <a:ext cx="6561138" cy="6049963"/>
          </a:xfrm>
          <a:ln/>
        </p:spPr>
      </p:pic>
      <p:sp>
        <p:nvSpPr>
          <p:cNvPr id="21508" name="TextBox 5"/>
          <p:cNvSpPr txBox="1"/>
          <p:nvPr/>
        </p:nvSpPr>
        <p:spPr>
          <a:xfrm>
            <a:off x="6553200" y="914400"/>
            <a:ext cx="2590800" cy="2032000"/>
          </a:xfrm>
          <a:prstGeom prst="rect">
            <a:avLst/>
          </a:prstGeom>
          <a:noFill/>
          <a:ln w="9525">
            <a:noFill/>
          </a:ln>
        </p:spPr>
        <p:txBody>
          <a:bodyPr>
            <a:spAutoFit/>
          </a:bodyPr>
          <a:p>
            <a:pPr rtl="1" eaLnBrk="1" hangingPunct="1"/>
            <a:r>
              <a:rPr lang="en-US" altLang="en-US" dirty="0">
                <a:latin typeface="Garamond" panose="02020404030301010803" pitchFamily="18" charset="0"/>
              </a:rPr>
              <a:t>Superior medistinal mass looks like triangular laterally well-defined with smooth contour (sail sign), it is normal thymus gland in infant.</a:t>
            </a:r>
            <a:endParaRPr lang="en-US" altLang="en-US" dirty="0">
              <a:latin typeface="Garamond" panose="02020404030301010803" pitchFamily="18" charset="0"/>
            </a:endParaRPr>
          </a:p>
          <a:p>
            <a:pPr algn="r" rtl="1" eaLnBrk="1" hangingPunct="1"/>
            <a:endParaRPr lang="en-US" altLang="en-US" dirty="0">
              <a:latin typeface="Garamond" panose="02020404030301010803" pitchFamily="18" charset="0"/>
            </a:endParaRPr>
          </a:p>
        </p:txBody>
      </p:sp>
      <p:sp>
        <p:nvSpPr>
          <p:cNvPr id="21509" name="TextBox 6"/>
          <p:cNvSpPr txBox="1"/>
          <p:nvPr/>
        </p:nvSpPr>
        <p:spPr>
          <a:xfrm>
            <a:off x="6553200" y="3429000"/>
            <a:ext cx="2590800" cy="1754188"/>
          </a:xfrm>
          <a:prstGeom prst="rect">
            <a:avLst/>
          </a:prstGeom>
          <a:noFill/>
          <a:ln w="9525">
            <a:noFill/>
          </a:ln>
        </p:spPr>
        <p:txBody>
          <a:bodyPr>
            <a:spAutoFit/>
          </a:bodyPr>
          <a:p>
            <a:pPr algn="r" rtl="1" eaLnBrk="1" hangingPunct="1"/>
            <a:r>
              <a:rPr lang="en-US" altLang="en-US" dirty="0">
                <a:latin typeface="Garamond" panose="02020404030301010803" pitchFamily="18" charset="0"/>
              </a:rPr>
              <a:t>In infants the normal mediastinum is wider than adullt because the thymus is larger, and the x-ray is taken in the supine position.</a:t>
            </a:r>
            <a:endParaRPr lang="en-US" altLang="en-US" dirty="0">
              <a:latin typeface="Garamond" panose="02020404030301010803" pitchFamily="18" charset="0"/>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098" name="Slide Number Placeholder 5"/>
          <p:cNvSpPr txBox="1">
            <a:spLocks noGrp="1"/>
          </p:cNvSpPr>
          <p:nvPr>
            <p:ph type="sldNum" sz="quarter" idx="12"/>
          </p:nvPr>
        </p:nvSpPr>
        <p:spPr>
          <a:ln/>
        </p:spPr>
        <p:txBody>
          <a:bodyPr anchor="b" anchorCtr="0"/>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Garamond" panose="02020404030301010803" pitchFamily="18" charset="0"/>
                <a:ea typeface="+mn-ea"/>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5pPr>
          </a:lstStyle>
          <a:p>
            <a:pPr lvl="0" algn="r" eaLnBrk="1" hangingPunct="1">
              <a:buNone/>
            </a:pPr>
            <a:fld id="{9A0DB2DC-4C9A-4742-B13C-FB6460FD3503}" type="slidenum">
              <a:rPr lang="ar-SA" altLang="en-US" sz="1200" dirty="0"/>
            </a:fld>
            <a:endParaRPr lang="ar-SA" altLang="en-US" sz="1200" dirty="0"/>
          </a:p>
        </p:txBody>
      </p:sp>
      <p:sp>
        <p:nvSpPr>
          <p:cNvPr id="192514" name="Rectangle 2"/>
          <p:cNvSpPr>
            <a:spLocks noGrp="1" noChangeArrowheads="1"/>
          </p:cNvSpPr>
          <p:nvPr>
            <p:ph type="title"/>
          </p:nvPr>
        </p:nvSpPr>
        <p:spPr>
          <a:xfrm>
            <a:off x="1219200" y="-152400"/>
            <a:ext cx="5791200" cy="1143000"/>
          </a:xfrm>
        </p:spPr>
        <p:txBody>
          <a:bodyPr vert="horz" wrap="square" lIns="91440" tIns="45720" rIns="91440" bIns="45720" numCol="1" anchor="ctr" anchorCtr="1" compatLnSpc="1"/>
          <a:lstStyle/>
          <a:p>
            <a:pPr marL="0" marR="0" lvl="0" indent="0" algn="ctr" defTabSz="914400" rtl="1" eaLnBrk="1" fontAlgn="base" latinLnBrk="0" hangingPunct="1">
              <a:lnSpc>
                <a:spcPct val="100000"/>
              </a:lnSpc>
              <a:spcBef>
                <a:spcPct val="0"/>
              </a:spcBef>
              <a:spcAft>
                <a:spcPct val="0"/>
              </a:spcAft>
              <a:buClrTx/>
              <a:buSzTx/>
              <a:buFontTx/>
              <a:buNone/>
              <a:defRPr/>
            </a:pPr>
            <a:r>
              <a:rPr kumimoji="0" lang="en-US" sz="6000" b="1" i="0" u="none" strike="noStrike" kern="0" cap="none" spc="0" normalizeH="0" baseline="0" noProof="0" dirty="0" smtClean="0">
                <a:ln>
                  <a:noFill/>
                </a:ln>
                <a:solidFill>
                  <a:srgbClr val="D49B34"/>
                </a:solidFill>
                <a:effectLst>
                  <a:outerShdw blurRad="38100" dist="38100" dir="2700000" algn="tl">
                    <a:srgbClr val="000000"/>
                  </a:outerShdw>
                </a:effectLst>
                <a:uLnTx/>
                <a:uFillTx/>
                <a:latin typeface="+mj-lt"/>
                <a:ea typeface="+mj-ea"/>
                <a:cs typeface="+mj-cs"/>
              </a:rPr>
              <a:t>Pneumonia</a:t>
            </a:r>
            <a:endParaRPr kumimoji="0" lang="en-US" sz="6000" b="1" i="0" u="none" strike="noStrike" kern="0" cap="none" spc="0" normalizeH="0" baseline="0" noProof="0" dirty="0" smtClean="0">
              <a:ln>
                <a:noFill/>
              </a:ln>
              <a:solidFill>
                <a:srgbClr val="D49B34"/>
              </a:solidFill>
              <a:effectLst>
                <a:outerShdw blurRad="38100" dist="38100" dir="2700000" algn="tl">
                  <a:srgbClr val="000000"/>
                </a:outerShdw>
              </a:effectLst>
              <a:uLnTx/>
              <a:uFillTx/>
              <a:latin typeface="+mj-lt"/>
              <a:ea typeface="+mj-ea"/>
              <a:cs typeface="+mj-cs"/>
            </a:endParaRPr>
          </a:p>
        </p:txBody>
      </p:sp>
      <p:sp>
        <p:nvSpPr>
          <p:cNvPr id="192515" name="Rectangle 3"/>
          <p:cNvSpPr>
            <a:spLocks noGrp="1" noChangeArrowheads="1"/>
          </p:cNvSpPr>
          <p:nvPr>
            <p:ph idx="1"/>
          </p:nvPr>
        </p:nvSpPr>
        <p:spPr>
          <a:xfrm>
            <a:off x="0" y="914400"/>
            <a:ext cx="9144000" cy="5410200"/>
          </a:xfrm>
        </p:spPr>
        <p:txBody>
          <a:bodyPr vert="horz" wrap="square" lIns="91440" tIns="45720" rIns="91440" bIns="45720" numCol="1" anchor="t" anchorCtr="0" compatLnSpc="1"/>
          <a:lstStyle/>
          <a:p>
            <a:pPr marL="342900" marR="0" lvl="0" indent="-342900" algn="l" defTabSz="914400" rtl="0" eaLnBrk="1" fontAlgn="base" latinLnBrk="0" hangingPunct="1">
              <a:lnSpc>
                <a:spcPct val="100000"/>
              </a:lnSpc>
              <a:spcBef>
                <a:spcPct val="20000"/>
              </a:spcBef>
              <a:spcAft>
                <a:spcPct val="0"/>
              </a:spcAft>
              <a:buClr>
                <a:schemeClr val="hlink"/>
              </a:buClr>
              <a:buSzTx/>
              <a:buFont typeface="Wingdings" panose="05000000000000000000" pitchFamily="2" charset="2"/>
              <a:buChar char="v"/>
              <a:defRPr/>
            </a:pPr>
            <a:r>
              <a:rPr kumimoji="0" lang="en-US" sz="3600" b="0" i="0" u="none" strike="noStrike" kern="0" cap="none" spc="0" normalizeH="0" baseline="0" noProof="0" dirty="0" smtClean="0">
                <a:ln>
                  <a:noFill/>
                </a:ln>
                <a:solidFill>
                  <a:schemeClr val="tx1"/>
                </a:solidFill>
                <a:effectLst>
                  <a:outerShdw blurRad="38100" dist="38100" dir="2700000" algn="tl">
                    <a:srgbClr val="000000"/>
                  </a:outerShdw>
                </a:effectLst>
                <a:uLnTx/>
                <a:uFillTx/>
                <a:latin typeface="+mn-lt"/>
                <a:ea typeface="+mn-ea"/>
                <a:cs typeface="+mn-cs"/>
              </a:rPr>
              <a:t>Is an inflammation of the lung</a:t>
            </a:r>
            <a:r>
              <a:rPr kumimoji="0" lang="en-US" sz="3200" b="0" i="0" u="none" strike="noStrike" kern="0" cap="none" spc="0" normalizeH="0" baseline="0" noProof="0" dirty="0" smtClean="0">
                <a:ln>
                  <a:noFill/>
                </a:ln>
                <a:solidFill>
                  <a:schemeClr val="tx1"/>
                </a:solidFill>
                <a:effectLst>
                  <a:outerShdw blurRad="38100" dist="38100" dir="2700000" algn="tl">
                    <a:srgbClr val="000000"/>
                  </a:outerShdw>
                </a:effectLst>
                <a:uLnTx/>
                <a:uFillTx/>
                <a:latin typeface="+mn-lt"/>
                <a:ea typeface="+mn-ea"/>
                <a:cs typeface="+mn-cs"/>
              </a:rPr>
              <a:t> caused by                                  bacteria, viruses or chemical irritants.</a:t>
            </a:r>
            <a:endParaRPr kumimoji="0" lang="en-US" sz="3200" b="0" i="0" u="none" strike="noStrike" kern="0" cap="none" spc="0" normalizeH="0" baseline="0" noProof="0" dirty="0" smtClean="0">
              <a:ln>
                <a:noFill/>
              </a:ln>
              <a:solidFill>
                <a:schemeClr val="tx1"/>
              </a:solidFill>
              <a:effectLst>
                <a:outerShdw blurRad="38100" dist="38100" dir="2700000" algn="tl">
                  <a:srgbClr val="000000"/>
                </a:outerShdw>
              </a:effectLst>
              <a:uLnTx/>
              <a:uFillTx/>
              <a:latin typeface="+mn-lt"/>
              <a:ea typeface="+mn-ea"/>
              <a:cs typeface="+mn-cs"/>
            </a:endParaRPr>
          </a:p>
          <a:p>
            <a:pPr marL="342900" marR="0" lvl="0" indent="-342900" algn="l" defTabSz="914400" rtl="0" eaLnBrk="1" fontAlgn="base" latinLnBrk="0" hangingPunct="1">
              <a:lnSpc>
                <a:spcPct val="100000"/>
              </a:lnSpc>
              <a:spcBef>
                <a:spcPct val="20000"/>
              </a:spcBef>
              <a:spcAft>
                <a:spcPct val="0"/>
              </a:spcAft>
              <a:buClr>
                <a:schemeClr val="hlink"/>
              </a:buClr>
              <a:buSzTx/>
              <a:buFont typeface="Wingdings" panose="05000000000000000000" pitchFamily="2" charset="2"/>
              <a:buChar char="v"/>
              <a:defRPr/>
            </a:pPr>
            <a:r>
              <a:rPr kumimoji="0" lang="en-US" sz="3200" b="0" i="0" u="none" strike="noStrike" kern="0" cap="none" spc="0" normalizeH="0" baseline="0" noProof="0" dirty="0" smtClean="0">
                <a:ln>
                  <a:noFill/>
                </a:ln>
                <a:solidFill>
                  <a:schemeClr val="tx1"/>
                </a:solidFill>
                <a:effectLst>
                  <a:outerShdw blurRad="38100" dist="38100" dir="2700000" algn="tl">
                    <a:srgbClr val="000000"/>
                  </a:outerShdw>
                </a:effectLst>
                <a:uLnTx/>
                <a:uFillTx/>
                <a:latin typeface="+mn-lt"/>
                <a:ea typeface="+mn-ea"/>
                <a:cs typeface="+mn-cs"/>
              </a:rPr>
              <a:t>Viral pneumonia is more common in children.</a:t>
            </a:r>
            <a:endParaRPr kumimoji="0" lang="en-US" sz="3200" b="0" i="0" u="none" strike="noStrike" kern="0" cap="none" spc="0" normalizeH="0" baseline="0" noProof="0" dirty="0" smtClean="0">
              <a:ln>
                <a:noFill/>
              </a:ln>
              <a:solidFill>
                <a:schemeClr val="tx1"/>
              </a:solidFill>
              <a:effectLst>
                <a:outerShdw blurRad="38100" dist="38100" dir="2700000" algn="tl">
                  <a:srgbClr val="000000"/>
                </a:outerShdw>
              </a:effectLst>
              <a:uLnTx/>
              <a:uFillTx/>
              <a:latin typeface="+mn-lt"/>
              <a:ea typeface="+mn-ea"/>
              <a:cs typeface="+mn-cs"/>
            </a:endParaRPr>
          </a:p>
          <a:p>
            <a:pPr marL="342900" marR="0" lvl="0" indent="-342900" algn="l" defTabSz="914400" rtl="0" eaLnBrk="1" fontAlgn="base" latinLnBrk="0" hangingPunct="1">
              <a:lnSpc>
                <a:spcPct val="100000"/>
              </a:lnSpc>
              <a:spcBef>
                <a:spcPct val="20000"/>
              </a:spcBef>
              <a:spcAft>
                <a:spcPct val="0"/>
              </a:spcAft>
              <a:buClr>
                <a:schemeClr val="hlink"/>
              </a:buClr>
              <a:buSzTx/>
              <a:buFont typeface="Wingdings" panose="05000000000000000000" pitchFamily="2" charset="2"/>
              <a:buChar char="v"/>
              <a:defRPr/>
            </a:pPr>
            <a:r>
              <a:rPr kumimoji="0" lang="en-US" sz="3200" b="0" i="0" u="none" strike="noStrike" kern="0" cap="none" spc="0" normalizeH="0" baseline="0" noProof="0" dirty="0" smtClean="0">
                <a:ln>
                  <a:noFill/>
                </a:ln>
                <a:solidFill>
                  <a:schemeClr val="tx1"/>
                </a:solidFill>
                <a:effectLst>
                  <a:outerShdw blurRad="38100" dist="38100" dir="2700000" algn="tl">
                    <a:srgbClr val="000000"/>
                  </a:outerShdw>
                </a:effectLst>
                <a:uLnTx/>
                <a:uFillTx/>
                <a:latin typeface="+mn-lt"/>
                <a:ea typeface="+mn-ea"/>
                <a:cs typeface="+mn-cs"/>
              </a:rPr>
              <a:t>Bronchopneumonia: usually refers to a                                 bilateral multifocal areas of consolidation.</a:t>
            </a:r>
            <a:endParaRPr kumimoji="0" lang="en-US" sz="3200" b="0" i="0" u="none" strike="noStrike" kern="0" cap="none" spc="0" normalizeH="0" baseline="0" noProof="0" dirty="0" smtClean="0">
              <a:ln>
                <a:noFill/>
              </a:ln>
              <a:solidFill>
                <a:schemeClr val="tx1"/>
              </a:solidFill>
              <a:effectLst>
                <a:outerShdw blurRad="38100" dist="38100" dir="2700000" algn="tl">
                  <a:srgbClr val="000000"/>
                </a:outerShdw>
              </a:effectLst>
              <a:uLnTx/>
              <a:uFillTx/>
              <a:latin typeface="+mn-lt"/>
              <a:ea typeface="+mn-ea"/>
              <a:cs typeface="+mn-cs"/>
            </a:endParaRPr>
          </a:p>
          <a:p>
            <a:pPr marL="342900" marR="0" lvl="0" indent="-342900" algn="l" defTabSz="914400" rtl="0" eaLnBrk="1" fontAlgn="base" latinLnBrk="0" hangingPunct="1">
              <a:lnSpc>
                <a:spcPct val="100000"/>
              </a:lnSpc>
              <a:spcBef>
                <a:spcPct val="20000"/>
              </a:spcBef>
              <a:spcAft>
                <a:spcPct val="0"/>
              </a:spcAft>
              <a:buClr>
                <a:schemeClr val="hlink"/>
              </a:buClr>
              <a:buSzTx/>
              <a:buFont typeface="Wingdings" panose="05000000000000000000" pitchFamily="2" charset="2"/>
              <a:buChar char="v"/>
              <a:defRPr/>
            </a:pPr>
            <a:r>
              <a:rPr kumimoji="0" lang="en-US" sz="4000" b="0" i="0" u="none" strike="noStrike" kern="0" cap="none" spc="0" normalizeH="0" baseline="0" noProof="0" dirty="0" smtClean="0">
                <a:ln>
                  <a:noFill/>
                </a:ln>
                <a:solidFill>
                  <a:schemeClr val="folHlink"/>
                </a:solidFill>
                <a:effectLst>
                  <a:outerShdw blurRad="38100" dist="38100" dir="2700000" algn="tl">
                    <a:srgbClr val="000000"/>
                  </a:outerShdw>
                </a:effectLst>
                <a:uLnTx/>
                <a:uFillTx/>
                <a:latin typeface="+mn-lt"/>
                <a:ea typeface="+mn-ea"/>
                <a:cs typeface="+mn-cs"/>
              </a:rPr>
              <a:t>What is a </a:t>
            </a:r>
            <a:r>
              <a:rPr kumimoji="0" lang="en-US" sz="4000" b="0" i="0" u="none" strike="noStrike" kern="0" cap="none" spc="0" normalizeH="0" baseline="0" noProof="0" dirty="0" err="1" smtClean="0">
                <a:ln>
                  <a:noFill/>
                </a:ln>
                <a:solidFill>
                  <a:schemeClr val="folHlink"/>
                </a:solidFill>
                <a:effectLst>
                  <a:outerShdw blurRad="38100" dist="38100" dir="2700000" algn="tl">
                    <a:srgbClr val="000000"/>
                  </a:outerShdw>
                </a:effectLst>
                <a:uLnTx/>
                <a:uFillTx/>
                <a:latin typeface="+mn-lt"/>
                <a:ea typeface="+mn-ea"/>
                <a:cs typeface="+mn-cs"/>
              </a:rPr>
              <a:t>pneumatocele</a:t>
            </a:r>
            <a:r>
              <a:rPr kumimoji="0" lang="en-US" sz="4000" b="0" i="0" u="none" strike="noStrike" kern="0" cap="none" spc="0" normalizeH="0" baseline="0" noProof="0" dirty="0" smtClean="0">
                <a:ln>
                  <a:noFill/>
                </a:ln>
                <a:solidFill>
                  <a:schemeClr val="folHlink"/>
                </a:solidFill>
                <a:effectLst>
                  <a:outerShdw blurRad="38100" dist="38100" dir="2700000" algn="tl">
                    <a:srgbClr val="000000"/>
                  </a:outerShdw>
                </a:effectLst>
                <a:uLnTx/>
                <a:uFillTx/>
                <a:latin typeface="+mn-lt"/>
                <a:ea typeface="+mn-ea"/>
                <a:cs typeface="+mn-cs"/>
              </a:rPr>
              <a:t> ?</a:t>
            </a:r>
            <a:endParaRPr kumimoji="0" lang="ar-SA" sz="4000" b="0" i="0" u="none" strike="noStrike" kern="0" cap="none" spc="0" normalizeH="0" baseline="0" noProof="0" dirty="0" smtClean="0">
              <a:ln>
                <a:noFill/>
              </a:ln>
              <a:solidFill>
                <a:schemeClr val="folHlink"/>
              </a:solidFill>
              <a:effectLst>
                <a:outerShdw blurRad="38100" dist="38100" dir="2700000" algn="tl">
                  <a:srgbClr val="000000"/>
                </a:outerShdw>
              </a:effectLst>
              <a:uLnTx/>
              <a:uFillTx/>
              <a:latin typeface="+mn-lt"/>
              <a:ea typeface="+mn-ea"/>
              <a:cs typeface="+mn-cs"/>
            </a:endParaRPr>
          </a:p>
          <a:p>
            <a:pPr marL="342900" marR="0" lvl="0" indent="-342900" algn="l" defTabSz="914400" rtl="0" eaLnBrk="1" fontAlgn="base" latinLnBrk="0" hangingPunct="1">
              <a:lnSpc>
                <a:spcPct val="100000"/>
              </a:lnSpc>
              <a:spcBef>
                <a:spcPct val="20000"/>
              </a:spcBef>
              <a:spcAft>
                <a:spcPct val="0"/>
              </a:spcAft>
              <a:buClr>
                <a:schemeClr val="hlink"/>
              </a:buClr>
              <a:buSzTx/>
              <a:buFont typeface="Wingdings" panose="05000000000000000000" pitchFamily="2" charset="2"/>
              <a:buNone/>
              <a:defRPr/>
            </a:pPr>
            <a:r>
              <a:rPr kumimoji="0" lang="en-US" sz="3200" b="0" i="0" u="none" strike="noStrike" kern="0" cap="none" spc="0" normalizeH="0" baseline="0" noProof="0" dirty="0" smtClean="0">
                <a:ln>
                  <a:noFill/>
                </a:ln>
                <a:solidFill>
                  <a:schemeClr val="tx1"/>
                </a:solidFill>
                <a:effectLst>
                  <a:outerShdw blurRad="38100" dist="38100" dir="2700000" algn="tl">
                    <a:srgbClr val="000000"/>
                  </a:outerShdw>
                </a:effectLst>
                <a:uLnTx/>
                <a:uFillTx/>
                <a:latin typeface="+mn-lt"/>
                <a:ea typeface="+mn-ea"/>
                <a:cs typeface="+mn-cs"/>
              </a:rPr>
              <a:t>    Is a thin walled cavity that may be seen as a                                                                      complication of pneumonia (staphylococcal                   pneumonia), usually resolve without </a:t>
            </a:r>
            <a:r>
              <a:rPr kumimoji="0" lang="en-US" sz="3200" b="0" i="0" u="none" strike="noStrike" kern="0" cap="none" spc="0" normalizeH="0" baseline="0" noProof="0" dirty="0" err="1" smtClean="0">
                <a:ln>
                  <a:noFill/>
                </a:ln>
                <a:solidFill>
                  <a:schemeClr val="tx1"/>
                </a:solidFill>
                <a:effectLst>
                  <a:outerShdw blurRad="38100" dist="38100" dir="2700000" algn="tl">
                    <a:srgbClr val="000000"/>
                  </a:outerShdw>
                </a:effectLst>
                <a:uLnTx/>
                <a:uFillTx/>
                <a:latin typeface="+mn-lt"/>
                <a:ea typeface="+mn-ea"/>
                <a:cs typeface="+mn-cs"/>
              </a:rPr>
              <a:t>sequelae</a:t>
            </a:r>
            <a:endParaRPr kumimoji="0" lang="en-US" sz="2000" b="0" i="0" u="none" strike="noStrike" kern="0" cap="none" spc="0" normalizeH="0" baseline="0" noProof="0" dirty="0" smtClean="0">
              <a:ln>
                <a:noFill/>
              </a:ln>
              <a:solidFill>
                <a:schemeClr val="tx1"/>
              </a:solidFill>
              <a:effectLst>
                <a:outerShdw blurRad="38100" dist="38100" dir="2700000" algn="tl">
                  <a:srgbClr val="000000"/>
                </a:outerShdw>
              </a:effectLst>
              <a:uLnTx/>
              <a:uFillTx/>
              <a:latin typeface="+mn-lt"/>
              <a:ea typeface="+mn-ea"/>
              <a:cs typeface="+mj-cs"/>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2530" name="Slide Number Placeholder 5"/>
          <p:cNvSpPr txBox="1">
            <a:spLocks noGrp="1"/>
          </p:cNvSpPr>
          <p:nvPr>
            <p:ph type="sldNum" sz="quarter" idx="12"/>
          </p:nvPr>
        </p:nvSpPr>
        <p:spPr>
          <a:ln/>
        </p:spPr>
        <p:txBody>
          <a:bodyPr anchor="b" anchorCtr="0"/>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Garamond" panose="02020404030301010803" pitchFamily="18" charset="0"/>
                <a:ea typeface="+mn-ea"/>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5pPr>
          </a:lstStyle>
          <a:p>
            <a:pPr lvl="0" algn="r" eaLnBrk="1" hangingPunct="1">
              <a:buNone/>
            </a:pPr>
            <a:fld id="{9A0DB2DC-4C9A-4742-B13C-FB6460FD3503}" type="slidenum">
              <a:rPr lang="ar-SA" altLang="en-US" sz="1200" dirty="0"/>
            </a:fld>
            <a:endParaRPr lang="ar-SA" altLang="en-US" sz="1200" dirty="0"/>
          </a:p>
        </p:txBody>
      </p:sp>
      <p:sp>
        <p:nvSpPr>
          <p:cNvPr id="5122" name="Rectangle 2"/>
          <p:cNvSpPr>
            <a:spLocks noGrp="1" noChangeArrowheads="1"/>
          </p:cNvSpPr>
          <p:nvPr>
            <p:ph type="title"/>
          </p:nvPr>
        </p:nvSpPr>
        <p:spPr>
          <a:xfrm>
            <a:off x="457200" y="228600"/>
            <a:ext cx="7772400" cy="990600"/>
          </a:xfrm>
        </p:spPr>
        <p:txBody>
          <a:bodyPr vert="horz" wrap="square" lIns="91440" tIns="45720" rIns="91440" bIns="45720" numCol="1" anchor="ctr" anchorCtr="1" compatLnSpc="1"/>
          <a:lstStyle/>
          <a:p>
            <a:pPr marL="0" marR="0" lvl="0" indent="0" algn="ctr" defTabSz="914400" rtl="1" eaLnBrk="1" fontAlgn="base" latinLnBrk="0" hangingPunct="1">
              <a:lnSpc>
                <a:spcPct val="100000"/>
              </a:lnSpc>
              <a:spcBef>
                <a:spcPct val="0"/>
              </a:spcBef>
              <a:spcAft>
                <a:spcPct val="0"/>
              </a:spcAft>
              <a:buClrTx/>
              <a:buSzTx/>
              <a:buFontTx/>
              <a:buNone/>
              <a:defRPr/>
            </a:pPr>
            <a:r>
              <a:rPr kumimoji="0" lang="en-US" sz="5400" b="1" i="0" u="none" strike="noStrike" kern="0" cap="none" spc="0" normalizeH="0" baseline="0" noProof="0" smtClean="0">
                <a:ln>
                  <a:noFill/>
                </a:ln>
                <a:solidFill>
                  <a:srgbClr val="D49B34"/>
                </a:solidFill>
                <a:effectLst>
                  <a:outerShdw blurRad="38100" dist="38100" dir="2700000" algn="tl">
                    <a:srgbClr val="000000"/>
                  </a:outerShdw>
                </a:effectLst>
                <a:uLnTx/>
                <a:uFillTx/>
                <a:latin typeface="+mj-lt"/>
                <a:ea typeface="+mj-ea"/>
                <a:cs typeface="+mj-cs"/>
              </a:rPr>
              <a:t>Pyloric stenosis</a:t>
            </a:r>
            <a:r>
              <a:rPr kumimoji="0" lang="en-US" sz="3600" b="1" i="0" u="none" strike="noStrike" kern="0" cap="none" spc="0" normalizeH="0" baseline="0" noProof="0" smtClean="0">
                <a:ln>
                  <a:noFill/>
                </a:ln>
                <a:solidFill>
                  <a:schemeClr val="tx2"/>
                </a:solidFill>
                <a:effectLst>
                  <a:outerShdw blurRad="38100" dist="38100" dir="2700000" algn="tl">
                    <a:srgbClr val="000000"/>
                  </a:outerShdw>
                </a:effectLst>
                <a:uLnTx/>
                <a:uFillTx/>
                <a:latin typeface="+mj-lt"/>
                <a:ea typeface="+mj-ea"/>
                <a:cs typeface="+mj-cs"/>
              </a:rPr>
              <a:t> </a:t>
            </a:r>
            <a:endParaRPr kumimoji="0" lang="en-US" sz="3600" b="1" i="0" u="none" strike="noStrike" kern="0" cap="none" spc="0" normalizeH="0" baseline="0" noProof="0" smtClean="0">
              <a:ln>
                <a:noFill/>
              </a:ln>
              <a:solidFill>
                <a:schemeClr val="tx2"/>
              </a:solidFill>
              <a:effectLst>
                <a:outerShdw blurRad="38100" dist="38100" dir="2700000" algn="tl">
                  <a:srgbClr val="000000"/>
                </a:outerShdw>
              </a:effectLst>
              <a:uLnTx/>
              <a:uFillTx/>
              <a:latin typeface="+mj-lt"/>
              <a:ea typeface="+mj-ea"/>
              <a:cs typeface="+mj-cs"/>
            </a:endParaRPr>
          </a:p>
        </p:txBody>
      </p:sp>
      <p:sp>
        <p:nvSpPr>
          <p:cNvPr id="5123" name="Rectangle 3"/>
          <p:cNvSpPr>
            <a:spLocks noGrp="1" noChangeArrowheads="1"/>
          </p:cNvSpPr>
          <p:nvPr>
            <p:ph idx="1"/>
          </p:nvPr>
        </p:nvSpPr>
        <p:spPr>
          <a:xfrm>
            <a:off x="228600" y="1447800"/>
            <a:ext cx="8763000" cy="5181600"/>
          </a:xfrm>
        </p:spPr>
        <p:txBody>
          <a:bodyPr vert="horz" wrap="square" lIns="91440" tIns="45720" rIns="91440" bIns="45720" numCol="1" anchor="t" anchorCtr="0" compatLnSpc="1"/>
          <a:lstStyle/>
          <a:p>
            <a:pPr marL="342900" marR="0" lvl="0" indent="-342900" algn="l" defTabSz="914400" rtl="0" eaLnBrk="1" fontAlgn="base" latinLnBrk="0" hangingPunct="1">
              <a:lnSpc>
                <a:spcPct val="100000"/>
              </a:lnSpc>
              <a:spcBef>
                <a:spcPct val="20000"/>
              </a:spcBef>
              <a:spcAft>
                <a:spcPct val="0"/>
              </a:spcAft>
              <a:buClr>
                <a:schemeClr val="hlink"/>
              </a:buClr>
              <a:buSzTx/>
              <a:buFont typeface="Wingdings" panose="05000000000000000000" pitchFamily="2" charset="2"/>
              <a:buChar char="ü"/>
              <a:defRPr/>
            </a:pPr>
            <a:r>
              <a:rPr kumimoji="0" lang="en-US" sz="3200" b="0" i="0" u="none" strike="noStrike" kern="0" cap="none" spc="0" normalizeH="0" baseline="0" noProof="0" smtClean="0">
                <a:ln>
                  <a:noFill/>
                </a:ln>
                <a:solidFill>
                  <a:schemeClr val="tx1"/>
                </a:solidFill>
                <a:effectLst>
                  <a:outerShdw blurRad="38100" dist="38100" dir="2700000" algn="tl">
                    <a:srgbClr val="000000"/>
                  </a:outerShdw>
                </a:effectLst>
                <a:uLnTx/>
                <a:uFillTx/>
                <a:latin typeface="+mn-lt"/>
                <a:ea typeface="+mn-ea"/>
                <a:cs typeface="+mn-cs"/>
              </a:rPr>
              <a:t>Is thickening (hypertrophy) of the pyloric muscle in infancy.</a:t>
            </a:r>
            <a:endParaRPr kumimoji="0" lang="en-US" sz="3200" b="0" i="0" u="none" strike="noStrike" kern="0" cap="none" spc="0" normalizeH="0" baseline="0" noProof="0" smtClean="0">
              <a:ln>
                <a:noFill/>
              </a:ln>
              <a:solidFill>
                <a:schemeClr val="tx1"/>
              </a:solidFill>
              <a:effectLst>
                <a:outerShdw blurRad="38100" dist="38100" dir="2700000" algn="tl">
                  <a:srgbClr val="000000"/>
                </a:outerShdw>
              </a:effectLst>
              <a:uLnTx/>
              <a:uFillTx/>
              <a:latin typeface="+mn-lt"/>
              <a:ea typeface="+mn-ea"/>
              <a:cs typeface="+mn-cs"/>
            </a:endParaRPr>
          </a:p>
          <a:p>
            <a:pPr marL="342900" marR="0" lvl="0" indent="-342900" algn="l" defTabSz="914400" rtl="0" eaLnBrk="1" fontAlgn="base" latinLnBrk="0" hangingPunct="1">
              <a:lnSpc>
                <a:spcPct val="100000"/>
              </a:lnSpc>
              <a:spcBef>
                <a:spcPct val="20000"/>
              </a:spcBef>
              <a:spcAft>
                <a:spcPct val="0"/>
              </a:spcAft>
              <a:buClr>
                <a:schemeClr val="hlink"/>
              </a:buClr>
              <a:buSzTx/>
              <a:buFont typeface="Wingdings" panose="05000000000000000000" pitchFamily="2" charset="2"/>
              <a:buChar char="ü"/>
              <a:defRPr/>
            </a:pPr>
            <a:r>
              <a:rPr kumimoji="0" lang="en-US" sz="3200" b="0" i="0" u="none" strike="noStrike" kern="0" cap="none" spc="0" normalizeH="0" baseline="0" noProof="0" smtClean="0">
                <a:ln>
                  <a:noFill/>
                </a:ln>
                <a:solidFill>
                  <a:schemeClr val="tx1"/>
                </a:solidFill>
                <a:effectLst>
                  <a:outerShdw blurRad="38100" dist="38100" dir="2700000" algn="tl">
                    <a:srgbClr val="000000"/>
                  </a:outerShdw>
                </a:effectLst>
                <a:uLnTx/>
                <a:uFillTx/>
                <a:latin typeface="+mn-lt"/>
                <a:ea typeface="+mn-ea"/>
                <a:cs typeface="+mn-cs"/>
              </a:rPr>
              <a:t> usually present between 3 to 6 weeks after birth, and creates progressive gastric outlet obstruction</a:t>
            </a:r>
            <a:r>
              <a:rPr kumimoji="0" lang="en-US" sz="3600" b="0" i="0" u="none" strike="noStrike" kern="0" cap="none" spc="0" normalizeH="0" baseline="0" noProof="0" smtClean="0">
                <a:ln>
                  <a:noFill/>
                </a:ln>
                <a:solidFill>
                  <a:schemeClr val="tx1"/>
                </a:solidFill>
                <a:effectLst>
                  <a:outerShdw blurRad="38100" dist="38100" dir="2700000" algn="tl">
                    <a:srgbClr val="000000"/>
                  </a:outerShdw>
                </a:effectLst>
                <a:uLnTx/>
                <a:uFillTx/>
                <a:latin typeface="+mn-lt"/>
                <a:ea typeface="+mn-ea"/>
                <a:cs typeface="+mn-cs"/>
              </a:rPr>
              <a:t> .</a:t>
            </a:r>
            <a:endParaRPr kumimoji="0" lang="en-US" sz="3600" b="0" i="0" u="none" strike="noStrike" kern="0" cap="none" spc="0" normalizeH="0" baseline="0" noProof="0" smtClean="0">
              <a:ln>
                <a:noFill/>
              </a:ln>
              <a:solidFill>
                <a:schemeClr val="tx1"/>
              </a:solidFill>
              <a:effectLst>
                <a:outerShdw blurRad="38100" dist="38100" dir="2700000" algn="tl">
                  <a:srgbClr val="000000"/>
                </a:outerShdw>
              </a:effectLst>
              <a:uLnTx/>
              <a:uFillTx/>
              <a:latin typeface="+mn-lt"/>
              <a:ea typeface="+mn-ea"/>
              <a:cs typeface="+mn-cs"/>
            </a:endParaRPr>
          </a:p>
          <a:p>
            <a:pPr marL="342900" marR="0" lvl="0" indent="-342900" algn="l" defTabSz="914400" rtl="0" eaLnBrk="1" fontAlgn="base" latinLnBrk="0" hangingPunct="1">
              <a:lnSpc>
                <a:spcPct val="100000"/>
              </a:lnSpc>
              <a:spcBef>
                <a:spcPct val="20000"/>
              </a:spcBef>
              <a:spcAft>
                <a:spcPct val="0"/>
              </a:spcAft>
              <a:buClr>
                <a:schemeClr val="hlink"/>
              </a:buClr>
              <a:buSzTx/>
              <a:buFont typeface="Wingdings" panose="05000000000000000000" pitchFamily="2" charset="2"/>
              <a:buChar char="ü"/>
              <a:defRPr/>
            </a:pPr>
            <a:r>
              <a:rPr kumimoji="0" lang="en-US" sz="3600" b="0" i="0" u="sng" strike="noStrike" kern="0" cap="none" spc="0" normalizeH="0" baseline="0" noProof="0" smtClean="0">
                <a:ln>
                  <a:noFill/>
                </a:ln>
                <a:solidFill>
                  <a:schemeClr val="tx1"/>
                </a:solidFill>
                <a:effectLst>
                  <a:outerShdw blurRad="38100" dist="38100" dir="2700000" algn="tl">
                    <a:srgbClr val="000000"/>
                  </a:outerShdw>
                </a:effectLst>
                <a:uLnTx/>
                <a:uFillTx/>
                <a:latin typeface="+mn-lt"/>
                <a:ea typeface="+mn-ea"/>
                <a:cs typeface="+mn-cs"/>
              </a:rPr>
              <a:t>Ultrasound</a:t>
            </a:r>
            <a:r>
              <a:rPr kumimoji="0" lang="en-US" sz="3200" b="0" i="0" u="none" strike="noStrike" kern="0" cap="none" spc="0" normalizeH="0" baseline="0" noProof="0" smtClean="0">
                <a:ln>
                  <a:noFill/>
                </a:ln>
                <a:solidFill>
                  <a:schemeClr val="tx1"/>
                </a:solidFill>
                <a:effectLst>
                  <a:outerShdw blurRad="38100" dist="38100" dir="2700000" algn="tl">
                    <a:srgbClr val="000000"/>
                  </a:outerShdw>
                </a:effectLst>
                <a:uLnTx/>
                <a:uFillTx/>
                <a:latin typeface="+mn-lt"/>
                <a:ea typeface="+mn-ea"/>
                <a:cs typeface="+mn-cs"/>
              </a:rPr>
              <a:t> </a:t>
            </a:r>
            <a:r>
              <a:rPr kumimoji="0" lang="en-US" sz="3600" b="0" i="0" u="none" strike="noStrike" kern="0" cap="none" spc="0" normalizeH="0" baseline="0" noProof="0" smtClean="0">
                <a:ln>
                  <a:noFill/>
                </a:ln>
                <a:solidFill>
                  <a:schemeClr val="tx1"/>
                </a:solidFill>
                <a:effectLst>
                  <a:outerShdw blurRad="38100" dist="38100" dir="2700000" algn="tl">
                    <a:srgbClr val="000000"/>
                  </a:outerShdw>
                </a:effectLst>
                <a:uLnTx/>
                <a:uFillTx/>
                <a:latin typeface="+mn-lt"/>
                <a:ea typeface="+mn-ea"/>
                <a:cs typeface="+mn-cs"/>
              </a:rPr>
              <a:t>is the imaging study of choice:</a:t>
            </a:r>
            <a:endParaRPr kumimoji="0" lang="en-US" sz="3600" b="0" i="0" u="none" strike="noStrike" kern="0" cap="none" spc="0" normalizeH="0" baseline="0" noProof="0" smtClean="0">
              <a:ln>
                <a:noFill/>
              </a:ln>
              <a:solidFill>
                <a:schemeClr val="tx1"/>
              </a:solidFill>
              <a:effectLst>
                <a:outerShdw blurRad="38100" dist="38100" dir="2700000" algn="tl">
                  <a:srgbClr val="000000"/>
                </a:outerShdw>
              </a:effectLst>
              <a:uLnTx/>
              <a:uFillTx/>
              <a:latin typeface="+mn-lt"/>
              <a:ea typeface="+mn-ea"/>
              <a:cs typeface="+mn-cs"/>
            </a:endParaRPr>
          </a:p>
          <a:p>
            <a:pPr marL="342900" marR="0" lvl="0" indent="-342900" algn="l" defTabSz="914400" rtl="0" eaLnBrk="1" fontAlgn="base" latinLnBrk="0" hangingPunct="1">
              <a:lnSpc>
                <a:spcPct val="100000"/>
              </a:lnSpc>
              <a:spcBef>
                <a:spcPct val="20000"/>
              </a:spcBef>
              <a:spcAft>
                <a:spcPct val="0"/>
              </a:spcAft>
              <a:buClr>
                <a:schemeClr val="hlink"/>
              </a:buClr>
              <a:buSzTx/>
              <a:buFont typeface="Wingdings" panose="05000000000000000000" pitchFamily="2" charset="2"/>
              <a:buChar char="v"/>
              <a:defRPr/>
            </a:pPr>
            <a:r>
              <a:rPr kumimoji="0" lang="en-US" sz="3200" b="0" i="0" u="none" strike="noStrike" kern="0" cap="none" spc="0" normalizeH="0" baseline="0" noProof="0" smtClean="0">
                <a:ln>
                  <a:noFill/>
                </a:ln>
                <a:solidFill>
                  <a:schemeClr val="tx1"/>
                </a:solidFill>
                <a:effectLst>
                  <a:outerShdw blurRad="38100" dist="38100" dir="2700000" algn="tl">
                    <a:srgbClr val="000000"/>
                  </a:outerShdw>
                </a:effectLst>
                <a:uLnTx/>
                <a:uFillTx/>
                <a:latin typeface="+mn-lt"/>
                <a:ea typeface="+mn-ea"/>
                <a:cs typeface="+mn-cs"/>
              </a:rPr>
              <a:t>  The pyloric channel length more than 16 mm</a:t>
            </a:r>
            <a:endParaRPr kumimoji="0" lang="en-US" sz="3200" b="0" i="0" u="none" strike="noStrike" kern="0" cap="none" spc="0" normalizeH="0" baseline="0" noProof="0" smtClean="0">
              <a:ln>
                <a:noFill/>
              </a:ln>
              <a:solidFill>
                <a:schemeClr val="tx1"/>
              </a:solidFill>
              <a:effectLst>
                <a:outerShdw blurRad="38100" dist="38100" dir="2700000" algn="tl">
                  <a:srgbClr val="000000"/>
                </a:outerShdw>
              </a:effectLst>
              <a:uLnTx/>
              <a:uFillTx/>
              <a:latin typeface="+mn-lt"/>
              <a:ea typeface="+mn-ea"/>
              <a:cs typeface="+mn-cs"/>
            </a:endParaRPr>
          </a:p>
          <a:p>
            <a:pPr marL="342900" marR="0" lvl="0" indent="-342900" algn="l" defTabSz="914400" rtl="0" eaLnBrk="1" fontAlgn="base" latinLnBrk="0" hangingPunct="1">
              <a:lnSpc>
                <a:spcPct val="100000"/>
              </a:lnSpc>
              <a:spcBef>
                <a:spcPct val="20000"/>
              </a:spcBef>
              <a:spcAft>
                <a:spcPct val="0"/>
              </a:spcAft>
              <a:buClr>
                <a:schemeClr val="hlink"/>
              </a:buClr>
              <a:buSzTx/>
              <a:buFont typeface="Wingdings" panose="05000000000000000000" pitchFamily="2" charset="2"/>
              <a:buChar char="v"/>
              <a:defRPr/>
            </a:pPr>
            <a:r>
              <a:rPr kumimoji="0" lang="en-US" sz="3200" b="0" i="0" u="none" strike="noStrike" kern="0" cap="none" spc="0" normalizeH="0" baseline="0" noProof="0" smtClean="0">
                <a:ln>
                  <a:noFill/>
                </a:ln>
                <a:solidFill>
                  <a:schemeClr val="tx1"/>
                </a:solidFill>
                <a:effectLst>
                  <a:outerShdw blurRad="38100" dist="38100" dir="2700000" algn="tl">
                    <a:srgbClr val="000000"/>
                  </a:outerShdw>
                </a:effectLst>
                <a:uLnTx/>
                <a:uFillTx/>
                <a:latin typeface="+mn-lt"/>
                <a:ea typeface="+mn-ea"/>
                <a:cs typeface="+mn-cs"/>
              </a:rPr>
              <a:t>  Single wall thickness of pylorus more than 4mm </a:t>
            </a:r>
            <a:endParaRPr kumimoji="0" lang="en-US" sz="3200" b="0" i="0" u="none" strike="noStrike" kern="0" cap="none" spc="0" normalizeH="0" baseline="0" noProof="0" smtClean="0">
              <a:ln>
                <a:noFill/>
              </a:ln>
              <a:solidFill>
                <a:schemeClr val="tx1"/>
              </a:solidFill>
              <a:effectLst>
                <a:outerShdw blurRad="38100" dist="38100" dir="2700000" algn="tl">
                  <a:srgbClr val="000000"/>
                </a:outerShdw>
              </a:effectLst>
              <a:uLnTx/>
              <a:uFillTx/>
              <a:latin typeface="+mn-lt"/>
              <a:ea typeface="+mn-ea"/>
              <a:cs typeface="+mn-cs"/>
            </a:endParaRPr>
          </a:p>
          <a:p>
            <a:pPr marL="342900" marR="0" lvl="0" indent="-342900" algn="l" defTabSz="914400" rtl="0" eaLnBrk="1" fontAlgn="base" latinLnBrk="0" hangingPunct="1">
              <a:lnSpc>
                <a:spcPct val="100000"/>
              </a:lnSpc>
              <a:spcBef>
                <a:spcPct val="20000"/>
              </a:spcBef>
              <a:spcAft>
                <a:spcPct val="0"/>
              </a:spcAft>
              <a:buClr>
                <a:schemeClr val="hlink"/>
              </a:buClr>
              <a:buSzTx/>
              <a:buFont typeface="Wingdings" panose="05000000000000000000" pitchFamily="2" charset="2"/>
              <a:buChar char="v"/>
              <a:defRPr/>
            </a:pPr>
            <a:r>
              <a:rPr kumimoji="0" lang="en-US" sz="3200" b="0" i="0" u="none" strike="noStrike" kern="0" cap="none" spc="0" normalizeH="0" baseline="0" noProof="0" smtClean="0">
                <a:ln>
                  <a:noFill/>
                </a:ln>
                <a:solidFill>
                  <a:schemeClr val="tx1"/>
                </a:solidFill>
                <a:effectLst>
                  <a:outerShdw blurRad="38100" dist="38100" dir="2700000" algn="tl">
                    <a:srgbClr val="000000"/>
                  </a:outerShdw>
                </a:effectLst>
                <a:uLnTx/>
                <a:uFillTx/>
                <a:latin typeface="+mn-lt"/>
                <a:ea typeface="+mn-ea"/>
                <a:cs typeface="+mn-cs"/>
              </a:rPr>
              <a:t>  Pyloric diameter more than 12 mm </a:t>
            </a:r>
            <a:endParaRPr kumimoji="0" lang="en-US" sz="3200" b="0" i="0" u="none" strike="noStrike" kern="0" cap="none" spc="0" normalizeH="0" baseline="0" noProof="0" smtClean="0">
              <a:ln>
                <a:noFill/>
              </a:ln>
              <a:solidFill>
                <a:schemeClr val="tx1"/>
              </a:solidFill>
              <a:effectLst>
                <a:outerShdw blurRad="38100" dist="38100" dir="2700000" algn="tl">
                  <a:srgbClr val="000000"/>
                </a:outerShdw>
              </a:effectLst>
              <a:uLnTx/>
              <a:uFillTx/>
              <a:latin typeface="+mn-lt"/>
              <a:ea typeface="+mn-ea"/>
              <a:cs typeface="+mn-cs"/>
            </a:endParaRPr>
          </a:p>
        </p:txBody>
      </p:sp>
      <p:sp>
        <p:nvSpPr>
          <p:cNvPr id="5" name="&quot;No&quot; Symbol 4"/>
          <p:cNvSpPr/>
          <p:nvPr/>
        </p:nvSpPr>
        <p:spPr bwMode="auto">
          <a:xfrm>
            <a:off x="7848600" y="304800"/>
            <a:ext cx="1143000" cy="1066800"/>
          </a:xfrm>
          <a:prstGeom prst="noSmoking">
            <a:avLst/>
          </a:prstGeom>
          <a:solidFill>
            <a:srgbClr val="FF0000"/>
          </a:solidFill>
          <a:ln w="9525" cap="flat" cmpd="sng" algn="ctr">
            <a:solidFill>
              <a:srgbClr val="FF0000"/>
            </a:solidFill>
            <a:prstDash val="solid"/>
            <a:round/>
            <a:headEnd type="none" w="med" len="med"/>
            <a:tailEnd type="none" w="med" len="med"/>
          </a:ln>
          <a:effectLst/>
        </p:spPr>
        <p:txBody>
          <a:bodyPr/>
          <a:lstStyle/>
          <a:p>
            <a:pPr marL="0" marR="0" lvl="0" indent="0" algn="r" defTabSz="914400" rtl="1" eaLnBrk="1" fontAlgn="base"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chemeClr val="tx1"/>
              </a:solidFill>
              <a:effectLst/>
              <a:uLnTx/>
              <a:uFillTx/>
              <a:latin typeface="Garamond" panose="02020404030301010803" pitchFamily="18" charset="0"/>
              <a:ea typeface="+mn-ea"/>
              <a:cs typeface="Arial" panose="020B0604020202020204" pitchFamily="34" charset="0"/>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3554" name="Slide Number Placeholder 5"/>
          <p:cNvSpPr txBox="1">
            <a:spLocks noGrp="1"/>
          </p:cNvSpPr>
          <p:nvPr>
            <p:ph type="sldNum" sz="quarter" idx="12"/>
          </p:nvPr>
        </p:nvSpPr>
        <p:spPr>
          <a:ln/>
        </p:spPr>
        <p:txBody>
          <a:bodyPr anchor="b" anchorCtr="0"/>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Garamond" panose="02020404030301010803" pitchFamily="18" charset="0"/>
                <a:ea typeface="+mn-ea"/>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5pPr>
          </a:lstStyle>
          <a:p>
            <a:pPr lvl="0" algn="r" eaLnBrk="1" hangingPunct="1">
              <a:buNone/>
            </a:pPr>
            <a:fld id="{9A0DB2DC-4C9A-4742-B13C-FB6460FD3503}" type="slidenum">
              <a:rPr lang="ar-SA" altLang="en-US" sz="1200" dirty="0"/>
            </a:fld>
            <a:endParaRPr lang="ar-SA" altLang="en-US" sz="1200" dirty="0"/>
          </a:p>
        </p:txBody>
      </p:sp>
      <p:sp>
        <p:nvSpPr>
          <p:cNvPr id="12290" name="Rectangle 2"/>
          <p:cNvSpPr>
            <a:spLocks noGrp="1" noChangeArrowheads="1"/>
          </p:cNvSpPr>
          <p:nvPr>
            <p:ph type="title"/>
          </p:nvPr>
        </p:nvSpPr>
        <p:spPr/>
        <p:txBody>
          <a:bodyPr vert="horz" wrap="square" lIns="91440" tIns="45720" rIns="91440" bIns="45720" numCol="1" anchor="ctr" anchorCtr="1" compatLnSpc="1"/>
          <a:lstStyle/>
          <a:p>
            <a:pPr marL="0" marR="0" lvl="0" indent="0" algn="ctr" defTabSz="914400" rtl="1" eaLnBrk="1" fontAlgn="base" latinLnBrk="0" hangingPunct="1">
              <a:lnSpc>
                <a:spcPct val="100000"/>
              </a:lnSpc>
              <a:spcBef>
                <a:spcPct val="0"/>
              </a:spcBef>
              <a:spcAft>
                <a:spcPct val="0"/>
              </a:spcAft>
              <a:buClrTx/>
              <a:buSzTx/>
              <a:buFontTx/>
              <a:buNone/>
              <a:defRPr/>
            </a:pPr>
            <a:r>
              <a:rPr kumimoji="0" lang="en-US" sz="5400" b="1" i="0" u="none" strike="noStrike" kern="0" cap="none" spc="0" normalizeH="0" baseline="0" noProof="0" smtClean="0">
                <a:ln>
                  <a:noFill/>
                </a:ln>
                <a:solidFill>
                  <a:srgbClr val="D49B34"/>
                </a:solidFill>
                <a:effectLst>
                  <a:outerShdw blurRad="38100" dist="38100" dir="2700000" algn="tl">
                    <a:srgbClr val="000000"/>
                  </a:outerShdw>
                </a:effectLst>
                <a:uLnTx/>
                <a:uFillTx/>
                <a:latin typeface="+mj-lt"/>
                <a:ea typeface="+mj-ea"/>
                <a:cs typeface="+mj-cs"/>
              </a:rPr>
              <a:t>Pyloric stenosis </a:t>
            </a:r>
            <a:r>
              <a:rPr kumimoji="0" lang="en-US" sz="3600" b="1" i="0" u="none" strike="noStrike" kern="0" cap="none" spc="0" normalizeH="0" baseline="0" noProof="0" smtClean="0">
                <a:ln>
                  <a:noFill/>
                </a:ln>
                <a:solidFill>
                  <a:srgbClr val="D49B34"/>
                </a:solidFill>
                <a:effectLst>
                  <a:outerShdw blurRad="38100" dist="38100" dir="2700000" algn="tl">
                    <a:srgbClr val="000000"/>
                  </a:outerShdw>
                </a:effectLst>
                <a:uLnTx/>
                <a:uFillTx/>
                <a:latin typeface="+mj-lt"/>
                <a:ea typeface="+mj-ea"/>
                <a:cs typeface="+mj-cs"/>
              </a:rPr>
              <a:t>/ 2</a:t>
            </a:r>
            <a:r>
              <a:rPr kumimoji="0" lang="en-US" sz="4400" b="1" i="0" u="none" strike="noStrike" kern="0" cap="none" spc="0" normalizeH="0" baseline="0" noProof="0" smtClean="0">
                <a:ln>
                  <a:noFill/>
                </a:ln>
                <a:solidFill>
                  <a:srgbClr val="D49B34"/>
                </a:solidFill>
                <a:effectLst>
                  <a:outerShdw blurRad="38100" dist="38100" dir="2700000" algn="tl">
                    <a:srgbClr val="000000"/>
                  </a:outerShdw>
                </a:effectLst>
                <a:uLnTx/>
                <a:uFillTx/>
                <a:latin typeface="+mj-lt"/>
                <a:ea typeface="+mj-ea"/>
                <a:cs typeface="+mj-cs"/>
              </a:rPr>
              <a:t> </a:t>
            </a:r>
            <a:endParaRPr kumimoji="0" lang="en-US" sz="4400" b="1" i="0" u="none" strike="noStrike" kern="0" cap="none" spc="0" normalizeH="0" baseline="0" noProof="0" smtClean="0">
              <a:ln>
                <a:noFill/>
              </a:ln>
              <a:solidFill>
                <a:srgbClr val="D49B34"/>
              </a:solidFill>
              <a:effectLst>
                <a:outerShdw blurRad="38100" dist="38100" dir="2700000" algn="tl">
                  <a:srgbClr val="000000"/>
                </a:outerShdw>
              </a:effectLst>
              <a:uLnTx/>
              <a:uFillTx/>
              <a:latin typeface="+mj-lt"/>
              <a:ea typeface="+mj-ea"/>
              <a:cs typeface="+mj-cs"/>
            </a:endParaRPr>
          </a:p>
        </p:txBody>
      </p:sp>
      <p:sp>
        <p:nvSpPr>
          <p:cNvPr id="12291" name="Rectangle 3"/>
          <p:cNvSpPr>
            <a:spLocks noGrp="1" noChangeArrowheads="1"/>
          </p:cNvSpPr>
          <p:nvPr>
            <p:ph idx="1"/>
          </p:nvPr>
        </p:nvSpPr>
        <p:spPr>
          <a:xfrm>
            <a:off x="228600" y="1905000"/>
            <a:ext cx="8686800" cy="4191000"/>
          </a:xfrm>
        </p:spPr>
        <p:txBody>
          <a:bodyPr vert="horz" wrap="square" lIns="91440" tIns="45720" rIns="91440" bIns="45720" numCol="1" anchor="t" anchorCtr="0" compatLnSpc="1"/>
          <a:lstStyle/>
          <a:p>
            <a:pPr marL="342900" marR="0" lvl="0" indent="-342900" algn="l" defTabSz="914400" rtl="1" eaLnBrk="1" fontAlgn="base" latinLnBrk="0" hangingPunct="1">
              <a:lnSpc>
                <a:spcPct val="100000"/>
              </a:lnSpc>
              <a:spcBef>
                <a:spcPct val="20000"/>
              </a:spcBef>
              <a:spcAft>
                <a:spcPct val="0"/>
              </a:spcAft>
              <a:buClr>
                <a:schemeClr val="hlink"/>
              </a:buClr>
              <a:buSzTx/>
              <a:buFontTx/>
              <a:buNone/>
              <a:defRPr/>
            </a:pPr>
            <a:r>
              <a:rPr kumimoji="0" lang="en-US" altLang="en-US" sz="3600" b="1" i="0" u="none" strike="noStrike" kern="0" cap="none" spc="0" normalizeH="0" baseline="0" noProof="0" smtClean="0">
                <a:ln>
                  <a:noFill/>
                </a:ln>
                <a:solidFill>
                  <a:schemeClr val="tx1"/>
                </a:solidFill>
                <a:effectLst>
                  <a:outerShdw blurRad="38100" dist="38100" dir="2700000" algn="tl">
                    <a:srgbClr val="000000"/>
                  </a:outerShdw>
                </a:effectLst>
                <a:uLnTx/>
                <a:uFillTx/>
                <a:latin typeface="+mn-lt"/>
                <a:ea typeface="+mn-ea"/>
                <a:cs typeface="+mn-cs"/>
              </a:rPr>
              <a:t>   The barium study reveal :     </a:t>
            </a:r>
            <a:endParaRPr kumimoji="0" lang="en-US" altLang="en-US" sz="3600" b="1" i="0" u="none" strike="noStrike" kern="0" cap="none" spc="0" normalizeH="0" baseline="0" noProof="0" smtClean="0">
              <a:ln>
                <a:noFill/>
              </a:ln>
              <a:solidFill>
                <a:schemeClr val="tx1"/>
              </a:solidFill>
              <a:effectLst>
                <a:outerShdw blurRad="38100" dist="38100" dir="2700000" algn="tl">
                  <a:srgbClr val="000000"/>
                </a:outerShdw>
              </a:effectLst>
              <a:uLnTx/>
              <a:uFillTx/>
              <a:latin typeface="+mn-lt"/>
              <a:ea typeface="+mn-ea"/>
              <a:cs typeface="+mn-cs"/>
            </a:endParaRPr>
          </a:p>
          <a:p>
            <a:pPr marL="342900" marR="0" lvl="0" indent="-342900" algn="l" defTabSz="914400" rtl="0" eaLnBrk="1" fontAlgn="base" latinLnBrk="0" hangingPunct="1">
              <a:lnSpc>
                <a:spcPct val="100000"/>
              </a:lnSpc>
              <a:spcBef>
                <a:spcPct val="20000"/>
              </a:spcBef>
              <a:spcAft>
                <a:spcPct val="0"/>
              </a:spcAft>
              <a:buClr>
                <a:schemeClr val="hlink"/>
              </a:buClr>
              <a:buSzTx/>
              <a:buFont typeface="Wingdings" panose="05000000000000000000" pitchFamily="2" charset="2"/>
              <a:buChar char="q"/>
              <a:defRPr/>
            </a:pPr>
            <a:r>
              <a:rPr kumimoji="0" lang="en-US" altLang="en-US" sz="3600" b="0" i="0" u="none" strike="noStrike" kern="0" cap="none" spc="0" normalizeH="0" baseline="0" noProof="0" smtClean="0">
                <a:ln>
                  <a:noFill/>
                </a:ln>
                <a:solidFill>
                  <a:schemeClr val="tx1"/>
                </a:solidFill>
                <a:effectLst>
                  <a:outerShdw blurRad="38100" dist="38100" dir="2700000" algn="tl">
                    <a:srgbClr val="000000"/>
                  </a:outerShdw>
                </a:effectLst>
                <a:uLnTx/>
                <a:uFillTx/>
                <a:latin typeface="+mn-lt"/>
                <a:ea typeface="+mn-ea"/>
                <a:cs typeface="+mn-cs"/>
              </a:rPr>
              <a:t>The stomach is distended with delayed                                       gastric emptying .</a:t>
            </a:r>
            <a:endParaRPr kumimoji="0" lang="en-US" altLang="en-US" sz="3600" b="0" i="0" u="none" strike="noStrike" kern="0" cap="none" spc="0" normalizeH="0" baseline="0" noProof="0" smtClean="0">
              <a:ln>
                <a:noFill/>
              </a:ln>
              <a:solidFill>
                <a:schemeClr val="tx1"/>
              </a:solidFill>
              <a:effectLst>
                <a:outerShdw blurRad="38100" dist="38100" dir="2700000" algn="tl">
                  <a:srgbClr val="000000"/>
                </a:outerShdw>
              </a:effectLst>
              <a:uLnTx/>
              <a:uFillTx/>
              <a:latin typeface="+mn-lt"/>
              <a:ea typeface="+mn-ea"/>
              <a:cs typeface="+mn-cs"/>
            </a:endParaRPr>
          </a:p>
          <a:p>
            <a:pPr marL="342900" marR="0" lvl="0" indent="-342900" algn="l" defTabSz="914400" rtl="0" eaLnBrk="1" fontAlgn="base" latinLnBrk="0" hangingPunct="1">
              <a:lnSpc>
                <a:spcPct val="100000"/>
              </a:lnSpc>
              <a:spcBef>
                <a:spcPct val="20000"/>
              </a:spcBef>
              <a:spcAft>
                <a:spcPct val="0"/>
              </a:spcAft>
              <a:buClr>
                <a:schemeClr val="hlink"/>
              </a:buClr>
              <a:buSzTx/>
              <a:buFont typeface="Wingdings" panose="05000000000000000000" pitchFamily="2" charset="2"/>
              <a:buNone/>
              <a:defRPr/>
            </a:pPr>
            <a:endParaRPr kumimoji="0" lang="en-US" altLang="en-US" sz="3600" b="0" i="0" u="none" strike="noStrike" kern="0" cap="none" spc="0" normalizeH="0" baseline="0" noProof="0" smtClean="0">
              <a:ln>
                <a:noFill/>
              </a:ln>
              <a:solidFill>
                <a:schemeClr val="tx1"/>
              </a:solidFill>
              <a:effectLst>
                <a:outerShdw blurRad="38100" dist="38100" dir="2700000" algn="tl">
                  <a:srgbClr val="000000"/>
                </a:outerShdw>
              </a:effectLst>
              <a:uLnTx/>
              <a:uFillTx/>
              <a:latin typeface="+mn-lt"/>
              <a:ea typeface="+mn-ea"/>
              <a:cs typeface="+mn-cs"/>
            </a:endParaRPr>
          </a:p>
          <a:p>
            <a:pPr marL="342900" marR="0" lvl="0" indent="-342900" algn="l" defTabSz="914400" rtl="0" eaLnBrk="1" fontAlgn="base" latinLnBrk="0" hangingPunct="1">
              <a:lnSpc>
                <a:spcPct val="100000"/>
              </a:lnSpc>
              <a:spcBef>
                <a:spcPct val="20000"/>
              </a:spcBef>
              <a:spcAft>
                <a:spcPct val="0"/>
              </a:spcAft>
              <a:buClr>
                <a:schemeClr val="hlink"/>
              </a:buClr>
              <a:buSzTx/>
              <a:buFont typeface="Wingdings" panose="05000000000000000000" pitchFamily="2" charset="2"/>
              <a:buChar char="q"/>
              <a:defRPr/>
            </a:pPr>
            <a:r>
              <a:rPr kumimoji="0" lang="en-US" altLang="en-US" sz="3600" b="0" i="0" u="none" strike="noStrike" kern="0" cap="none" spc="0" normalizeH="0" baseline="0" noProof="0" smtClean="0">
                <a:ln>
                  <a:noFill/>
                </a:ln>
                <a:solidFill>
                  <a:schemeClr val="tx1"/>
                </a:solidFill>
                <a:effectLst>
                  <a:outerShdw blurRad="38100" dist="38100" dir="2700000" algn="tl">
                    <a:srgbClr val="000000"/>
                  </a:outerShdw>
                </a:effectLst>
                <a:uLnTx/>
                <a:uFillTx/>
                <a:latin typeface="+mn-lt"/>
                <a:ea typeface="+mn-ea"/>
                <a:cs typeface="+mn-cs"/>
              </a:rPr>
              <a:t>The pyloric canal is elongated and narrowed.</a:t>
            </a:r>
            <a:endParaRPr kumimoji="0" lang="en-US" altLang="en-US" sz="3600" b="0" i="0" u="none" strike="noStrike" kern="0" cap="none" spc="0" normalizeH="0" baseline="0" noProof="0" smtClean="0">
              <a:ln>
                <a:noFill/>
              </a:ln>
              <a:solidFill>
                <a:schemeClr val="tx1"/>
              </a:solidFill>
              <a:effectLst>
                <a:outerShdw blurRad="38100" dist="38100" dir="2700000" algn="tl">
                  <a:srgbClr val="000000"/>
                </a:outerShdw>
              </a:effectLst>
              <a:uLnTx/>
              <a:uFillTx/>
              <a:latin typeface="+mn-lt"/>
              <a:ea typeface="+mn-ea"/>
              <a:cs typeface="+mn-cs"/>
            </a:endParaRPr>
          </a:p>
          <a:p>
            <a:pPr marL="342900" marR="0" lvl="0" indent="-342900" algn="l" defTabSz="914400" rtl="0" eaLnBrk="1" fontAlgn="base" latinLnBrk="0" hangingPunct="1">
              <a:lnSpc>
                <a:spcPct val="100000"/>
              </a:lnSpc>
              <a:spcBef>
                <a:spcPct val="20000"/>
              </a:spcBef>
              <a:spcAft>
                <a:spcPct val="0"/>
              </a:spcAft>
              <a:buClr>
                <a:schemeClr val="hlink"/>
              </a:buClr>
              <a:buSzTx/>
              <a:buFontTx/>
              <a:buNone/>
              <a:defRPr/>
            </a:pPr>
            <a:r>
              <a:rPr kumimoji="0" lang="en-US" altLang="en-US" sz="3600" b="0" i="0" u="none" strike="noStrike" kern="0" cap="none" spc="0" normalizeH="0" baseline="0" noProof="0" smtClean="0">
                <a:ln>
                  <a:noFill/>
                </a:ln>
                <a:solidFill>
                  <a:schemeClr val="tx1"/>
                </a:solidFill>
                <a:effectLst>
                  <a:outerShdw blurRad="38100" dist="38100" dir="2700000" algn="tl">
                    <a:srgbClr val="000000"/>
                  </a:outerShdw>
                </a:effectLst>
                <a:uLnTx/>
                <a:uFillTx/>
                <a:latin typeface="+mn-lt"/>
                <a:ea typeface="+mn-ea"/>
                <a:cs typeface="+mn-cs"/>
              </a:rPr>
              <a:t>    (</a:t>
            </a:r>
            <a:r>
              <a:rPr kumimoji="0" lang="en-US" altLang="en-US" sz="3600" b="0" i="0" u="none" strike="noStrike" kern="0" cap="none" spc="0" normalizeH="0" baseline="0" noProof="0" smtClean="0">
                <a:ln>
                  <a:noFill/>
                </a:ln>
                <a:solidFill>
                  <a:srgbClr val="FF3300"/>
                </a:solidFill>
                <a:effectLst>
                  <a:outerShdw blurRad="38100" dist="38100" dir="2700000" algn="tl">
                    <a:srgbClr val="000000"/>
                  </a:outerShdw>
                </a:effectLst>
                <a:uLnTx/>
                <a:uFillTx/>
                <a:latin typeface="+mn-lt"/>
                <a:ea typeface="+mn-ea"/>
                <a:cs typeface="+mn-cs"/>
              </a:rPr>
              <a:t>String Sign)</a:t>
            </a:r>
            <a:endParaRPr kumimoji="0" lang="en-US" altLang="en-US" sz="3600" b="0" i="0" u="none" strike="noStrike" kern="0" cap="none" spc="0" normalizeH="0" baseline="0" noProof="0" smtClean="0">
              <a:ln>
                <a:noFill/>
              </a:ln>
              <a:solidFill>
                <a:srgbClr val="FF3300"/>
              </a:solidFill>
              <a:effectLst>
                <a:outerShdw blurRad="38100" dist="38100" dir="2700000" algn="tl">
                  <a:srgbClr val="000000"/>
                </a:outerShdw>
              </a:effectLst>
              <a:uLnTx/>
              <a:uFillTx/>
              <a:latin typeface="+mn-lt"/>
              <a:ea typeface="+mn-ea"/>
              <a:cs typeface="+mn-cs"/>
            </a:endParaRPr>
          </a:p>
          <a:p>
            <a:pPr marL="342900" marR="0" lvl="0" indent="-342900" algn="l" defTabSz="914400" rtl="1" eaLnBrk="1" fontAlgn="base" latinLnBrk="0" hangingPunct="1">
              <a:lnSpc>
                <a:spcPct val="100000"/>
              </a:lnSpc>
              <a:spcBef>
                <a:spcPct val="20000"/>
              </a:spcBef>
              <a:spcAft>
                <a:spcPct val="0"/>
              </a:spcAft>
              <a:buClr>
                <a:schemeClr val="hlink"/>
              </a:buClr>
              <a:buSzTx/>
              <a:buFontTx/>
              <a:buNone/>
              <a:defRPr/>
            </a:pPr>
            <a:endParaRPr kumimoji="0" lang="en-US" altLang="en-US" sz="3600" b="0" i="0" u="none" strike="noStrike" kern="0" cap="none" spc="0" normalizeH="0" baseline="0" noProof="0" smtClean="0">
              <a:ln>
                <a:noFill/>
              </a:ln>
              <a:solidFill>
                <a:schemeClr val="tx1"/>
              </a:solidFill>
              <a:effectLst>
                <a:outerShdw blurRad="38100" dist="38100" dir="2700000" algn="tl">
                  <a:srgbClr val="000000"/>
                </a:outerShdw>
              </a:effectLst>
              <a:uLnTx/>
              <a:uFillTx/>
              <a:latin typeface="+mn-lt"/>
              <a:ea typeface="+mn-ea"/>
              <a:cs typeface="+mn-cs"/>
            </a:endParaRPr>
          </a:p>
          <a:p>
            <a:pPr marL="342900" marR="0" lvl="0" indent="-342900" algn="l" defTabSz="914400" rtl="1" eaLnBrk="1" fontAlgn="base" latinLnBrk="0" hangingPunct="1">
              <a:lnSpc>
                <a:spcPct val="100000"/>
              </a:lnSpc>
              <a:spcBef>
                <a:spcPct val="20000"/>
              </a:spcBef>
              <a:spcAft>
                <a:spcPct val="0"/>
              </a:spcAft>
              <a:buClr>
                <a:schemeClr val="hlink"/>
              </a:buClr>
              <a:buSzTx/>
              <a:buFontTx/>
              <a:buNone/>
              <a:defRPr/>
            </a:pPr>
            <a:endParaRPr kumimoji="0" lang="en-US" altLang="en-US" sz="3600" b="1" i="0" u="none" strike="noStrike" kern="0" cap="none" spc="0" normalizeH="0" baseline="0" noProof="0" smtClean="0">
              <a:ln>
                <a:noFill/>
              </a:ln>
              <a:solidFill>
                <a:schemeClr val="tx1"/>
              </a:solidFill>
              <a:effectLst>
                <a:outerShdw blurRad="38100" dist="38100" dir="2700000" algn="tl">
                  <a:srgbClr val="000000"/>
                </a:outerShdw>
              </a:effectLst>
              <a:uLnTx/>
              <a:uFillTx/>
              <a:latin typeface="+mn-lt"/>
              <a:ea typeface="+mn-ea"/>
              <a:cs typeface="+mn-cs"/>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4578" name="Slide Number Placeholder 3"/>
          <p:cNvSpPr txBox="1">
            <a:spLocks noGrp="1"/>
          </p:cNvSpPr>
          <p:nvPr>
            <p:ph type="sldNum" sz="quarter" idx="12"/>
          </p:nvPr>
        </p:nvSpPr>
        <p:spPr>
          <a:ln/>
        </p:spPr>
        <p:txBody>
          <a:bodyPr anchor="b" anchorCtr="0"/>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Garamond" panose="02020404030301010803" pitchFamily="18" charset="0"/>
                <a:ea typeface="+mn-ea"/>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5pPr>
          </a:lstStyle>
          <a:p>
            <a:pPr lvl="0" algn="r" eaLnBrk="1" hangingPunct="1">
              <a:buNone/>
            </a:pPr>
            <a:fld id="{9A0DB2DC-4C9A-4742-B13C-FB6460FD3503}" type="slidenum">
              <a:rPr lang="ar-SA" altLang="en-US" sz="1200" dirty="0"/>
            </a:fld>
            <a:endParaRPr lang="ar-SA" altLang="en-US" sz="1200" dirty="0"/>
          </a:p>
        </p:txBody>
      </p:sp>
      <p:pic>
        <p:nvPicPr>
          <p:cNvPr id="24579" name="Picture 4"/>
          <p:cNvPicPr>
            <a:picLocks noChangeAspect="1"/>
          </p:cNvPicPr>
          <p:nvPr/>
        </p:nvPicPr>
        <p:blipFill>
          <a:blip r:embed="rId1"/>
          <a:stretch>
            <a:fillRect/>
          </a:stretch>
        </p:blipFill>
        <p:spPr>
          <a:xfrm>
            <a:off x="228600" y="0"/>
            <a:ext cx="5867400" cy="6858000"/>
          </a:xfrm>
          <a:prstGeom prst="rect">
            <a:avLst/>
          </a:prstGeom>
          <a:noFill/>
          <a:ln w="9525">
            <a:noFill/>
          </a:ln>
        </p:spPr>
      </p:pic>
      <p:sp>
        <p:nvSpPr>
          <p:cNvPr id="24580" name="Rectangle 5"/>
          <p:cNvSpPr/>
          <p:nvPr/>
        </p:nvSpPr>
        <p:spPr>
          <a:xfrm>
            <a:off x="6096000" y="533400"/>
            <a:ext cx="3048000" cy="923925"/>
          </a:xfrm>
          <a:prstGeom prst="rect">
            <a:avLst/>
          </a:prstGeom>
          <a:noFill/>
          <a:ln w="9525">
            <a:noFill/>
          </a:ln>
        </p:spPr>
        <p:txBody>
          <a:bodyPr>
            <a:spAutoFit/>
          </a:bodyPr>
          <a:p>
            <a:pPr rtl="1" eaLnBrk="1" hangingPunct="1"/>
            <a:r>
              <a:rPr lang="en-US" altLang="en-US" dirty="0">
                <a:latin typeface="Garamond" panose="02020404030301010803" pitchFamily="18" charset="0"/>
              </a:rPr>
              <a:t>Pyloric stenosis:</a:t>
            </a:r>
            <a:endParaRPr lang="en-US" altLang="en-US" dirty="0">
              <a:latin typeface="Garamond" panose="02020404030301010803" pitchFamily="18" charset="0"/>
            </a:endParaRPr>
          </a:p>
          <a:p>
            <a:pPr rtl="1" eaLnBrk="1" hangingPunct="1"/>
            <a:r>
              <a:rPr lang="en-US" altLang="en-US" dirty="0">
                <a:latin typeface="Garamond" panose="02020404030301010803" pitchFamily="18" charset="0"/>
              </a:rPr>
              <a:t>Thickening of the wall of the pylorus . Muscle hypertrophy</a:t>
            </a:r>
            <a:endParaRPr lang="en-US" altLang="en-US" dirty="0">
              <a:latin typeface="Garamond" panose="02020404030301010803" pitchFamily="18" charset="0"/>
            </a:endParaRPr>
          </a:p>
        </p:txBody>
      </p:sp>
      <p:sp>
        <p:nvSpPr>
          <p:cNvPr id="24581" name="Left Brace 6"/>
          <p:cNvSpPr/>
          <p:nvPr/>
        </p:nvSpPr>
        <p:spPr>
          <a:xfrm rot="-1607809">
            <a:off x="2012950" y="2698750"/>
            <a:ext cx="227013" cy="873125"/>
          </a:xfrm>
          <a:prstGeom prst="leftBrace">
            <a:avLst>
              <a:gd name="adj1" fmla="val 8333"/>
              <a:gd name="adj2" fmla="val 50000"/>
            </a:avLst>
          </a:prstGeom>
          <a:noFill/>
          <a:ln w="9525" cap="flat" cmpd="sng">
            <a:solidFill>
              <a:srgbClr val="FF0000"/>
            </a:solidFill>
            <a:prstDash val="solid"/>
            <a:headEnd type="none" w="med" len="med"/>
            <a:tailEnd type="none" w="med" len="med"/>
          </a:ln>
        </p:spPr>
        <p:txBody>
          <a:bodyPr/>
          <a:p>
            <a:pPr algn="r" rtl="1" eaLnBrk="1" hangingPunct="1"/>
            <a:endParaRPr lang="en-US" altLang="en-US" dirty="0">
              <a:latin typeface="Garamond" panose="02020404030301010803" pitchFamily="18" charset="0"/>
            </a:endParaRPr>
          </a:p>
        </p:txBody>
      </p:sp>
      <p:sp>
        <p:nvSpPr>
          <p:cNvPr id="24582" name="Left Brace 7"/>
          <p:cNvSpPr/>
          <p:nvPr/>
        </p:nvSpPr>
        <p:spPr>
          <a:xfrm rot="-1607809">
            <a:off x="2622550" y="3860800"/>
            <a:ext cx="265113" cy="688975"/>
          </a:xfrm>
          <a:prstGeom prst="leftBrace">
            <a:avLst>
              <a:gd name="adj1" fmla="val 8313"/>
              <a:gd name="adj2" fmla="val 50000"/>
            </a:avLst>
          </a:prstGeom>
          <a:noFill/>
          <a:ln w="9525" cap="flat" cmpd="sng">
            <a:solidFill>
              <a:srgbClr val="FF0000"/>
            </a:solidFill>
            <a:prstDash val="solid"/>
            <a:headEnd type="none" w="med" len="med"/>
            <a:tailEnd type="none" w="med" len="med"/>
          </a:ln>
        </p:spPr>
        <p:txBody>
          <a:bodyPr/>
          <a:p>
            <a:pPr algn="r" rtl="1" eaLnBrk="1" hangingPunct="1"/>
            <a:endParaRPr lang="en-US" altLang="en-US" dirty="0">
              <a:latin typeface="Garamond" panose="02020404030301010803" pitchFamily="18" charset="0"/>
            </a:endParaRPr>
          </a:p>
        </p:txBody>
      </p:sp>
      <p:cxnSp>
        <p:nvCxnSpPr>
          <p:cNvPr id="24583" name="Straight Arrow Connector 9"/>
          <p:cNvCxnSpPr/>
          <p:nvPr/>
        </p:nvCxnSpPr>
        <p:spPr>
          <a:xfrm rot="-10800000" flipV="1">
            <a:off x="5715000" y="2133600"/>
            <a:ext cx="685800" cy="152400"/>
          </a:xfrm>
          <a:prstGeom prst="straightConnector1">
            <a:avLst/>
          </a:prstGeom>
          <a:ln w="9525" cap="flat" cmpd="sng">
            <a:solidFill>
              <a:schemeClr val="tx1"/>
            </a:solidFill>
            <a:prstDash val="solid"/>
            <a:headEnd type="none" w="med" len="med"/>
            <a:tailEnd type="arrow" w="med" len="med"/>
          </a:ln>
        </p:spPr>
      </p:cxnSp>
      <p:sp>
        <p:nvSpPr>
          <p:cNvPr id="24584" name="TextBox 11"/>
          <p:cNvSpPr txBox="1"/>
          <p:nvPr/>
        </p:nvSpPr>
        <p:spPr>
          <a:xfrm>
            <a:off x="6477000" y="1905000"/>
            <a:ext cx="1219200" cy="381000"/>
          </a:xfrm>
          <a:prstGeom prst="rect">
            <a:avLst/>
          </a:prstGeom>
          <a:noFill/>
          <a:ln w="9525">
            <a:noFill/>
          </a:ln>
        </p:spPr>
        <p:txBody>
          <a:bodyPr>
            <a:spAutoFit/>
          </a:bodyPr>
          <a:p>
            <a:pPr rtl="1" eaLnBrk="1" hangingPunct="1"/>
            <a:r>
              <a:rPr lang="en-US" altLang="en-US" dirty="0">
                <a:latin typeface="Garamond" panose="02020404030301010803" pitchFamily="18" charset="0"/>
              </a:rPr>
              <a:t>stomach</a:t>
            </a:r>
            <a:endParaRPr lang="en-US" altLang="en-US" dirty="0">
              <a:latin typeface="Garamond" panose="02020404030301010803" pitchFamily="18" charset="0"/>
            </a:endParaRPr>
          </a:p>
        </p:txBody>
      </p:sp>
      <p:sp>
        <p:nvSpPr>
          <p:cNvPr id="24585" name="TextBox 12"/>
          <p:cNvSpPr txBox="1"/>
          <p:nvPr/>
        </p:nvSpPr>
        <p:spPr>
          <a:xfrm>
            <a:off x="6096000" y="3352800"/>
            <a:ext cx="3276600" cy="923925"/>
          </a:xfrm>
          <a:prstGeom prst="rect">
            <a:avLst/>
          </a:prstGeom>
          <a:noFill/>
          <a:ln w="9525">
            <a:noFill/>
          </a:ln>
        </p:spPr>
        <p:txBody>
          <a:bodyPr>
            <a:spAutoFit/>
          </a:bodyPr>
          <a:p>
            <a:pPr rtl="1" eaLnBrk="1" hangingPunct="1"/>
            <a:r>
              <a:rPr lang="en-US" altLang="en-US" dirty="0">
                <a:latin typeface="Garamond" panose="02020404030301010803" pitchFamily="18" charset="0"/>
              </a:rPr>
              <a:t>-Single wall thickness (red)</a:t>
            </a:r>
            <a:endParaRPr lang="en-US" altLang="en-US" dirty="0">
              <a:latin typeface="Garamond" panose="02020404030301010803" pitchFamily="18" charset="0"/>
            </a:endParaRPr>
          </a:p>
          <a:p>
            <a:pPr rtl="1" eaLnBrk="1" hangingPunct="1"/>
            <a:r>
              <a:rPr lang="en-US" altLang="en-US" dirty="0">
                <a:latin typeface="Garamond" panose="02020404030301010803" pitchFamily="18" charset="0"/>
              </a:rPr>
              <a:t>-Pyloric canal-lumen- (yellow)</a:t>
            </a:r>
            <a:endParaRPr lang="en-US" altLang="en-US" dirty="0">
              <a:latin typeface="Garamond" panose="02020404030301010803" pitchFamily="18" charset="0"/>
            </a:endParaRPr>
          </a:p>
          <a:p>
            <a:pPr rtl="1" eaLnBrk="1" hangingPunct="1"/>
            <a:r>
              <a:rPr lang="en-US" altLang="en-US" dirty="0">
                <a:latin typeface="Garamond" panose="02020404030301010803" pitchFamily="18" charset="0"/>
              </a:rPr>
              <a:t>-pyloric diameter (green)</a:t>
            </a:r>
            <a:endParaRPr lang="en-US" altLang="en-US" dirty="0">
              <a:latin typeface="Garamond" panose="02020404030301010803" pitchFamily="18" charset="0"/>
            </a:endParaRPr>
          </a:p>
        </p:txBody>
      </p:sp>
      <p:cxnSp>
        <p:nvCxnSpPr>
          <p:cNvPr id="24586" name="Straight Arrow Connector 14"/>
          <p:cNvCxnSpPr/>
          <p:nvPr/>
        </p:nvCxnSpPr>
        <p:spPr>
          <a:xfrm flipV="1">
            <a:off x="2667000" y="3505200"/>
            <a:ext cx="304800" cy="228600"/>
          </a:xfrm>
          <a:prstGeom prst="straightConnector1">
            <a:avLst/>
          </a:prstGeom>
          <a:ln w="9525" cap="flat" cmpd="sng">
            <a:solidFill>
              <a:srgbClr val="FFFF00"/>
            </a:solidFill>
            <a:prstDash val="solid"/>
            <a:headEnd type="none" w="med" len="med"/>
            <a:tailEnd type="arrow" w="med" len="med"/>
          </a:ln>
        </p:spPr>
      </p:cxnSp>
      <p:sp>
        <p:nvSpPr>
          <p:cNvPr id="24587" name="Left Brace 15"/>
          <p:cNvSpPr/>
          <p:nvPr/>
        </p:nvSpPr>
        <p:spPr>
          <a:xfrm rot="-1484811">
            <a:off x="1933575" y="2709863"/>
            <a:ext cx="304800" cy="2114550"/>
          </a:xfrm>
          <a:prstGeom prst="leftBrace">
            <a:avLst>
              <a:gd name="adj1" fmla="val 8318"/>
              <a:gd name="adj2" fmla="val 50000"/>
            </a:avLst>
          </a:prstGeom>
          <a:noFill/>
          <a:ln w="9525" cap="flat" cmpd="sng">
            <a:solidFill>
              <a:srgbClr val="00B050"/>
            </a:solidFill>
            <a:prstDash val="solid"/>
            <a:headEnd type="none" w="med" len="med"/>
            <a:tailEnd type="none" w="med" len="med"/>
          </a:ln>
        </p:spPr>
        <p:txBody>
          <a:bodyPr/>
          <a:p>
            <a:pPr algn="r" rtl="1" eaLnBrk="1" hangingPunct="1"/>
            <a:endParaRPr lang="en-US" altLang="en-US" dirty="0">
              <a:latin typeface="Garamond" panose="02020404030301010803" pitchFamily="18" charset="0"/>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5602" name="Slide Number Placeholder 3"/>
          <p:cNvSpPr txBox="1">
            <a:spLocks noGrp="1"/>
          </p:cNvSpPr>
          <p:nvPr>
            <p:ph type="sldNum" sz="quarter" idx="12"/>
          </p:nvPr>
        </p:nvSpPr>
        <p:spPr>
          <a:ln/>
        </p:spPr>
        <p:txBody>
          <a:bodyPr anchor="b" anchorCtr="0"/>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Garamond" panose="02020404030301010803" pitchFamily="18" charset="0"/>
                <a:ea typeface="+mn-ea"/>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5pPr>
          </a:lstStyle>
          <a:p>
            <a:pPr lvl="0" algn="r" eaLnBrk="1" hangingPunct="1">
              <a:buNone/>
            </a:pPr>
            <a:fld id="{9A0DB2DC-4C9A-4742-B13C-FB6460FD3503}" type="slidenum">
              <a:rPr lang="ar-SA" altLang="en-US" sz="1200" dirty="0"/>
            </a:fld>
            <a:endParaRPr lang="ar-SA" altLang="en-US" sz="1200" dirty="0"/>
          </a:p>
        </p:txBody>
      </p:sp>
      <p:pic>
        <p:nvPicPr>
          <p:cNvPr id="25603" name="Picture 4"/>
          <p:cNvPicPr>
            <a:picLocks noChangeAspect="1"/>
          </p:cNvPicPr>
          <p:nvPr/>
        </p:nvPicPr>
        <p:blipFill>
          <a:blip r:embed="rId1"/>
          <a:stretch>
            <a:fillRect/>
          </a:stretch>
        </p:blipFill>
        <p:spPr>
          <a:xfrm>
            <a:off x="0" y="0"/>
            <a:ext cx="6705600" cy="6858000"/>
          </a:xfrm>
          <a:prstGeom prst="rect">
            <a:avLst/>
          </a:prstGeom>
          <a:noFill/>
          <a:ln w="9525">
            <a:noFill/>
          </a:ln>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6626" name="Slide Number Placeholder 4"/>
          <p:cNvSpPr txBox="1">
            <a:spLocks noGrp="1"/>
          </p:cNvSpPr>
          <p:nvPr>
            <p:ph type="sldNum" sz="quarter" idx="12"/>
          </p:nvPr>
        </p:nvSpPr>
        <p:spPr>
          <a:ln/>
        </p:spPr>
        <p:txBody>
          <a:bodyPr anchor="b" anchorCtr="0"/>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Garamond" panose="02020404030301010803" pitchFamily="18" charset="0"/>
                <a:ea typeface="+mn-ea"/>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5pPr>
          </a:lstStyle>
          <a:p>
            <a:pPr lvl="0" algn="r" eaLnBrk="1" hangingPunct="1">
              <a:buNone/>
            </a:pPr>
            <a:fld id="{9A0DB2DC-4C9A-4742-B13C-FB6460FD3503}" type="slidenum">
              <a:rPr lang="ar-SA" altLang="en-US" sz="1200" dirty="0"/>
            </a:fld>
            <a:endParaRPr lang="ar-SA" altLang="en-US" sz="1200" dirty="0"/>
          </a:p>
        </p:txBody>
      </p:sp>
      <p:pic>
        <p:nvPicPr>
          <p:cNvPr id="26627" name="Picture 5" descr="T_Case287_2_L"/>
          <p:cNvPicPr>
            <a:picLocks noGrp="1" noChangeAspect="1"/>
          </p:cNvPicPr>
          <p:nvPr>
            <p:ph/>
          </p:nvPr>
        </p:nvPicPr>
        <p:blipFill>
          <a:blip r:embed="rId1"/>
          <a:srcRect/>
          <a:stretch>
            <a:fillRect/>
          </a:stretch>
        </p:blipFill>
        <p:spPr>
          <a:xfrm>
            <a:off x="1143000" y="762000"/>
            <a:ext cx="4194175" cy="4876800"/>
          </a:xfrm>
          <a:ln/>
        </p:spPr>
      </p:pic>
      <p:sp>
        <p:nvSpPr>
          <p:cNvPr id="26628" name="TextBox 5"/>
          <p:cNvSpPr txBox="1"/>
          <p:nvPr/>
        </p:nvSpPr>
        <p:spPr>
          <a:xfrm>
            <a:off x="5638800" y="838200"/>
            <a:ext cx="3505200" cy="1754188"/>
          </a:xfrm>
          <a:prstGeom prst="rect">
            <a:avLst/>
          </a:prstGeom>
          <a:noFill/>
          <a:ln w="9525">
            <a:noFill/>
          </a:ln>
        </p:spPr>
        <p:txBody>
          <a:bodyPr>
            <a:spAutoFit/>
          </a:bodyPr>
          <a:p>
            <a:pPr rtl="1" eaLnBrk="1" hangingPunct="1"/>
            <a:r>
              <a:rPr lang="en-US" altLang="en-US" dirty="0">
                <a:latin typeface="Garamond" panose="02020404030301010803" pitchFamily="18" charset="0"/>
              </a:rPr>
              <a:t>Pyloric stenosis :US cross-section shows widening of the pyloric diameter (yellow)</a:t>
            </a:r>
            <a:endParaRPr lang="en-US" altLang="en-US" dirty="0">
              <a:latin typeface="Garamond" panose="02020404030301010803" pitchFamily="18" charset="0"/>
            </a:endParaRPr>
          </a:p>
          <a:p>
            <a:pPr rtl="1" eaLnBrk="1" hangingPunct="1"/>
            <a:endParaRPr lang="en-US" altLang="en-US" dirty="0">
              <a:latin typeface="Garamond" panose="02020404030301010803" pitchFamily="18" charset="0"/>
            </a:endParaRPr>
          </a:p>
          <a:p>
            <a:pPr rtl="1" eaLnBrk="1" hangingPunct="1"/>
            <a:endParaRPr lang="en-US" altLang="en-US" dirty="0">
              <a:latin typeface="Garamond" panose="02020404030301010803" pitchFamily="18" charset="0"/>
            </a:endParaRPr>
          </a:p>
          <a:p>
            <a:pPr rtl="1" eaLnBrk="1" hangingPunct="1"/>
            <a:r>
              <a:rPr lang="en-US" altLang="en-US" dirty="0">
                <a:latin typeface="Garamond" panose="02020404030301010803" pitchFamily="18" charset="0"/>
              </a:rPr>
              <a:t>Lumen (white).</a:t>
            </a:r>
            <a:endParaRPr lang="en-US" altLang="en-US" dirty="0">
              <a:latin typeface="Garamond" panose="02020404030301010803" pitchFamily="18" charset="0"/>
            </a:endParaRPr>
          </a:p>
        </p:txBody>
      </p:sp>
      <p:sp>
        <p:nvSpPr>
          <p:cNvPr id="26629" name="Right Bracket 6"/>
          <p:cNvSpPr/>
          <p:nvPr/>
        </p:nvSpPr>
        <p:spPr>
          <a:xfrm>
            <a:off x="3733800" y="1524000"/>
            <a:ext cx="152400" cy="1676400"/>
          </a:xfrm>
          <a:prstGeom prst="rightBracket">
            <a:avLst>
              <a:gd name="adj" fmla="val 8351"/>
            </a:avLst>
          </a:prstGeom>
          <a:noFill/>
          <a:ln w="9525" cap="flat" cmpd="sng">
            <a:solidFill>
              <a:srgbClr val="FFFF00"/>
            </a:solidFill>
            <a:prstDash val="solid"/>
            <a:headEnd type="none" w="med" len="med"/>
            <a:tailEnd type="none" w="med" len="med"/>
          </a:ln>
        </p:spPr>
        <p:txBody>
          <a:bodyPr/>
          <a:p>
            <a:pPr algn="r" rtl="1" eaLnBrk="1" hangingPunct="1"/>
            <a:endParaRPr lang="en-US" altLang="en-US" dirty="0">
              <a:latin typeface="Garamond" panose="02020404030301010803" pitchFamily="18" charset="0"/>
            </a:endParaRPr>
          </a:p>
        </p:txBody>
      </p:sp>
      <p:cxnSp>
        <p:nvCxnSpPr>
          <p:cNvPr id="26630" name="Straight Arrow Connector 8"/>
          <p:cNvCxnSpPr/>
          <p:nvPr/>
        </p:nvCxnSpPr>
        <p:spPr>
          <a:xfrm>
            <a:off x="1752600" y="2057400"/>
            <a:ext cx="990600" cy="533400"/>
          </a:xfrm>
          <a:prstGeom prst="straightConnector1">
            <a:avLst/>
          </a:prstGeom>
          <a:ln w="9525" cap="flat" cmpd="sng">
            <a:solidFill>
              <a:schemeClr val="tx1"/>
            </a:solidFill>
            <a:prstDash val="solid"/>
            <a:headEnd type="none" w="med" len="med"/>
            <a:tailEnd type="arrow" w="med" len="med"/>
          </a:ln>
        </p:spPr>
      </p:cxn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7650" name="Slide Number Placeholder 4"/>
          <p:cNvSpPr txBox="1">
            <a:spLocks noGrp="1"/>
          </p:cNvSpPr>
          <p:nvPr>
            <p:ph type="sldNum" sz="quarter" idx="12"/>
          </p:nvPr>
        </p:nvSpPr>
        <p:spPr>
          <a:ln/>
        </p:spPr>
        <p:txBody>
          <a:bodyPr anchor="b" anchorCtr="0"/>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Garamond" panose="02020404030301010803" pitchFamily="18" charset="0"/>
                <a:ea typeface="+mn-ea"/>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5pPr>
          </a:lstStyle>
          <a:p>
            <a:pPr lvl="0" algn="r" eaLnBrk="1" hangingPunct="1">
              <a:buNone/>
            </a:pPr>
            <a:fld id="{9A0DB2DC-4C9A-4742-B13C-FB6460FD3503}" type="slidenum">
              <a:rPr lang="ar-SA" altLang="en-US" sz="1200" dirty="0"/>
            </a:fld>
            <a:endParaRPr lang="ar-SA" altLang="en-US" sz="1200" dirty="0"/>
          </a:p>
        </p:txBody>
      </p:sp>
      <p:pic>
        <p:nvPicPr>
          <p:cNvPr id="27651" name="Picture 5" descr="20-2"/>
          <p:cNvPicPr>
            <a:picLocks noGrp="1" noChangeAspect="1"/>
          </p:cNvPicPr>
          <p:nvPr>
            <p:ph/>
          </p:nvPr>
        </p:nvPicPr>
        <p:blipFill>
          <a:blip r:embed="rId1"/>
          <a:srcRect/>
          <a:stretch>
            <a:fillRect/>
          </a:stretch>
        </p:blipFill>
        <p:spPr>
          <a:xfrm>
            <a:off x="0" y="0"/>
            <a:ext cx="5715000" cy="5943600"/>
          </a:xfrm>
          <a:ln/>
        </p:spPr>
      </p:pic>
      <p:sp>
        <p:nvSpPr>
          <p:cNvPr id="27652" name="TextBox 5"/>
          <p:cNvSpPr txBox="1"/>
          <p:nvPr/>
        </p:nvSpPr>
        <p:spPr>
          <a:xfrm>
            <a:off x="5943600" y="228600"/>
            <a:ext cx="2819400" cy="2308225"/>
          </a:xfrm>
          <a:prstGeom prst="rect">
            <a:avLst/>
          </a:prstGeom>
          <a:noFill/>
          <a:ln w="9525">
            <a:noFill/>
          </a:ln>
        </p:spPr>
        <p:txBody>
          <a:bodyPr>
            <a:spAutoFit/>
          </a:bodyPr>
          <a:p>
            <a:pPr rtl="1" eaLnBrk="1" hangingPunct="1"/>
            <a:r>
              <a:rPr lang="en-US" altLang="en-US" dirty="0">
                <a:latin typeface="Garamond" panose="02020404030301010803" pitchFamily="18" charset="0"/>
              </a:rPr>
              <a:t>Pyloric stenosis:</a:t>
            </a:r>
            <a:endParaRPr lang="en-US" altLang="en-US" dirty="0">
              <a:latin typeface="Garamond" panose="02020404030301010803" pitchFamily="18" charset="0"/>
            </a:endParaRPr>
          </a:p>
          <a:p>
            <a:pPr rtl="1" eaLnBrk="1" hangingPunct="1"/>
            <a:r>
              <a:rPr lang="en-US" altLang="en-US" dirty="0">
                <a:latin typeface="Garamond" panose="02020404030301010803" pitchFamily="18" charset="0"/>
              </a:rPr>
              <a:t>Distended stomach (red) with narrow elongated </a:t>
            </a:r>
            <a:endParaRPr lang="en-US" altLang="en-US" dirty="0">
              <a:latin typeface="Garamond" panose="02020404030301010803" pitchFamily="18" charset="0"/>
            </a:endParaRPr>
          </a:p>
          <a:p>
            <a:pPr rtl="1" eaLnBrk="1" hangingPunct="1"/>
            <a:r>
              <a:rPr lang="en-US" altLang="en-US" dirty="0">
                <a:latin typeface="Garamond" panose="02020404030301010803" pitchFamily="18" charset="0"/>
              </a:rPr>
              <a:t>Pyloric canal (yellow) </a:t>
            </a:r>
            <a:endParaRPr lang="en-US" altLang="en-US" dirty="0">
              <a:latin typeface="Garamond" panose="02020404030301010803" pitchFamily="18" charset="0"/>
            </a:endParaRPr>
          </a:p>
          <a:p>
            <a:pPr rtl="1" eaLnBrk="1" hangingPunct="1"/>
            <a:r>
              <a:rPr lang="en-US" altLang="en-US" dirty="0">
                <a:latin typeface="Garamond" panose="02020404030301010803" pitchFamily="18" charset="0"/>
              </a:rPr>
              <a:t>Partial obstruction with delayed gastric emptying(delayed entry of barium)</a:t>
            </a:r>
            <a:endParaRPr lang="en-US" altLang="en-US" dirty="0">
              <a:latin typeface="Garamond" panose="02020404030301010803" pitchFamily="18" charset="0"/>
            </a:endParaRPr>
          </a:p>
        </p:txBody>
      </p:sp>
      <p:cxnSp>
        <p:nvCxnSpPr>
          <p:cNvPr id="27653" name="Straight Arrow Connector 5"/>
          <p:cNvCxnSpPr/>
          <p:nvPr/>
        </p:nvCxnSpPr>
        <p:spPr>
          <a:xfrm rot="10800000">
            <a:off x="4572000" y="4648200"/>
            <a:ext cx="381000" cy="228600"/>
          </a:xfrm>
          <a:prstGeom prst="straightConnector1">
            <a:avLst/>
          </a:prstGeom>
          <a:ln w="9525" cap="flat" cmpd="sng">
            <a:solidFill>
              <a:srgbClr val="FF0000"/>
            </a:solidFill>
            <a:prstDash val="solid"/>
            <a:headEnd type="none" w="med" len="med"/>
            <a:tailEnd type="arrow" w="med" len="med"/>
          </a:ln>
        </p:spPr>
      </p:cxnSp>
      <p:cxnSp>
        <p:nvCxnSpPr>
          <p:cNvPr id="27654" name="Straight Arrow Connector 7"/>
          <p:cNvCxnSpPr/>
          <p:nvPr/>
        </p:nvCxnSpPr>
        <p:spPr>
          <a:xfrm rot="5400000" flipH="1" flipV="1">
            <a:off x="1866900" y="3848100"/>
            <a:ext cx="304800" cy="228600"/>
          </a:xfrm>
          <a:prstGeom prst="straightConnector1">
            <a:avLst/>
          </a:prstGeom>
          <a:ln w="9525" cap="flat" cmpd="sng">
            <a:solidFill>
              <a:srgbClr val="FFFF00"/>
            </a:solidFill>
            <a:prstDash val="solid"/>
            <a:headEnd type="none" w="med" len="med"/>
            <a:tailEnd type="arrow" w="med" len="med"/>
          </a:ln>
        </p:spPr>
      </p:cxn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8674" name="Slide Number Placeholder 4"/>
          <p:cNvSpPr txBox="1">
            <a:spLocks noGrp="1"/>
          </p:cNvSpPr>
          <p:nvPr>
            <p:ph type="sldNum" sz="quarter" idx="12"/>
          </p:nvPr>
        </p:nvSpPr>
        <p:spPr>
          <a:ln/>
        </p:spPr>
        <p:txBody>
          <a:bodyPr anchor="b" anchorCtr="0"/>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Garamond" panose="02020404030301010803" pitchFamily="18" charset="0"/>
                <a:ea typeface="+mn-ea"/>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5pPr>
          </a:lstStyle>
          <a:p>
            <a:pPr lvl="0" algn="r" eaLnBrk="1" hangingPunct="1">
              <a:buNone/>
            </a:pPr>
            <a:fld id="{9A0DB2DC-4C9A-4742-B13C-FB6460FD3503}" type="slidenum">
              <a:rPr lang="ar-SA" altLang="en-US" sz="1200" dirty="0"/>
            </a:fld>
            <a:endParaRPr lang="ar-SA" altLang="en-US" sz="1200" dirty="0"/>
          </a:p>
        </p:txBody>
      </p:sp>
      <p:pic>
        <p:nvPicPr>
          <p:cNvPr id="28675" name="Picture 5" descr="Fig1xray"/>
          <p:cNvPicPr>
            <a:picLocks noGrp="1" noChangeAspect="1"/>
          </p:cNvPicPr>
          <p:nvPr>
            <p:ph/>
          </p:nvPr>
        </p:nvPicPr>
        <p:blipFill>
          <a:blip r:embed="rId1"/>
          <a:srcRect/>
          <a:stretch>
            <a:fillRect/>
          </a:stretch>
        </p:blipFill>
        <p:spPr>
          <a:xfrm>
            <a:off x="304800" y="533400"/>
            <a:ext cx="4845050" cy="5486400"/>
          </a:xfrm>
          <a:ln/>
        </p:spPr>
      </p:pic>
      <p:sp>
        <p:nvSpPr>
          <p:cNvPr id="28676" name="TextBox 5"/>
          <p:cNvSpPr txBox="1"/>
          <p:nvPr/>
        </p:nvSpPr>
        <p:spPr>
          <a:xfrm>
            <a:off x="5257800" y="1143000"/>
            <a:ext cx="2667000" cy="3694113"/>
          </a:xfrm>
          <a:prstGeom prst="rect">
            <a:avLst/>
          </a:prstGeom>
          <a:noFill/>
          <a:ln w="9525">
            <a:noFill/>
          </a:ln>
        </p:spPr>
        <p:txBody>
          <a:bodyPr>
            <a:spAutoFit/>
          </a:bodyPr>
          <a:p>
            <a:pPr rtl="1" eaLnBrk="1" hangingPunct="1"/>
            <a:r>
              <a:rPr lang="en-US" altLang="en-US" dirty="0">
                <a:latin typeface="Garamond" panose="02020404030301010803" pitchFamily="18" charset="0"/>
              </a:rPr>
              <a:t>Pyloric stenosis:</a:t>
            </a:r>
            <a:endParaRPr lang="en-US" altLang="en-US" dirty="0">
              <a:latin typeface="Garamond" panose="02020404030301010803" pitchFamily="18" charset="0"/>
            </a:endParaRPr>
          </a:p>
          <a:p>
            <a:pPr rtl="1" eaLnBrk="1" hangingPunct="1"/>
            <a:r>
              <a:rPr lang="en-US" altLang="en-US" dirty="0">
                <a:latin typeface="Garamond" panose="02020404030301010803" pitchFamily="18" charset="0"/>
              </a:rPr>
              <a:t>Distended stomach (red) with elongated narrow pyloric canal –more severe and narrower than the previous one- giving the appearance of string-sign (yellow)</a:t>
            </a:r>
            <a:endParaRPr lang="en-US" altLang="en-US" dirty="0">
              <a:latin typeface="Garamond" panose="02020404030301010803" pitchFamily="18" charset="0"/>
            </a:endParaRPr>
          </a:p>
          <a:p>
            <a:pPr rtl="1" eaLnBrk="1" hangingPunct="1"/>
            <a:endParaRPr lang="en-US" altLang="en-US" dirty="0">
              <a:latin typeface="Garamond" panose="02020404030301010803" pitchFamily="18" charset="0"/>
            </a:endParaRPr>
          </a:p>
          <a:p>
            <a:pPr rtl="1" eaLnBrk="1" hangingPunct="1"/>
            <a:endParaRPr lang="en-US" altLang="en-US" dirty="0">
              <a:latin typeface="Garamond" panose="02020404030301010803" pitchFamily="18" charset="0"/>
            </a:endParaRPr>
          </a:p>
          <a:p>
            <a:pPr rtl="1" eaLnBrk="1" hangingPunct="1"/>
            <a:r>
              <a:rPr lang="en-US" altLang="en-US" dirty="0">
                <a:latin typeface="Garamond" panose="02020404030301010803" pitchFamily="18" charset="0"/>
              </a:rPr>
              <a:t>String sign indicate severe pyloric stenosis (very narrow pyloric canal)</a:t>
            </a:r>
            <a:endParaRPr lang="en-US" altLang="en-US" dirty="0">
              <a:latin typeface="Garamond" panose="02020404030301010803" pitchFamily="18" charset="0"/>
            </a:endParaRPr>
          </a:p>
        </p:txBody>
      </p:sp>
      <p:cxnSp>
        <p:nvCxnSpPr>
          <p:cNvPr id="28677" name="Straight Arrow Connector 7"/>
          <p:cNvCxnSpPr/>
          <p:nvPr/>
        </p:nvCxnSpPr>
        <p:spPr>
          <a:xfrm flipV="1">
            <a:off x="457200" y="4800600"/>
            <a:ext cx="609600" cy="228600"/>
          </a:xfrm>
          <a:prstGeom prst="straightConnector1">
            <a:avLst/>
          </a:prstGeom>
          <a:ln w="9525" cap="flat" cmpd="sng">
            <a:solidFill>
              <a:srgbClr val="FF0000"/>
            </a:solidFill>
            <a:prstDash val="solid"/>
            <a:headEnd type="none" w="med" len="med"/>
            <a:tailEnd type="arrow" w="med" len="med"/>
          </a:ln>
        </p:spPr>
      </p:cxnSp>
      <p:cxnSp>
        <p:nvCxnSpPr>
          <p:cNvPr id="28678" name="Straight Arrow Connector 9"/>
          <p:cNvCxnSpPr/>
          <p:nvPr/>
        </p:nvCxnSpPr>
        <p:spPr>
          <a:xfrm rot="-5400000" flipV="1">
            <a:off x="3695700" y="3619500"/>
            <a:ext cx="457200" cy="228600"/>
          </a:xfrm>
          <a:prstGeom prst="straightConnector1">
            <a:avLst/>
          </a:prstGeom>
          <a:ln w="9525" cap="flat" cmpd="sng">
            <a:solidFill>
              <a:srgbClr val="FFFF00"/>
            </a:solidFill>
            <a:prstDash val="solid"/>
            <a:headEnd type="none" w="med" len="med"/>
            <a:tailEnd type="arrow" w="med" len="med"/>
          </a:ln>
        </p:spPr>
      </p:cxn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9698" name="Slide Number Placeholder 4"/>
          <p:cNvSpPr txBox="1">
            <a:spLocks noGrp="1"/>
          </p:cNvSpPr>
          <p:nvPr>
            <p:ph type="sldNum" sz="quarter" idx="12"/>
          </p:nvPr>
        </p:nvSpPr>
        <p:spPr>
          <a:ln/>
        </p:spPr>
        <p:txBody>
          <a:bodyPr anchor="b" anchorCtr="0"/>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Garamond" panose="02020404030301010803" pitchFamily="18" charset="0"/>
                <a:ea typeface="+mn-ea"/>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5pPr>
          </a:lstStyle>
          <a:p>
            <a:pPr lvl="0" algn="r" eaLnBrk="1" hangingPunct="1">
              <a:buNone/>
            </a:pPr>
            <a:fld id="{9A0DB2DC-4C9A-4742-B13C-FB6460FD3503}" type="slidenum">
              <a:rPr lang="ar-SA" altLang="en-US" sz="1200" dirty="0"/>
            </a:fld>
            <a:endParaRPr lang="ar-SA" altLang="en-US" sz="1200" dirty="0"/>
          </a:p>
        </p:txBody>
      </p:sp>
      <p:pic>
        <p:nvPicPr>
          <p:cNvPr id="29699" name="Picture 5" descr="fig2axray"/>
          <p:cNvPicPr>
            <a:picLocks noGrp="1" noChangeAspect="1"/>
          </p:cNvPicPr>
          <p:nvPr>
            <p:ph/>
          </p:nvPr>
        </p:nvPicPr>
        <p:blipFill>
          <a:blip r:embed="rId1"/>
          <a:srcRect/>
          <a:stretch>
            <a:fillRect/>
          </a:stretch>
        </p:blipFill>
        <p:spPr>
          <a:xfrm>
            <a:off x="381000" y="381000"/>
            <a:ext cx="4724400" cy="5638800"/>
          </a:xfrm>
          <a:ln/>
        </p:spPr>
      </p:pic>
      <p:sp>
        <p:nvSpPr>
          <p:cNvPr id="29700" name="TextBox 5"/>
          <p:cNvSpPr txBox="1"/>
          <p:nvPr/>
        </p:nvSpPr>
        <p:spPr>
          <a:xfrm>
            <a:off x="5486400" y="1066800"/>
            <a:ext cx="2743200" cy="5354638"/>
          </a:xfrm>
          <a:prstGeom prst="rect">
            <a:avLst/>
          </a:prstGeom>
          <a:noFill/>
          <a:ln w="9525">
            <a:noFill/>
          </a:ln>
        </p:spPr>
        <p:txBody>
          <a:bodyPr>
            <a:spAutoFit/>
          </a:bodyPr>
          <a:p>
            <a:pPr rtl="1" eaLnBrk="1" hangingPunct="1"/>
            <a:r>
              <a:rPr lang="en-US" altLang="en-US" dirty="0">
                <a:latin typeface="Garamond" panose="02020404030301010803" pitchFamily="18" charset="0"/>
              </a:rPr>
              <a:t>Pyloric stenosis:</a:t>
            </a:r>
            <a:endParaRPr lang="en-US" altLang="en-US" dirty="0">
              <a:latin typeface="Garamond" panose="02020404030301010803" pitchFamily="18" charset="0"/>
            </a:endParaRPr>
          </a:p>
          <a:p>
            <a:pPr rtl="1" eaLnBrk="1" hangingPunct="1"/>
            <a:r>
              <a:rPr lang="en-US" altLang="en-US" dirty="0">
                <a:latin typeface="Garamond" panose="02020404030301010803" pitchFamily="18" charset="0"/>
              </a:rPr>
              <a:t>Very severe pyloric stenosis (almost causing complete gastric outlet obstruction), the pyloric canal is very narrow (no or little amount of barium passed through it) the stomach is very distended , this severe stenosis resulted in what is called the “</a:t>
            </a:r>
            <a:r>
              <a:rPr lang="en-US" altLang="en-US" b="1" u="sng" dirty="0">
                <a:solidFill>
                  <a:srgbClr val="FFFF00"/>
                </a:solidFill>
                <a:latin typeface="Garamond" panose="02020404030301010803" pitchFamily="18" charset="0"/>
              </a:rPr>
              <a:t>peak sign</a:t>
            </a:r>
            <a:r>
              <a:rPr lang="en-US" altLang="en-US" dirty="0">
                <a:latin typeface="Garamond" panose="02020404030301010803" pitchFamily="18" charset="0"/>
              </a:rPr>
              <a:t>” (black arrow). </a:t>
            </a:r>
            <a:endParaRPr lang="en-US" altLang="en-US" dirty="0">
              <a:latin typeface="Garamond" panose="02020404030301010803" pitchFamily="18" charset="0"/>
            </a:endParaRPr>
          </a:p>
          <a:p>
            <a:pPr rtl="1" eaLnBrk="1" hangingPunct="1"/>
            <a:r>
              <a:rPr lang="en-US" altLang="en-US" dirty="0">
                <a:latin typeface="Garamond" panose="02020404030301010803" pitchFamily="18" charset="0"/>
              </a:rPr>
              <a:t>In this pt. it is expected to be associated with projectile vomiting because no food is leaving the stomach.</a:t>
            </a:r>
            <a:endParaRPr lang="en-US" altLang="en-US" dirty="0">
              <a:latin typeface="Garamond" panose="02020404030301010803" pitchFamily="18" charset="0"/>
            </a:endParaRPr>
          </a:p>
          <a:p>
            <a:pPr rtl="1" eaLnBrk="1" hangingPunct="1"/>
            <a:r>
              <a:rPr lang="en-US" altLang="en-US" dirty="0">
                <a:latin typeface="Garamond" panose="02020404030301010803" pitchFamily="18" charset="0"/>
              </a:rPr>
              <a:t>  </a:t>
            </a:r>
            <a:endParaRPr lang="en-US" altLang="en-US" dirty="0">
              <a:latin typeface="Garamond" panose="02020404030301010803" pitchFamily="18" charset="0"/>
            </a:endParaRPr>
          </a:p>
          <a:p>
            <a:pPr rtl="1" eaLnBrk="1" hangingPunct="1"/>
            <a:r>
              <a:rPr lang="en-US" altLang="en-US" dirty="0">
                <a:latin typeface="Garamond" panose="02020404030301010803" pitchFamily="18" charset="0"/>
              </a:rPr>
              <a:t>In dueodenal atresia the barium never gets in.</a:t>
            </a:r>
            <a:endParaRPr lang="en-US" altLang="en-US" dirty="0">
              <a:latin typeface="Garamond" panose="02020404030301010803" pitchFamily="18" charset="0"/>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0722" name="Slide Number Placeholder 5"/>
          <p:cNvSpPr txBox="1">
            <a:spLocks noGrp="1"/>
          </p:cNvSpPr>
          <p:nvPr>
            <p:ph type="sldNum" sz="quarter" idx="12"/>
          </p:nvPr>
        </p:nvSpPr>
        <p:spPr>
          <a:ln/>
        </p:spPr>
        <p:txBody>
          <a:bodyPr anchor="b" anchorCtr="0"/>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Garamond" panose="02020404030301010803" pitchFamily="18" charset="0"/>
                <a:ea typeface="+mn-ea"/>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5pPr>
          </a:lstStyle>
          <a:p>
            <a:pPr lvl="0" algn="r" eaLnBrk="1" hangingPunct="1">
              <a:buNone/>
            </a:pPr>
            <a:fld id="{9A0DB2DC-4C9A-4742-B13C-FB6460FD3503}" type="slidenum">
              <a:rPr lang="ar-SA" altLang="en-US" sz="1200" dirty="0"/>
            </a:fld>
            <a:endParaRPr lang="ar-SA" altLang="en-US" sz="1200" dirty="0"/>
          </a:p>
        </p:txBody>
      </p:sp>
      <p:sp>
        <p:nvSpPr>
          <p:cNvPr id="10242" name="Rectangle 2"/>
          <p:cNvSpPr>
            <a:spLocks noGrp="1" noChangeArrowheads="1"/>
          </p:cNvSpPr>
          <p:nvPr>
            <p:ph type="title"/>
          </p:nvPr>
        </p:nvSpPr>
        <p:spPr>
          <a:xfrm>
            <a:off x="304800" y="274638"/>
            <a:ext cx="7391400" cy="1143000"/>
          </a:xfrm>
        </p:spPr>
        <p:txBody>
          <a:bodyPr vert="horz" wrap="square" lIns="91440" tIns="45720" rIns="91440" bIns="45720" numCol="1" anchor="ctr" anchorCtr="1" compatLnSpc="1"/>
          <a:lstStyle/>
          <a:p>
            <a:pPr marL="0" marR="0" lvl="0" indent="0" algn="ctr" defTabSz="914400" rtl="1" eaLnBrk="1" fontAlgn="base" latinLnBrk="0" hangingPunct="1">
              <a:lnSpc>
                <a:spcPct val="100000"/>
              </a:lnSpc>
              <a:spcBef>
                <a:spcPct val="0"/>
              </a:spcBef>
              <a:spcAft>
                <a:spcPct val="0"/>
              </a:spcAft>
              <a:buClrTx/>
              <a:buSzTx/>
              <a:buFontTx/>
              <a:buNone/>
              <a:defRPr/>
            </a:pPr>
            <a:r>
              <a:rPr kumimoji="0" lang="en-US" sz="4800" b="1" i="0" u="none" strike="noStrike" kern="0" cap="none" spc="0" normalizeH="0" baseline="0" noProof="0" smtClean="0">
                <a:ln>
                  <a:noFill/>
                </a:ln>
                <a:solidFill>
                  <a:srgbClr val="D49B34"/>
                </a:solidFill>
                <a:effectLst>
                  <a:outerShdw blurRad="38100" dist="38100" dir="2700000" algn="tl">
                    <a:srgbClr val="000000"/>
                  </a:outerShdw>
                </a:effectLst>
                <a:uLnTx/>
                <a:uFillTx/>
                <a:latin typeface="+mj-lt"/>
                <a:ea typeface="+mj-ea"/>
                <a:cs typeface="+mj-cs"/>
              </a:rPr>
              <a:t>What is Malrotation ?</a:t>
            </a:r>
            <a:endParaRPr kumimoji="0" lang="en-US" sz="4800" b="1" i="0" u="none" strike="noStrike" kern="0" cap="none" spc="0" normalizeH="0" baseline="0" noProof="0" smtClean="0">
              <a:ln>
                <a:noFill/>
              </a:ln>
              <a:solidFill>
                <a:srgbClr val="D49B34"/>
              </a:solidFill>
              <a:effectLst>
                <a:outerShdw blurRad="38100" dist="38100" dir="2700000" algn="tl">
                  <a:srgbClr val="000000"/>
                </a:outerShdw>
              </a:effectLst>
              <a:uLnTx/>
              <a:uFillTx/>
              <a:latin typeface="+mj-lt"/>
              <a:ea typeface="+mj-ea"/>
              <a:cs typeface="+mj-cs"/>
            </a:endParaRPr>
          </a:p>
        </p:txBody>
      </p:sp>
      <p:sp>
        <p:nvSpPr>
          <p:cNvPr id="10243" name="Rectangle 3"/>
          <p:cNvSpPr>
            <a:spLocks noGrp="1" noChangeArrowheads="1"/>
          </p:cNvSpPr>
          <p:nvPr>
            <p:ph idx="1"/>
          </p:nvPr>
        </p:nvSpPr>
        <p:spPr/>
        <p:txBody>
          <a:bodyPr vert="horz" wrap="square" lIns="91440" tIns="45720" rIns="91440" bIns="45720" numCol="1" anchor="t" anchorCtr="0" compatLnSpc="1"/>
          <a:lstStyle/>
          <a:p>
            <a:pPr marL="342900" marR="0" lvl="0" indent="-342900" algn="l" defTabSz="914400" rtl="0" eaLnBrk="1" fontAlgn="base" latinLnBrk="0" hangingPunct="1">
              <a:lnSpc>
                <a:spcPct val="100000"/>
              </a:lnSpc>
              <a:spcBef>
                <a:spcPct val="20000"/>
              </a:spcBef>
              <a:spcAft>
                <a:spcPct val="0"/>
              </a:spcAft>
              <a:buClr>
                <a:schemeClr val="hlink"/>
              </a:buClr>
              <a:buSzTx/>
              <a:buFont typeface="Wingdings" panose="05000000000000000000" pitchFamily="2" charset="2"/>
              <a:buChar char="q"/>
              <a:defRPr/>
            </a:pPr>
            <a:r>
              <a:rPr kumimoji="0" lang="en-US" sz="3200" b="0" i="0" u="none" strike="noStrike" kern="0" cap="none" spc="0" normalizeH="0" baseline="0" noProof="0" dirty="0" smtClean="0">
                <a:ln>
                  <a:noFill/>
                </a:ln>
                <a:solidFill>
                  <a:schemeClr val="tx1"/>
                </a:solidFill>
                <a:effectLst>
                  <a:outerShdw blurRad="38100" dist="38100" dir="2700000" algn="tl">
                    <a:srgbClr val="000000"/>
                  </a:outerShdw>
                </a:effectLst>
                <a:uLnTx/>
                <a:uFillTx/>
                <a:latin typeface="+mn-lt"/>
                <a:ea typeface="+mn-ea"/>
                <a:cs typeface="+mn-cs"/>
              </a:rPr>
              <a:t> </a:t>
            </a:r>
            <a:r>
              <a:rPr kumimoji="0" lang="en-US" sz="3600" b="0" i="0" u="none" strike="noStrike" kern="0" cap="none" spc="0" normalizeH="0" baseline="0" noProof="0" dirty="0" err="1" smtClean="0">
                <a:ln>
                  <a:noFill/>
                </a:ln>
                <a:solidFill>
                  <a:schemeClr val="tx1"/>
                </a:solidFill>
                <a:effectLst>
                  <a:outerShdw blurRad="38100" dist="38100" dir="2700000" algn="tl">
                    <a:srgbClr val="000000"/>
                  </a:outerShdw>
                </a:effectLst>
                <a:uLnTx/>
                <a:uFillTx/>
                <a:latin typeface="+mn-lt"/>
                <a:ea typeface="+mn-ea"/>
                <a:cs typeface="+mn-cs"/>
              </a:rPr>
              <a:t>Malrotation</a:t>
            </a:r>
            <a:r>
              <a:rPr kumimoji="0" lang="en-US" sz="3600" b="0" i="0" u="none" strike="noStrike" kern="0" cap="none" spc="0" normalizeH="0" baseline="0" noProof="0" dirty="0" smtClean="0">
                <a:ln>
                  <a:noFill/>
                </a:ln>
                <a:solidFill>
                  <a:schemeClr val="tx1"/>
                </a:solidFill>
                <a:effectLst>
                  <a:outerShdw blurRad="38100" dist="38100" dir="2700000" algn="tl">
                    <a:srgbClr val="000000"/>
                  </a:outerShdw>
                </a:effectLst>
                <a:uLnTx/>
                <a:uFillTx/>
                <a:latin typeface="+mn-lt"/>
                <a:ea typeface="+mn-ea"/>
                <a:cs typeface="+mn-cs"/>
              </a:rPr>
              <a:t> is abnormal rotation and fixation of the bowel.</a:t>
            </a:r>
            <a:endParaRPr kumimoji="0" lang="en-US" sz="3600" b="0" i="0" u="none" strike="noStrike" kern="0" cap="none" spc="0" normalizeH="0" baseline="0" noProof="0" dirty="0" smtClean="0">
              <a:ln>
                <a:noFill/>
              </a:ln>
              <a:solidFill>
                <a:schemeClr val="tx1"/>
              </a:solidFill>
              <a:effectLst>
                <a:outerShdw blurRad="38100" dist="38100" dir="2700000" algn="tl">
                  <a:srgbClr val="000000"/>
                </a:outerShdw>
              </a:effectLst>
              <a:uLnTx/>
              <a:uFillTx/>
              <a:latin typeface="+mn-lt"/>
              <a:ea typeface="+mn-ea"/>
              <a:cs typeface="+mn-cs"/>
            </a:endParaRPr>
          </a:p>
          <a:p>
            <a:pPr marL="342900" marR="0" lvl="0" indent="-342900" algn="l" defTabSz="914400" rtl="0" eaLnBrk="1" fontAlgn="base" latinLnBrk="0" hangingPunct="1">
              <a:lnSpc>
                <a:spcPct val="100000"/>
              </a:lnSpc>
              <a:spcBef>
                <a:spcPct val="20000"/>
              </a:spcBef>
              <a:spcAft>
                <a:spcPct val="0"/>
              </a:spcAft>
              <a:buClr>
                <a:schemeClr val="hlink"/>
              </a:buClr>
              <a:buSzTx/>
              <a:buFont typeface="Wingdings" panose="05000000000000000000" pitchFamily="2" charset="2"/>
              <a:buChar char="q"/>
              <a:defRPr/>
            </a:pPr>
            <a:r>
              <a:rPr kumimoji="0" lang="en-US" sz="3600" b="0" i="0" u="none" strike="noStrike" kern="0" cap="none" spc="0" normalizeH="0" baseline="0" noProof="0" dirty="0" smtClean="0">
                <a:ln>
                  <a:noFill/>
                </a:ln>
                <a:solidFill>
                  <a:schemeClr val="tx1"/>
                </a:solidFill>
                <a:effectLst>
                  <a:outerShdw blurRad="38100" dist="38100" dir="2700000" algn="tl">
                    <a:srgbClr val="000000"/>
                  </a:outerShdw>
                </a:effectLst>
                <a:uLnTx/>
                <a:uFillTx/>
                <a:latin typeface="+mn-lt"/>
                <a:ea typeface="+mn-ea"/>
                <a:cs typeface="+mn-cs"/>
              </a:rPr>
              <a:t> In </a:t>
            </a:r>
            <a:r>
              <a:rPr kumimoji="0" lang="en-US" sz="3600" b="0" i="0" u="none" strike="noStrike" kern="0" cap="none" spc="0" normalizeH="0" baseline="0" noProof="0" dirty="0" err="1" smtClean="0">
                <a:ln>
                  <a:noFill/>
                </a:ln>
                <a:solidFill>
                  <a:schemeClr val="tx1"/>
                </a:solidFill>
                <a:effectLst>
                  <a:outerShdw blurRad="38100" dist="38100" dir="2700000" algn="tl">
                    <a:srgbClr val="000000"/>
                  </a:outerShdw>
                </a:effectLst>
                <a:uLnTx/>
                <a:uFillTx/>
                <a:latin typeface="+mn-lt"/>
                <a:ea typeface="+mn-ea"/>
                <a:cs typeface="+mn-cs"/>
              </a:rPr>
              <a:t>malrotation</a:t>
            </a:r>
            <a:r>
              <a:rPr kumimoji="0" lang="en-US" sz="3600" b="0" i="0" u="none" strike="noStrike" kern="0" cap="none" spc="0" normalizeH="0" baseline="0" noProof="0" dirty="0" smtClean="0">
                <a:ln>
                  <a:noFill/>
                </a:ln>
                <a:solidFill>
                  <a:schemeClr val="tx1"/>
                </a:solidFill>
                <a:effectLst>
                  <a:outerShdw blurRad="38100" dist="38100" dir="2700000" algn="tl">
                    <a:srgbClr val="000000"/>
                  </a:outerShdw>
                </a:effectLst>
                <a:uLnTx/>
                <a:uFillTx/>
                <a:latin typeface="+mn-lt"/>
                <a:ea typeface="+mn-ea"/>
                <a:cs typeface="+mn-cs"/>
              </a:rPr>
              <a:t> the duodenal- </a:t>
            </a:r>
            <a:r>
              <a:rPr kumimoji="0" lang="en-US" sz="3600" b="0" i="0" u="none" strike="noStrike" kern="0" cap="none" spc="0" normalizeH="0" baseline="0" noProof="0" dirty="0" err="1" smtClean="0">
                <a:ln>
                  <a:noFill/>
                </a:ln>
                <a:solidFill>
                  <a:schemeClr val="tx1"/>
                </a:solidFill>
                <a:effectLst>
                  <a:outerShdw blurRad="38100" dist="38100" dir="2700000" algn="tl">
                    <a:srgbClr val="000000"/>
                  </a:outerShdw>
                </a:effectLst>
                <a:uLnTx/>
                <a:uFillTx/>
                <a:latin typeface="+mn-lt"/>
                <a:ea typeface="+mn-ea"/>
                <a:cs typeface="+mn-cs"/>
              </a:rPr>
              <a:t>jejunal</a:t>
            </a:r>
            <a:r>
              <a:rPr kumimoji="0" lang="en-US" sz="3600" b="0" i="0" u="none" strike="noStrike" kern="0" cap="none" spc="0" normalizeH="0" baseline="0" noProof="0" dirty="0" smtClean="0">
                <a:ln>
                  <a:noFill/>
                </a:ln>
                <a:solidFill>
                  <a:schemeClr val="tx1"/>
                </a:solidFill>
                <a:effectLst>
                  <a:outerShdw blurRad="38100" dist="38100" dir="2700000" algn="tl">
                    <a:srgbClr val="000000"/>
                  </a:outerShdw>
                </a:effectLst>
                <a:uLnTx/>
                <a:uFillTx/>
                <a:latin typeface="+mn-lt"/>
                <a:ea typeface="+mn-ea"/>
                <a:cs typeface="+mn-cs"/>
              </a:rPr>
              <a:t>           junction lies in the midline or in the right          upper quadrant.</a:t>
            </a:r>
            <a:r>
              <a:rPr kumimoji="0" lang="en-US" sz="2800" b="0" i="0" u="none" strike="noStrike" kern="0" cap="none" spc="0" normalizeH="0" baseline="0" noProof="0" dirty="0" smtClean="0">
                <a:ln>
                  <a:noFill/>
                </a:ln>
                <a:solidFill>
                  <a:srgbClr val="FFFF00"/>
                </a:solidFill>
                <a:effectLst>
                  <a:outerShdw blurRad="38100" dist="38100" dir="2700000" algn="tl">
                    <a:srgbClr val="000000"/>
                  </a:outerShdw>
                </a:effectLst>
                <a:uLnTx/>
                <a:uFillTx/>
                <a:latin typeface="+mn-lt"/>
                <a:ea typeface="+mn-ea"/>
                <a:cs typeface="+mn-cs"/>
              </a:rPr>
              <a:t>(normally at the left , marked by ligament of </a:t>
            </a:r>
            <a:r>
              <a:rPr kumimoji="0" lang="en-US" sz="2800" b="0" i="0" u="none" strike="noStrike" kern="0" cap="none" spc="0" normalizeH="0" baseline="0" noProof="0" dirty="0" err="1" smtClean="0">
                <a:ln>
                  <a:noFill/>
                </a:ln>
                <a:solidFill>
                  <a:srgbClr val="FFFF00"/>
                </a:solidFill>
                <a:effectLst>
                  <a:outerShdw blurRad="38100" dist="38100" dir="2700000" algn="tl">
                    <a:srgbClr val="000000"/>
                  </a:outerShdw>
                </a:effectLst>
                <a:uLnTx/>
                <a:uFillTx/>
                <a:latin typeface="+mn-lt"/>
                <a:ea typeface="+mn-ea"/>
                <a:cs typeface="+mn-cs"/>
              </a:rPr>
              <a:t>teres</a:t>
            </a:r>
            <a:r>
              <a:rPr kumimoji="0" lang="en-US" sz="2800" b="0" i="0" u="none" strike="noStrike" kern="0" cap="none" spc="0" normalizeH="0" baseline="0" noProof="0" dirty="0" smtClean="0">
                <a:ln>
                  <a:noFill/>
                </a:ln>
                <a:solidFill>
                  <a:srgbClr val="FFFF00"/>
                </a:solidFill>
                <a:effectLst>
                  <a:outerShdw blurRad="38100" dist="38100" dir="2700000" algn="tl">
                    <a:srgbClr val="000000"/>
                  </a:outerShdw>
                </a:effectLst>
                <a:uLnTx/>
                <a:uFillTx/>
                <a:latin typeface="+mn-lt"/>
                <a:ea typeface="+mn-ea"/>
                <a:cs typeface="+mn-cs"/>
              </a:rPr>
              <a:t>)</a:t>
            </a:r>
            <a:endParaRPr kumimoji="0" lang="en-US" sz="2800" b="0" i="0" u="none" strike="noStrike" kern="0" cap="none" spc="0" normalizeH="0" baseline="0" noProof="0" dirty="0" smtClean="0">
              <a:ln>
                <a:noFill/>
              </a:ln>
              <a:solidFill>
                <a:srgbClr val="FFFF00"/>
              </a:solidFill>
              <a:effectLst>
                <a:outerShdw blurRad="38100" dist="38100" dir="2700000" algn="tl">
                  <a:srgbClr val="000000"/>
                </a:outerShdw>
              </a:effectLst>
              <a:uLnTx/>
              <a:uFillTx/>
              <a:latin typeface="+mn-lt"/>
              <a:ea typeface="+mn-ea"/>
              <a:cs typeface="+mn-cs"/>
            </a:endParaRPr>
          </a:p>
          <a:p>
            <a:pPr marL="342900" marR="0" lvl="0" indent="-342900" algn="l" defTabSz="914400" rtl="0" eaLnBrk="1" fontAlgn="base" latinLnBrk="0" hangingPunct="1">
              <a:lnSpc>
                <a:spcPct val="100000"/>
              </a:lnSpc>
              <a:spcBef>
                <a:spcPct val="20000"/>
              </a:spcBef>
              <a:spcAft>
                <a:spcPct val="0"/>
              </a:spcAft>
              <a:buClr>
                <a:schemeClr val="hlink"/>
              </a:buClr>
              <a:buSzTx/>
              <a:buFont typeface="Wingdings" panose="05000000000000000000" pitchFamily="2" charset="2"/>
              <a:buChar char="q"/>
              <a:defRPr/>
            </a:pPr>
            <a:r>
              <a:rPr kumimoji="0" lang="en-US" sz="3600" b="0" i="0" u="none" strike="noStrike" kern="0" cap="none" spc="0" normalizeH="0" baseline="0" noProof="0" dirty="0" smtClean="0">
                <a:ln>
                  <a:noFill/>
                </a:ln>
                <a:solidFill>
                  <a:schemeClr val="tx1"/>
                </a:solidFill>
                <a:effectLst>
                  <a:outerShdw blurRad="38100" dist="38100" dir="2700000" algn="tl">
                    <a:srgbClr val="000000"/>
                  </a:outerShdw>
                </a:effectLst>
                <a:uLnTx/>
                <a:uFillTx/>
                <a:latin typeface="+mn-lt"/>
                <a:ea typeface="+mn-ea"/>
                <a:cs typeface="+mn-cs"/>
              </a:rPr>
              <a:t> The </a:t>
            </a:r>
            <a:r>
              <a:rPr kumimoji="0" lang="en-US" sz="3600" b="0" i="0" u="none" strike="noStrike" kern="0" cap="none" spc="0" normalizeH="0" baseline="0" noProof="0" dirty="0" err="1" smtClean="0">
                <a:ln>
                  <a:noFill/>
                </a:ln>
                <a:solidFill>
                  <a:schemeClr val="tx1"/>
                </a:solidFill>
                <a:effectLst>
                  <a:outerShdw blurRad="38100" dist="38100" dir="2700000" algn="tl">
                    <a:srgbClr val="000000"/>
                  </a:outerShdw>
                </a:effectLst>
                <a:uLnTx/>
                <a:uFillTx/>
                <a:latin typeface="+mn-lt"/>
                <a:ea typeface="+mn-ea"/>
                <a:cs typeface="+mn-cs"/>
              </a:rPr>
              <a:t>caecum</a:t>
            </a:r>
            <a:r>
              <a:rPr kumimoji="0" lang="en-US" sz="3600" b="0" i="0" u="none" strike="noStrike" kern="0" cap="none" spc="0" normalizeH="0" baseline="0" noProof="0" dirty="0" smtClean="0">
                <a:ln>
                  <a:noFill/>
                </a:ln>
                <a:solidFill>
                  <a:schemeClr val="tx1"/>
                </a:solidFill>
                <a:effectLst>
                  <a:outerShdw blurRad="38100" dist="38100" dir="2700000" algn="tl">
                    <a:srgbClr val="000000"/>
                  </a:outerShdw>
                </a:effectLst>
                <a:uLnTx/>
                <a:uFillTx/>
                <a:latin typeface="+mn-lt"/>
                <a:ea typeface="+mn-ea"/>
                <a:cs typeface="+mn-cs"/>
              </a:rPr>
              <a:t> lies in the midline or upper                      abdomen.</a:t>
            </a:r>
            <a:endParaRPr kumimoji="0" lang="en-US" sz="3600" b="0" i="0" u="none" strike="noStrike" kern="0" cap="none" spc="0" normalizeH="0" baseline="0" noProof="0" dirty="0" smtClean="0">
              <a:ln>
                <a:noFill/>
              </a:ln>
              <a:solidFill>
                <a:schemeClr val="tx1"/>
              </a:solidFill>
              <a:effectLst>
                <a:outerShdw blurRad="38100" dist="38100" dir="2700000" algn="tl">
                  <a:srgbClr val="000000"/>
                </a:outerShdw>
              </a:effectLst>
              <a:uLnTx/>
              <a:uFillTx/>
              <a:latin typeface="+mn-lt"/>
              <a:ea typeface="+mn-ea"/>
              <a:cs typeface="+mn-cs"/>
            </a:endParaRPr>
          </a:p>
        </p:txBody>
      </p:sp>
      <p:sp>
        <p:nvSpPr>
          <p:cNvPr id="5" name="&quot;No&quot; Symbol 4"/>
          <p:cNvSpPr/>
          <p:nvPr/>
        </p:nvSpPr>
        <p:spPr bwMode="auto">
          <a:xfrm>
            <a:off x="7848600" y="381000"/>
            <a:ext cx="1143000" cy="1066800"/>
          </a:xfrm>
          <a:prstGeom prst="noSmoking">
            <a:avLst/>
          </a:prstGeom>
          <a:solidFill>
            <a:srgbClr val="FF0000"/>
          </a:solidFill>
          <a:ln w="9525" cap="flat" cmpd="sng" algn="ctr">
            <a:solidFill>
              <a:srgbClr val="FF0000"/>
            </a:solidFill>
            <a:prstDash val="solid"/>
            <a:round/>
            <a:headEnd type="none" w="med" len="med"/>
            <a:tailEnd type="none" w="med" len="med"/>
          </a:ln>
          <a:effectLst/>
        </p:spPr>
        <p:txBody>
          <a:bodyPr/>
          <a:lstStyle/>
          <a:p>
            <a:pPr marL="0" marR="0" lvl="0" indent="0" algn="r" defTabSz="914400" rtl="1" eaLnBrk="1" fontAlgn="base"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dirty="0">
              <a:ln>
                <a:noFill/>
              </a:ln>
              <a:solidFill>
                <a:schemeClr val="tx1"/>
              </a:solidFill>
              <a:effectLst/>
              <a:uLnTx/>
              <a:uFillTx/>
              <a:latin typeface="Garamond" panose="02020404030301010803" pitchFamily="18" charset="0"/>
              <a:ea typeface="+mn-ea"/>
              <a:cs typeface="Arial" panose="020B0604020202020204" pitchFamily="34" charset="0"/>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1746" name="Slide Number Placeholder 3"/>
          <p:cNvSpPr txBox="1">
            <a:spLocks noGrp="1"/>
          </p:cNvSpPr>
          <p:nvPr>
            <p:ph type="sldNum" sz="quarter" idx="12"/>
          </p:nvPr>
        </p:nvSpPr>
        <p:spPr>
          <a:ln/>
        </p:spPr>
        <p:txBody>
          <a:bodyPr anchor="b" anchorCtr="0"/>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Garamond" panose="02020404030301010803" pitchFamily="18" charset="0"/>
                <a:ea typeface="+mn-ea"/>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5pPr>
          </a:lstStyle>
          <a:p>
            <a:pPr lvl="0" algn="r" eaLnBrk="1" hangingPunct="1">
              <a:buNone/>
            </a:pPr>
            <a:fld id="{9A0DB2DC-4C9A-4742-B13C-FB6460FD3503}" type="slidenum">
              <a:rPr lang="ar-SA" altLang="en-US" sz="1200" dirty="0"/>
            </a:fld>
            <a:endParaRPr lang="ar-SA" altLang="en-US" sz="1200" dirty="0"/>
          </a:p>
        </p:txBody>
      </p:sp>
      <p:pic>
        <p:nvPicPr>
          <p:cNvPr id="31747" name="Picture 4"/>
          <p:cNvPicPr>
            <a:picLocks noChangeAspect="1"/>
          </p:cNvPicPr>
          <p:nvPr/>
        </p:nvPicPr>
        <p:blipFill>
          <a:blip r:embed="rId1"/>
          <a:stretch>
            <a:fillRect/>
          </a:stretch>
        </p:blipFill>
        <p:spPr>
          <a:xfrm>
            <a:off x="0" y="228600"/>
            <a:ext cx="5321300" cy="6400800"/>
          </a:xfrm>
          <a:prstGeom prst="rect">
            <a:avLst/>
          </a:prstGeom>
          <a:noFill/>
          <a:ln w="9525">
            <a:noFill/>
          </a:ln>
        </p:spPr>
      </p:pic>
      <p:sp>
        <p:nvSpPr>
          <p:cNvPr id="31748" name="TextBox 5"/>
          <p:cNvSpPr txBox="1"/>
          <p:nvPr/>
        </p:nvSpPr>
        <p:spPr>
          <a:xfrm>
            <a:off x="5410200" y="914400"/>
            <a:ext cx="2819400" cy="2308225"/>
          </a:xfrm>
          <a:prstGeom prst="rect">
            <a:avLst/>
          </a:prstGeom>
          <a:noFill/>
          <a:ln w="9525">
            <a:noFill/>
          </a:ln>
        </p:spPr>
        <p:txBody>
          <a:bodyPr>
            <a:spAutoFit/>
          </a:bodyPr>
          <a:p>
            <a:pPr rtl="1" eaLnBrk="1" hangingPunct="1"/>
            <a:r>
              <a:rPr lang="en-US" altLang="en-US" dirty="0">
                <a:latin typeface="Garamond" panose="02020404030301010803" pitchFamily="18" charset="0"/>
              </a:rPr>
              <a:t>D-J junction on the right side. And the whole duedenum and jejunum lies in the right side (normally part of duedenum and all the jejunum lies on the left)</a:t>
            </a:r>
            <a:endParaRPr lang="en-US" altLang="en-US" dirty="0">
              <a:latin typeface="Garamond" panose="02020404030301010803" pitchFamily="18" charset="0"/>
            </a:endParaRPr>
          </a:p>
          <a:p>
            <a:pPr rtl="1" eaLnBrk="1" hangingPunct="1"/>
            <a:r>
              <a:rPr lang="en-US" altLang="en-US" dirty="0">
                <a:latin typeface="Garamond" panose="02020404030301010803" pitchFamily="18" charset="0"/>
              </a:rPr>
              <a:t>malrotation</a:t>
            </a:r>
            <a:endParaRPr lang="en-US" altLang="en-US" dirty="0">
              <a:latin typeface="Garamond" panose="02020404030301010803" pitchFamily="18" charset="0"/>
            </a:endParaRPr>
          </a:p>
          <a:p>
            <a:pPr algn="r" rtl="1" eaLnBrk="1" hangingPunct="1"/>
            <a:endParaRPr lang="en-US" altLang="en-US" dirty="0">
              <a:latin typeface="Garamond" panose="02020404030301010803" pitchFamily="18" charset="0"/>
            </a:endParaRPr>
          </a:p>
        </p:txBody>
      </p:sp>
      <p:cxnSp>
        <p:nvCxnSpPr>
          <p:cNvPr id="31749" name="Straight Arrow Connector 7"/>
          <p:cNvCxnSpPr>
            <a:stCxn id="31750" idx="1"/>
          </p:cNvCxnSpPr>
          <p:nvPr/>
        </p:nvCxnSpPr>
        <p:spPr>
          <a:xfrm rot="10800000">
            <a:off x="4572000" y="2514600"/>
            <a:ext cx="990600" cy="958850"/>
          </a:xfrm>
          <a:prstGeom prst="straightConnector1">
            <a:avLst/>
          </a:prstGeom>
          <a:ln w="9525" cap="flat" cmpd="sng">
            <a:solidFill>
              <a:srgbClr val="FF0000"/>
            </a:solidFill>
            <a:prstDash val="solid"/>
            <a:headEnd type="none" w="med" len="med"/>
            <a:tailEnd type="arrow" w="med" len="med"/>
          </a:ln>
        </p:spPr>
      </p:cxnSp>
      <p:sp>
        <p:nvSpPr>
          <p:cNvPr id="31750" name="TextBox 8"/>
          <p:cNvSpPr txBox="1"/>
          <p:nvPr/>
        </p:nvSpPr>
        <p:spPr>
          <a:xfrm>
            <a:off x="5562600" y="3287713"/>
            <a:ext cx="990600" cy="369887"/>
          </a:xfrm>
          <a:prstGeom prst="rect">
            <a:avLst/>
          </a:prstGeom>
          <a:noFill/>
          <a:ln w="9525">
            <a:noFill/>
          </a:ln>
        </p:spPr>
        <p:txBody>
          <a:bodyPr>
            <a:spAutoFit/>
          </a:bodyPr>
          <a:p>
            <a:pPr algn="r" rtl="1" eaLnBrk="1" hangingPunct="1"/>
            <a:r>
              <a:rPr lang="en-US" altLang="en-US" dirty="0">
                <a:latin typeface="Garamond" panose="02020404030301010803" pitchFamily="18" charset="0"/>
              </a:rPr>
              <a:t>stomach</a:t>
            </a:r>
            <a:endParaRPr lang="en-US" altLang="en-US" dirty="0">
              <a:latin typeface="Garamond" panose="02020404030301010803" pitchFamily="18" charset="0"/>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122" name="Slide Number Placeholder 5"/>
          <p:cNvSpPr txBox="1">
            <a:spLocks noGrp="1"/>
          </p:cNvSpPr>
          <p:nvPr>
            <p:ph type="sldNum" sz="quarter" idx="12"/>
          </p:nvPr>
        </p:nvSpPr>
        <p:spPr>
          <a:ln/>
        </p:spPr>
        <p:txBody>
          <a:bodyPr anchor="b" anchorCtr="0"/>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Garamond" panose="02020404030301010803" pitchFamily="18" charset="0"/>
                <a:ea typeface="+mn-ea"/>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5pPr>
          </a:lstStyle>
          <a:p>
            <a:pPr lvl="0" algn="r" eaLnBrk="1" hangingPunct="1">
              <a:buNone/>
            </a:pPr>
            <a:fld id="{9A0DB2DC-4C9A-4742-B13C-FB6460FD3503}" type="slidenum">
              <a:rPr lang="ar-SA" altLang="en-US" sz="1200" dirty="0"/>
            </a:fld>
            <a:endParaRPr lang="ar-SA" altLang="en-US" sz="1200" dirty="0"/>
          </a:p>
        </p:txBody>
      </p:sp>
      <p:sp>
        <p:nvSpPr>
          <p:cNvPr id="193538" name="Rectangle 2"/>
          <p:cNvSpPr>
            <a:spLocks noGrp="1" noChangeArrowheads="1"/>
          </p:cNvSpPr>
          <p:nvPr>
            <p:ph type="title"/>
          </p:nvPr>
        </p:nvSpPr>
        <p:spPr>
          <a:xfrm>
            <a:off x="1295400" y="152400"/>
            <a:ext cx="6553200" cy="990600"/>
          </a:xfrm>
        </p:spPr>
        <p:txBody>
          <a:bodyPr vert="horz" wrap="square" lIns="91440" tIns="45720" rIns="91440" bIns="45720" numCol="1" anchor="ctr" anchorCtr="1" compatLnSpc="1"/>
          <a:lstStyle/>
          <a:p>
            <a:pPr marL="0" marR="0" lvl="0" indent="0" algn="ctr" defTabSz="914400" rtl="1" eaLnBrk="1" fontAlgn="base" latinLnBrk="0" hangingPunct="1">
              <a:lnSpc>
                <a:spcPct val="100000"/>
              </a:lnSpc>
              <a:spcBef>
                <a:spcPct val="0"/>
              </a:spcBef>
              <a:spcAft>
                <a:spcPct val="0"/>
              </a:spcAft>
              <a:buClrTx/>
              <a:buSzTx/>
              <a:buFontTx/>
              <a:buNone/>
              <a:defRPr/>
            </a:pPr>
            <a:r>
              <a:rPr kumimoji="0" lang="en-US" sz="5400" b="1" i="0" u="none" strike="noStrike" kern="0" cap="none" spc="0" normalizeH="0" baseline="0" noProof="0" smtClean="0">
                <a:ln>
                  <a:noFill/>
                </a:ln>
                <a:solidFill>
                  <a:srgbClr val="D49B34"/>
                </a:solidFill>
                <a:effectLst>
                  <a:outerShdw blurRad="38100" dist="38100" dir="2700000" algn="tl">
                    <a:srgbClr val="000000"/>
                  </a:outerShdw>
                </a:effectLst>
                <a:uLnTx/>
                <a:uFillTx/>
                <a:latin typeface="+mj-lt"/>
                <a:ea typeface="+mj-ea"/>
                <a:cs typeface="+mj-cs"/>
              </a:rPr>
              <a:t>Pneumonia </a:t>
            </a:r>
            <a:r>
              <a:rPr kumimoji="0" lang="en-US" sz="3200" b="1" i="0" u="none" strike="noStrike" kern="0" cap="none" spc="0" normalizeH="0" baseline="0" noProof="0" smtClean="0">
                <a:ln>
                  <a:noFill/>
                </a:ln>
                <a:solidFill>
                  <a:srgbClr val="D49B34"/>
                </a:solidFill>
                <a:effectLst>
                  <a:outerShdw blurRad="38100" dist="38100" dir="2700000" algn="tl">
                    <a:srgbClr val="000000"/>
                  </a:outerShdw>
                </a:effectLst>
                <a:uLnTx/>
                <a:uFillTx/>
                <a:latin typeface="+mj-lt"/>
                <a:ea typeface="+mj-ea"/>
                <a:cs typeface="+mj-cs"/>
              </a:rPr>
              <a:t>/2</a:t>
            </a:r>
            <a:endParaRPr kumimoji="0" lang="en-US" sz="3200" b="1" i="0" u="none" strike="noStrike" kern="0" cap="none" spc="0" normalizeH="0" baseline="0" noProof="0" smtClean="0">
              <a:ln>
                <a:noFill/>
              </a:ln>
              <a:solidFill>
                <a:srgbClr val="D49B34"/>
              </a:solidFill>
              <a:effectLst>
                <a:outerShdw blurRad="38100" dist="38100" dir="2700000" algn="tl">
                  <a:srgbClr val="000000"/>
                </a:outerShdw>
              </a:effectLst>
              <a:uLnTx/>
              <a:uFillTx/>
              <a:latin typeface="+mj-lt"/>
              <a:ea typeface="+mj-ea"/>
              <a:cs typeface="+mj-cs"/>
            </a:endParaRPr>
          </a:p>
        </p:txBody>
      </p:sp>
      <p:sp>
        <p:nvSpPr>
          <p:cNvPr id="193539" name="Rectangle 3"/>
          <p:cNvSpPr>
            <a:spLocks noGrp="1" noChangeArrowheads="1"/>
          </p:cNvSpPr>
          <p:nvPr>
            <p:ph idx="1"/>
          </p:nvPr>
        </p:nvSpPr>
        <p:spPr>
          <a:xfrm>
            <a:off x="0" y="1295400"/>
            <a:ext cx="9144000" cy="5562600"/>
          </a:xfrm>
        </p:spPr>
        <p:txBody>
          <a:bodyPr vert="horz" wrap="square" lIns="91440" tIns="45720" rIns="91440" bIns="45720" numCol="1" anchor="t" anchorCtr="0" compatLnSpc="1"/>
          <a:lstStyle/>
          <a:p>
            <a:pPr marL="342900" marR="0" lvl="0" indent="-342900" algn="l" defTabSz="914400" rtl="0" eaLnBrk="1" fontAlgn="base" latinLnBrk="0" hangingPunct="1">
              <a:lnSpc>
                <a:spcPct val="100000"/>
              </a:lnSpc>
              <a:spcBef>
                <a:spcPct val="20000"/>
              </a:spcBef>
              <a:spcAft>
                <a:spcPct val="0"/>
              </a:spcAft>
              <a:buClr>
                <a:schemeClr val="hlink"/>
              </a:buClr>
              <a:buSzTx/>
              <a:buFont typeface="Wingdings" panose="05000000000000000000" pitchFamily="2" charset="2"/>
              <a:buChar char="Ø"/>
              <a:defRPr/>
            </a:pPr>
            <a:r>
              <a:rPr kumimoji="0" lang="en-US" sz="4000" b="0" i="0" u="sng" strike="noStrike" kern="0" cap="none" spc="0" normalizeH="0" baseline="0" noProof="0" dirty="0" smtClean="0">
                <a:ln>
                  <a:noFill/>
                </a:ln>
                <a:solidFill>
                  <a:schemeClr val="folHlink"/>
                </a:solidFill>
                <a:effectLst>
                  <a:outerShdw blurRad="38100" dist="38100" dir="2700000" algn="tl">
                    <a:srgbClr val="000000"/>
                  </a:outerShdw>
                </a:effectLst>
                <a:uLnTx/>
                <a:uFillTx/>
                <a:latin typeface="+mn-lt"/>
                <a:ea typeface="+mn-ea"/>
                <a:cs typeface="+mn-cs"/>
              </a:rPr>
              <a:t>Can pneumonia cause abdominal pain ?</a:t>
            </a:r>
            <a:endParaRPr kumimoji="0" lang="en-US" sz="4000" b="0" i="0" u="sng" strike="noStrike" kern="0" cap="none" spc="0" normalizeH="0" baseline="0" noProof="0" dirty="0" smtClean="0">
              <a:ln>
                <a:noFill/>
              </a:ln>
              <a:solidFill>
                <a:schemeClr val="folHlink"/>
              </a:solidFill>
              <a:effectLst>
                <a:outerShdw blurRad="38100" dist="38100" dir="2700000" algn="tl">
                  <a:srgbClr val="000000"/>
                </a:outerShdw>
              </a:effectLst>
              <a:uLnTx/>
              <a:uFillTx/>
              <a:latin typeface="+mn-lt"/>
              <a:ea typeface="+mn-ea"/>
              <a:cs typeface="+mn-cs"/>
            </a:endParaRPr>
          </a:p>
          <a:p>
            <a:pPr marL="342900" marR="0" lvl="0" indent="-342900" algn="l" defTabSz="914400" rtl="1" eaLnBrk="1" fontAlgn="base" latinLnBrk="0" hangingPunct="1">
              <a:lnSpc>
                <a:spcPct val="100000"/>
              </a:lnSpc>
              <a:spcBef>
                <a:spcPct val="20000"/>
              </a:spcBef>
              <a:spcAft>
                <a:spcPct val="0"/>
              </a:spcAft>
              <a:buClr>
                <a:schemeClr val="hlink"/>
              </a:buClr>
              <a:buSzTx/>
              <a:buFontTx/>
              <a:buNone/>
              <a:defRPr/>
            </a:pPr>
            <a:r>
              <a:rPr kumimoji="0" lang="en-US" sz="3200" b="0" i="0" u="none" strike="noStrike" kern="0" cap="none" spc="0" normalizeH="0" baseline="0" noProof="0" dirty="0" smtClean="0">
                <a:ln>
                  <a:noFill/>
                </a:ln>
                <a:solidFill>
                  <a:schemeClr val="tx1"/>
                </a:solidFill>
                <a:effectLst>
                  <a:outerShdw blurRad="38100" dist="38100" dir="2700000" algn="tl">
                    <a:srgbClr val="000000"/>
                  </a:outerShdw>
                </a:effectLst>
                <a:uLnTx/>
                <a:uFillTx/>
                <a:latin typeface="+mn-lt"/>
                <a:ea typeface="+mn-ea"/>
                <a:cs typeface="+mn-cs"/>
              </a:rPr>
              <a:t>   </a:t>
            </a:r>
            <a:r>
              <a:rPr kumimoji="0" lang="en-US" sz="4000" b="0" i="0" u="none" strike="noStrike" kern="0" cap="none" spc="0" normalizeH="0" baseline="0" noProof="0" dirty="0" smtClean="0">
                <a:ln>
                  <a:noFill/>
                </a:ln>
                <a:solidFill>
                  <a:schemeClr val="tx1"/>
                </a:solidFill>
                <a:effectLst>
                  <a:outerShdw blurRad="38100" dist="38100" dir="2700000" algn="tl">
                    <a:srgbClr val="000000"/>
                  </a:outerShdw>
                </a:effectLst>
                <a:uLnTx/>
                <a:uFillTx/>
                <a:latin typeface="+mn-lt"/>
                <a:ea typeface="+mn-ea"/>
                <a:cs typeface="+mn-cs"/>
              </a:rPr>
              <a:t>Yes</a:t>
            </a:r>
            <a:r>
              <a:rPr kumimoji="0" lang="en-US" sz="3600" b="0" i="0" u="none" strike="noStrike" kern="0" cap="none" spc="0" normalizeH="0" baseline="0" noProof="0" dirty="0" smtClean="0">
                <a:ln>
                  <a:noFill/>
                </a:ln>
                <a:solidFill>
                  <a:schemeClr val="tx1"/>
                </a:solidFill>
                <a:effectLst>
                  <a:outerShdw blurRad="38100" dist="38100" dir="2700000" algn="tl">
                    <a:srgbClr val="000000"/>
                  </a:outerShdw>
                </a:effectLst>
                <a:uLnTx/>
                <a:uFillTx/>
                <a:latin typeface="+mn-lt"/>
                <a:ea typeface="+mn-ea"/>
                <a:cs typeface="+mn-cs"/>
              </a:rPr>
              <a:t>, </a:t>
            </a:r>
            <a:r>
              <a:rPr kumimoji="0" lang="en-US" sz="3200" b="0" i="0" u="none" strike="noStrike" kern="0" cap="none" spc="0" normalizeH="0" baseline="0" noProof="0" dirty="0" smtClean="0">
                <a:ln>
                  <a:noFill/>
                </a:ln>
                <a:solidFill>
                  <a:schemeClr val="tx1"/>
                </a:solidFill>
                <a:effectLst>
                  <a:outerShdw blurRad="38100" dist="38100" dir="2700000" algn="tl">
                    <a:srgbClr val="000000"/>
                  </a:outerShdw>
                </a:effectLst>
                <a:uLnTx/>
                <a:uFillTx/>
                <a:latin typeface="+mn-lt"/>
                <a:ea typeface="+mn-ea"/>
                <a:cs typeface="+mn-cs"/>
              </a:rPr>
              <a:t>occasionally in children a pneumonia                      that is adjacent to the diaphragm can cause                  abdominal pain.     </a:t>
            </a:r>
            <a:endParaRPr kumimoji="0" lang="en-US" sz="3200" b="0" i="0" u="none" strike="noStrike" kern="0" cap="none" spc="0" normalizeH="0" baseline="0" noProof="0" dirty="0" smtClean="0">
              <a:ln>
                <a:noFill/>
              </a:ln>
              <a:solidFill>
                <a:schemeClr val="tx1"/>
              </a:solidFill>
              <a:effectLst>
                <a:outerShdw blurRad="38100" dist="38100" dir="2700000" algn="tl">
                  <a:srgbClr val="000000"/>
                </a:outerShdw>
              </a:effectLst>
              <a:uLnTx/>
              <a:uFillTx/>
              <a:latin typeface="+mn-lt"/>
              <a:ea typeface="+mn-ea"/>
              <a:cs typeface="+mn-cs"/>
            </a:endParaRPr>
          </a:p>
          <a:p>
            <a:pPr marL="342900" marR="0" lvl="0" indent="-342900" algn="l" defTabSz="914400" rtl="0" eaLnBrk="1" fontAlgn="base" latinLnBrk="0" hangingPunct="1">
              <a:lnSpc>
                <a:spcPct val="100000"/>
              </a:lnSpc>
              <a:spcBef>
                <a:spcPct val="20000"/>
              </a:spcBef>
              <a:spcAft>
                <a:spcPct val="0"/>
              </a:spcAft>
              <a:buClr>
                <a:schemeClr val="hlink"/>
              </a:buClr>
              <a:buSzTx/>
              <a:buFont typeface="Wingdings" panose="05000000000000000000" pitchFamily="2" charset="2"/>
              <a:buChar char="Ø"/>
              <a:defRPr/>
            </a:pPr>
            <a:r>
              <a:rPr kumimoji="0" lang="en-US" sz="3200" b="0" i="0" u="none" strike="noStrike" kern="0" cap="none" spc="0" normalizeH="0" baseline="0" noProof="0" dirty="0" smtClean="0">
                <a:ln>
                  <a:noFill/>
                </a:ln>
                <a:solidFill>
                  <a:schemeClr val="tx1"/>
                </a:solidFill>
                <a:effectLst>
                  <a:outerShdw blurRad="38100" dist="38100" dir="2700000" algn="tl">
                    <a:srgbClr val="000000"/>
                  </a:outerShdw>
                </a:effectLst>
                <a:uLnTx/>
                <a:uFillTx/>
                <a:latin typeface="+mn-lt"/>
                <a:ea typeface="+mn-ea"/>
                <a:cs typeface="+mn-cs"/>
              </a:rPr>
              <a:t>The lung bases should be carefully examined on abdominal radiographs obtained for abdominal pain.</a:t>
            </a:r>
            <a:endParaRPr kumimoji="0" lang="en-US" sz="3200" b="0" i="0" u="none" strike="noStrike" kern="0" cap="none" spc="0" normalizeH="0" baseline="0" noProof="0" dirty="0" smtClean="0">
              <a:ln>
                <a:noFill/>
              </a:ln>
              <a:solidFill>
                <a:schemeClr val="tx1"/>
              </a:solidFill>
              <a:effectLst>
                <a:outerShdw blurRad="38100" dist="38100" dir="2700000" algn="tl">
                  <a:srgbClr val="000000"/>
                </a:outerShdw>
              </a:effectLst>
              <a:uLnTx/>
              <a:uFillTx/>
              <a:latin typeface="+mn-lt"/>
              <a:ea typeface="+mn-ea"/>
              <a:cs typeface="+mn-cs"/>
            </a:endParaRPr>
          </a:p>
          <a:p>
            <a:pPr marL="342900" marR="0" lvl="0" indent="-342900" algn="l" defTabSz="914400" rtl="0" eaLnBrk="1" fontAlgn="base" latinLnBrk="0" hangingPunct="1">
              <a:lnSpc>
                <a:spcPct val="100000"/>
              </a:lnSpc>
              <a:spcBef>
                <a:spcPct val="20000"/>
              </a:spcBef>
              <a:spcAft>
                <a:spcPct val="0"/>
              </a:spcAft>
              <a:buClr>
                <a:schemeClr val="hlink"/>
              </a:buClr>
              <a:buSzTx/>
              <a:buFont typeface="Wingdings" panose="05000000000000000000" pitchFamily="2" charset="2"/>
              <a:buChar char="Ø"/>
              <a:defRPr/>
            </a:pPr>
            <a:endParaRPr kumimoji="0" lang="en-US" sz="3200" b="0" i="0" u="none" strike="noStrike" kern="0" cap="none" spc="0" normalizeH="0" baseline="0" noProof="0" dirty="0" smtClean="0">
              <a:ln>
                <a:noFill/>
              </a:ln>
              <a:solidFill>
                <a:schemeClr val="tx1"/>
              </a:solidFill>
              <a:effectLst>
                <a:outerShdw blurRad="38100" dist="38100" dir="2700000" algn="tl">
                  <a:srgbClr val="000000"/>
                </a:outerShdw>
              </a:effectLst>
              <a:uLnTx/>
              <a:uFillTx/>
              <a:latin typeface="+mn-lt"/>
              <a:ea typeface="+mn-ea"/>
              <a:cs typeface="+mn-cs"/>
            </a:endParaRPr>
          </a:p>
          <a:p>
            <a:pPr marL="342900" marR="0" lvl="0" indent="-342900" algn="l" defTabSz="914400" rtl="0" eaLnBrk="1" fontAlgn="base" latinLnBrk="0" hangingPunct="1">
              <a:lnSpc>
                <a:spcPct val="100000"/>
              </a:lnSpc>
              <a:spcBef>
                <a:spcPct val="20000"/>
              </a:spcBef>
              <a:spcAft>
                <a:spcPct val="0"/>
              </a:spcAft>
              <a:buClr>
                <a:schemeClr val="hlink"/>
              </a:buClr>
              <a:buSzTx/>
              <a:buFont typeface="Wingdings" panose="05000000000000000000" pitchFamily="2" charset="2"/>
              <a:buChar char="Ø"/>
              <a:defRPr/>
            </a:pPr>
            <a:r>
              <a:rPr kumimoji="0" lang="en-US" sz="2000" b="0" i="0" u="none" strike="noStrike" kern="0" cap="none" spc="0" normalizeH="0" baseline="0" noProof="0" dirty="0" smtClean="0">
                <a:ln>
                  <a:noFill/>
                </a:ln>
                <a:solidFill>
                  <a:schemeClr val="tx1"/>
                </a:solidFill>
                <a:effectLst>
                  <a:outerShdw blurRad="38100" dist="38100" dir="2700000" algn="tl">
                    <a:srgbClr val="000000"/>
                  </a:outerShdw>
                </a:effectLst>
                <a:uLnTx/>
                <a:uFillTx/>
                <a:latin typeface="+mn-lt"/>
                <a:ea typeface="+mn-ea"/>
                <a:cs typeface="+mn-cs"/>
              </a:rPr>
              <a:t>Note: abdominal x-ray in children must include the lower lobes and the diaphragm because some of the abdominal pain cases may be caused by lower lobe pathology and diaphragm irritation causing </a:t>
            </a:r>
            <a:r>
              <a:rPr kumimoji="0" lang="en-US" sz="2000" b="0" i="0" u="none" strike="noStrike" kern="0" cap="none" spc="0" normalizeH="0" baseline="0" noProof="0" dirty="0" err="1" smtClean="0">
                <a:ln>
                  <a:noFill/>
                </a:ln>
                <a:solidFill>
                  <a:schemeClr val="tx1"/>
                </a:solidFill>
                <a:effectLst>
                  <a:outerShdw blurRad="38100" dist="38100" dir="2700000" algn="tl">
                    <a:srgbClr val="000000"/>
                  </a:outerShdw>
                </a:effectLst>
                <a:uLnTx/>
                <a:uFillTx/>
                <a:latin typeface="+mn-lt"/>
                <a:ea typeface="+mn-ea"/>
                <a:cs typeface="+mn-cs"/>
              </a:rPr>
              <a:t>abd</a:t>
            </a:r>
            <a:r>
              <a:rPr kumimoji="0" lang="en-US" sz="2000" b="0" i="0" u="none" strike="noStrike" kern="0" cap="none" spc="0" normalizeH="0" baseline="0" noProof="0" dirty="0" smtClean="0">
                <a:ln>
                  <a:noFill/>
                </a:ln>
                <a:solidFill>
                  <a:schemeClr val="tx1"/>
                </a:solidFill>
                <a:effectLst>
                  <a:outerShdw blurRad="38100" dist="38100" dir="2700000" algn="tl">
                    <a:srgbClr val="000000"/>
                  </a:outerShdw>
                </a:effectLst>
                <a:uLnTx/>
                <a:uFillTx/>
                <a:latin typeface="+mn-lt"/>
                <a:ea typeface="+mn-ea"/>
                <a:cs typeface="+mn-cs"/>
              </a:rPr>
              <a:t>. Pain.</a:t>
            </a:r>
            <a:endParaRPr kumimoji="0" lang="en-US" sz="2000" b="0" i="0" u="none" strike="noStrike" kern="0" cap="none" spc="0" normalizeH="0" baseline="0" noProof="0" dirty="0" smtClean="0">
              <a:ln>
                <a:noFill/>
              </a:ln>
              <a:solidFill>
                <a:schemeClr val="tx1"/>
              </a:solidFill>
              <a:effectLst>
                <a:outerShdw blurRad="38100" dist="38100" dir="2700000" algn="tl">
                  <a:srgbClr val="000000"/>
                </a:outerShdw>
              </a:effectLst>
              <a:uLnTx/>
              <a:uFillTx/>
              <a:latin typeface="+mn-lt"/>
              <a:ea typeface="+mn-ea"/>
              <a:cs typeface="+mn-cs"/>
            </a:endParaRPr>
          </a:p>
          <a:p>
            <a:pPr marL="342900" marR="0" lvl="0" indent="-342900" algn="l" defTabSz="914400" rtl="0" eaLnBrk="1" fontAlgn="base" latinLnBrk="0" hangingPunct="1">
              <a:lnSpc>
                <a:spcPct val="100000"/>
              </a:lnSpc>
              <a:spcBef>
                <a:spcPct val="20000"/>
              </a:spcBef>
              <a:spcAft>
                <a:spcPct val="0"/>
              </a:spcAft>
              <a:buClr>
                <a:schemeClr val="hlink"/>
              </a:buClr>
              <a:buSzTx/>
              <a:buFont typeface="Wingdings" panose="05000000000000000000" pitchFamily="2" charset="2"/>
              <a:buChar char="Ø"/>
              <a:defRPr/>
            </a:pPr>
            <a:endParaRPr kumimoji="0" lang="en-US" sz="3200" b="0" i="0" u="none" strike="noStrike" kern="0" cap="none" spc="0" normalizeH="0" baseline="0" noProof="0" dirty="0" smtClean="0">
              <a:ln>
                <a:noFill/>
              </a:ln>
              <a:solidFill>
                <a:schemeClr val="tx1"/>
              </a:solidFill>
              <a:effectLst>
                <a:outerShdw blurRad="38100" dist="38100" dir="2700000" algn="tl">
                  <a:srgbClr val="000000"/>
                </a:outerShdw>
              </a:effectLst>
              <a:uLnTx/>
              <a:uFillTx/>
              <a:latin typeface="+mn-lt"/>
              <a:ea typeface="+mn-ea"/>
              <a:cs typeface="+mn-cs"/>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2770" name="Slide Number Placeholder 5"/>
          <p:cNvSpPr txBox="1">
            <a:spLocks noGrp="1"/>
          </p:cNvSpPr>
          <p:nvPr>
            <p:ph type="sldNum" sz="quarter" idx="12"/>
          </p:nvPr>
        </p:nvSpPr>
        <p:spPr>
          <a:ln/>
        </p:spPr>
        <p:txBody>
          <a:bodyPr anchor="b" anchorCtr="0"/>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Garamond" panose="02020404030301010803" pitchFamily="18" charset="0"/>
                <a:ea typeface="+mn-ea"/>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5pPr>
          </a:lstStyle>
          <a:p>
            <a:pPr lvl="0" algn="r" eaLnBrk="1" hangingPunct="1">
              <a:buNone/>
            </a:pPr>
            <a:fld id="{9A0DB2DC-4C9A-4742-B13C-FB6460FD3503}" type="slidenum">
              <a:rPr lang="ar-SA" altLang="en-US" sz="1200" dirty="0"/>
            </a:fld>
            <a:endParaRPr lang="ar-SA" altLang="en-US" sz="1200" dirty="0"/>
          </a:p>
        </p:txBody>
      </p:sp>
      <p:sp>
        <p:nvSpPr>
          <p:cNvPr id="11266" name="Rectangle 2"/>
          <p:cNvSpPr>
            <a:spLocks noGrp="1" noChangeArrowheads="1"/>
          </p:cNvSpPr>
          <p:nvPr>
            <p:ph type="title"/>
          </p:nvPr>
        </p:nvSpPr>
        <p:spPr>
          <a:xfrm>
            <a:off x="838200" y="381000"/>
            <a:ext cx="7086600" cy="838200"/>
          </a:xfrm>
        </p:spPr>
        <p:txBody>
          <a:bodyPr vert="horz" wrap="square" lIns="91440" tIns="45720" rIns="91440" bIns="45720" numCol="1" anchor="ctr" anchorCtr="1" compatLnSpc="1"/>
          <a:lstStyle/>
          <a:p>
            <a:pPr marL="0" marR="0" lvl="0" indent="0" algn="ctr" defTabSz="914400" rtl="1" eaLnBrk="1" fontAlgn="base" latinLnBrk="0" hangingPunct="1">
              <a:lnSpc>
                <a:spcPct val="100000"/>
              </a:lnSpc>
              <a:spcBef>
                <a:spcPct val="0"/>
              </a:spcBef>
              <a:spcAft>
                <a:spcPct val="0"/>
              </a:spcAft>
              <a:buClrTx/>
              <a:buSzTx/>
              <a:buFontTx/>
              <a:buNone/>
              <a:defRPr/>
            </a:pPr>
            <a:r>
              <a:rPr kumimoji="0" lang="en-US" sz="5400" b="1" i="0" u="none" strike="noStrike" kern="0" cap="none" spc="0" normalizeH="0" baseline="0" noProof="0" smtClean="0">
                <a:ln>
                  <a:noFill/>
                </a:ln>
                <a:solidFill>
                  <a:srgbClr val="D49B34"/>
                </a:solidFill>
                <a:effectLst>
                  <a:outerShdw blurRad="38100" dist="38100" dir="2700000" algn="tl">
                    <a:srgbClr val="000000"/>
                  </a:outerShdw>
                </a:effectLst>
                <a:uLnTx/>
                <a:uFillTx/>
                <a:latin typeface="+mj-lt"/>
                <a:ea typeface="+mj-ea"/>
                <a:cs typeface="+mj-cs"/>
              </a:rPr>
              <a:t>Intussusception</a:t>
            </a:r>
            <a:endParaRPr kumimoji="0" lang="en-US" sz="5400" b="1" i="0" u="none" strike="noStrike" kern="0" cap="none" spc="0" normalizeH="0" baseline="0" noProof="0" smtClean="0">
              <a:ln>
                <a:noFill/>
              </a:ln>
              <a:solidFill>
                <a:srgbClr val="D49B34"/>
              </a:solidFill>
              <a:effectLst>
                <a:outerShdw blurRad="38100" dist="38100" dir="2700000" algn="tl">
                  <a:srgbClr val="000000"/>
                </a:outerShdw>
              </a:effectLst>
              <a:uLnTx/>
              <a:uFillTx/>
              <a:latin typeface="+mj-lt"/>
              <a:ea typeface="+mj-ea"/>
              <a:cs typeface="+mj-cs"/>
            </a:endParaRPr>
          </a:p>
        </p:txBody>
      </p:sp>
      <p:sp>
        <p:nvSpPr>
          <p:cNvPr id="11267" name="Rectangle 3"/>
          <p:cNvSpPr>
            <a:spLocks noGrp="1" noChangeArrowheads="1"/>
          </p:cNvSpPr>
          <p:nvPr>
            <p:ph idx="1"/>
          </p:nvPr>
        </p:nvSpPr>
        <p:spPr>
          <a:xfrm>
            <a:off x="228600" y="1676400"/>
            <a:ext cx="8763000" cy="4724400"/>
          </a:xfrm>
        </p:spPr>
        <p:txBody>
          <a:bodyPr vert="horz" wrap="square" lIns="91440" tIns="45720" rIns="91440" bIns="45720" numCol="1" anchor="t" anchorCtr="0" compatLnSpc="1"/>
          <a:lstStyle/>
          <a:p>
            <a:pPr marL="342900" marR="0" lvl="0" indent="-342900" algn="l" defTabSz="914400" rtl="0" eaLnBrk="1" fontAlgn="base" latinLnBrk="0" hangingPunct="1">
              <a:lnSpc>
                <a:spcPct val="100000"/>
              </a:lnSpc>
              <a:spcBef>
                <a:spcPct val="20000"/>
              </a:spcBef>
              <a:spcAft>
                <a:spcPct val="0"/>
              </a:spcAft>
              <a:buClr>
                <a:schemeClr val="hlink"/>
              </a:buClr>
              <a:buSzTx/>
              <a:buFont typeface="Wingdings" panose="05000000000000000000" pitchFamily="2" charset="2"/>
              <a:buChar char="Ø"/>
              <a:defRPr/>
            </a:pPr>
            <a:r>
              <a:rPr kumimoji="0" lang="en-US" sz="3200" b="0" i="0" u="none" strike="noStrike" kern="0" cap="none" spc="0" normalizeH="0" baseline="0" noProof="0" dirty="0" smtClean="0">
                <a:ln>
                  <a:noFill/>
                </a:ln>
                <a:solidFill>
                  <a:schemeClr val="tx1"/>
                </a:solidFill>
                <a:effectLst>
                  <a:outerShdw blurRad="38100" dist="38100" dir="2700000" algn="tl">
                    <a:srgbClr val="000000"/>
                  </a:outerShdw>
                </a:effectLst>
                <a:uLnTx/>
                <a:uFillTx/>
                <a:latin typeface="+mn-lt"/>
                <a:ea typeface="+mn-ea"/>
                <a:cs typeface="+mn-cs"/>
              </a:rPr>
              <a:t>Is </a:t>
            </a:r>
            <a:r>
              <a:rPr kumimoji="0" lang="en-US" sz="3200" b="0" i="0" u="none" strike="noStrike" kern="0" cap="none" spc="0" normalizeH="0" baseline="0" noProof="0" dirty="0" err="1" smtClean="0">
                <a:ln>
                  <a:noFill/>
                </a:ln>
                <a:solidFill>
                  <a:schemeClr val="tx1"/>
                </a:solidFill>
                <a:effectLst>
                  <a:outerShdw blurRad="38100" dist="38100" dir="2700000" algn="tl">
                    <a:srgbClr val="000000"/>
                  </a:outerShdw>
                </a:effectLst>
                <a:uLnTx/>
                <a:uFillTx/>
                <a:latin typeface="+mn-lt"/>
                <a:ea typeface="+mn-ea"/>
                <a:cs typeface="+mn-cs"/>
              </a:rPr>
              <a:t>invagination</a:t>
            </a:r>
            <a:r>
              <a:rPr kumimoji="0" lang="en-US" sz="3200" b="0" i="0" u="none" strike="noStrike" kern="0" cap="none" spc="0" normalizeH="0" baseline="0" noProof="0" dirty="0" smtClean="0">
                <a:ln>
                  <a:noFill/>
                </a:ln>
                <a:solidFill>
                  <a:schemeClr val="tx1"/>
                </a:solidFill>
                <a:effectLst>
                  <a:outerShdw blurRad="38100" dist="38100" dir="2700000" algn="tl">
                    <a:srgbClr val="000000"/>
                  </a:outerShdw>
                </a:effectLst>
                <a:uLnTx/>
                <a:uFillTx/>
                <a:latin typeface="+mn-lt"/>
                <a:ea typeface="+mn-ea"/>
                <a:cs typeface="+mn-cs"/>
              </a:rPr>
              <a:t> of bowel segment into another adjacent segment , producing bowel obstruction.</a:t>
            </a:r>
            <a:endParaRPr kumimoji="0" lang="en-US" sz="3200" b="0" i="0" u="none" strike="noStrike" kern="0" cap="none" spc="0" normalizeH="0" baseline="0" noProof="0" dirty="0" smtClean="0">
              <a:ln>
                <a:noFill/>
              </a:ln>
              <a:solidFill>
                <a:schemeClr val="tx1"/>
              </a:solidFill>
              <a:effectLst>
                <a:outerShdw blurRad="38100" dist="38100" dir="2700000" algn="tl">
                  <a:srgbClr val="000000"/>
                </a:outerShdw>
              </a:effectLst>
              <a:uLnTx/>
              <a:uFillTx/>
              <a:latin typeface="+mn-lt"/>
              <a:ea typeface="+mn-ea"/>
              <a:cs typeface="+mn-cs"/>
            </a:endParaRPr>
          </a:p>
          <a:p>
            <a:pPr marL="342900" marR="0" lvl="0" indent="-342900" algn="l" defTabSz="914400" rtl="0" eaLnBrk="1" fontAlgn="base" latinLnBrk="0" hangingPunct="1">
              <a:lnSpc>
                <a:spcPct val="100000"/>
              </a:lnSpc>
              <a:spcBef>
                <a:spcPct val="20000"/>
              </a:spcBef>
              <a:spcAft>
                <a:spcPct val="0"/>
              </a:spcAft>
              <a:buClr>
                <a:schemeClr val="hlink"/>
              </a:buClr>
              <a:buSzTx/>
              <a:buFont typeface="Wingdings" panose="05000000000000000000" pitchFamily="2" charset="2"/>
              <a:buChar char="Ø"/>
              <a:defRPr/>
            </a:pPr>
            <a:r>
              <a:rPr kumimoji="0" lang="en-US" sz="3200" b="0" i="0" u="none" strike="noStrike" kern="0" cap="none" spc="0" normalizeH="0" baseline="0" noProof="0" dirty="0" smtClean="0">
                <a:ln>
                  <a:noFill/>
                </a:ln>
                <a:solidFill>
                  <a:schemeClr val="tx1"/>
                </a:solidFill>
                <a:effectLst>
                  <a:outerShdw blurRad="38100" dist="38100" dir="2700000" algn="tl">
                    <a:srgbClr val="000000"/>
                  </a:outerShdw>
                </a:effectLst>
                <a:uLnTx/>
                <a:uFillTx/>
                <a:latin typeface="+mn-lt"/>
                <a:ea typeface="+mn-ea"/>
                <a:cs typeface="+mn-cs"/>
              </a:rPr>
              <a:t>The commonest </a:t>
            </a:r>
            <a:r>
              <a:rPr kumimoji="0" lang="en-US" sz="3200" b="0" i="0" u="none" strike="noStrike" kern="0" cap="none" spc="0" normalizeH="0" baseline="0" noProof="0" dirty="0" err="1" smtClean="0">
                <a:ln>
                  <a:noFill/>
                </a:ln>
                <a:solidFill>
                  <a:schemeClr val="tx1"/>
                </a:solidFill>
                <a:effectLst>
                  <a:outerShdw blurRad="38100" dist="38100" dir="2700000" algn="tl">
                    <a:srgbClr val="000000"/>
                  </a:outerShdw>
                </a:effectLst>
                <a:uLnTx/>
                <a:uFillTx/>
                <a:latin typeface="+mn-lt"/>
                <a:ea typeface="+mn-ea"/>
                <a:cs typeface="+mn-cs"/>
              </a:rPr>
              <a:t>ileocolic</a:t>
            </a:r>
            <a:r>
              <a:rPr kumimoji="0" lang="en-US" sz="3200" b="0" i="0" u="none" strike="noStrike" kern="0" cap="none" spc="0" normalizeH="0" baseline="0" noProof="0" dirty="0" smtClean="0">
                <a:ln>
                  <a:noFill/>
                </a:ln>
                <a:solidFill>
                  <a:schemeClr val="tx1"/>
                </a:solidFill>
                <a:effectLst>
                  <a:outerShdw blurRad="38100" dist="38100" dir="2700000" algn="tl">
                    <a:srgbClr val="000000"/>
                  </a:outerShdw>
                </a:effectLst>
                <a:uLnTx/>
                <a:uFillTx/>
                <a:latin typeface="+mn-lt"/>
                <a:ea typeface="+mn-ea"/>
                <a:cs typeface="+mn-cs"/>
              </a:rPr>
              <a:t> type (the ileum </a:t>
            </a:r>
            <a:r>
              <a:rPr kumimoji="0" lang="en-US" sz="3200" b="0" i="0" u="none" strike="noStrike" kern="0" cap="none" spc="0" normalizeH="0" baseline="0" noProof="0" dirty="0" err="1" smtClean="0">
                <a:ln>
                  <a:noFill/>
                </a:ln>
                <a:solidFill>
                  <a:schemeClr val="tx1"/>
                </a:solidFill>
                <a:effectLst>
                  <a:outerShdw blurRad="38100" dist="38100" dir="2700000" algn="tl">
                    <a:srgbClr val="000000"/>
                  </a:outerShdw>
                </a:effectLst>
                <a:uLnTx/>
                <a:uFillTx/>
                <a:latin typeface="+mn-lt"/>
                <a:ea typeface="+mn-ea"/>
                <a:cs typeface="+mn-cs"/>
              </a:rPr>
              <a:t>invaginates</a:t>
            </a:r>
            <a:r>
              <a:rPr kumimoji="0" lang="en-US" sz="3200" b="0" i="0" u="none" strike="noStrike" kern="0" cap="none" spc="0" normalizeH="0" baseline="0" noProof="0" dirty="0" smtClean="0">
                <a:ln>
                  <a:noFill/>
                </a:ln>
                <a:solidFill>
                  <a:schemeClr val="tx1"/>
                </a:solidFill>
                <a:effectLst>
                  <a:outerShdw blurRad="38100" dist="38100" dir="2700000" algn="tl">
                    <a:srgbClr val="000000"/>
                  </a:outerShdw>
                </a:effectLst>
                <a:uLnTx/>
                <a:uFillTx/>
                <a:latin typeface="+mn-lt"/>
                <a:ea typeface="+mn-ea"/>
                <a:cs typeface="+mn-cs"/>
              </a:rPr>
              <a:t> into the colon )</a:t>
            </a:r>
            <a:endParaRPr kumimoji="0" lang="en-US" sz="3200" b="0" i="0" u="none" strike="noStrike" kern="0" cap="none" spc="0" normalizeH="0" baseline="0" noProof="0" dirty="0" smtClean="0">
              <a:ln>
                <a:noFill/>
              </a:ln>
              <a:solidFill>
                <a:schemeClr val="tx1"/>
              </a:solidFill>
              <a:effectLst>
                <a:outerShdw blurRad="38100" dist="38100" dir="2700000" algn="tl">
                  <a:srgbClr val="000000"/>
                </a:outerShdw>
              </a:effectLst>
              <a:uLnTx/>
              <a:uFillTx/>
              <a:latin typeface="+mn-lt"/>
              <a:ea typeface="+mn-ea"/>
              <a:cs typeface="+mn-cs"/>
            </a:endParaRPr>
          </a:p>
          <a:p>
            <a:pPr marL="342900" marR="0" lvl="0" indent="-342900" algn="l" defTabSz="914400" rtl="0" eaLnBrk="1" fontAlgn="base" latinLnBrk="0" hangingPunct="1">
              <a:lnSpc>
                <a:spcPct val="100000"/>
              </a:lnSpc>
              <a:spcBef>
                <a:spcPct val="20000"/>
              </a:spcBef>
              <a:spcAft>
                <a:spcPct val="0"/>
              </a:spcAft>
              <a:buClr>
                <a:schemeClr val="hlink"/>
              </a:buClr>
              <a:buSzTx/>
              <a:buFont typeface="Wingdings" panose="05000000000000000000" pitchFamily="2" charset="2"/>
              <a:buChar char="Ø"/>
              <a:defRPr/>
            </a:pPr>
            <a:r>
              <a:rPr kumimoji="0" lang="en-US" sz="3200" b="0" i="0" u="none" strike="noStrike" kern="0" cap="none" spc="0" normalizeH="0" baseline="0" noProof="0" dirty="0" smtClean="0">
                <a:ln>
                  <a:noFill/>
                </a:ln>
                <a:solidFill>
                  <a:schemeClr val="tx1"/>
                </a:solidFill>
                <a:effectLst>
                  <a:outerShdw blurRad="38100" dist="38100" dir="2700000" algn="tl">
                    <a:srgbClr val="000000"/>
                  </a:outerShdw>
                </a:effectLst>
                <a:uLnTx/>
                <a:uFillTx/>
                <a:latin typeface="+mn-lt"/>
                <a:ea typeface="+mn-ea"/>
                <a:cs typeface="+mn-cs"/>
              </a:rPr>
              <a:t>The </a:t>
            </a:r>
            <a:r>
              <a:rPr kumimoji="0" lang="en-US" sz="3200" b="0" i="0" u="none" strike="noStrike" kern="0" cap="none" spc="0" normalizeH="0" baseline="0" noProof="0" dirty="0" smtClean="0">
                <a:ln>
                  <a:noFill/>
                </a:ln>
                <a:solidFill>
                  <a:srgbClr val="FFFF00"/>
                </a:solidFill>
                <a:effectLst>
                  <a:outerShdw blurRad="38100" dist="38100" dir="2700000" algn="tl">
                    <a:srgbClr val="000000"/>
                  </a:outerShdw>
                </a:effectLst>
                <a:uLnTx/>
                <a:uFillTx/>
                <a:latin typeface="+mn-lt"/>
                <a:ea typeface="+mn-ea"/>
                <a:cs typeface="+mn-cs"/>
              </a:rPr>
              <a:t>plain film </a:t>
            </a:r>
            <a:r>
              <a:rPr kumimoji="0" lang="en-US" sz="3200" b="0" i="0" u="none" strike="noStrike" kern="0" cap="none" spc="0" normalizeH="0" baseline="0" noProof="0" dirty="0" smtClean="0">
                <a:ln>
                  <a:noFill/>
                </a:ln>
                <a:solidFill>
                  <a:schemeClr val="tx1"/>
                </a:solidFill>
                <a:effectLst>
                  <a:outerShdw blurRad="38100" dist="38100" dir="2700000" algn="tl">
                    <a:srgbClr val="000000"/>
                  </a:outerShdw>
                </a:effectLst>
                <a:uLnTx/>
                <a:uFillTx/>
                <a:latin typeface="+mn-lt"/>
                <a:ea typeface="+mn-ea"/>
                <a:cs typeface="+mn-cs"/>
              </a:rPr>
              <a:t>may indicate small bowel obstruction and the </a:t>
            </a:r>
            <a:r>
              <a:rPr kumimoji="0" lang="en-US" sz="3200" b="0" i="0" u="none" strike="noStrike" kern="0" cap="none" spc="0" normalizeH="0" baseline="0" noProof="0" dirty="0" err="1" smtClean="0">
                <a:ln>
                  <a:noFill/>
                </a:ln>
                <a:solidFill>
                  <a:schemeClr val="tx1"/>
                </a:solidFill>
                <a:effectLst>
                  <a:outerShdw blurRad="38100" dist="38100" dir="2700000" algn="tl">
                    <a:srgbClr val="000000"/>
                  </a:outerShdw>
                </a:effectLst>
                <a:uLnTx/>
                <a:uFillTx/>
                <a:latin typeface="+mn-lt"/>
                <a:ea typeface="+mn-ea"/>
                <a:cs typeface="+mn-cs"/>
              </a:rPr>
              <a:t>intussusception</a:t>
            </a:r>
            <a:r>
              <a:rPr kumimoji="0" lang="en-US" sz="3200" b="0" i="0" u="none" strike="noStrike" kern="0" cap="none" spc="0" normalizeH="0" baseline="0" noProof="0" dirty="0" smtClean="0">
                <a:ln>
                  <a:noFill/>
                </a:ln>
                <a:solidFill>
                  <a:schemeClr val="tx1"/>
                </a:solidFill>
                <a:effectLst>
                  <a:outerShdw blurRad="38100" dist="38100" dir="2700000" algn="tl">
                    <a:srgbClr val="000000"/>
                  </a:outerShdw>
                </a:effectLst>
                <a:uLnTx/>
                <a:uFillTx/>
                <a:latin typeface="+mn-lt"/>
                <a:ea typeface="+mn-ea"/>
                <a:cs typeface="+mn-cs"/>
              </a:rPr>
              <a:t> mass may be visible .</a:t>
            </a:r>
            <a:r>
              <a:rPr kumimoji="0" lang="en-US" sz="2400" b="0" i="0" u="none" strike="noStrike" kern="0" cap="none" spc="0" normalizeH="0" baseline="0" noProof="0" dirty="0" smtClean="0">
                <a:ln>
                  <a:noFill/>
                </a:ln>
                <a:solidFill>
                  <a:srgbClr val="FFFF00"/>
                </a:solidFill>
                <a:effectLst>
                  <a:outerShdw blurRad="38100" dist="38100" dir="2700000" algn="tl">
                    <a:srgbClr val="000000"/>
                  </a:outerShdw>
                </a:effectLst>
                <a:uLnTx/>
                <a:uFillTx/>
                <a:latin typeface="+mn-lt"/>
                <a:ea typeface="+mn-ea"/>
                <a:cs typeface="+mn-cs"/>
              </a:rPr>
              <a:t>(leading point)</a:t>
            </a:r>
            <a:endParaRPr kumimoji="0" lang="en-US" sz="2400" b="0" i="0" u="none" strike="noStrike" kern="0" cap="none" spc="0" normalizeH="0" baseline="0" noProof="0" dirty="0" smtClean="0">
              <a:ln>
                <a:noFill/>
              </a:ln>
              <a:solidFill>
                <a:srgbClr val="FFFF00"/>
              </a:solidFill>
              <a:effectLst>
                <a:outerShdw blurRad="38100" dist="38100" dir="2700000" algn="tl">
                  <a:srgbClr val="000000"/>
                </a:outerShdw>
              </a:effectLst>
              <a:uLnTx/>
              <a:uFillTx/>
              <a:latin typeface="+mn-lt"/>
              <a:ea typeface="+mn-ea"/>
              <a:cs typeface="+mn-cs"/>
            </a:endParaRPr>
          </a:p>
          <a:p>
            <a:pPr marL="342900" marR="0" lvl="0" indent="-342900" algn="l" defTabSz="914400" rtl="0" eaLnBrk="1" fontAlgn="base" latinLnBrk="0" hangingPunct="1">
              <a:lnSpc>
                <a:spcPct val="100000"/>
              </a:lnSpc>
              <a:spcBef>
                <a:spcPct val="20000"/>
              </a:spcBef>
              <a:spcAft>
                <a:spcPct val="0"/>
              </a:spcAft>
              <a:buClr>
                <a:schemeClr val="hlink"/>
              </a:buClr>
              <a:buSzTx/>
              <a:buFont typeface="Wingdings" panose="05000000000000000000" pitchFamily="2" charset="2"/>
              <a:buChar char="Ø"/>
              <a:defRPr/>
            </a:pPr>
            <a:r>
              <a:rPr kumimoji="0" lang="en-US" sz="3200" b="0" i="0" u="none" strike="noStrike" kern="0" cap="none" spc="0" normalizeH="0" baseline="0" noProof="0" dirty="0" smtClean="0">
                <a:ln>
                  <a:noFill/>
                </a:ln>
                <a:solidFill>
                  <a:schemeClr val="tx1"/>
                </a:solidFill>
                <a:effectLst>
                  <a:outerShdw blurRad="38100" dist="38100" dir="2700000" algn="tl">
                    <a:srgbClr val="000000"/>
                  </a:outerShdw>
                </a:effectLst>
                <a:uLnTx/>
                <a:uFillTx/>
                <a:latin typeface="+mn-lt"/>
                <a:ea typeface="+mn-ea"/>
                <a:cs typeface="+mn-cs"/>
              </a:rPr>
              <a:t>Barium enema is necessary for a definite diagnosis</a:t>
            </a:r>
            <a:r>
              <a:rPr kumimoji="0" lang="en-US" sz="3600" b="0" i="0" u="none" strike="noStrike" kern="0" cap="none" spc="0" normalizeH="0" baseline="0" noProof="0" dirty="0" smtClean="0">
                <a:ln>
                  <a:noFill/>
                </a:ln>
                <a:solidFill>
                  <a:schemeClr val="tx1"/>
                </a:solidFill>
                <a:effectLst>
                  <a:outerShdw blurRad="38100" dist="38100" dir="2700000" algn="tl">
                    <a:srgbClr val="000000"/>
                  </a:outerShdw>
                </a:effectLst>
                <a:uLnTx/>
                <a:uFillTx/>
                <a:latin typeface="+mn-lt"/>
                <a:ea typeface="+mn-ea"/>
                <a:cs typeface="+mn-cs"/>
              </a:rPr>
              <a:t>.</a:t>
            </a:r>
            <a:r>
              <a:rPr kumimoji="0" lang="en-US" sz="2800" b="0" i="0" u="none" strike="noStrike" kern="0" cap="none" spc="0" normalizeH="0" baseline="0" noProof="0" dirty="0" smtClean="0">
                <a:ln>
                  <a:noFill/>
                </a:ln>
                <a:solidFill>
                  <a:srgbClr val="FFFF00"/>
                </a:solidFill>
                <a:effectLst>
                  <a:outerShdw blurRad="38100" dist="38100" dir="2700000" algn="tl">
                    <a:srgbClr val="000000"/>
                  </a:outerShdw>
                </a:effectLst>
                <a:uLnTx/>
                <a:uFillTx/>
                <a:latin typeface="+mn-lt"/>
                <a:ea typeface="+mn-ea"/>
                <a:cs typeface="+mn-cs"/>
              </a:rPr>
              <a:t>(and </a:t>
            </a:r>
            <a:r>
              <a:rPr kumimoji="0" lang="en-US" sz="2800" b="0" i="0" u="none" strike="noStrike" kern="0" cap="none" spc="0" normalizeH="0" baseline="0" noProof="0" dirty="0" err="1" smtClean="0">
                <a:ln>
                  <a:noFill/>
                </a:ln>
                <a:solidFill>
                  <a:srgbClr val="FFFF00"/>
                </a:solidFill>
                <a:effectLst>
                  <a:outerShdw blurRad="38100" dist="38100" dir="2700000" algn="tl">
                    <a:srgbClr val="000000"/>
                  </a:outerShdw>
                </a:effectLst>
                <a:uLnTx/>
                <a:uFillTx/>
                <a:latin typeface="+mn-lt"/>
                <a:ea typeface="+mn-ea"/>
                <a:cs typeface="+mn-cs"/>
              </a:rPr>
              <a:t>T</a:t>
            </a:r>
            <a:r>
              <a:rPr kumimoji="0" lang="en-US" sz="2400" b="0" i="0" u="none" strike="noStrike" kern="0" cap="none" spc="0" normalizeH="0" baseline="0" noProof="0" dirty="0" err="1" smtClean="0">
                <a:ln>
                  <a:noFill/>
                </a:ln>
                <a:solidFill>
                  <a:srgbClr val="FFFF00"/>
                </a:solidFill>
                <a:effectLst>
                  <a:outerShdw blurRad="38100" dist="38100" dir="2700000" algn="tl">
                    <a:srgbClr val="000000"/>
                  </a:outerShdw>
                </a:effectLst>
                <a:uLnTx/>
                <a:uFillTx/>
                <a:latin typeface="+mn-lt"/>
                <a:ea typeface="+mn-ea"/>
                <a:cs typeface="+mn-cs"/>
              </a:rPr>
              <a:t>x</a:t>
            </a:r>
            <a:r>
              <a:rPr kumimoji="0" lang="en-US" sz="2800" b="0" i="0" u="none" strike="noStrike" kern="0" cap="none" spc="0" normalizeH="0" baseline="0" noProof="0" dirty="0" smtClean="0">
                <a:ln>
                  <a:noFill/>
                </a:ln>
                <a:solidFill>
                  <a:srgbClr val="FFFF00"/>
                </a:solidFill>
                <a:effectLst>
                  <a:outerShdw blurRad="38100" dist="38100" dir="2700000" algn="tl">
                    <a:srgbClr val="000000"/>
                  </a:outerShdw>
                </a:effectLst>
                <a:uLnTx/>
                <a:uFillTx/>
                <a:latin typeface="+mn-lt"/>
                <a:ea typeface="+mn-ea"/>
                <a:cs typeface="+mn-cs"/>
              </a:rPr>
              <a:t>)</a:t>
            </a:r>
            <a:r>
              <a:rPr kumimoji="0" lang="en-US" sz="3600" b="0" i="0" u="none" strike="noStrike" kern="0" cap="none" spc="0" normalizeH="0" baseline="0" noProof="0" dirty="0" smtClean="0">
                <a:ln>
                  <a:noFill/>
                </a:ln>
                <a:solidFill>
                  <a:schemeClr val="tx1"/>
                </a:solidFill>
                <a:effectLst>
                  <a:outerShdw blurRad="38100" dist="38100" dir="2700000" algn="tl">
                    <a:srgbClr val="000000"/>
                  </a:outerShdw>
                </a:effectLst>
                <a:uLnTx/>
                <a:uFillTx/>
                <a:latin typeface="+mn-lt"/>
                <a:ea typeface="+mn-ea"/>
                <a:cs typeface="+mn-cs"/>
              </a:rPr>
              <a:t> </a:t>
            </a:r>
            <a:endParaRPr kumimoji="0" lang="en-US" sz="3600" b="0" i="0" u="none" strike="noStrike" kern="0" cap="none" spc="0" normalizeH="0" baseline="0" noProof="0" dirty="0" smtClean="0">
              <a:ln>
                <a:noFill/>
              </a:ln>
              <a:solidFill>
                <a:schemeClr val="tx1"/>
              </a:solidFill>
              <a:effectLst>
                <a:outerShdw blurRad="38100" dist="38100" dir="2700000" algn="tl">
                  <a:srgbClr val="000000"/>
                </a:outerShdw>
              </a:effectLst>
              <a:uLnTx/>
              <a:uFillTx/>
              <a:latin typeface="+mn-lt"/>
              <a:ea typeface="+mn-ea"/>
              <a:cs typeface="+mn-cs"/>
            </a:endParaRPr>
          </a:p>
          <a:p>
            <a:pPr marL="342900" marR="0" lvl="0" indent="-342900" algn="l" defTabSz="914400" rtl="1" eaLnBrk="1" fontAlgn="base" latinLnBrk="0" hangingPunct="1">
              <a:lnSpc>
                <a:spcPct val="100000"/>
              </a:lnSpc>
              <a:spcBef>
                <a:spcPct val="20000"/>
              </a:spcBef>
              <a:spcAft>
                <a:spcPct val="0"/>
              </a:spcAft>
              <a:buClr>
                <a:schemeClr val="hlink"/>
              </a:buClr>
              <a:buSzTx/>
              <a:buFontTx/>
              <a:buNone/>
              <a:defRPr/>
            </a:pPr>
            <a:endParaRPr kumimoji="0" lang="en-US" sz="3600" b="0" i="0" u="none" strike="noStrike" kern="0" cap="none" spc="0" normalizeH="0" baseline="0" noProof="0" dirty="0" smtClean="0">
              <a:ln>
                <a:noFill/>
              </a:ln>
              <a:solidFill>
                <a:schemeClr val="tx1"/>
              </a:solidFill>
              <a:effectLst>
                <a:outerShdw blurRad="38100" dist="38100" dir="2700000" algn="tl">
                  <a:srgbClr val="000000"/>
                </a:outerShdw>
              </a:effectLst>
              <a:uLnTx/>
              <a:uFillTx/>
              <a:latin typeface="+mn-lt"/>
              <a:ea typeface="+mn-ea"/>
              <a:cs typeface="+mn-cs"/>
            </a:endParaRPr>
          </a:p>
        </p:txBody>
      </p:sp>
      <p:sp>
        <p:nvSpPr>
          <p:cNvPr id="5" name="&quot;No&quot; Symbol 4"/>
          <p:cNvSpPr/>
          <p:nvPr/>
        </p:nvSpPr>
        <p:spPr bwMode="auto">
          <a:xfrm>
            <a:off x="7848600" y="381000"/>
            <a:ext cx="1143000" cy="1066800"/>
          </a:xfrm>
          <a:prstGeom prst="noSmoking">
            <a:avLst/>
          </a:prstGeom>
          <a:solidFill>
            <a:srgbClr val="FF0000"/>
          </a:solidFill>
          <a:ln w="9525" cap="flat" cmpd="sng" algn="ctr">
            <a:solidFill>
              <a:srgbClr val="FF0000"/>
            </a:solidFill>
            <a:prstDash val="solid"/>
            <a:round/>
            <a:headEnd type="none" w="med" len="med"/>
            <a:tailEnd type="none" w="med" len="med"/>
          </a:ln>
          <a:effectLst/>
        </p:spPr>
        <p:txBody>
          <a:bodyPr/>
          <a:lstStyle/>
          <a:p>
            <a:pPr marL="0" marR="0" lvl="0" indent="0" algn="r" defTabSz="914400" rtl="1" eaLnBrk="1" fontAlgn="base"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dirty="0">
              <a:ln>
                <a:noFill/>
              </a:ln>
              <a:solidFill>
                <a:schemeClr val="tx1"/>
              </a:solidFill>
              <a:effectLst/>
              <a:uLnTx/>
              <a:uFillTx/>
              <a:latin typeface="Garamond" panose="02020404030301010803" pitchFamily="18" charset="0"/>
              <a:ea typeface="+mn-ea"/>
              <a:cs typeface="Arial" panose="020B0604020202020204" pitchFamily="34" charset="0"/>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3794" name="Slide Number Placeholder 5"/>
          <p:cNvSpPr txBox="1">
            <a:spLocks noGrp="1"/>
          </p:cNvSpPr>
          <p:nvPr>
            <p:ph type="sldNum" sz="quarter" idx="12"/>
          </p:nvPr>
        </p:nvSpPr>
        <p:spPr>
          <a:ln/>
        </p:spPr>
        <p:txBody>
          <a:bodyPr anchor="b" anchorCtr="0"/>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Garamond" panose="02020404030301010803" pitchFamily="18" charset="0"/>
                <a:ea typeface="+mn-ea"/>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5pPr>
          </a:lstStyle>
          <a:p>
            <a:pPr lvl="0" algn="r" eaLnBrk="1" hangingPunct="1">
              <a:buNone/>
            </a:pPr>
            <a:fld id="{9A0DB2DC-4C9A-4742-B13C-FB6460FD3503}" type="slidenum">
              <a:rPr lang="ar-SA" altLang="en-US" sz="1200" dirty="0"/>
            </a:fld>
            <a:endParaRPr lang="ar-SA" altLang="en-US" sz="1200" dirty="0"/>
          </a:p>
        </p:txBody>
      </p:sp>
      <p:sp>
        <p:nvSpPr>
          <p:cNvPr id="14338" name="Rectangle 2"/>
          <p:cNvSpPr>
            <a:spLocks noGrp="1" noChangeArrowheads="1"/>
          </p:cNvSpPr>
          <p:nvPr>
            <p:ph type="title"/>
          </p:nvPr>
        </p:nvSpPr>
        <p:spPr>
          <a:xfrm>
            <a:off x="228600" y="0"/>
            <a:ext cx="8763000" cy="1417638"/>
          </a:xfrm>
        </p:spPr>
        <p:txBody>
          <a:bodyPr vert="horz" wrap="square" lIns="91440" tIns="45720" rIns="91440" bIns="45720" numCol="1" anchor="ctr" anchorCtr="1" compatLnSpc="1"/>
          <a:lstStyle/>
          <a:p>
            <a:pPr marL="0" marR="0" lvl="0" indent="0" algn="ctr" defTabSz="914400" rtl="1" eaLnBrk="1" fontAlgn="base" latinLnBrk="0" hangingPunct="1">
              <a:lnSpc>
                <a:spcPct val="100000"/>
              </a:lnSpc>
              <a:spcBef>
                <a:spcPct val="0"/>
              </a:spcBef>
              <a:spcAft>
                <a:spcPct val="0"/>
              </a:spcAft>
              <a:buClrTx/>
              <a:buSzTx/>
              <a:buFontTx/>
              <a:buNone/>
              <a:defRPr/>
            </a:pPr>
            <a:r>
              <a:rPr kumimoji="0" lang="en-US" sz="4000" b="1" i="0" u="none" strike="noStrike" kern="0" cap="none" spc="0" normalizeH="0" baseline="0" noProof="0" smtClean="0">
                <a:ln>
                  <a:noFill/>
                </a:ln>
                <a:solidFill>
                  <a:srgbClr val="D49B34"/>
                </a:solidFill>
                <a:effectLst>
                  <a:outerShdw blurRad="38100" dist="38100" dir="2700000" algn="tl">
                    <a:srgbClr val="000000"/>
                  </a:outerShdw>
                </a:effectLst>
                <a:uLnTx/>
                <a:uFillTx/>
                <a:latin typeface="+mj-lt"/>
                <a:ea typeface="+mj-ea"/>
                <a:cs typeface="+mj-cs"/>
              </a:rPr>
              <a:t>Sonographic appearances of an Intussusception</a:t>
            </a:r>
            <a:r>
              <a:rPr kumimoji="0" lang="en-US" sz="3600" b="1" i="0" u="none" strike="noStrike" kern="0" cap="none" spc="0" normalizeH="0" baseline="0" noProof="0" smtClean="0">
                <a:ln>
                  <a:noFill/>
                </a:ln>
                <a:solidFill>
                  <a:srgbClr val="D49B34"/>
                </a:solidFill>
                <a:effectLst>
                  <a:outerShdw blurRad="38100" dist="38100" dir="2700000" algn="tl">
                    <a:srgbClr val="000000"/>
                  </a:outerShdw>
                </a:effectLst>
                <a:uLnTx/>
                <a:uFillTx/>
                <a:latin typeface="+mj-lt"/>
                <a:ea typeface="+mj-ea"/>
                <a:cs typeface="+mj-cs"/>
              </a:rPr>
              <a:t> </a:t>
            </a:r>
            <a:endParaRPr kumimoji="0" lang="en-US" sz="3600" b="1" i="0" u="none" strike="noStrike" kern="0" cap="none" spc="0" normalizeH="0" baseline="0" noProof="0" smtClean="0">
              <a:ln>
                <a:noFill/>
              </a:ln>
              <a:solidFill>
                <a:srgbClr val="D49B34"/>
              </a:solidFill>
              <a:effectLst>
                <a:outerShdw blurRad="38100" dist="38100" dir="2700000" algn="tl">
                  <a:srgbClr val="000000"/>
                </a:outerShdw>
              </a:effectLst>
              <a:uLnTx/>
              <a:uFillTx/>
              <a:latin typeface="+mj-lt"/>
              <a:ea typeface="+mj-ea"/>
              <a:cs typeface="+mj-cs"/>
            </a:endParaRPr>
          </a:p>
        </p:txBody>
      </p:sp>
      <p:sp>
        <p:nvSpPr>
          <p:cNvPr id="14339" name="Rectangle 3"/>
          <p:cNvSpPr>
            <a:spLocks noGrp="1" noChangeArrowheads="1"/>
          </p:cNvSpPr>
          <p:nvPr>
            <p:ph idx="1"/>
          </p:nvPr>
        </p:nvSpPr>
        <p:spPr>
          <a:xfrm>
            <a:off x="228600" y="1752600"/>
            <a:ext cx="8686800" cy="4495800"/>
          </a:xfrm>
        </p:spPr>
        <p:txBody>
          <a:bodyPr vert="horz" wrap="square" lIns="91440" tIns="45720" rIns="91440" bIns="45720" numCol="1" anchor="t" anchorCtr="0" compatLnSpc="1"/>
          <a:lstStyle/>
          <a:p>
            <a:pPr marL="342900" marR="0" lvl="0" indent="-342900" algn="l" defTabSz="914400" rtl="0" eaLnBrk="1" fontAlgn="base" latinLnBrk="0" hangingPunct="1">
              <a:lnSpc>
                <a:spcPct val="100000"/>
              </a:lnSpc>
              <a:spcBef>
                <a:spcPct val="20000"/>
              </a:spcBef>
              <a:spcAft>
                <a:spcPct val="0"/>
              </a:spcAft>
              <a:buClr>
                <a:schemeClr val="hlink"/>
              </a:buClr>
              <a:buSzTx/>
              <a:buFontTx/>
              <a:buChar char="•"/>
              <a:defRPr/>
            </a:pPr>
            <a:r>
              <a:rPr kumimoji="0" lang="en-US" sz="3600" b="0" i="0" u="none" strike="noStrike" kern="0" cap="none" spc="0" normalizeH="0" baseline="0" noProof="0" dirty="0" smtClean="0">
                <a:ln>
                  <a:noFill/>
                </a:ln>
                <a:solidFill>
                  <a:srgbClr val="C00000"/>
                </a:solidFill>
                <a:effectLst>
                  <a:outerShdw blurRad="38100" dist="38100" dir="2700000" algn="tl">
                    <a:srgbClr val="000000"/>
                  </a:outerShdw>
                </a:effectLst>
                <a:uLnTx/>
                <a:uFillTx/>
                <a:latin typeface="+mn-lt"/>
                <a:ea typeface="+mn-ea"/>
                <a:cs typeface="+mn-cs"/>
              </a:rPr>
              <a:t>The </a:t>
            </a:r>
            <a:r>
              <a:rPr kumimoji="0" lang="en-US" sz="3600" b="0" i="0" u="none" strike="noStrike" kern="0" cap="none" spc="0" normalizeH="0" baseline="0" noProof="0" dirty="0" err="1" smtClean="0">
                <a:ln>
                  <a:noFill/>
                </a:ln>
                <a:solidFill>
                  <a:srgbClr val="C00000"/>
                </a:solidFill>
                <a:effectLst>
                  <a:outerShdw blurRad="38100" dist="38100" dir="2700000" algn="tl">
                    <a:srgbClr val="000000"/>
                  </a:outerShdw>
                </a:effectLst>
                <a:uLnTx/>
                <a:uFillTx/>
                <a:latin typeface="+mn-lt"/>
                <a:ea typeface="+mn-ea"/>
                <a:cs typeface="+mn-cs"/>
              </a:rPr>
              <a:t>intussusception</a:t>
            </a:r>
            <a:r>
              <a:rPr kumimoji="0" lang="en-US" sz="3600" b="0" i="0" u="none" strike="noStrike" kern="0" cap="none" spc="0" normalizeH="0" baseline="0" noProof="0" dirty="0" smtClean="0">
                <a:ln>
                  <a:noFill/>
                </a:ln>
                <a:solidFill>
                  <a:srgbClr val="C00000"/>
                </a:solidFill>
                <a:effectLst>
                  <a:outerShdw blurRad="38100" dist="38100" dir="2700000" algn="tl">
                    <a:srgbClr val="000000"/>
                  </a:outerShdw>
                </a:effectLst>
                <a:uLnTx/>
                <a:uFillTx/>
                <a:latin typeface="+mn-lt"/>
                <a:ea typeface="+mn-ea"/>
                <a:cs typeface="+mn-cs"/>
              </a:rPr>
              <a:t> mass is almost always visible on ultrasound.</a:t>
            </a:r>
            <a:endParaRPr kumimoji="0" lang="en-US" sz="3600" b="0" i="0" u="none" strike="noStrike" kern="0" cap="none" spc="0" normalizeH="0" baseline="0" noProof="0" dirty="0" smtClean="0">
              <a:ln>
                <a:noFill/>
              </a:ln>
              <a:solidFill>
                <a:srgbClr val="C00000"/>
              </a:solidFill>
              <a:effectLst>
                <a:outerShdw blurRad="38100" dist="38100" dir="2700000" algn="tl">
                  <a:srgbClr val="000000"/>
                </a:outerShdw>
              </a:effectLst>
              <a:uLnTx/>
              <a:uFillTx/>
              <a:latin typeface="+mn-lt"/>
              <a:ea typeface="+mn-ea"/>
              <a:cs typeface="+mn-cs"/>
            </a:endParaRPr>
          </a:p>
          <a:p>
            <a:pPr marL="342900" marR="0" lvl="0" indent="-342900" algn="l" defTabSz="914400" rtl="0" eaLnBrk="1" fontAlgn="base" latinLnBrk="0" hangingPunct="1">
              <a:lnSpc>
                <a:spcPct val="100000"/>
              </a:lnSpc>
              <a:spcBef>
                <a:spcPct val="20000"/>
              </a:spcBef>
              <a:spcAft>
                <a:spcPct val="0"/>
              </a:spcAft>
              <a:buClr>
                <a:schemeClr val="hlink"/>
              </a:buClr>
              <a:buSzTx/>
              <a:buFontTx/>
              <a:buChar char="•"/>
              <a:defRPr/>
            </a:pPr>
            <a:r>
              <a:rPr kumimoji="0" lang="en-US" sz="3600" b="0" i="0" u="none" strike="noStrike" kern="0" cap="none" spc="0" normalizeH="0" baseline="0" noProof="0" dirty="0" smtClean="0">
                <a:ln>
                  <a:noFill/>
                </a:ln>
                <a:solidFill>
                  <a:schemeClr val="tx1"/>
                </a:solidFill>
                <a:effectLst>
                  <a:outerShdw blurRad="38100" dist="38100" dir="2700000" algn="tl">
                    <a:srgbClr val="000000"/>
                  </a:outerShdw>
                </a:effectLst>
                <a:uLnTx/>
                <a:uFillTx/>
                <a:latin typeface="+mn-lt"/>
                <a:ea typeface="+mn-ea"/>
                <a:cs typeface="+mn-cs"/>
              </a:rPr>
              <a:t>The transverse scan shows the </a:t>
            </a:r>
            <a:r>
              <a:rPr kumimoji="0" lang="en-US" sz="3200" b="1" i="0" u="none" strike="noStrike" kern="0" cap="none" spc="0" normalizeH="0" baseline="0" noProof="0" dirty="0" smtClean="0">
                <a:ln>
                  <a:noFill/>
                </a:ln>
                <a:solidFill>
                  <a:schemeClr val="tx1"/>
                </a:solidFill>
                <a:effectLst>
                  <a:outerShdw blurRad="38100" dist="38100" dir="2700000" algn="tl">
                    <a:srgbClr val="000000"/>
                  </a:outerShdw>
                </a:effectLst>
                <a:uLnTx/>
                <a:uFillTx/>
                <a:latin typeface="+mn-lt"/>
                <a:ea typeface="+mn-ea"/>
                <a:cs typeface="+mn-cs"/>
              </a:rPr>
              <a:t>Donut sign</a:t>
            </a:r>
            <a:r>
              <a:rPr kumimoji="0" lang="en-US" sz="3600" b="1" i="0" u="none" strike="noStrike" kern="0" cap="none" spc="0" normalizeH="0" baseline="0" noProof="0" dirty="0" smtClean="0">
                <a:ln>
                  <a:noFill/>
                </a:ln>
                <a:solidFill>
                  <a:schemeClr val="tx1"/>
                </a:solidFill>
                <a:effectLst>
                  <a:outerShdw blurRad="38100" dist="38100" dir="2700000" algn="tl">
                    <a:srgbClr val="000000"/>
                  </a:outerShdw>
                </a:effectLst>
                <a:uLnTx/>
                <a:uFillTx/>
                <a:latin typeface="+mn-lt"/>
                <a:ea typeface="+mn-ea"/>
                <a:cs typeface="+mn-cs"/>
              </a:rPr>
              <a:t> (or</a:t>
            </a:r>
            <a:r>
              <a:rPr kumimoji="0" lang="en-US" sz="3600" b="0" i="0" u="none" strike="noStrike" kern="0" cap="none" spc="0" normalizeH="0" baseline="0" noProof="0" dirty="0" smtClean="0">
                <a:ln>
                  <a:noFill/>
                </a:ln>
                <a:solidFill>
                  <a:schemeClr val="tx1"/>
                </a:solidFill>
                <a:effectLst>
                  <a:outerShdw blurRad="38100" dist="38100" dir="2700000" algn="tl">
                    <a:srgbClr val="000000"/>
                  </a:outerShdw>
                </a:effectLst>
                <a:uLnTx/>
                <a:uFillTx/>
                <a:latin typeface="+mn-lt"/>
                <a:ea typeface="+mn-ea"/>
                <a:cs typeface="+mn-cs"/>
              </a:rPr>
              <a:t> Target sign), which consist of an </a:t>
            </a:r>
            <a:r>
              <a:rPr kumimoji="0" lang="en-US" sz="3600" b="0" i="0" u="none" strike="noStrike" kern="0" cap="none" spc="0" normalizeH="0" baseline="0" noProof="0" dirty="0" err="1" smtClean="0">
                <a:ln>
                  <a:noFill/>
                </a:ln>
                <a:solidFill>
                  <a:schemeClr val="tx1"/>
                </a:solidFill>
                <a:effectLst>
                  <a:outerShdw blurRad="38100" dist="38100" dir="2700000" algn="tl">
                    <a:srgbClr val="000000"/>
                  </a:outerShdw>
                </a:effectLst>
                <a:uLnTx/>
                <a:uFillTx/>
                <a:latin typeface="+mn-lt"/>
                <a:ea typeface="+mn-ea"/>
                <a:cs typeface="+mn-cs"/>
              </a:rPr>
              <a:t>echogenic</a:t>
            </a:r>
            <a:r>
              <a:rPr kumimoji="0" lang="en-US" sz="3600" b="0" i="0" u="none" strike="noStrike" kern="0" cap="none" spc="0" normalizeH="0" baseline="0" noProof="0" dirty="0" smtClean="0">
                <a:ln>
                  <a:noFill/>
                </a:ln>
                <a:solidFill>
                  <a:schemeClr val="tx1"/>
                </a:solidFill>
                <a:effectLst>
                  <a:outerShdw blurRad="38100" dist="38100" dir="2700000" algn="tl">
                    <a:srgbClr val="000000"/>
                  </a:outerShdw>
                </a:effectLst>
                <a:uLnTx/>
                <a:uFillTx/>
                <a:latin typeface="+mn-lt"/>
                <a:ea typeface="+mn-ea"/>
                <a:cs typeface="+mn-cs"/>
              </a:rPr>
              <a:t> center surrounded by a </a:t>
            </a:r>
            <a:r>
              <a:rPr kumimoji="0" lang="en-US" sz="3600" b="0" i="0" u="none" strike="noStrike" kern="0" cap="none" spc="0" normalizeH="0" baseline="0" noProof="0" dirty="0" err="1" smtClean="0">
                <a:ln>
                  <a:noFill/>
                </a:ln>
                <a:solidFill>
                  <a:schemeClr val="tx1"/>
                </a:solidFill>
                <a:effectLst>
                  <a:outerShdw blurRad="38100" dist="38100" dir="2700000" algn="tl">
                    <a:srgbClr val="000000"/>
                  </a:outerShdw>
                </a:effectLst>
                <a:uLnTx/>
                <a:uFillTx/>
                <a:latin typeface="+mn-lt"/>
                <a:ea typeface="+mn-ea"/>
                <a:cs typeface="+mn-cs"/>
              </a:rPr>
              <a:t>hypoechoic</a:t>
            </a:r>
            <a:r>
              <a:rPr kumimoji="0" lang="en-US" sz="3600" b="0" i="0" u="none" strike="noStrike" kern="0" cap="none" spc="0" normalizeH="0" baseline="0" noProof="0" dirty="0" smtClean="0">
                <a:ln>
                  <a:noFill/>
                </a:ln>
                <a:solidFill>
                  <a:schemeClr val="tx1"/>
                </a:solidFill>
                <a:effectLst>
                  <a:outerShdw blurRad="38100" dist="38100" dir="2700000" algn="tl">
                    <a:srgbClr val="000000"/>
                  </a:outerShdw>
                </a:effectLst>
                <a:uLnTx/>
                <a:uFillTx/>
                <a:latin typeface="+mn-lt"/>
                <a:ea typeface="+mn-ea"/>
                <a:cs typeface="+mn-cs"/>
              </a:rPr>
              <a:t> periphery.</a:t>
            </a:r>
            <a:endParaRPr kumimoji="0" lang="en-US" sz="3600" b="0" i="0" u="none" strike="noStrike" kern="0" cap="none" spc="0" normalizeH="0" baseline="0" noProof="0" dirty="0" smtClean="0">
              <a:ln>
                <a:noFill/>
              </a:ln>
              <a:solidFill>
                <a:schemeClr val="tx1"/>
              </a:solidFill>
              <a:effectLst>
                <a:outerShdw blurRad="38100" dist="38100" dir="2700000" algn="tl">
                  <a:srgbClr val="000000"/>
                </a:outerShdw>
              </a:effectLst>
              <a:uLnTx/>
              <a:uFillTx/>
              <a:latin typeface="+mn-lt"/>
              <a:ea typeface="+mn-ea"/>
              <a:cs typeface="+mn-cs"/>
            </a:endParaRPr>
          </a:p>
          <a:p>
            <a:pPr marL="342900" marR="0" lvl="0" indent="-342900" algn="l" defTabSz="914400" rtl="0" eaLnBrk="1" fontAlgn="base" latinLnBrk="0" hangingPunct="1">
              <a:lnSpc>
                <a:spcPct val="100000"/>
              </a:lnSpc>
              <a:spcBef>
                <a:spcPct val="20000"/>
              </a:spcBef>
              <a:spcAft>
                <a:spcPct val="0"/>
              </a:spcAft>
              <a:buClr>
                <a:schemeClr val="hlink"/>
              </a:buClr>
              <a:buSzTx/>
              <a:buFontTx/>
              <a:buChar char="•"/>
              <a:defRPr/>
            </a:pPr>
            <a:r>
              <a:rPr kumimoji="0" lang="en-US" sz="3600" b="0" i="0" u="none" strike="noStrike" kern="0" cap="none" spc="0" normalizeH="0" baseline="0" noProof="0" dirty="0" smtClean="0">
                <a:ln>
                  <a:noFill/>
                </a:ln>
                <a:solidFill>
                  <a:schemeClr val="tx1"/>
                </a:solidFill>
                <a:effectLst>
                  <a:outerShdw blurRad="38100" dist="38100" dir="2700000" algn="tl">
                    <a:srgbClr val="000000"/>
                  </a:outerShdw>
                </a:effectLst>
                <a:uLnTx/>
                <a:uFillTx/>
                <a:latin typeface="+mn-lt"/>
                <a:ea typeface="+mn-ea"/>
                <a:cs typeface="+mn-cs"/>
              </a:rPr>
              <a:t>The longitudinal scan reveal the called</a:t>
            </a:r>
            <a:r>
              <a:rPr kumimoji="0" lang="en-US" sz="3600" b="1" i="0" u="none" strike="noStrike" kern="0" cap="none" spc="0" normalizeH="0" baseline="0" noProof="0" dirty="0" smtClean="0">
                <a:ln>
                  <a:noFill/>
                </a:ln>
                <a:solidFill>
                  <a:schemeClr val="tx1"/>
                </a:solidFill>
                <a:effectLst>
                  <a:outerShdw blurRad="38100" dist="38100" dir="2700000" algn="tl">
                    <a:srgbClr val="000000"/>
                  </a:outerShdw>
                </a:effectLst>
                <a:uLnTx/>
                <a:uFillTx/>
                <a:latin typeface="+mn-lt"/>
                <a:ea typeface="+mn-ea"/>
                <a:cs typeface="+mn-cs"/>
              </a:rPr>
              <a:t> </a:t>
            </a:r>
            <a:r>
              <a:rPr kumimoji="0" lang="en-US" sz="3200" b="1" i="0" u="none" strike="noStrike" kern="0" cap="none" spc="0" normalizeH="0" baseline="0" noProof="0" dirty="0" smtClean="0">
                <a:ln>
                  <a:noFill/>
                </a:ln>
                <a:solidFill>
                  <a:schemeClr val="tx1"/>
                </a:solidFill>
                <a:effectLst>
                  <a:outerShdw blurRad="38100" dist="38100" dir="2700000" algn="tl">
                    <a:srgbClr val="000000"/>
                  </a:outerShdw>
                </a:effectLst>
                <a:uLnTx/>
                <a:uFillTx/>
                <a:latin typeface="+mn-lt"/>
                <a:ea typeface="+mn-ea"/>
                <a:cs typeface="+mn-cs"/>
              </a:rPr>
              <a:t>pseudo-kidney</a:t>
            </a:r>
            <a:r>
              <a:rPr kumimoji="0" lang="en-US" sz="3200" b="0" i="0" u="none" strike="noStrike" kern="0" cap="none" spc="0" normalizeH="0" baseline="0" noProof="0" dirty="0" smtClean="0">
                <a:ln>
                  <a:noFill/>
                </a:ln>
                <a:solidFill>
                  <a:schemeClr val="tx1"/>
                </a:solidFill>
                <a:effectLst>
                  <a:outerShdw blurRad="38100" dist="38100" dir="2700000" algn="tl">
                    <a:srgbClr val="000000"/>
                  </a:outerShdw>
                </a:effectLst>
                <a:uLnTx/>
                <a:uFillTx/>
                <a:latin typeface="+mn-lt"/>
                <a:ea typeface="+mn-ea"/>
                <a:cs typeface="+mn-cs"/>
              </a:rPr>
              <a:t> </a:t>
            </a:r>
            <a:r>
              <a:rPr kumimoji="0" lang="en-US" sz="3200" b="1" i="0" u="none" strike="noStrike" kern="0" cap="none" spc="0" normalizeH="0" baseline="0" noProof="0" dirty="0" smtClean="0">
                <a:ln>
                  <a:noFill/>
                </a:ln>
                <a:solidFill>
                  <a:schemeClr val="tx1"/>
                </a:solidFill>
                <a:effectLst>
                  <a:outerShdw blurRad="38100" dist="38100" dir="2700000" algn="tl">
                    <a:srgbClr val="000000"/>
                  </a:outerShdw>
                </a:effectLst>
                <a:uLnTx/>
                <a:uFillTx/>
                <a:latin typeface="+mn-lt"/>
                <a:ea typeface="+mn-ea"/>
                <a:cs typeface="+mn-cs"/>
              </a:rPr>
              <a:t>sign.</a:t>
            </a:r>
            <a:r>
              <a:rPr kumimoji="0" lang="en-US" sz="3200" b="0" i="0" u="none" strike="noStrike" kern="0" cap="none" spc="0" normalizeH="0" baseline="0" noProof="0" dirty="0" smtClean="0">
                <a:ln>
                  <a:noFill/>
                </a:ln>
                <a:solidFill>
                  <a:schemeClr val="tx1"/>
                </a:solidFill>
                <a:effectLst>
                  <a:outerShdw blurRad="38100" dist="38100" dir="2700000" algn="tl">
                    <a:srgbClr val="000000"/>
                  </a:outerShdw>
                </a:effectLst>
                <a:uLnTx/>
                <a:uFillTx/>
                <a:latin typeface="+mn-lt"/>
                <a:ea typeface="+mn-ea"/>
                <a:cs typeface="+mn-cs"/>
              </a:rPr>
              <a:t> </a:t>
            </a:r>
            <a:endParaRPr kumimoji="0" lang="en-US" sz="3200" b="0" i="0" u="none" strike="noStrike" kern="0" cap="none" spc="0" normalizeH="0" baseline="0" noProof="0" dirty="0" smtClean="0">
              <a:ln>
                <a:noFill/>
              </a:ln>
              <a:solidFill>
                <a:schemeClr val="tx1"/>
              </a:solidFill>
              <a:effectLst>
                <a:outerShdw blurRad="38100" dist="38100" dir="2700000" algn="tl">
                  <a:srgbClr val="000000"/>
                </a:outerShdw>
              </a:effectLst>
              <a:uLnTx/>
              <a:uFillTx/>
              <a:latin typeface="+mn-lt"/>
              <a:ea typeface="+mn-ea"/>
              <a:cs typeface="+mn-cs"/>
            </a:endParaRPr>
          </a:p>
          <a:p>
            <a:pPr marL="342900" marR="0" lvl="0" indent="-342900" algn="l" defTabSz="914400" rtl="0" eaLnBrk="1" fontAlgn="base" latinLnBrk="0" hangingPunct="1">
              <a:lnSpc>
                <a:spcPct val="100000"/>
              </a:lnSpc>
              <a:spcBef>
                <a:spcPct val="20000"/>
              </a:spcBef>
              <a:spcAft>
                <a:spcPct val="0"/>
              </a:spcAft>
              <a:buClr>
                <a:schemeClr val="hlink"/>
              </a:buClr>
              <a:buSzTx/>
              <a:buFontTx/>
              <a:buChar char="•"/>
              <a:defRPr/>
            </a:pPr>
            <a:r>
              <a:rPr kumimoji="0" lang="en-US" sz="3200" b="1" i="0" u="none" strike="noStrike" kern="0" cap="none" spc="0" normalizeH="0" baseline="0" noProof="0" dirty="0" err="1" smtClean="0">
                <a:ln>
                  <a:noFill/>
                </a:ln>
                <a:solidFill>
                  <a:srgbClr val="FFFF00"/>
                </a:solidFill>
                <a:effectLst>
                  <a:outerShdw blurRad="38100" dist="38100" dir="2700000" algn="tl">
                    <a:srgbClr val="000000"/>
                  </a:outerShdw>
                </a:effectLst>
                <a:uLnTx/>
                <a:uFillTx/>
                <a:latin typeface="+mn-lt"/>
                <a:ea typeface="+mn-ea"/>
                <a:cs typeface="+mn-cs"/>
              </a:rPr>
              <a:t>Echogenic</a:t>
            </a:r>
            <a:r>
              <a:rPr kumimoji="0" lang="en-US" sz="3200" b="1" i="0" u="none" strike="noStrike" kern="0" cap="none" spc="0" normalizeH="0" baseline="0" noProof="0" dirty="0" smtClean="0">
                <a:ln>
                  <a:noFill/>
                </a:ln>
                <a:solidFill>
                  <a:srgbClr val="FFFF00"/>
                </a:solidFill>
                <a:effectLst>
                  <a:outerShdw blurRad="38100" dist="38100" dir="2700000" algn="tl">
                    <a:srgbClr val="000000"/>
                  </a:outerShdw>
                </a:effectLst>
                <a:uLnTx/>
                <a:uFillTx/>
                <a:latin typeface="+mn-lt"/>
                <a:ea typeface="+mn-ea"/>
                <a:cs typeface="+mn-cs"/>
              </a:rPr>
              <a:t> center representing mucosa , </a:t>
            </a:r>
            <a:r>
              <a:rPr kumimoji="0" lang="en-US" sz="3200" b="1" i="0" u="none" strike="noStrike" kern="0" cap="none" spc="0" normalizeH="0" baseline="0" noProof="0" dirty="0" err="1" smtClean="0">
                <a:ln>
                  <a:noFill/>
                </a:ln>
                <a:solidFill>
                  <a:srgbClr val="FFFF00"/>
                </a:solidFill>
                <a:effectLst>
                  <a:outerShdw blurRad="38100" dist="38100" dir="2700000" algn="tl">
                    <a:srgbClr val="000000"/>
                  </a:outerShdw>
                </a:effectLst>
                <a:uLnTx/>
                <a:uFillTx/>
                <a:latin typeface="+mn-lt"/>
                <a:ea typeface="+mn-ea"/>
                <a:cs typeface="+mn-cs"/>
              </a:rPr>
              <a:t>submucosa</a:t>
            </a:r>
            <a:r>
              <a:rPr kumimoji="0" lang="en-US" sz="3200" b="1" i="0" u="none" strike="noStrike" kern="0" cap="none" spc="0" normalizeH="0" baseline="0" noProof="0" dirty="0" smtClean="0">
                <a:ln>
                  <a:noFill/>
                </a:ln>
                <a:solidFill>
                  <a:srgbClr val="FFFF00"/>
                </a:solidFill>
                <a:effectLst>
                  <a:outerShdw blurRad="38100" dist="38100" dir="2700000" algn="tl">
                    <a:srgbClr val="000000"/>
                  </a:outerShdw>
                </a:effectLst>
                <a:uLnTx/>
                <a:uFillTx/>
                <a:latin typeface="+mn-lt"/>
                <a:ea typeface="+mn-ea"/>
                <a:cs typeface="+mn-cs"/>
              </a:rPr>
              <a:t> , wall</a:t>
            </a:r>
            <a:endParaRPr kumimoji="0" lang="en-US" sz="3200" b="1" i="0" u="none" strike="noStrike" kern="0" cap="none" spc="0" normalizeH="0" baseline="0" noProof="0" dirty="0" smtClean="0">
              <a:ln>
                <a:noFill/>
              </a:ln>
              <a:solidFill>
                <a:srgbClr val="FFFF00"/>
              </a:solidFill>
              <a:effectLst>
                <a:outerShdw blurRad="38100" dist="38100" dir="2700000" algn="tl">
                  <a:srgbClr val="000000"/>
                </a:outerShdw>
              </a:effectLst>
              <a:uLnTx/>
              <a:uFillTx/>
              <a:latin typeface="+mn-lt"/>
              <a:ea typeface="+mn-ea"/>
              <a:cs typeface="+mn-cs"/>
            </a:endParaRPr>
          </a:p>
          <a:p>
            <a:pPr marL="342900" marR="0" lvl="0" indent="-342900" algn="l" defTabSz="914400" rtl="0" eaLnBrk="1" fontAlgn="base" latinLnBrk="0" hangingPunct="1">
              <a:lnSpc>
                <a:spcPct val="100000"/>
              </a:lnSpc>
              <a:spcBef>
                <a:spcPct val="20000"/>
              </a:spcBef>
              <a:spcAft>
                <a:spcPct val="0"/>
              </a:spcAft>
              <a:buClr>
                <a:schemeClr val="hlink"/>
              </a:buClr>
              <a:buSzTx/>
              <a:buFontTx/>
              <a:buChar char="•"/>
              <a:defRPr/>
            </a:pPr>
            <a:endParaRPr kumimoji="0" lang="en-US" sz="3200" b="0" i="0" u="none" strike="noStrike" kern="0" cap="none" spc="0" normalizeH="0" baseline="0" noProof="0" dirty="0" smtClean="0">
              <a:ln>
                <a:noFill/>
              </a:ln>
              <a:solidFill>
                <a:schemeClr val="tx1"/>
              </a:solidFill>
              <a:effectLst>
                <a:outerShdw blurRad="38100" dist="38100" dir="2700000" algn="tl">
                  <a:srgbClr val="000000"/>
                </a:outerShdw>
              </a:effectLst>
              <a:uLnTx/>
              <a:uFillTx/>
              <a:latin typeface="+mn-lt"/>
              <a:ea typeface="+mn-ea"/>
              <a:cs typeface="+mn-cs"/>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4818" name="Slide Number Placeholder 5"/>
          <p:cNvSpPr txBox="1">
            <a:spLocks noGrp="1"/>
          </p:cNvSpPr>
          <p:nvPr>
            <p:ph type="sldNum" sz="quarter" idx="12"/>
          </p:nvPr>
        </p:nvSpPr>
        <p:spPr>
          <a:ln/>
        </p:spPr>
        <p:txBody>
          <a:bodyPr anchor="b" anchorCtr="0"/>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Garamond" panose="02020404030301010803" pitchFamily="18" charset="0"/>
                <a:ea typeface="+mn-ea"/>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5pPr>
          </a:lstStyle>
          <a:p>
            <a:pPr lvl="0" algn="r" eaLnBrk="1" hangingPunct="1">
              <a:buNone/>
            </a:pPr>
            <a:fld id="{9A0DB2DC-4C9A-4742-B13C-FB6460FD3503}" type="slidenum">
              <a:rPr lang="ar-SA" altLang="en-US" sz="1200" dirty="0"/>
            </a:fld>
            <a:endParaRPr lang="ar-SA" altLang="en-US" sz="1200" dirty="0"/>
          </a:p>
        </p:txBody>
      </p:sp>
      <p:sp>
        <p:nvSpPr>
          <p:cNvPr id="15362" name="Rectangle 2"/>
          <p:cNvSpPr>
            <a:spLocks noGrp="1" noChangeArrowheads="1"/>
          </p:cNvSpPr>
          <p:nvPr>
            <p:ph type="title"/>
          </p:nvPr>
        </p:nvSpPr>
        <p:spPr/>
        <p:txBody>
          <a:bodyPr vert="horz" wrap="square" lIns="91440" tIns="45720" rIns="91440" bIns="45720" numCol="1" anchor="ctr" anchorCtr="1" compatLnSpc="1"/>
          <a:lstStyle/>
          <a:p>
            <a:pPr marL="0" marR="0" lvl="0" indent="0" algn="ctr" defTabSz="914400" rtl="1" eaLnBrk="1" fontAlgn="base" latinLnBrk="0" hangingPunct="1">
              <a:lnSpc>
                <a:spcPct val="100000"/>
              </a:lnSpc>
              <a:spcBef>
                <a:spcPct val="0"/>
              </a:spcBef>
              <a:spcAft>
                <a:spcPct val="0"/>
              </a:spcAft>
              <a:buClrTx/>
              <a:buSzTx/>
              <a:buFontTx/>
              <a:buNone/>
              <a:defRPr/>
            </a:pPr>
            <a:r>
              <a:rPr kumimoji="0" lang="en-US" sz="4000" b="1" i="0" u="none" strike="noStrike" kern="0" cap="none" spc="0" normalizeH="0" baseline="0" noProof="0" dirty="0" smtClean="0">
                <a:ln>
                  <a:noFill/>
                </a:ln>
                <a:solidFill>
                  <a:srgbClr val="D49B34"/>
                </a:solidFill>
                <a:effectLst>
                  <a:outerShdw blurRad="38100" dist="38100" dir="2700000" algn="tl">
                    <a:srgbClr val="000000"/>
                  </a:outerShdw>
                </a:effectLst>
                <a:uLnTx/>
                <a:uFillTx/>
                <a:latin typeface="+mj-lt"/>
                <a:ea typeface="+mj-ea"/>
                <a:cs typeface="+mj-cs"/>
              </a:rPr>
              <a:t>How is an </a:t>
            </a:r>
            <a:r>
              <a:rPr kumimoji="0" lang="en-US" sz="4000" b="1" i="0" u="none" strike="noStrike" kern="0" cap="none" spc="0" normalizeH="0" baseline="0" noProof="0" dirty="0" err="1" smtClean="0">
                <a:ln>
                  <a:noFill/>
                </a:ln>
                <a:solidFill>
                  <a:srgbClr val="D49B34"/>
                </a:solidFill>
                <a:effectLst>
                  <a:outerShdw blurRad="38100" dist="38100" dir="2700000" algn="tl">
                    <a:srgbClr val="000000"/>
                  </a:outerShdw>
                </a:effectLst>
                <a:uLnTx/>
                <a:uFillTx/>
                <a:latin typeface="+mj-lt"/>
                <a:ea typeface="+mj-ea"/>
                <a:cs typeface="+mj-cs"/>
              </a:rPr>
              <a:t>intussusception</a:t>
            </a:r>
            <a:r>
              <a:rPr kumimoji="0" lang="en-US" sz="4000" b="1" i="0" u="none" strike="noStrike" kern="0" cap="none" spc="0" normalizeH="0" baseline="0" noProof="0" dirty="0" smtClean="0">
                <a:ln>
                  <a:noFill/>
                </a:ln>
                <a:solidFill>
                  <a:srgbClr val="D49B34"/>
                </a:solidFill>
                <a:effectLst>
                  <a:outerShdw blurRad="38100" dist="38100" dir="2700000" algn="tl">
                    <a:srgbClr val="000000"/>
                  </a:outerShdw>
                </a:effectLst>
                <a:uLnTx/>
                <a:uFillTx/>
                <a:latin typeface="+mj-lt"/>
                <a:ea typeface="+mj-ea"/>
                <a:cs typeface="+mj-cs"/>
              </a:rPr>
              <a:t> treated ?</a:t>
            </a:r>
            <a:endParaRPr kumimoji="0" lang="en-US" sz="4000" b="1" i="0" u="none" strike="noStrike" kern="0" cap="none" spc="0" normalizeH="0" baseline="0" noProof="0" dirty="0" smtClean="0">
              <a:ln>
                <a:noFill/>
              </a:ln>
              <a:solidFill>
                <a:srgbClr val="D49B34"/>
              </a:solidFill>
              <a:effectLst>
                <a:outerShdw blurRad="38100" dist="38100" dir="2700000" algn="tl">
                  <a:srgbClr val="000000"/>
                </a:outerShdw>
              </a:effectLst>
              <a:uLnTx/>
              <a:uFillTx/>
              <a:latin typeface="+mj-lt"/>
              <a:ea typeface="+mj-ea"/>
              <a:cs typeface="+mj-cs"/>
            </a:endParaRPr>
          </a:p>
        </p:txBody>
      </p:sp>
      <p:sp>
        <p:nvSpPr>
          <p:cNvPr id="15363" name="Rectangle 3"/>
          <p:cNvSpPr>
            <a:spLocks noGrp="1" noChangeArrowheads="1"/>
          </p:cNvSpPr>
          <p:nvPr>
            <p:ph idx="1"/>
          </p:nvPr>
        </p:nvSpPr>
        <p:spPr/>
        <p:txBody>
          <a:bodyPr vert="horz" wrap="square" lIns="91440" tIns="45720" rIns="91440" bIns="45720" numCol="1" anchor="t" anchorCtr="0" compatLnSpc="1"/>
          <a:lstStyle/>
          <a:p>
            <a:pPr marL="342900" marR="0" lvl="0" indent="-342900" algn="l" defTabSz="914400" rtl="0" eaLnBrk="1" fontAlgn="base" latinLnBrk="0" hangingPunct="1">
              <a:lnSpc>
                <a:spcPct val="100000"/>
              </a:lnSpc>
              <a:spcBef>
                <a:spcPct val="20000"/>
              </a:spcBef>
              <a:spcAft>
                <a:spcPct val="0"/>
              </a:spcAft>
              <a:buClr>
                <a:schemeClr val="hlink"/>
              </a:buClr>
              <a:buSzTx/>
              <a:buFontTx/>
              <a:buChar char="•"/>
              <a:defRPr/>
            </a:pPr>
            <a:r>
              <a:rPr kumimoji="0" lang="en-US" altLang="en-US" sz="3600" b="0" i="0" u="none" strike="noStrike" kern="0" cap="none" spc="0" normalizeH="0" baseline="0" noProof="0" smtClean="0">
                <a:ln>
                  <a:noFill/>
                </a:ln>
                <a:solidFill>
                  <a:schemeClr val="tx1"/>
                </a:solidFill>
                <a:effectLst>
                  <a:outerShdw blurRad="38100" dist="38100" dir="2700000" algn="tl">
                    <a:srgbClr val="000000"/>
                  </a:outerShdw>
                </a:effectLst>
                <a:uLnTx/>
                <a:uFillTx/>
                <a:latin typeface="+mn-lt"/>
                <a:ea typeface="+mn-ea"/>
                <a:cs typeface="+mn-cs"/>
              </a:rPr>
              <a:t>By barium enema which is diagnostic and therapeutic .</a:t>
            </a:r>
            <a:endParaRPr kumimoji="0" lang="en-US" altLang="en-US" sz="3600" b="0" i="0" u="none" strike="noStrike" kern="0" cap="none" spc="0" normalizeH="0" baseline="0" noProof="0" smtClean="0">
              <a:ln>
                <a:noFill/>
              </a:ln>
              <a:solidFill>
                <a:schemeClr val="tx1"/>
              </a:solidFill>
              <a:effectLst>
                <a:outerShdw blurRad="38100" dist="38100" dir="2700000" algn="tl">
                  <a:srgbClr val="000000"/>
                </a:outerShdw>
              </a:effectLst>
              <a:uLnTx/>
              <a:uFillTx/>
              <a:latin typeface="+mn-lt"/>
              <a:ea typeface="+mn-ea"/>
              <a:cs typeface="+mn-cs"/>
            </a:endParaRPr>
          </a:p>
          <a:p>
            <a:pPr marL="342900" marR="0" lvl="0" indent="-342900" algn="l" defTabSz="914400" rtl="0" eaLnBrk="1" fontAlgn="base" latinLnBrk="0" hangingPunct="1">
              <a:lnSpc>
                <a:spcPct val="100000"/>
              </a:lnSpc>
              <a:spcBef>
                <a:spcPct val="20000"/>
              </a:spcBef>
              <a:spcAft>
                <a:spcPct val="0"/>
              </a:spcAft>
              <a:buClr>
                <a:schemeClr val="hlink"/>
              </a:buClr>
              <a:buSzTx/>
              <a:buFontTx/>
              <a:buChar char="•"/>
              <a:defRPr/>
            </a:pPr>
            <a:r>
              <a:rPr kumimoji="0" lang="en-US" altLang="en-US" sz="3600" b="0" i="0" u="none" strike="noStrike" kern="0" cap="none" spc="0" normalizeH="0" baseline="0" noProof="0" smtClean="0">
                <a:ln>
                  <a:noFill/>
                </a:ln>
                <a:solidFill>
                  <a:srgbClr val="FF3300"/>
                </a:solidFill>
                <a:effectLst>
                  <a:outerShdw blurRad="38100" dist="38100" dir="2700000" algn="tl">
                    <a:srgbClr val="000000"/>
                  </a:outerShdw>
                </a:effectLst>
                <a:uLnTx/>
                <a:uFillTx/>
                <a:latin typeface="+mn-lt"/>
                <a:ea typeface="+mn-ea"/>
                <a:cs typeface="+mn-cs"/>
              </a:rPr>
              <a:t>Hydrostatic reductions</a:t>
            </a:r>
            <a:r>
              <a:rPr kumimoji="0" lang="en-US" altLang="en-US" sz="3600" b="0" i="0" u="none" strike="noStrike" kern="0" cap="none" spc="0" normalizeH="0" baseline="0" noProof="0" smtClean="0">
                <a:ln>
                  <a:noFill/>
                </a:ln>
                <a:solidFill>
                  <a:schemeClr val="tx1"/>
                </a:solidFill>
                <a:effectLst>
                  <a:outerShdw blurRad="38100" dist="38100" dir="2700000" algn="tl">
                    <a:srgbClr val="000000"/>
                  </a:outerShdw>
                </a:effectLst>
                <a:uLnTx/>
                <a:uFillTx/>
                <a:latin typeface="+mn-lt"/>
                <a:ea typeface="+mn-ea"/>
                <a:cs typeface="+mn-cs"/>
              </a:rPr>
              <a:t> are attempted using diluted barium.</a:t>
            </a:r>
            <a:endParaRPr kumimoji="0" lang="en-US" altLang="en-US" sz="3600" b="0" i="0" u="none" strike="noStrike" kern="0" cap="none" spc="0" normalizeH="0" baseline="0" noProof="0" smtClean="0">
              <a:ln>
                <a:noFill/>
              </a:ln>
              <a:solidFill>
                <a:schemeClr val="tx1"/>
              </a:solidFill>
              <a:effectLst>
                <a:outerShdw blurRad="38100" dist="38100" dir="2700000" algn="tl">
                  <a:srgbClr val="000000"/>
                </a:outerShdw>
              </a:effectLst>
              <a:uLnTx/>
              <a:uFillTx/>
              <a:latin typeface="+mn-lt"/>
              <a:ea typeface="+mn-ea"/>
              <a:cs typeface="+mn-cs"/>
            </a:endParaRPr>
          </a:p>
          <a:p>
            <a:pPr marL="342900" marR="0" lvl="0" indent="-342900" algn="l" defTabSz="914400" rtl="0" eaLnBrk="1" fontAlgn="base" latinLnBrk="0" hangingPunct="1">
              <a:lnSpc>
                <a:spcPct val="100000"/>
              </a:lnSpc>
              <a:spcBef>
                <a:spcPct val="20000"/>
              </a:spcBef>
              <a:spcAft>
                <a:spcPct val="0"/>
              </a:spcAft>
              <a:buClr>
                <a:schemeClr val="hlink"/>
              </a:buClr>
              <a:buSzTx/>
              <a:buFontTx/>
              <a:buChar char="•"/>
              <a:defRPr/>
            </a:pPr>
            <a:r>
              <a:rPr kumimoji="0" lang="en-US" altLang="en-US" sz="3600" b="0" i="0" u="none" strike="noStrike" kern="0" cap="none" spc="0" normalizeH="0" baseline="0" noProof="0" smtClean="0">
                <a:ln>
                  <a:noFill/>
                </a:ln>
                <a:solidFill>
                  <a:schemeClr val="tx1"/>
                </a:solidFill>
                <a:effectLst>
                  <a:outerShdw blurRad="38100" dist="38100" dir="2700000" algn="tl">
                    <a:srgbClr val="000000"/>
                  </a:outerShdw>
                </a:effectLst>
                <a:uLnTx/>
                <a:uFillTx/>
                <a:latin typeface="+mn-lt"/>
                <a:ea typeface="+mn-ea"/>
                <a:cs typeface="+mn-cs"/>
              </a:rPr>
              <a:t>Reflux of contrast into multiple loops of  small bowel indicate successful reduction.</a:t>
            </a:r>
            <a:endParaRPr kumimoji="0" lang="en-US" altLang="en-US" sz="3600" b="0" i="0" u="none" strike="noStrike" kern="0" cap="none" spc="0" normalizeH="0" baseline="0" noProof="0" smtClean="0">
              <a:ln>
                <a:noFill/>
              </a:ln>
              <a:solidFill>
                <a:schemeClr val="tx1"/>
              </a:solidFill>
              <a:effectLst>
                <a:outerShdw blurRad="38100" dist="38100" dir="2700000" algn="tl">
                  <a:srgbClr val="000000"/>
                </a:outerShdw>
              </a:effectLst>
              <a:uLnTx/>
              <a:uFillTx/>
              <a:latin typeface="+mn-lt"/>
              <a:ea typeface="+mn-ea"/>
              <a:cs typeface="+mn-cs"/>
            </a:endParaRPr>
          </a:p>
          <a:p>
            <a:pPr marL="342900" marR="0" lvl="0" indent="-342900" algn="l" defTabSz="914400" rtl="0" eaLnBrk="1" fontAlgn="base" latinLnBrk="0" hangingPunct="1">
              <a:lnSpc>
                <a:spcPct val="100000"/>
              </a:lnSpc>
              <a:spcBef>
                <a:spcPct val="20000"/>
              </a:spcBef>
              <a:spcAft>
                <a:spcPct val="0"/>
              </a:spcAft>
              <a:buClr>
                <a:schemeClr val="hlink"/>
              </a:buClr>
              <a:buSzTx/>
              <a:buFontTx/>
              <a:buChar char="•"/>
              <a:defRPr/>
            </a:pPr>
            <a:r>
              <a:rPr kumimoji="0" lang="en-US" altLang="en-US" sz="2400" b="1" i="0" u="none" strike="noStrike" kern="0" cap="none" spc="0" normalizeH="0" baseline="0" noProof="0" smtClean="0">
                <a:ln>
                  <a:noFill/>
                </a:ln>
                <a:solidFill>
                  <a:srgbClr val="FFFF00"/>
                </a:solidFill>
                <a:effectLst>
                  <a:outerShdw blurRad="38100" dist="38100" dir="2700000" algn="tl">
                    <a:srgbClr val="000000"/>
                  </a:outerShdw>
                </a:effectLst>
                <a:uLnTx/>
                <a:uFillTx/>
                <a:latin typeface="+mn-lt"/>
                <a:ea typeface="+mn-ea"/>
                <a:cs typeface="+mn-cs"/>
              </a:rPr>
              <a:t>Rule of three for reduction of intussception:</a:t>
            </a:r>
            <a:endParaRPr kumimoji="0" lang="en-US" altLang="en-US" sz="2400" b="1" i="0" u="none" strike="noStrike" kern="0" cap="none" spc="0" normalizeH="0" baseline="0" noProof="0" smtClean="0">
              <a:ln>
                <a:noFill/>
              </a:ln>
              <a:solidFill>
                <a:srgbClr val="FFFF00"/>
              </a:solidFill>
              <a:effectLst>
                <a:outerShdw blurRad="38100" dist="38100" dir="2700000" algn="tl">
                  <a:srgbClr val="000000"/>
                </a:outerShdw>
              </a:effectLst>
              <a:uLnTx/>
              <a:uFillTx/>
              <a:latin typeface="+mn-lt"/>
              <a:ea typeface="+mn-ea"/>
              <a:cs typeface="+mn-cs"/>
            </a:endParaRPr>
          </a:p>
          <a:p>
            <a:pPr marL="342900" marR="0" lvl="0" indent="-342900" algn="l" defTabSz="914400" rtl="0" eaLnBrk="1" fontAlgn="base" latinLnBrk="0" hangingPunct="1">
              <a:lnSpc>
                <a:spcPct val="100000"/>
              </a:lnSpc>
              <a:spcBef>
                <a:spcPct val="20000"/>
              </a:spcBef>
              <a:spcAft>
                <a:spcPct val="0"/>
              </a:spcAft>
              <a:buClr>
                <a:schemeClr val="hlink"/>
              </a:buClr>
              <a:buSzTx/>
              <a:buFontTx/>
              <a:buNone/>
              <a:defRPr/>
            </a:pPr>
            <a:r>
              <a:rPr kumimoji="0" lang="en-US" altLang="en-US" sz="2400" b="1" i="0" u="none" strike="noStrike" kern="0" cap="none" spc="0" normalizeH="0" baseline="0" noProof="0" smtClean="0">
                <a:ln>
                  <a:noFill/>
                </a:ln>
                <a:solidFill>
                  <a:srgbClr val="FFFF00"/>
                </a:solidFill>
                <a:effectLst>
                  <a:outerShdw blurRad="38100" dist="38100" dir="2700000" algn="tl">
                    <a:srgbClr val="000000"/>
                  </a:outerShdw>
                </a:effectLst>
                <a:uLnTx/>
                <a:uFillTx/>
                <a:latin typeface="+mn-lt"/>
                <a:ea typeface="+mn-ea"/>
                <a:cs typeface="+mn-cs"/>
              </a:rPr>
              <a:t>		3 attempts, 3min, 3 feet</a:t>
            </a:r>
            <a:endParaRPr kumimoji="0" lang="en-US" altLang="en-US" sz="2400" b="1" i="0" u="none" strike="noStrike" kern="0" cap="none" spc="0" normalizeH="0" baseline="0" noProof="0" smtClean="0">
              <a:ln>
                <a:noFill/>
              </a:ln>
              <a:solidFill>
                <a:srgbClr val="FFFF00"/>
              </a:solidFill>
              <a:effectLst>
                <a:outerShdw blurRad="38100" dist="38100" dir="2700000" algn="tl">
                  <a:srgbClr val="000000"/>
                </a:outerShdw>
              </a:effectLst>
              <a:uLnTx/>
              <a:uFillTx/>
              <a:latin typeface="+mn-lt"/>
              <a:ea typeface="+mn-ea"/>
              <a:cs typeface="+mn-cs"/>
            </a:endParaRPr>
          </a:p>
          <a:p>
            <a:pPr marL="342900" marR="0" lvl="0" indent="-342900" algn="l" defTabSz="914400" rtl="0" eaLnBrk="1" fontAlgn="base" latinLnBrk="0" hangingPunct="1">
              <a:lnSpc>
                <a:spcPct val="100000"/>
              </a:lnSpc>
              <a:spcBef>
                <a:spcPct val="20000"/>
              </a:spcBef>
              <a:spcAft>
                <a:spcPct val="0"/>
              </a:spcAft>
              <a:buClr>
                <a:schemeClr val="hlink"/>
              </a:buClr>
              <a:buSzTx/>
              <a:buFontTx/>
              <a:buNone/>
              <a:defRPr/>
            </a:pPr>
            <a:r>
              <a:rPr kumimoji="0" lang="en-US" altLang="en-US" sz="2400" b="1" i="0" u="none" strike="noStrike" kern="0" cap="none" spc="0" normalizeH="0" baseline="0" noProof="0" smtClean="0">
                <a:ln>
                  <a:noFill/>
                </a:ln>
                <a:solidFill>
                  <a:srgbClr val="FFFF00"/>
                </a:solidFill>
                <a:effectLst>
                  <a:outerShdw blurRad="38100" dist="38100" dir="2700000" algn="tl">
                    <a:srgbClr val="000000"/>
                  </a:outerShdw>
                </a:effectLst>
                <a:uLnTx/>
                <a:uFillTx/>
                <a:latin typeface="+mn-lt"/>
                <a:ea typeface="+mn-ea"/>
                <a:cs typeface="+mn-cs"/>
              </a:rPr>
              <a:t>If reduction failed, surgery is indicated.</a:t>
            </a:r>
            <a:endParaRPr kumimoji="0" lang="en-US" altLang="en-US" sz="2400" b="1" i="0" u="none" strike="noStrike" kern="0" cap="none" spc="0" normalizeH="0" baseline="0" noProof="0" smtClean="0">
              <a:ln>
                <a:noFill/>
              </a:ln>
              <a:solidFill>
                <a:srgbClr val="FFFF00"/>
              </a:solidFill>
              <a:effectLst>
                <a:outerShdw blurRad="38100" dist="38100" dir="2700000" algn="tl">
                  <a:srgbClr val="000000"/>
                </a:outerShdw>
              </a:effectLst>
              <a:uLnTx/>
              <a:uFillTx/>
              <a:latin typeface="+mn-lt"/>
              <a:ea typeface="+mn-ea"/>
              <a:cs typeface="+mn-cs"/>
            </a:endParaRPr>
          </a:p>
          <a:p>
            <a:pPr marL="342900" marR="0" lvl="0" indent="-342900" algn="l" defTabSz="914400" rtl="0" eaLnBrk="1" fontAlgn="base" latinLnBrk="0" hangingPunct="1">
              <a:lnSpc>
                <a:spcPct val="100000"/>
              </a:lnSpc>
              <a:spcBef>
                <a:spcPct val="20000"/>
              </a:spcBef>
              <a:spcAft>
                <a:spcPct val="0"/>
              </a:spcAft>
              <a:buClr>
                <a:schemeClr val="hlink"/>
              </a:buClr>
              <a:buSzTx/>
              <a:buFontTx/>
              <a:buChar char="•"/>
              <a:defRPr/>
            </a:pPr>
            <a:endParaRPr kumimoji="0" lang="en-US" altLang="en-US" sz="3600" b="0" i="0" u="none" strike="noStrike" kern="0" cap="none" spc="0" normalizeH="0" baseline="0" noProof="0" smtClean="0">
              <a:ln>
                <a:noFill/>
              </a:ln>
              <a:solidFill>
                <a:schemeClr val="tx1"/>
              </a:solidFill>
              <a:effectLst>
                <a:outerShdw blurRad="38100" dist="38100" dir="2700000" algn="tl">
                  <a:srgbClr val="000000"/>
                </a:outerShdw>
              </a:effectLst>
              <a:uLnTx/>
              <a:uFillTx/>
              <a:latin typeface="+mn-lt"/>
              <a:ea typeface="+mn-ea"/>
              <a:cs typeface="+mn-cs"/>
            </a:endParaRPr>
          </a:p>
          <a:p>
            <a:pPr marL="342900" marR="0" lvl="0" indent="-342900" algn="l" defTabSz="914400" rtl="0" eaLnBrk="1" fontAlgn="base" latinLnBrk="0" hangingPunct="1">
              <a:lnSpc>
                <a:spcPct val="100000"/>
              </a:lnSpc>
              <a:spcBef>
                <a:spcPct val="20000"/>
              </a:spcBef>
              <a:spcAft>
                <a:spcPct val="0"/>
              </a:spcAft>
              <a:buClr>
                <a:schemeClr val="hlink"/>
              </a:buClr>
              <a:buSzTx/>
              <a:buFontTx/>
              <a:buNone/>
              <a:defRPr/>
            </a:pPr>
            <a:endParaRPr kumimoji="0" lang="en-US" altLang="en-US" sz="3600" b="0" i="0" u="none" strike="noStrike" kern="0" cap="none" spc="0" normalizeH="0" baseline="0" noProof="0" smtClean="0">
              <a:ln>
                <a:noFill/>
              </a:ln>
              <a:solidFill>
                <a:schemeClr val="tx1"/>
              </a:solidFill>
              <a:effectLst>
                <a:outerShdw blurRad="38100" dist="38100" dir="2700000" algn="tl">
                  <a:srgbClr val="000000"/>
                </a:outerShdw>
              </a:effectLst>
              <a:uLnTx/>
              <a:uFillTx/>
              <a:latin typeface="+mn-lt"/>
              <a:ea typeface="+mn-ea"/>
              <a:cs typeface="+mn-cs"/>
            </a:endParaRPr>
          </a:p>
          <a:p>
            <a:pPr marL="342900" marR="0" lvl="0" indent="-342900" algn="l" defTabSz="914400" rtl="1" eaLnBrk="1" fontAlgn="base" latinLnBrk="0" hangingPunct="1">
              <a:lnSpc>
                <a:spcPct val="100000"/>
              </a:lnSpc>
              <a:spcBef>
                <a:spcPct val="20000"/>
              </a:spcBef>
              <a:spcAft>
                <a:spcPct val="0"/>
              </a:spcAft>
              <a:buClr>
                <a:schemeClr val="hlink"/>
              </a:buClr>
              <a:buSzTx/>
              <a:buFontTx/>
              <a:buNone/>
              <a:defRPr/>
            </a:pPr>
            <a:endParaRPr kumimoji="0" lang="en-US" altLang="en-US" sz="3600" b="0" i="0" u="none" strike="noStrike" kern="0" cap="none" spc="0" normalizeH="0" baseline="0" noProof="0" smtClean="0">
              <a:ln>
                <a:noFill/>
              </a:ln>
              <a:solidFill>
                <a:schemeClr val="tx1"/>
              </a:solidFill>
              <a:effectLst>
                <a:outerShdw blurRad="38100" dist="38100" dir="2700000" algn="tl">
                  <a:srgbClr val="000000"/>
                </a:outerShdw>
              </a:effectLst>
              <a:uLnTx/>
              <a:uFillTx/>
              <a:latin typeface="+mn-lt"/>
              <a:ea typeface="+mn-ea"/>
              <a:cs typeface="+mn-cs"/>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5842" name="Slide Number Placeholder 3"/>
          <p:cNvSpPr txBox="1">
            <a:spLocks noGrp="1"/>
          </p:cNvSpPr>
          <p:nvPr>
            <p:ph type="sldNum" sz="quarter" idx="12"/>
          </p:nvPr>
        </p:nvSpPr>
        <p:spPr>
          <a:ln/>
        </p:spPr>
        <p:txBody>
          <a:bodyPr anchor="b" anchorCtr="0"/>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Garamond" panose="02020404030301010803" pitchFamily="18" charset="0"/>
                <a:ea typeface="+mn-ea"/>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5pPr>
          </a:lstStyle>
          <a:p>
            <a:pPr lvl="0" algn="r" eaLnBrk="1" hangingPunct="1">
              <a:buNone/>
            </a:pPr>
            <a:fld id="{9A0DB2DC-4C9A-4742-B13C-FB6460FD3503}" type="slidenum">
              <a:rPr lang="ar-SA" altLang="en-US" sz="1200" dirty="0"/>
            </a:fld>
            <a:endParaRPr lang="ar-SA" altLang="en-US" sz="1200" dirty="0"/>
          </a:p>
        </p:txBody>
      </p:sp>
      <p:pic>
        <p:nvPicPr>
          <p:cNvPr id="35843" name="Picture 4"/>
          <p:cNvPicPr>
            <a:picLocks noChangeAspect="1"/>
          </p:cNvPicPr>
          <p:nvPr/>
        </p:nvPicPr>
        <p:blipFill>
          <a:blip r:embed="rId1"/>
          <a:stretch>
            <a:fillRect/>
          </a:stretch>
        </p:blipFill>
        <p:spPr>
          <a:xfrm>
            <a:off x="0" y="0"/>
            <a:ext cx="5943600" cy="6858000"/>
          </a:xfrm>
          <a:prstGeom prst="rect">
            <a:avLst/>
          </a:prstGeom>
          <a:noFill/>
          <a:ln w="9525">
            <a:noFill/>
          </a:ln>
        </p:spPr>
      </p:pic>
      <p:sp>
        <p:nvSpPr>
          <p:cNvPr id="35844" name="TextBox 6"/>
          <p:cNvSpPr txBox="1"/>
          <p:nvPr/>
        </p:nvSpPr>
        <p:spPr>
          <a:xfrm>
            <a:off x="6172200" y="228600"/>
            <a:ext cx="2743200" cy="1477963"/>
          </a:xfrm>
          <a:prstGeom prst="rect">
            <a:avLst/>
          </a:prstGeom>
          <a:noFill/>
          <a:ln w="9525">
            <a:noFill/>
          </a:ln>
        </p:spPr>
        <p:txBody>
          <a:bodyPr>
            <a:spAutoFit/>
          </a:bodyPr>
          <a:p>
            <a:pPr rtl="1" eaLnBrk="1" hangingPunct="1"/>
            <a:r>
              <a:rPr lang="en-US" altLang="en-US" dirty="0">
                <a:latin typeface="Garamond" panose="02020404030301010803" pitchFamily="18" charset="0"/>
              </a:rPr>
              <a:t>Dilated bowel loop in the center of the abdomen (small bowel), little or no gas in the large intestine , sign of intestinal obstruction.</a:t>
            </a:r>
            <a:endParaRPr lang="en-US" altLang="en-US" dirty="0">
              <a:latin typeface="Garamond" panose="02020404030301010803" pitchFamily="18" charset="0"/>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6866" name="Slide Number Placeholder 3"/>
          <p:cNvSpPr txBox="1">
            <a:spLocks noGrp="1"/>
          </p:cNvSpPr>
          <p:nvPr>
            <p:ph type="sldNum" sz="quarter" idx="12"/>
          </p:nvPr>
        </p:nvSpPr>
        <p:spPr>
          <a:ln/>
        </p:spPr>
        <p:txBody>
          <a:bodyPr anchor="b" anchorCtr="0"/>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Garamond" panose="02020404030301010803" pitchFamily="18" charset="0"/>
                <a:ea typeface="+mn-ea"/>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5pPr>
          </a:lstStyle>
          <a:p>
            <a:pPr lvl="0" algn="r" eaLnBrk="1" hangingPunct="1">
              <a:buNone/>
            </a:pPr>
            <a:fld id="{9A0DB2DC-4C9A-4742-B13C-FB6460FD3503}" type="slidenum">
              <a:rPr lang="ar-SA" altLang="en-US" sz="1200" dirty="0"/>
            </a:fld>
            <a:endParaRPr lang="ar-SA" altLang="en-US" sz="1200" dirty="0"/>
          </a:p>
        </p:txBody>
      </p:sp>
      <p:pic>
        <p:nvPicPr>
          <p:cNvPr id="36867" name="Picture 4"/>
          <p:cNvPicPr>
            <a:picLocks noChangeAspect="1"/>
          </p:cNvPicPr>
          <p:nvPr/>
        </p:nvPicPr>
        <p:blipFill>
          <a:blip r:embed="rId1"/>
          <a:stretch>
            <a:fillRect/>
          </a:stretch>
        </p:blipFill>
        <p:spPr>
          <a:xfrm>
            <a:off x="533400" y="0"/>
            <a:ext cx="8610600" cy="5257800"/>
          </a:xfrm>
          <a:prstGeom prst="rect">
            <a:avLst/>
          </a:prstGeom>
          <a:noFill/>
          <a:ln w="9525">
            <a:noFill/>
          </a:ln>
        </p:spPr>
      </p:pic>
      <p:sp>
        <p:nvSpPr>
          <p:cNvPr id="36868" name="TextBox 5"/>
          <p:cNvSpPr txBox="1"/>
          <p:nvPr/>
        </p:nvSpPr>
        <p:spPr>
          <a:xfrm>
            <a:off x="838200" y="5410200"/>
            <a:ext cx="3810000" cy="646113"/>
          </a:xfrm>
          <a:prstGeom prst="rect">
            <a:avLst/>
          </a:prstGeom>
          <a:noFill/>
          <a:ln w="9525">
            <a:noFill/>
          </a:ln>
        </p:spPr>
        <p:txBody>
          <a:bodyPr>
            <a:spAutoFit/>
          </a:bodyPr>
          <a:p>
            <a:pPr rtl="1" eaLnBrk="1" hangingPunct="1"/>
            <a:r>
              <a:rPr lang="en-US" altLang="en-US" dirty="0">
                <a:latin typeface="Garamond" panose="02020404030301010803" pitchFamily="18" charset="0"/>
              </a:rPr>
              <a:t>Intussusception : cross-section US shows target sign , </a:t>
            </a:r>
            <a:endParaRPr lang="en-US" altLang="en-US" dirty="0">
              <a:latin typeface="Garamond" panose="02020404030301010803" pitchFamily="18" charset="0"/>
            </a:endParaRPr>
          </a:p>
        </p:txBody>
      </p:sp>
      <p:sp>
        <p:nvSpPr>
          <p:cNvPr id="36869" name="TextBox 6"/>
          <p:cNvSpPr txBox="1"/>
          <p:nvPr/>
        </p:nvSpPr>
        <p:spPr>
          <a:xfrm>
            <a:off x="5181600" y="5380038"/>
            <a:ext cx="3810000" cy="1477962"/>
          </a:xfrm>
          <a:prstGeom prst="rect">
            <a:avLst/>
          </a:prstGeom>
          <a:noFill/>
          <a:ln w="9525">
            <a:noFill/>
          </a:ln>
        </p:spPr>
        <p:txBody>
          <a:bodyPr>
            <a:spAutoFit/>
          </a:bodyPr>
          <a:p>
            <a:pPr rtl="1" eaLnBrk="1" hangingPunct="1"/>
            <a:r>
              <a:rPr lang="en-US" altLang="en-US" dirty="0">
                <a:latin typeface="Garamond" panose="02020404030301010803" pitchFamily="18" charset="0"/>
              </a:rPr>
              <a:t>Longitudinal : psuedokidney sign with multiple layers due to invagination ,the echogenic center resemble the medulla of the kidney , and the hypoechoic periphery  is similar to the cortex.</a:t>
            </a:r>
            <a:endParaRPr lang="en-US" altLang="en-US" dirty="0">
              <a:latin typeface="Garamond" panose="02020404030301010803" pitchFamily="18" charset="0"/>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7890" name="Slide Number Placeholder 4"/>
          <p:cNvSpPr txBox="1">
            <a:spLocks noGrp="1"/>
          </p:cNvSpPr>
          <p:nvPr>
            <p:ph type="sldNum" sz="quarter" idx="12"/>
          </p:nvPr>
        </p:nvSpPr>
        <p:spPr>
          <a:ln/>
        </p:spPr>
        <p:txBody>
          <a:bodyPr anchor="b" anchorCtr="0"/>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Garamond" panose="02020404030301010803" pitchFamily="18" charset="0"/>
                <a:ea typeface="+mn-ea"/>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5pPr>
          </a:lstStyle>
          <a:p>
            <a:pPr lvl="0" algn="r" eaLnBrk="1" hangingPunct="1">
              <a:buNone/>
            </a:pPr>
            <a:fld id="{9A0DB2DC-4C9A-4742-B13C-FB6460FD3503}" type="slidenum">
              <a:rPr lang="ar-SA" altLang="en-US" sz="1200" dirty="0"/>
            </a:fld>
            <a:endParaRPr lang="ar-SA" altLang="en-US" sz="1200" dirty="0"/>
          </a:p>
        </p:txBody>
      </p:sp>
      <p:pic>
        <p:nvPicPr>
          <p:cNvPr id="37891" name="Picture 5" descr="Intruss_Fig_3b"/>
          <p:cNvPicPr>
            <a:picLocks noGrp="1" noChangeAspect="1"/>
          </p:cNvPicPr>
          <p:nvPr>
            <p:ph/>
          </p:nvPr>
        </p:nvPicPr>
        <p:blipFill>
          <a:blip r:embed="rId1"/>
          <a:srcRect/>
          <a:stretch>
            <a:fillRect/>
          </a:stretch>
        </p:blipFill>
        <p:spPr>
          <a:xfrm>
            <a:off x="2057400" y="457200"/>
            <a:ext cx="5638800" cy="4124325"/>
          </a:xfrm>
          <a:ln/>
        </p:spPr>
      </p:pic>
      <p:sp>
        <p:nvSpPr>
          <p:cNvPr id="37892" name="Rectangle 5"/>
          <p:cNvSpPr/>
          <p:nvPr/>
        </p:nvSpPr>
        <p:spPr>
          <a:xfrm>
            <a:off x="609600" y="4724400"/>
            <a:ext cx="7950200" cy="369888"/>
          </a:xfrm>
          <a:prstGeom prst="rect">
            <a:avLst/>
          </a:prstGeom>
          <a:noFill/>
          <a:ln w="9525">
            <a:noFill/>
          </a:ln>
        </p:spPr>
        <p:txBody>
          <a:bodyPr wrap="none">
            <a:spAutoFit/>
          </a:bodyPr>
          <a:p>
            <a:pPr algn="r" rtl="1" eaLnBrk="1" hangingPunct="1"/>
            <a:r>
              <a:rPr lang="en-US" altLang="en-US" dirty="0">
                <a:latin typeface="Garamond" panose="02020404030301010803" pitchFamily="18" charset="0"/>
              </a:rPr>
              <a:t>Intussusception: longitudinal section shows sausage like appearance and multiple layers</a:t>
            </a:r>
            <a:endParaRPr lang="en-US" altLang="en-US" dirty="0">
              <a:latin typeface="Garamond" panose="02020404030301010803" pitchFamily="18" charset="0"/>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8914" name="Slide Number Placeholder 4"/>
          <p:cNvSpPr txBox="1">
            <a:spLocks noGrp="1"/>
          </p:cNvSpPr>
          <p:nvPr>
            <p:ph type="sldNum" sz="quarter" idx="12"/>
          </p:nvPr>
        </p:nvSpPr>
        <p:spPr>
          <a:ln/>
        </p:spPr>
        <p:txBody>
          <a:bodyPr anchor="b" anchorCtr="0"/>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Garamond" panose="02020404030301010803" pitchFamily="18" charset="0"/>
                <a:ea typeface="+mn-ea"/>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5pPr>
          </a:lstStyle>
          <a:p>
            <a:pPr lvl="0" algn="r" eaLnBrk="1" hangingPunct="1">
              <a:buNone/>
            </a:pPr>
            <a:fld id="{9A0DB2DC-4C9A-4742-B13C-FB6460FD3503}" type="slidenum">
              <a:rPr lang="ar-SA" altLang="en-US" sz="1200" dirty="0"/>
            </a:fld>
            <a:endParaRPr lang="ar-SA" altLang="en-US" sz="1200" dirty="0"/>
          </a:p>
        </p:txBody>
      </p:sp>
      <p:pic>
        <p:nvPicPr>
          <p:cNvPr id="38915" name="Picture 5" descr="v5n3178fig1a"/>
          <p:cNvPicPr>
            <a:picLocks noGrp="1" noChangeAspect="1"/>
          </p:cNvPicPr>
          <p:nvPr>
            <p:ph/>
          </p:nvPr>
        </p:nvPicPr>
        <p:blipFill>
          <a:blip r:embed="rId1"/>
          <a:srcRect/>
          <a:stretch>
            <a:fillRect/>
          </a:stretch>
        </p:blipFill>
        <p:spPr>
          <a:xfrm>
            <a:off x="533400" y="609600"/>
            <a:ext cx="3862388" cy="5105400"/>
          </a:xfrm>
          <a:ln/>
        </p:spPr>
      </p:pic>
      <p:sp>
        <p:nvSpPr>
          <p:cNvPr id="38916" name="Rectangle 6"/>
          <p:cNvSpPr/>
          <p:nvPr/>
        </p:nvSpPr>
        <p:spPr>
          <a:xfrm>
            <a:off x="1066800" y="5867400"/>
            <a:ext cx="5230813" cy="369888"/>
          </a:xfrm>
          <a:prstGeom prst="rect">
            <a:avLst/>
          </a:prstGeom>
          <a:noFill/>
          <a:ln w="9525">
            <a:noFill/>
          </a:ln>
        </p:spPr>
        <p:txBody>
          <a:bodyPr wrap="none">
            <a:spAutoFit/>
          </a:bodyPr>
          <a:p>
            <a:pPr algn="r" rtl="1" eaLnBrk="1" hangingPunct="1"/>
            <a:r>
              <a:rPr lang="en-US" altLang="en-US" dirty="0">
                <a:latin typeface="Garamond" panose="02020404030301010803" pitchFamily="18" charset="0"/>
              </a:rPr>
              <a:t>Intussusception: cross-secion  (target sign) or donut sign</a:t>
            </a:r>
            <a:endParaRPr lang="en-US" altLang="en-US" dirty="0">
              <a:latin typeface="Garamond" panose="02020404030301010803" pitchFamily="18" charset="0"/>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9938" name="Slide Number Placeholder 3"/>
          <p:cNvSpPr txBox="1">
            <a:spLocks noGrp="1"/>
          </p:cNvSpPr>
          <p:nvPr>
            <p:ph type="sldNum" sz="quarter" idx="12"/>
          </p:nvPr>
        </p:nvSpPr>
        <p:spPr>
          <a:ln/>
        </p:spPr>
        <p:txBody>
          <a:bodyPr anchor="b" anchorCtr="0"/>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Garamond" panose="02020404030301010803" pitchFamily="18" charset="0"/>
                <a:ea typeface="+mn-ea"/>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5pPr>
          </a:lstStyle>
          <a:p>
            <a:pPr lvl="0" algn="r" eaLnBrk="1" hangingPunct="1">
              <a:buNone/>
            </a:pPr>
            <a:fld id="{9A0DB2DC-4C9A-4742-B13C-FB6460FD3503}" type="slidenum">
              <a:rPr lang="ar-SA" altLang="en-US" sz="1200" dirty="0"/>
            </a:fld>
            <a:endParaRPr lang="ar-SA" altLang="en-US" sz="1200" dirty="0"/>
          </a:p>
        </p:txBody>
      </p:sp>
      <p:pic>
        <p:nvPicPr>
          <p:cNvPr id="39939" name="Picture 4"/>
          <p:cNvPicPr>
            <a:picLocks noChangeAspect="1"/>
          </p:cNvPicPr>
          <p:nvPr/>
        </p:nvPicPr>
        <p:blipFill>
          <a:blip r:embed="rId1"/>
          <a:stretch>
            <a:fillRect/>
          </a:stretch>
        </p:blipFill>
        <p:spPr>
          <a:xfrm>
            <a:off x="152400" y="0"/>
            <a:ext cx="6324600" cy="6705600"/>
          </a:xfrm>
          <a:prstGeom prst="rect">
            <a:avLst/>
          </a:prstGeom>
          <a:noFill/>
          <a:ln w="9525">
            <a:noFill/>
          </a:ln>
        </p:spPr>
      </p:pic>
      <p:sp>
        <p:nvSpPr>
          <p:cNvPr id="39940" name="Rectangle 5"/>
          <p:cNvSpPr/>
          <p:nvPr/>
        </p:nvSpPr>
        <p:spPr>
          <a:xfrm>
            <a:off x="6781800" y="609600"/>
            <a:ext cx="2133600" cy="1754188"/>
          </a:xfrm>
          <a:prstGeom prst="rect">
            <a:avLst/>
          </a:prstGeom>
          <a:noFill/>
          <a:ln w="9525">
            <a:noFill/>
          </a:ln>
        </p:spPr>
        <p:txBody>
          <a:bodyPr>
            <a:spAutoFit/>
          </a:bodyPr>
          <a:p>
            <a:pPr rtl="1" eaLnBrk="1" hangingPunct="1"/>
            <a:r>
              <a:rPr lang="en-US" altLang="en-US" dirty="0">
                <a:latin typeface="Garamond" panose="02020404030301010803" pitchFamily="18" charset="0"/>
              </a:rPr>
              <a:t>Barium enema  shows Coiled- spring sign ( intucessuption in the transverse  colon) appears as a large filling defect.</a:t>
            </a:r>
            <a:endParaRPr lang="en-US" altLang="en-US" dirty="0">
              <a:latin typeface="Garamond" panose="02020404030301010803" pitchFamily="18" charset="0"/>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0962" name="Slide Number Placeholder 3"/>
          <p:cNvSpPr txBox="1">
            <a:spLocks noGrp="1"/>
          </p:cNvSpPr>
          <p:nvPr>
            <p:ph type="sldNum" sz="quarter" idx="12"/>
          </p:nvPr>
        </p:nvSpPr>
        <p:spPr>
          <a:ln/>
        </p:spPr>
        <p:txBody>
          <a:bodyPr anchor="b" anchorCtr="0"/>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Garamond" panose="02020404030301010803" pitchFamily="18" charset="0"/>
                <a:ea typeface="+mn-ea"/>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5pPr>
          </a:lstStyle>
          <a:p>
            <a:pPr lvl="0" algn="r" eaLnBrk="1" hangingPunct="1">
              <a:buNone/>
            </a:pPr>
            <a:fld id="{9A0DB2DC-4C9A-4742-B13C-FB6460FD3503}" type="slidenum">
              <a:rPr lang="ar-SA" altLang="en-US" sz="1200" dirty="0"/>
            </a:fld>
            <a:endParaRPr lang="ar-SA" altLang="en-US" sz="1200" dirty="0"/>
          </a:p>
        </p:txBody>
      </p:sp>
      <p:pic>
        <p:nvPicPr>
          <p:cNvPr id="40963" name="Picture 4"/>
          <p:cNvPicPr>
            <a:picLocks noChangeAspect="1"/>
          </p:cNvPicPr>
          <p:nvPr/>
        </p:nvPicPr>
        <p:blipFill>
          <a:blip r:embed="rId1"/>
          <a:stretch>
            <a:fillRect/>
          </a:stretch>
        </p:blipFill>
        <p:spPr>
          <a:xfrm>
            <a:off x="1447800" y="0"/>
            <a:ext cx="5638800" cy="6705600"/>
          </a:xfrm>
          <a:prstGeom prst="rect">
            <a:avLst/>
          </a:prstGeom>
          <a:noFill/>
          <a:ln w="9525">
            <a:noFill/>
          </a:ln>
        </p:spPr>
      </p:pic>
      <p:sp>
        <p:nvSpPr>
          <p:cNvPr id="40964" name="TextBox 5"/>
          <p:cNvSpPr txBox="1"/>
          <p:nvPr/>
        </p:nvSpPr>
        <p:spPr>
          <a:xfrm>
            <a:off x="7162800" y="457200"/>
            <a:ext cx="1981200" cy="2862263"/>
          </a:xfrm>
          <a:prstGeom prst="rect">
            <a:avLst/>
          </a:prstGeom>
          <a:noFill/>
          <a:ln w="9525">
            <a:noFill/>
          </a:ln>
        </p:spPr>
        <p:txBody>
          <a:bodyPr>
            <a:spAutoFit/>
          </a:bodyPr>
          <a:p>
            <a:pPr rtl="1" eaLnBrk="1" hangingPunct="1"/>
            <a:r>
              <a:rPr lang="en-US" altLang="en-US" dirty="0">
                <a:latin typeface="Garamond" panose="02020404030301010803" pitchFamily="18" charset="0"/>
              </a:rPr>
              <a:t>Dilated bowel loops ,  area of gas and soft tissue mass (red) crescent in shape</a:t>
            </a:r>
            <a:endParaRPr lang="en-US" altLang="en-US" dirty="0">
              <a:latin typeface="Garamond" panose="02020404030301010803" pitchFamily="18" charset="0"/>
            </a:endParaRPr>
          </a:p>
          <a:p>
            <a:pPr rtl="1" eaLnBrk="1" hangingPunct="1"/>
            <a:r>
              <a:rPr lang="en-US" altLang="en-US" dirty="0">
                <a:latin typeface="Garamond" panose="02020404030301010803" pitchFamily="18" charset="0"/>
              </a:rPr>
              <a:t>This represents the intussussception mass considered as a “leading point”.</a:t>
            </a:r>
            <a:endParaRPr lang="en-US" altLang="en-US" dirty="0">
              <a:latin typeface="Garamond" panose="02020404030301010803" pitchFamily="18" charset="0"/>
            </a:endParaRPr>
          </a:p>
          <a:p>
            <a:pPr rtl="1" eaLnBrk="1" hangingPunct="1"/>
            <a:endParaRPr lang="en-US" altLang="en-US" dirty="0">
              <a:latin typeface="Garamond" panose="02020404030301010803" pitchFamily="18" charset="0"/>
            </a:endParaRPr>
          </a:p>
        </p:txBody>
      </p:sp>
      <p:sp>
        <p:nvSpPr>
          <p:cNvPr id="40965" name="Oval 6"/>
          <p:cNvSpPr/>
          <p:nvPr/>
        </p:nvSpPr>
        <p:spPr>
          <a:xfrm>
            <a:off x="2590800" y="838200"/>
            <a:ext cx="1371600" cy="1066800"/>
          </a:xfrm>
          <a:prstGeom prst="ellipse">
            <a:avLst/>
          </a:prstGeom>
          <a:noFill/>
          <a:ln w="9525" cap="flat" cmpd="sng">
            <a:solidFill>
              <a:srgbClr val="FF0000"/>
            </a:solidFill>
            <a:prstDash val="solid"/>
            <a:headEnd type="none" w="med" len="med"/>
            <a:tailEnd type="none" w="med" len="med"/>
          </a:ln>
        </p:spPr>
        <p:txBody>
          <a:bodyPr/>
          <a:p>
            <a:pPr algn="r" rtl="1" eaLnBrk="1" hangingPunct="1"/>
            <a:endParaRPr lang="en-US" altLang="en-US" dirty="0">
              <a:latin typeface="Garamond" panose="02020404030301010803" pitchFamily="18" charset="0"/>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1986" name="Slide Number Placeholder 3"/>
          <p:cNvSpPr txBox="1">
            <a:spLocks noGrp="1"/>
          </p:cNvSpPr>
          <p:nvPr>
            <p:ph type="sldNum" sz="quarter" idx="12"/>
          </p:nvPr>
        </p:nvSpPr>
        <p:spPr>
          <a:ln/>
        </p:spPr>
        <p:txBody>
          <a:bodyPr anchor="b" anchorCtr="0"/>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Garamond" panose="02020404030301010803" pitchFamily="18" charset="0"/>
                <a:ea typeface="+mn-ea"/>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5pPr>
          </a:lstStyle>
          <a:p>
            <a:pPr lvl="0" algn="r" eaLnBrk="1" hangingPunct="1">
              <a:buNone/>
            </a:pPr>
            <a:fld id="{9A0DB2DC-4C9A-4742-B13C-FB6460FD3503}" type="slidenum">
              <a:rPr lang="ar-SA" altLang="en-US" sz="1200" dirty="0"/>
            </a:fld>
            <a:endParaRPr lang="ar-SA" altLang="en-US" sz="1200" dirty="0"/>
          </a:p>
        </p:txBody>
      </p:sp>
      <p:pic>
        <p:nvPicPr>
          <p:cNvPr id="41987" name="Picture 4"/>
          <p:cNvPicPr>
            <a:picLocks noChangeAspect="1"/>
          </p:cNvPicPr>
          <p:nvPr/>
        </p:nvPicPr>
        <p:blipFill>
          <a:blip r:embed="rId1"/>
          <a:stretch>
            <a:fillRect/>
          </a:stretch>
        </p:blipFill>
        <p:spPr>
          <a:xfrm>
            <a:off x="838200" y="381000"/>
            <a:ext cx="5562600" cy="6477000"/>
          </a:xfrm>
          <a:prstGeom prst="rect">
            <a:avLst/>
          </a:prstGeom>
          <a:noFill/>
          <a:ln w="9525">
            <a:noFill/>
          </a:ln>
        </p:spPr>
      </p:pic>
      <p:sp>
        <p:nvSpPr>
          <p:cNvPr id="41988" name="TextBox 6"/>
          <p:cNvSpPr txBox="1"/>
          <p:nvPr/>
        </p:nvSpPr>
        <p:spPr>
          <a:xfrm>
            <a:off x="6400800" y="2057400"/>
            <a:ext cx="2514600" cy="1477963"/>
          </a:xfrm>
          <a:prstGeom prst="rect">
            <a:avLst/>
          </a:prstGeom>
          <a:noFill/>
          <a:ln w="9525">
            <a:noFill/>
          </a:ln>
        </p:spPr>
        <p:txBody>
          <a:bodyPr>
            <a:spAutoFit/>
          </a:bodyPr>
          <a:p>
            <a:pPr rtl="1" eaLnBrk="1" hangingPunct="1"/>
            <a:r>
              <a:rPr lang="en-US" altLang="en-US" dirty="0">
                <a:latin typeface="Garamond" panose="02020404030301010803" pitchFamily="18" charset="0"/>
              </a:rPr>
              <a:t>Successful reduction: the intussusscepting segment returned to its normal  position.</a:t>
            </a:r>
            <a:endParaRPr lang="en-US" altLang="en-US" dirty="0">
              <a:latin typeface="Garamond" panose="02020404030301010803" pitchFamily="18" charset="0"/>
            </a:endParaRPr>
          </a:p>
          <a:p>
            <a:pPr rtl="1" eaLnBrk="1" hangingPunct="1"/>
            <a:endParaRPr lang="en-US" altLang="en-US" dirty="0">
              <a:latin typeface="Garamond" panose="02020404030301010803" pitchFamily="18" charset="0"/>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146" name="Slide Number Placeholder 4"/>
          <p:cNvSpPr txBox="1">
            <a:spLocks noGrp="1"/>
          </p:cNvSpPr>
          <p:nvPr>
            <p:ph type="sldNum" sz="quarter" idx="12"/>
          </p:nvPr>
        </p:nvSpPr>
        <p:spPr>
          <a:ln/>
        </p:spPr>
        <p:txBody>
          <a:bodyPr anchor="b" anchorCtr="0"/>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Garamond" panose="02020404030301010803" pitchFamily="18" charset="0"/>
                <a:ea typeface="+mn-ea"/>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5pPr>
          </a:lstStyle>
          <a:p>
            <a:pPr lvl="0" algn="r" eaLnBrk="1" hangingPunct="1">
              <a:buNone/>
            </a:pPr>
            <a:fld id="{9A0DB2DC-4C9A-4742-B13C-FB6460FD3503}" type="slidenum">
              <a:rPr lang="ar-SA" altLang="en-US" sz="1200" dirty="0"/>
            </a:fld>
            <a:endParaRPr lang="ar-SA" altLang="en-US" sz="1200" dirty="0"/>
          </a:p>
        </p:txBody>
      </p:sp>
      <p:pic>
        <p:nvPicPr>
          <p:cNvPr id="6147" name="Picture 2" descr="Pneumonia Rt"/>
          <p:cNvPicPr>
            <a:picLocks noGrp="1" noChangeAspect="1"/>
          </p:cNvPicPr>
          <p:nvPr>
            <p:ph/>
          </p:nvPr>
        </p:nvPicPr>
        <p:blipFill>
          <a:blip r:embed="rId1"/>
          <a:srcRect/>
          <a:stretch>
            <a:fillRect/>
          </a:stretch>
        </p:blipFill>
        <p:spPr>
          <a:xfrm>
            <a:off x="762000" y="0"/>
            <a:ext cx="5715000" cy="6858000"/>
          </a:xfrm>
          <a:ln/>
        </p:spPr>
      </p:pic>
      <p:cxnSp>
        <p:nvCxnSpPr>
          <p:cNvPr id="6148" name="Straight Arrow Connector 7"/>
          <p:cNvCxnSpPr/>
          <p:nvPr/>
        </p:nvCxnSpPr>
        <p:spPr>
          <a:xfrm>
            <a:off x="2514600" y="3352800"/>
            <a:ext cx="228600" cy="76200"/>
          </a:xfrm>
          <a:prstGeom prst="straightConnector1">
            <a:avLst/>
          </a:prstGeom>
          <a:ln w="9525" cap="flat" cmpd="sng">
            <a:solidFill>
              <a:schemeClr val="tx1"/>
            </a:solidFill>
            <a:prstDash val="solid"/>
            <a:headEnd type="none" w="med" len="med"/>
            <a:tailEnd type="arrow" w="med" len="med"/>
          </a:ln>
        </p:spPr>
      </p:cxnSp>
      <p:sp>
        <p:nvSpPr>
          <p:cNvPr id="6149" name="Rectangle 8"/>
          <p:cNvSpPr/>
          <p:nvPr/>
        </p:nvSpPr>
        <p:spPr>
          <a:xfrm>
            <a:off x="6477000" y="381000"/>
            <a:ext cx="2667000" cy="1754188"/>
          </a:xfrm>
          <a:prstGeom prst="rect">
            <a:avLst/>
          </a:prstGeom>
          <a:noFill/>
          <a:ln w="9525">
            <a:noFill/>
          </a:ln>
        </p:spPr>
        <p:txBody>
          <a:bodyPr>
            <a:spAutoFit/>
          </a:bodyPr>
          <a:p>
            <a:pPr rtl="1" eaLnBrk="1" hangingPunct="1"/>
            <a:r>
              <a:rPr lang="en-US" altLang="en-US" dirty="0">
                <a:latin typeface="Garamond" panose="02020404030301010803" pitchFamily="18" charset="0"/>
              </a:rPr>
              <a:t>Area of consolidation (opacity) in the right upper zone involving the right middle lobe (obliteration of the right heart border) with air bronchogram</a:t>
            </a:r>
            <a:endParaRPr lang="en-US" altLang="en-US" dirty="0">
              <a:latin typeface="Garamond" panose="02020404030301010803" pitchFamily="18" charset="0"/>
            </a:endParaRPr>
          </a:p>
        </p:txBody>
      </p:sp>
      <p:sp>
        <p:nvSpPr>
          <p:cNvPr id="6150" name="TextBox 6"/>
          <p:cNvSpPr txBox="1"/>
          <p:nvPr/>
        </p:nvSpPr>
        <p:spPr>
          <a:xfrm>
            <a:off x="6477000" y="2590800"/>
            <a:ext cx="1828800" cy="3970338"/>
          </a:xfrm>
          <a:prstGeom prst="rect">
            <a:avLst/>
          </a:prstGeom>
          <a:noFill/>
          <a:ln w="9525">
            <a:noFill/>
          </a:ln>
        </p:spPr>
        <p:txBody>
          <a:bodyPr>
            <a:spAutoFit/>
          </a:bodyPr>
          <a:p>
            <a:pPr rtl="1" eaLnBrk="1" hangingPunct="1"/>
            <a:r>
              <a:rPr lang="en-US" altLang="en-US" dirty="0">
                <a:latin typeface="Garamond" panose="02020404030301010803" pitchFamily="18" charset="0"/>
              </a:rPr>
              <a:t>Note: Consolidation in the upper anterior sihllioate the ascending aorta.</a:t>
            </a:r>
            <a:endParaRPr lang="en-US" altLang="en-US" dirty="0">
              <a:latin typeface="Garamond" panose="02020404030301010803" pitchFamily="18" charset="0"/>
            </a:endParaRPr>
          </a:p>
          <a:p>
            <a:pPr rtl="1" eaLnBrk="1" hangingPunct="1"/>
            <a:r>
              <a:rPr lang="en-US" altLang="en-US" dirty="0">
                <a:latin typeface="Garamond" panose="02020404030301010803" pitchFamily="18" charset="0"/>
              </a:rPr>
              <a:t>On upper posterior sihllioate descending aorta.</a:t>
            </a:r>
            <a:endParaRPr lang="en-US" altLang="en-US" dirty="0">
              <a:latin typeface="Garamond" panose="02020404030301010803" pitchFamily="18" charset="0"/>
            </a:endParaRPr>
          </a:p>
          <a:p>
            <a:pPr rtl="1" eaLnBrk="1" hangingPunct="1"/>
            <a:r>
              <a:rPr lang="en-US" altLang="en-US" dirty="0">
                <a:latin typeface="Garamond" panose="02020404030301010803" pitchFamily="18" charset="0"/>
              </a:rPr>
              <a:t>In middle lobe sihllioate the heart borders.</a:t>
            </a:r>
            <a:endParaRPr lang="en-US" altLang="en-US" dirty="0">
              <a:latin typeface="Garamond" panose="02020404030301010803" pitchFamily="18" charset="0"/>
            </a:endParaRPr>
          </a:p>
          <a:p>
            <a:pPr rtl="1" eaLnBrk="1" hangingPunct="1"/>
            <a:r>
              <a:rPr lang="en-US" altLang="en-US" dirty="0">
                <a:latin typeface="Garamond" panose="02020404030301010803" pitchFamily="18" charset="0"/>
              </a:rPr>
              <a:t>In lower lobe sihllioate the diaphragm</a:t>
            </a:r>
            <a:endParaRPr lang="en-US" altLang="en-US" dirty="0">
              <a:latin typeface="Garamond" panose="02020404030301010803" pitchFamily="18" charset="0"/>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3010" name="Slide Number Placeholder 3"/>
          <p:cNvSpPr txBox="1">
            <a:spLocks noGrp="1"/>
          </p:cNvSpPr>
          <p:nvPr>
            <p:ph type="sldNum" sz="quarter" idx="12"/>
          </p:nvPr>
        </p:nvSpPr>
        <p:spPr>
          <a:ln/>
        </p:spPr>
        <p:txBody>
          <a:bodyPr anchor="b" anchorCtr="0"/>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Garamond" panose="02020404030301010803" pitchFamily="18" charset="0"/>
                <a:ea typeface="+mn-ea"/>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5pPr>
          </a:lstStyle>
          <a:p>
            <a:pPr lvl="0" algn="r" eaLnBrk="1" hangingPunct="1">
              <a:buNone/>
            </a:pPr>
            <a:fld id="{9A0DB2DC-4C9A-4742-B13C-FB6460FD3503}" type="slidenum">
              <a:rPr lang="ar-SA" altLang="en-US" sz="1200" dirty="0"/>
            </a:fld>
            <a:endParaRPr lang="ar-SA" altLang="en-US" sz="1200" dirty="0"/>
          </a:p>
        </p:txBody>
      </p:sp>
      <p:pic>
        <p:nvPicPr>
          <p:cNvPr id="43011" name="Picture 4"/>
          <p:cNvPicPr>
            <a:picLocks noChangeAspect="1"/>
          </p:cNvPicPr>
          <p:nvPr/>
        </p:nvPicPr>
        <p:blipFill>
          <a:blip r:embed="rId1"/>
          <a:stretch>
            <a:fillRect/>
          </a:stretch>
        </p:blipFill>
        <p:spPr>
          <a:xfrm>
            <a:off x="838200" y="152400"/>
            <a:ext cx="4822825" cy="6124575"/>
          </a:xfrm>
          <a:prstGeom prst="rect">
            <a:avLst/>
          </a:prstGeom>
          <a:noFill/>
          <a:ln w="9525">
            <a:noFill/>
          </a:ln>
        </p:spPr>
      </p:pic>
      <p:sp>
        <p:nvSpPr>
          <p:cNvPr id="43012" name="TextBox 5"/>
          <p:cNvSpPr txBox="1"/>
          <p:nvPr/>
        </p:nvSpPr>
        <p:spPr>
          <a:xfrm>
            <a:off x="5638800" y="544513"/>
            <a:ext cx="3581400" cy="923925"/>
          </a:xfrm>
          <a:prstGeom prst="rect">
            <a:avLst/>
          </a:prstGeom>
          <a:noFill/>
          <a:ln w="9525">
            <a:noFill/>
          </a:ln>
        </p:spPr>
        <p:txBody>
          <a:bodyPr>
            <a:spAutoFit/>
          </a:bodyPr>
          <a:p>
            <a:pPr rtl="1" eaLnBrk="1" hangingPunct="1"/>
            <a:r>
              <a:rPr lang="en-US" altLang="en-US" dirty="0">
                <a:latin typeface="Garamond" panose="02020404030301010803" pitchFamily="18" charset="0"/>
              </a:rPr>
              <a:t>After Successful reduction the barium contrast should reach the loops of the small intestine.</a:t>
            </a:r>
            <a:endParaRPr lang="en-US" altLang="en-US" dirty="0">
              <a:latin typeface="Garamond" panose="02020404030301010803" pitchFamily="18" charset="0"/>
            </a:endParaRP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4034" name="Slide Number Placeholder 5"/>
          <p:cNvSpPr txBox="1">
            <a:spLocks noGrp="1"/>
          </p:cNvSpPr>
          <p:nvPr>
            <p:ph type="sldNum" sz="quarter" idx="12"/>
          </p:nvPr>
        </p:nvSpPr>
        <p:spPr>
          <a:ln/>
        </p:spPr>
        <p:txBody>
          <a:bodyPr anchor="b" anchorCtr="0"/>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Garamond" panose="02020404030301010803" pitchFamily="18" charset="0"/>
                <a:ea typeface="+mn-ea"/>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5pPr>
          </a:lstStyle>
          <a:p>
            <a:pPr lvl="0" algn="r" eaLnBrk="1" hangingPunct="1">
              <a:buNone/>
            </a:pPr>
            <a:fld id="{9A0DB2DC-4C9A-4742-B13C-FB6460FD3503}" type="slidenum">
              <a:rPr lang="ar-SA" altLang="en-US" sz="1200" dirty="0"/>
            </a:fld>
            <a:endParaRPr lang="ar-SA" altLang="en-US" sz="1200" dirty="0"/>
          </a:p>
        </p:txBody>
      </p:sp>
      <p:sp>
        <p:nvSpPr>
          <p:cNvPr id="13314" name="Rectangle 2"/>
          <p:cNvSpPr>
            <a:spLocks noGrp="1" noChangeArrowheads="1"/>
          </p:cNvSpPr>
          <p:nvPr>
            <p:ph type="title"/>
          </p:nvPr>
        </p:nvSpPr>
        <p:spPr>
          <a:xfrm>
            <a:off x="609600" y="0"/>
            <a:ext cx="8229600" cy="1295400"/>
          </a:xfrm>
          <a:ln>
            <a:solidFill>
              <a:schemeClr val="tx1"/>
            </a:solidFill>
          </a:ln>
        </p:spPr>
        <p:txBody>
          <a:bodyPr vert="horz" wrap="square" lIns="91440" tIns="45720" rIns="91440" bIns="45720" numCol="1" anchor="ctr" anchorCtr="1" compatLnSpc="1"/>
          <a:lstStyle/>
          <a:p>
            <a:pPr marL="0" marR="0" lvl="0" indent="0" algn="ctr" defTabSz="914400" rtl="1" eaLnBrk="1" fontAlgn="base" latinLnBrk="0" hangingPunct="1">
              <a:lnSpc>
                <a:spcPct val="100000"/>
              </a:lnSpc>
              <a:spcBef>
                <a:spcPct val="0"/>
              </a:spcBef>
              <a:spcAft>
                <a:spcPct val="0"/>
              </a:spcAft>
              <a:buClrTx/>
              <a:buSzTx/>
              <a:buFontTx/>
              <a:buNone/>
              <a:defRPr/>
            </a:pPr>
            <a:r>
              <a:rPr kumimoji="0" lang="en-US" sz="3600" b="1" i="0" u="none" strike="noStrike" kern="0" cap="none" spc="0" normalizeH="0" baseline="0" noProof="0" smtClean="0">
                <a:ln>
                  <a:noFill/>
                </a:ln>
                <a:solidFill>
                  <a:srgbClr val="D49B34"/>
                </a:solidFill>
                <a:effectLst>
                  <a:outerShdw blurRad="38100" dist="38100" dir="2700000" algn="tl">
                    <a:srgbClr val="000000"/>
                  </a:outerShdw>
                </a:effectLst>
                <a:uLnTx/>
                <a:uFillTx/>
                <a:latin typeface="+mj-lt"/>
                <a:ea typeface="+mj-ea"/>
                <a:cs typeface="+mj-cs"/>
              </a:rPr>
              <a:t>Hirschsprung</a:t>
            </a:r>
            <a:r>
              <a:rPr kumimoji="0" lang="en-US" sz="3600" b="1" i="0" u="none" strike="noStrike" kern="0" cap="none" spc="0" normalizeH="0" baseline="0" noProof="0" smtClean="0">
                <a:ln>
                  <a:noFill/>
                </a:ln>
                <a:solidFill>
                  <a:srgbClr val="D49B34"/>
                </a:solidFill>
                <a:effectLst>
                  <a:outerShdw blurRad="38100" dist="38100" dir="2700000" algn="tl">
                    <a:srgbClr val="000000"/>
                  </a:outerShdw>
                </a:effectLst>
                <a:uLnTx/>
                <a:uFillTx/>
                <a:latin typeface="Arial" panose="020B0604020202020204"/>
                <a:ea typeface="+mj-ea"/>
                <a:cs typeface="+mj-cs"/>
              </a:rPr>
              <a:t>’</a:t>
            </a:r>
            <a:r>
              <a:rPr kumimoji="0" lang="en-US" sz="3600" b="1" i="0" u="none" strike="noStrike" kern="0" cap="none" spc="0" normalizeH="0" baseline="0" noProof="0" smtClean="0">
                <a:ln>
                  <a:noFill/>
                </a:ln>
                <a:solidFill>
                  <a:srgbClr val="D49B34"/>
                </a:solidFill>
                <a:effectLst>
                  <a:outerShdw blurRad="38100" dist="38100" dir="2700000" algn="tl">
                    <a:srgbClr val="000000"/>
                  </a:outerShdw>
                </a:effectLst>
                <a:uLnTx/>
                <a:uFillTx/>
                <a:latin typeface="+mj-lt"/>
                <a:ea typeface="+mj-ea"/>
                <a:cs typeface="+mj-cs"/>
              </a:rPr>
              <a:t>s disease (Aganglionic megacolon) </a:t>
            </a:r>
            <a:endParaRPr kumimoji="0" lang="en-US" sz="3600" b="1" i="0" u="none" strike="noStrike" kern="0" cap="none" spc="0" normalizeH="0" baseline="0" noProof="0" smtClean="0">
              <a:ln>
                <a:noFill/>
              </a:ln>
              <a:solidFill>
                <a:srgbClr val="D49B34"/>
              </a:solidFill>
              <a:effectLst>
                <a:outerShdw blurRad="38100" dist="38100" dir="2700000" algn="tl">
                  <a:srgbClr val="000000"/>
                </a:outerShdw>
              </a:effectLst>
              <a:uLnTx/>
              <a:uFillTx/>
              <a:latin typeface="+mj-lt"/>
              <a:ea typeface="+mj-ea"/>
              <a:cs typeface="+mj-cs"/>
            </a:endParaRPr>
          </a:p>
        </p:txBody>
      </p:sp>
      <p:sp>
        <p:nvSpPr>
          <p:cNvPr id="13315" name="Rectangle 3"/>
          <p:cNvSpPr>
            <a:spLocks noGrp="1" noChangeArrowheads="1"/>
          </p:cNvSpPr>
          <p:nvPr>
            <p:ph idx="1"/>
          </p:nvPr>
        </p:nvSpPr>
        <p:spPr>
          <a:xfrm>
            <a:off x="152400" y="1524000"/>
            <a:ext cx="8991600" cy="5334000"/>
          </a:xfrm>
        </p:spPr>
        <p:txBody>
          <a:bodyPr vert="horz" wrap="square" lIns="91440" tIns="45720" rIns="91440" bIns="45720" numCol="1" anchor="t" anchorCtr="0" compatLnSpc="1"/>
          <a:lstStyle/>
          <a:p>
            <a:pPr marL="342900" marR="0" lvl="0" indent="-342900" algn="l" defTabSz="914400" rtl="0" eaLnBrk="1" fontAlgn="base" latinLnBrk="0" hangingPunct="1">
              <a:lnSpc>
                <a:spcPct val="100000"/>
              </a:lnSpc>
              <a:spcBef>
                <a:spcPct val="20000"/>
              </a:spcBef>
              <a:spcAft>
                <a:spcPct val="0"/>
              </a:spcAft>
              <a:buClr>
                <a:schemeClr val="hlink"/>
              </a:buClr>
              <a:buSzTx/>
              <a:buFontTx/>
              <a:buChar char="•"/>
              <a:defRPr/>
            </a:pPr>
            <a:r>
              <a:rPr kumimoji="0" lang="en-US" sz="3200" b="0" i="0" u="none" strike="noStrike" kern="0" cap="none" spc="0" normalizeH="0" baseline="0" noProof="0" smtClean="0">
                <a:ln>
                  <a:noFill/>
                </a:ln>
                <a:solidFill>
                  <a:schemeClr val="tx1"/>
                </a:solidFill>
                <a:effectLst>
                  <a:outerShdw blurRad="38100" dist="38100" dir="2700000" algn="tl">
                    <a:srgbClr val="000000"/>
                  </a:outerShdw>
                </a:effectLst>
                <a:uLnTx/>
                <a:uFillTx/>
                <a:latin typeface="+mn-lt"/>
                <a:ea typeface="+mn-ea"/>
                <a:cs typeface="+mn-cs"/>
              </a:rPr>
              <a:t>Is caused when certain nerve cells (parasympathetic ganglion cells) are absent in the wall of a portion of the colon.</a:t>
            </a:r>
            <a:endParaRPr kumimoji="0" lang="en-US" sz="3200" b="0" i="0" u="none" strike="noStrike" kern="0" cap="none" spc="0" normalizeH="0" baseline="0" noProof="0" smtClean="0">
              <a:ln>
                <a:noFill/>
              </a:ln>
              <a:solidFill>
                <a:schemeClr val="tx1"/>
              </a:solidFill>
              <a:effectLst>
                <a:outerShdw blurRad="38100" dist="38100" dir="2700000" algn="tl">
                  <a:srgbClr val="000000"/>
                </a:outerShdw>
              </a:effectLst>
              <a:uLnTx/>
              <a:uFillTx/>
              <a:latin typeface="+mn-lt"/>
              <a:ea typeface="+mn-ea"/>
              <a:cs typeface="+mn-cs"/>
            </a:endParaRPr>
          </a:p>
          <a:p>
            <a:pPr marL="342900" marR="0" lvl="0" indent="-342900" algn="l" defTabSz="914400" rtl="0" eaLnBrk="1" fontAlgn="base" latinLnBrk="0" hangingPunct="1">
              <a:lnSpc>
                <a:spcPct val="100000"/>
              </a:lnSpc>
              <a:spcBef>
                <a:spcPct val="20000"/>
              </a:spcBef>
              <a:spcAft>
                <a:spcPct val="0"/>
              </a:spcAft>
              <a:buClr>
                <a:schemeClr val="hlink"/>
              </a:buClr>
              <a:buSzTx/>
              <a:buFontTx/>
              <a:buChar char="•"/>
              <a:defRPr/>
            </a:pPr>
            <a:r>
              <a:rPr kumimoji="0" lang="en-US" sz="3200" b="0" i="0" u="none" strike="noStrike" kern="0" cap="none" spc="0" normalizeH="0" baseline="0" noProof="0" smtClean="0">
                <a:ln>
                  <a:noFill/>
                </a:ln>
                <a:solidFill>
                  <a:schemeClr val="tx1"/>
                </a:solidFill>
                <a:effectLst>
                  <a:outerShdw blurRad="38100" dist="38100" dir="2700000" algn="tl">
                    <a:srgbClr val="000000"/>
                  </a:outerShdw>
                </a:effectLst>
                <a:uLnTx/>
                <a:uFillTx/>
                <a:latin typeface="+mn-lt"/>
                <a:ea typeface="+mn-ea"/>
                <a:cs typeface="+mn-cs"/>
              </a:rPr>
              <a:t>The aganglionic segment fails to relax (non-distensible), and fecal propulsion is interrupted, leading to a functional obstruction.</a:t>
            </a:r>
            <a:endParaRPr kumimoji="0" lang="en-US" sz="3200" b="0" i="0" u="none" strike="noStrike" kern="0" cap="none" spc="0" normalizeH="0" baseline="0" noProof="0" smtClean="0">
              <a:ln>
                <a:noFill/>
              </a:ln>
              <a:solidFill>
                <a:schemeClr val="tx1"/>
              </a:solidFill>
              <a:effectLst>
                <a:outerShdw blurRad="38100" dist="38100" dir="2700000" algn="tl">
                  <a:srgbClr val="000000"/>
                </a:outerShdw>
              </a:effectLst>
              <a:uLnTx/>
              <a:uFillTx/>
              <a:latin typeface="+mn-lt"/>
              <a:ea typeface="+mn-ea"/>
              <a:cs typeface="+mn-cs"/>
            </a:endParaRPr>
          </a:p>
          <a:p>
            <a:pPr marL="342900" marR="0" lvl="0" indent="-342900" algn="l" defTabSz="914400" rtl="0" eaLnBrk="1" fontAlgn="base" latinLnBrk="0" hangingPunct="1">
              <a:lnSpc>
                <a:spcPct val="100000"/>
              </a:lnSpc>
              <a:spcBef>
                <a:spcPct val="20000"/>
              </a:spcBef>
              <a:spcAft>
                <a:spcPct val="0"/>
              </a:spcAft>
              <a:buClr>
                <a:schemeClr val="hlink"/>
              </a:buClr>
              <a:buSzTx/>
              <a:buFontTx/>
              <a:buChar char="•"/>
              <a:defRPr/>
            </a:pPr>
            <a:r>
              <a:rPr kumimoji="0" lang="en-US" sz="3200" b="0" i="0" u="none" strike="noStrike" kern="0" cap="none" spc="0" normalizeH="0" baseline="0" noProof="0" smtClean="0">
                <a:ln>
                  <a:noFill/>
                </a:ln>
                <a:solidFill>
                  <a:schemeClr val="tx1"/>
                </a:solidFill>
                <a:effectLst>
                  <a:outerShdw blurRad="38100" dist="38100" dir="2700000" algn="tl">
                    <a:srgbClr val="000000"/>
                  </a:outerShdw>
                </a:effectLst>
                <a:uLnTx/>
                <a:uFillTx/>
                <a:latin typeface="+mn-lt"/>
                <a:ea typeface="+mn-ea"/>
                <a:cs typeface="+mn-cs"/>
              </a:rPr>
              <a:t>Hirschsprung</a:t>
            </a:r>
            <a:r>
              <a:rPr kumimoji="0" lang="en-US" sz="3200" b="0" i="0" u="none" strike="noStrike" kern="0" cap="none" spc="0" normalizeH="0" baseline="0" noProof="0" smtClean="0">
                <a:ln>
                  <a:noFill/>
                </a:ln>
                <a:solidFill>
                  <a:schemeClr val="tx1"/>
                </a:solidFill>
                <a:effectLst>
                  <a:outerShdw blurRad="38100" dist="38100" dir="2700000" algn="tl">
                    <a:srgbClr val="000000"/>
                  </a:outerShdw>
                </a:effectLst>
                <a:uLnTx/>
                <a:uFillTx/>
                <a:latin typeface="Arial" panose="020B0604020202020204"/>
                <a:ea typeface="+mn-ea"/>
                <a:cs typeface="+mn-cs"/>
              </a:rPr>
              <a:t>’</a:t>
            </a:r>
            <a:r>
              <a:rPr kumimoji="0" lang="en-US" sz="3200" b="0" i="0" u="none" strike="noStrike" kern="0" cap="none" spc="0" normalizeH="0" baseline="0" noProof="0" smtClean="0">
                <a:ln>
                  <a:noFill/>
                </a:ln>
                <a:solidFill>
                  <a:schemeClr val="tx1"/>
                </a:solidFill>
                <a:effectLst>
                  <a:outerShdw blurRad="38100" dist="38100" dir="2700000" algn="tl">
                    <a:srgbClr val="000000"/>
                  </a:outerShdw>
                </a:effectLst>
                <a:uLnTx/>
                <a:uFillTx/>
                <a:latin typeface="+mn-lt"/>
                <a:ea typeface="+mn-ea"/>
                <a:cs typeface="+mn-cs"/>
              </a:rPr>
              <a:t>s disease most commonly involves the rectosigmoid colon (70- 80% of cases), and rarely (less than 10%) the entire colon may be involved.</a:t>
            </a:r>
            <a:endParaRPr kumimoji="0" lang="en-US" sz="3200" b="0" i="0" u="none" strike="noStrike" kern="0" cap="none" spc="0" normalizeH="0" baseline="0" noProof="0" smtClean="0">
              <a:ln>
                <a:noFill/>
              </a:ln>
              <a:solidFill>
                <a:schemeClr val="tx1"/>
              </a:solidFill>
              <a:effectLst>
                <a:outerShdw blurRad="38100" dist="38100" dir="2700000" algn="tl">
                  <a:srgbClr val="000000"/>
                </a:outerShdw>
              </a:effectLst>
              <a:uLnTx/>
              <a:uFillTx/>
              <a:latin typeface="+mn-lt"/>
              <a:ea typeface="+mn-ea"/>
              <a:cs typeface="+mn-cs"/>
            </a:endParaRPr>
          </a:p>
        </p:txBody>
      </p:sp>
    </p:spTree>
  </p:cSld>
  <p:clrMapOvr>
    <a:masterClrMapping/>
  </p:clrMapOvr>
  <p:transition>
    <p:cover dir="r"/>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5058" name="Slide Number Placeholder 6"/>
          <p:cNvSpPr txBox="1">
            <a:spLocks noGrp="1"/>
          </p:cNvSpPr>
          <p:nvPr>
            <p:ph type="sldNum" sz="quarter" idx="12"/>
          </p:nvPr>
        </p:nvSpPr>
        <p:spPr>
          <a:ln/>
        </p:spPr>
        <p:txBody>
          <a:bodyPr anchor="b" anchorCtr="0"/>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Garamond" panose="02020404030301010803" pitchFamily="18" charset="0"/>
                <a:ea typeface="+mn-ea"/>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5pPr>
          </a:lstStyle>
          <a:p>
            <a:pPr lvl="0" algn="r" eaLnBrk="1" hangingPunct="1">
              <a:buNone/>
            </a:pPr>
            <a:fld id="{9A0DB2DC-4C9A-4742-B13C-FB6460FD3503}" type="slidenum">
              <a:rPr lang="ar-SA" altLang="en-US" sz="1200" dirty="0"/>
            </a:fld>
            <a:endParaRPr lang="ar-SA" altLang="en-US" sz="1200" dirty="0"/>
          </a:p>
        </p:txBody>
      </p:sp>
      <p:pic>
        <p:nvPicPr>
          <p:cNvPr id="45059" name="Picture 8" descr="022"/>
          <p:cNvPicPr>
            <a:picLocks noGrp="1" noChangeAspect="1"/>
          </p:cNvPicPr>
          <p:nvPr>
            <p:ph sz="half" idx="1"/>
          </p:nvPr>
        </p:nvPicPr>
        <p:blipFill>
          <a:blip r:embed="rId1"/>
          <a:srcRect/>
          <a:stretch>
            <a:fillRect/>
          </a:stretch>
        </p:blipFill>
        <p:spPr>
          <a:xfrm>
            <a:off x="-152400" y="1219200"/>
            <a:ext cx="4800600" cy="4191000"/>
          </a:xfrm>
          <a:ln/>
        </p:spPr>
      </p:pic>
      <p:pic>
        <p:nvPicPr>
          <p:cNvPr id="45060" name="Picture 9" descr="023"/>
          <p:cNvPicPr>
            <a:picLocks noGrp="1" noChangeAspect="1"/>
          </p:cNvPicPr>
          <p:nvPr>
            <p:ph sz="half" idx="2"/>
          </p:nvPr>
        </p:nvPicPr>
        <p:blipFill>
          <a:blip r:embed="rId2"/>
          <a:srcRect/>
          <a:stretch>
            <a:fillRect/>
          </a:stretch>
        </p:blipFill>
        <p:spPr>
          <a:xfrm>
            <a:off x="4419600" y="1219200"/>
            <a:ext cx="4724400" cy="4171950"/>
          </a:xfrm>
          <a:ln/>
        </p:spPr>
      </p:pic>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6082" name="Slide Number Placeholder 5"/>
          <p:cNvSpPr txBox="1">
            <a:spLocks noGrp="1"/>
          </p:cNvSpPr>
          <p:nvPr>
            <p:ph type="sldNum" sz="quarter" idx="12"/>
          </p:nvPr>
        </p:nvSpPr>
        <p:spPr>
          <a:ln/>
        </p:spPr>
        <p:txBody>
          <a:bodyPr anchor="b" anchorCtr="0"/>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Garamond" panose="02020404030301010803" pitchFamily="18" charset="0"/>
                <a:ea typeface="+mn-ea"/>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5pPr>
          </a:lstStyle>
          <a:p>
            <a:pPr lvl="0" algn="r" eaLnBrk="1" hangingPunct="1">
              <a:buNone/>
            </a:pPr>
            <a:fld id="{9A0DB2DC-4C9A-4742-B13C-FB6460FD3503}" type="slidenum">
              <a:rPr lang="ar-SA" altLang="en-US" sz="1200" dirty="0"/>
            </a:fld>
            <a:endParaRPr lang="ar-SA" altLang="en-US" sz="1200" dirty="0"/>
          </a:p>
        </p:txBody>
      </p:sp>
      <p:sp>
        <p:nvSpPr>
          <p:cNvPr id="16386" name="Rectangle 2"/>
          <p:cNvSpPr>
            <a:spLocks noGrp="1" noChangeArrowheads="1"/>
          </p:cNvSpPr>
          <p:nvPr>
            <p:ph type="title"/>
          </p:nvPr>
        </p:nvSpPr>
        <p:spPr>
          <a:xfrm>
            <a:off x="304800" y="274638"/>
            <a:ext cx="8382000" cy="1143000"/>
          </a:xfrm>
        </p:spPr>
        <p:txBody>
          <a:bodyPr vert="horz" wrap="square" lIns="91440" tIns="45720" rIns="91440" bIns="45720" numCol="1" anchor="ctr" anchorCtr="1" compatLnSpc="1"/>
          <a:lstStyle/>
          <a:p>
            <a:pPr marL="0" marR="0" lvl="0" indent="0" algn="l" defTabSz="914400" rtl="1" eaLnBrk="1" fontAlgn="base" latinLnBrk="0" hangingPunct="1">
              <a:lnSpc>
                <a:spcPct val="100000"/>
              </a:lnSpc>
              <a:spcBef>
                <a:spcPct val="0"/>
              </a:spcBef>
              <a:spcAft>
                <a:spcPct val="0"/>
              </a:spcAft>
              <a:buClrTx/>
              <a:buSzTx/>
              <a:buFontTx/>
              <a:buNone/>
              <a:defRPr/>
            </a:pPr>
            <a:r>
              <a:rPr kumimoji="0" lang="en-US" sz="4400" b="1" i="0" u="none" strike="noStrike" kern="0" cap="none" spc="0" normalizeH="0" baseline="0" noProof="0" smtClean="0">
                <a:ln>
                  <a:noFill/>
                </a:ln>
                <a:solidFill>
                  <a:schemeClr val="tx2"/>
                </a:solidFill>
                <a:effectLst>
                  <a:outerShdw blurRad="38100" dist="38100" dir="2700000" algn="tl">
                    <a:srgbClr val="000000"/>
                  </a:outerShdw>
                </a:effectLst>
                <a:uLnTx/>
                <a:uFillTx/>
                <a:latin typeface="+mj-lt"/>
                <a:ea typeface="+mj-ea"/>
                <a:cs typeface="+mj-cs"/>
              </a:rPr>
              <a:t> </a:t>
            </a:r>
            <a:r>
              <a:rPr kumimoji="0" lang="en-US" sz="4800" b="1" i="0" u="none" strike="noStrike" kern="0" cap="none" spc="0" normalizeH="0" baseline="0" noProof="0" smtClean="0">
                <a:ln>
                  <a:noFill/>
                </a:ln>
                <a:solidFill>
                  <a:srgbClr val="D49B34"/>
                </a:solidFill>
                <a:effectLst>
                  <a:outerShdw blurRad="38100" dist="38100" dir="2700000" algn="tl">
                    <a:srgbClr val="000000"/>
                  </a:outerShdw>
                </a:effectLst>
                <a:uLnTx/>
                <a:uFillTx/>
                <a:latin typeface="+mj-lt"/>
                <a:ea typeface="+mj-ea"/>
                <a:cs typeface="+mj-cs"/>
              </a:rPr>
              <a:t>Vesico-ureteric reflux</a:t>
            </a:r>
            <a:endParaRPr kumimoji="0" lang="en-US" sz="4800" b="1" i="0" u="none" strike="noStrike" kern="0" cap="none" spc="0" normalizeH="0" baseline="0" noProof="0" smtClean="0">
              <a:ln>
                <a:noFill/>
              </a:ln>
              <a:solidFill>
                <a:srgbClr val="D49B34"/>
              </a:solidFill>
              <a:effectLst>
                <a:outerShdw blurRad="38100" dist="38100" dir="2700000" algn="tl">
                  <a:srgbClr val="000000"/>
                </a:outerShdw>
              </a:effectLst>
              <a:uLnTx/>
              <a:uFillTx/>
              <a:latin typeface="+mj-lt"/>
              <a:ea typeface="+mj-ea"/>
              <a:cs typeface="+mj-cs"/>
            </a:endParaRPr>
          </a:p>
        </p:txBody>
      </p:sp>
      <p:sp>
        <p:nvSpPr>
          <p:cNvPr id="16387" name="Rectangle 3"/>
          <p:cNvSpPr>
            <a:spLocks noGrp="1" noChangeArrowheads="1"/>
          </p:cNvSpPr>
          <p:nvPr>
            <p:ph idx="1"/>
          </p:nvPr>
        </p:nvSpPr>
        <p:spPr/>
        <p:txBody>
          <a:bodyPr vert="horz" wrap="square" lIns="91440" tIns="45720" rIns="91440" bIns="45720" numCol="1" anchor="t" anchorCtr="0" compatLnSpc="1"/>
          <a:lstStyle/>
          <a:p>
            <a:pPr marL="342900" marR="0" lvl="0" indent="-342900" algn="l" defTabSz="914400" rtl="0" eaLnBrk="1" fontAlgn="base" latinLnBrk="0" hangingPunct="1">
              <a:lnSpc>
                <a:spcPct val="100000"/>
              </a:lnSpc>
              <a:spcBef>
                <a:spcPct val="20000"/>
              </a:spcBef>
              <a:spcAft>
                <a:spcPct val="0"/>
              </a:spcAft>
              <a:buClr>
                <a:schemeClr val="hlink"/>
              </a:buClr>
              <a:buSzTx/>
              <a:buFontTx/>
              <a:buChar char="•"/>
              <a:defRPr/>
            </a:pPr>
            <a:r>
              <a:rPr kumimoji="0" lang="en-US" sz="3200" b="0" i="0" u="none" strike="noStrike" kern="0" cap="none" spc="0" normalizeH="0" baseline="0" noProof="0" smtClean="0">
                <a:ln>
                  <a:noFill/>
                </a:ln>
                <a:solidFill>
                  <a:schemeClr val="tx1"/>
                </a:solidFill>
                <a:effectLst>
                  <a:outerShdw blurRad="38100" dist="38100" dir="2700000" algn="tl">
                    <a:srgbClr val="000000"/>
                  </a:outerShdw>
                </a:effectLst>
                <a:uLnTx/>
                <a:uFillTx/>
                <a:latin typeface="+mn-lt"/>
                <a:ea typeface="+mn-ea"/>
                <a:cs typeface="+mn-cs"/>
              </a:rPr>
              <a:t>The normal vesico- ureteric junction does not allow backward flow of urine from the bladder into the ureter.</a:t>
            </a:r>
            <a:endParaRPr kumimoji="0" lang="en-US" sz="3200" b="0" i="0" u="none" strike="noStrike" kern="0" cap="none" spc="0" normalizeH="0" baseline="0" noProof="0" smtClean="0">
              <a:ln>
                <a:noFill/>
              </a:ln>
              <a:solidFill>
                <a:schemeClr val="tx1"/>
              </a:solidFill>
              <a:effectLst>
                <a:outerShdw blurRad="38100" dist="38100" dir="2700000" algn="tl">
                  <a:srgbClr val="000000"/>
                </a:outerShdw>
              </a:effectLst>
              <a:uLnTx/>
              <a:uFillTx/>
              <a:latin typeface="+mn-lt"/>
              <a:ea typeface="+mn-ea"/>
              <a:cs typeface="+mn-cs"/>
            </a:endParaRPr>
          </a:p>
          <a:p>
            <a:pPr marL="342900" marR="0" lvl="0" indent="-342900" algn="l" defTabSz="914400" rtl="0" eaLnBrk="1" fontAlgn="base" latinLnBrk="0" hangingPunct="1">
              <a:lnSpc>
                <a:spcPct val="100000"/>
              </a:lnSpc>
              <a:spcBef>
                <a:spcPct val="20000"/>
              </a:spcBef>
              <a:spcAft>
                <a:spcPct val="0"/>
              </a:spcAft>
              <a:buClr>
                <a:schemeClr val="hlink"/>
              </a:buClr>
              <a:buSzTx/>
              <a:buFontTx/>
              <a:buChar char="•"/>
              <a:defRPr/>
            </a:pPr>
            <a:r>
              <a:rPr kumimoji="0" lang="en-US" sz="3200" b="0" i="0" u="none" strike="noStrike" kern="0" cap="none" spc="0" normalizeH="0" baseline="0" noProof="0" smtClean="0">
                <a:ln>
                  <a:noFill/>
                </a:ln>
                <a:solidFill>
                  <a:schemeClr val="tx1"/>
                </a:solidFill>
                <a:effectLst>
                  <a:outerShdw blurRad="38100" dist="38100" dir="2700000" algn="tl">
                    <a:srgbClr val="000000"/>
                  </a:outerShdw>
                </a:effectLst>
                <a:uLnTx/>
                <a:uFillTx/>
                <a:latin typeface="+mn-lt"/>
                <a:ea typeface="+mn-ea"/>
                <a:cs typeface="+mn-cs"/>
              </a:rPr>
              <a:t>With reflux, the junction is incompetent and urine flows retrogradely up into the ureters, especially during micturition.</a:t>
            </a:r>
            <a:endParaRPr kumimoji="0" lang="en-US" sz="3200" b="0" i="0" u="none" strike="noStrike" kern="0" cap="none" spc="0" normalizeH="0" baseline="0" noProof="0" smtClean="0">
              <a:ln>
                <a:noFill/>
              </a:ln>
              <a:solidFill>
                <a:schemeClr val="tx1"/>
              </a:solidFill>
              <a:effectLst>
                <a:outerShdw blurRad="38100" dist="38100" dir="2700000" algn="tl">
                  <a:srgbClr val="000000"/>
                </a:outerShdw>
              </a:effectLst>
              <a:uLnTx/>
              <a:uFillTx/>
              <a:latin typeface="+mn-lt"/>
              <a:ea typeface="+mn-ea"/>
              <a:cs typeface="+mn-cs"/>
            </a:endParaRPr>
          </a:p>
          <a:p>
            <a:pPr marL="342900" marR="0" lvl="0" indent="-342900" algn="l" defTabSz="914400" rtl="0" eaLnBrk="1" fontAlgn="base" latinLnBrk="0" hangingPunct="1">
              <a:lnSpc>
                <a:spcPct val="100000"/>
              </a:lnSpc>
              <a:spcBef>
                <a:spcPct val="20000"/>
              </a:spcBef>
              <a:spcAft>
                <a:spcPct val="0"/>
              </a:spcAft>
              <a:buClr>
                <a:schemeClr val="hlink"/>
              </a:buClr>
              <a:buSzTx/>
              <a:buFontTx/>
              <a:buChar char="•"/>
              <a:defRPr/>
            </a:pPr>
            <a:r>
              <a:rPr kumimoji="0" lang="en-US" sz="3200" b="0" i="0" u="none" strike="noStrike" kern="0" cap="none" spc="0" normalizeH="0" baseline="0" noProof="0" smtClean="0">
                <a:ln>
                  <a:noFill/>
                </a:ln>
                <a:solidFill>
                  <a:schemeClr val="tx1"/>
                </a:solidFill>
                <a:effectLst>
                  <a:outerShdw blurRad="38100" dist="38100" dir="2700000" algn="tl">
                    <a:srgbClr val="000000"/>
                  </a:outerShdw>
                </a:effectLst>
                <a:uLnTx/>
                <a:uFillTx/>
                <a:latin typeface="+mn-lt"/>
                <a:ea typeface="+mn-ea"/>
                <a:cs typeface="+mn-cs"/>
              </a:rPr>
              <a:t> Most of the grade 1 and 2 refluxes tend to resolve spontaneously during childhood.</a:t>
            </a:r>
            <a:endParaRPr kumimoji="0" lang="en-US" sz="3200" b="0" i="0" u="none" strike="noStrike" kern="0" cap="none" spc="0" normalizeH="0" baseline="0" noProof="0" smtClean="0">
              <a:ln>
                <a:noFill/>
              </a:ln>
              <a:solidFill>
                <a:schemeClr val="tx1"/>
              </a:solidFill>
              <a:effectLst>
                <a:outerShdw blurRad="38100" dist="38100" dir="2700000" algn="tl">
                  <a:srgbClr val="000000"/>
                </a:outerShdw>
              </a:effectLst>
              <a:uLnTx/>
              <a:uFillTx/>
              <a:latin typeface="+mn-lt"/>
              <a:ea typeface="+mn-ea"/>
              <a:cs typeface="+mn-cs"/>
            </a:endParaRP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7106" name="Slide Number Placeholder 8"/>
          <p:cNvSpPr txBox="1">
            <a:spLocks noGrp="1"/>
          </p:cNvSpPr>
          <p:nvPr>
            <p:ph type="sldNum" sz="quarter" idx="12"/>
          </p:nvPr>
        </p:nvSpPr>
        <p:spPr>
          <a:ln/>
        </p:spPr>
        <p:txBody>
          <a:bodyPr anchor="b" anchorCtr="0"/>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Garamond" panose="02020404030301010803" pitchFamily="18" charset="0"/>
                <a:ea typeface="+mn-ea"/>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5pPr>
          </a:lstStyle>
          <a:p>
            <a:pPr lvl="0" algn="r" eaLnBrk="1" hangingPunct="1">
              <a:buNone/>
            </a:pPr>
            <a:fld id="{9A0DB2DC-4C9A-4742-B13C-FB6460FD3503}" type="slidenum">
              <a:rPr lang="ar-SA" altLang="en-US" sz="1200" dirty="0"/>
            </a:fld>
            <a:endParaRPr lang="ar-SA" altLang="en-US" sz="1200" dirty="0"/>
          </a:p>
        </p:txBody>
      </p:sp>
      <p:pic>
        <p:nvPicPr>
          <p:cNvPr id="47107" name="Picture 11" descr="052"/>
          <p:cNvPicPr>
            <a:picLocks noGrp="1" noChangeAspect="1"/>
          </p:cNvPicPr>
          <p:nvPr>
            <p:ph sz="quarter" idx="1"/>
          </p:nvPr>
        </p:nvPicPr>
        <p:blipFill>
          <a:blip r:embed="rId1"/>
          <a:srcRect/>
          <a:stretch>
            <a:fillRect/>
          </a:stretch>
        </p:blipFill>
        <p:spPr>
          <a:xfrm>
            <a:off x="152400" y="0"/>
            <a:ext cx="4343400" cy="3505200"/>
          </a:xfrm>
          <a:ln/>
        </p:spPr>
      </p:pic>
      <p:pic>
        <p:nvPicPr>
          <p:cNvPr id="47108" name="Picture 12" descr="053"/>
          <p:cNvPicPr>
            <a:picLocks noGrp="1" noChangeAspect="1"/>
          </p:cNvPicPr>
          <p:nvPr>
            <p:ph sz="quarter" idx="2"/>
          </p:nvPr>
        </p:nvPicPr>
        <p:blipFill>
          <a:blip r:embed="rId2"/>
          <a:srcRect/>
          <a:stretch>
            <a:fillRect/>
          </a:stretch>
        </p:blipFill>
        <p:spPr>
          <a:xfrm>
            <a:off x="4876800" y="0"/>
            <a:ext cx="4114800" cy="3619500"/>
          </a:xfrm>
          <a:ln/>
        </p:spPr>
      </p:pic>
      <p:pic>
        <p:nvPicPr>
          <p:cNvPr id="47109" name="Picture 13" descr="054"/>
          <p:cNvPicPr>
            <a:picLocks noGrp="1" noChangeAspect="1"/>
          </p:cNvPicPr>
          <p:nvPr>
            <p:ph sz="quarter" idx="3"/>
          </p:nvPr>
        </p:nvPicPr>
        <p:blipFill>
          <a:blip r:embed="rId3"/>
          <a:srcRect/>
          <a:stretch>
            <a:fillRect/>
          </a:stretch>
        </p:blipFill>
        <p:spPr>
          <a:xfrm>
            <a:off x="152400" y="3581400"/>
            <a:ext cx="4343400" cy="3276600"/>
          </a:xfrm>
          <a:ln/>
        </p:spPr>
      </p:pic>
      <p:pic>
        <p:nvPicPr>
          <p:cNvPr id="47110" name="Picture 14" descr="055"/>
          <p:cNvPicPr>
            <a:picLocks noGrp="1" noChangeAspect="1"/>
          </p:cNvPicPr>
          <p:nvPr>
            <p:ph sz="quarter" idx="4"/>
          </p:nvPr>
        </p:nvPicPr>
        <p:blipFill>
          <a:blip r:embed="rId4"/>
          <a:srcRect/>
          <a:stretch>
            <a:fillRect/>
          </a:stretch>
        </p:blipFill>
        <p:spPr>
          <a:xfrm>
            <a:off x="4953000" y="3657600"/>
            <a:ext cx="4191000" cy="3200400"/>
          </a:xfrm>
          <a:ln/>
        </p:spPr>
      </p:pic>
      <p:sp>
        <p:nvSpPr>
          <p:cNvPr id="47111" name="TextBox 8"/>
          <p:cNvSpPr txBox="1"/>
          <p:nvPr/>
        </p:nvSpPr>
        <p:spPr>
          <a:xfrm>
            <a:off x="4191000" y="457200"/>
            <a:ext cx="1371600" cy="2862263"/>
          </a:xfrm>
          <a:prstGeom prst="rect">
            <a:avLst/>
          </a:prstGeom>
          <a:noFill/>
          <a:ln w="9525">
            <a:noFill/>
          </a:ln>
        </p:spPr>
        <p:txBody>
          <a:bodyPr>
            <a:spAutoFit/>
          </a:bodyPr>
          <a:p>
            <a:pPr rtl="1" eaLnBrk="1" hangingPunct="1"/>
            <a:r>
              <a:rPr lang="en-US" altLang="en-US" dirty="0">
                <a:latin typeface="Garamond" panose="02020404030301010803" pitchFamily="18" charset="0"/>
              </a:rPr>
              <a:t>Bladder    </a:t>
            </a:r>
            <a:endParaRPr lang="en-US" altLang="en-US" dirty="0">
              <a:latin typeface="Garamond" panose="02020404030301010803" pitchFamily="18" charset="0"/>
            </a:endParaRPr>
          </a:p>
          <a:p>
            <a:pPr rtl="1" eaLnBrk="1" hangingPunct="1"/>
            <a:endParaRPr lang="en-US" altLang="en-US" dirty="0">
              <a:latin typeface="Garamond" panose="02020404030301010803" pitchFamily="18" charset="0"/>
            </a:endParaRPr>
          </a:p>
          <a:p>
            <a:pPr rtl="1" eaLnBrk="1" hangingPunct="1"/>
            <a:endParaRPr lang="en-US" altLang="en-US" dirty="0">
              <a:latin typeface="Garamond" panose="02020404030301010803" pitchFamily="18" charset="0"/>
            </a:endParaRPr>
          </a:p>
          <a:p>
            <a:pPr rtl="1" eaLnBrk="1" hangingPunct="1"/>
            <a:endParaRPr lang="en-US" altLang="en-US" dirty="0">
              <a:latin typeface="Garamond" panose="02020404030301010803" pitchFamily="18" charset="0"/>
            </a:endParaRPr>
          </a:p>
          <a:p>
            <a:pPr rtl="1" eaLnBrk="1" hangingPunct="1"/>
            <a:endParaRPr lang="en-US" altLang="en-US" dirty="0">
              <a:latin typeface="Garamond" panose="02020404030301010803" pitchFamily="18" charset="0"/>
            </a:endParaRPr>
          </a:p>
          <a:p>
            <a:pPr rtl="1" eaLnBrk="1" hangingPunct="1"/>
            <a:endParaRPr lang="en-US" altLang="en-US" dirty="0">
              <a:latin typeface="Garamond" panose="02020404030301010803" pitchFamily="18" charset="0"/>
            </a:endParaRPr>
          </a:p>
          <a:p>
            <a:pPr rtl="1" eaLnBrk="1" hangingPunct="1"/>
            <a:endParaRPr lang="en-US" altLang="en-US" dirty="0">
              <a:latin typeface="Garamond" panose="02020404030301010803" pitchFamily="18" charset="0"/>
            </a:endParaRPr>
          </a:p>
          <a:p>
            <a:pPr rtl="1" eaLnBrk="1" hangingPunct="1"/>
            <a:endParaRPr lang="en-US" altLang="en-US" dirty="0">
              <a:latin typeface="Garamond" panose="02020404030301010803" pitchFamily="18" charset="0"/>
            </a:endParaRPr>
          </a:p>
          <a:p>
            <a:pPr rtl="1" eaLnBrk="1" hangingPunct="1"/>
            <a:endParaRPr lang="en-US" altLang="en-US" dirty="0">
              <a:latin typeface="Garamond" panose="02020404030301010803" pitchFamily="18" charset="0"/>
            </a:endParaRPr>
          </a:p>
          <a:p>
            <a:pPr rtl="1" eaLnBrk="1" hangingPunct="1"/>
            <a:r>
              <a:rPr lang="en-US" altLang="en-US" dirty="0">
                <a:latin typeface="Garamond" panose="02020404030301010803" pitchFamily="18" charset="0"/>
              </a:rPr>
              <a:t>Feeding tube</a:t>
            </a:r>
            <a:endParaRPr lang="en-US" altLang="en-US" dirty="0">
              <a:latin typeface="Garamond" panose="02020404030301010803" pitchFamily="18" charset="0"/>
            </a:endParaRPr>
          </a:p>
        </p:txBody>
      </p:sp>
      <p:cxnSp>
        <p:nvCxnSpPr>
          <p:cNvPr id="47112" name="Straight Arrow Connector 10"/>
          <p:cNvCxnSpPr/>
          <p:nvPr/>
        </p:nvCxnSpPr>
        <p:spPr>
          <a:xfrm rot="-10800000" flipV="1">
            <a:off x="2667000" y="609600"/>
            <a:ext cx="1600200" cy="1143000"/>
          </a:xfrm>
          <a:prstGeom prst="straightConnector1">
            <a:avLst/>
          </a:prstGeom>
          <a:ln w="9525" cap="flat" cmpd="sng">
            <a:solidFill>
              <a:schemeClr val="tx1"/>
            </a:solidFill>
            <a:prstDash val="solid"/>
            <a:headEnd type="none" w="med" len="med"/>
            <a:tailEnd type="arrow" w="med" len="med"/>
          </a:ln>
        </p:spPr>
      </p:cxnSp>
      <p:cxnSp>
        <p:nvCxnSpPr>
          <p:cNvPr id="47113" name="Straight Arrow Connector 12"/>
          <p:cNvCxnSpPr/>
          <p:nvPr/>
        </p:nvCxnSpPr>
        <p:spPr>
          <a:xfrm rot="10800000">
            <a:off x="2438400" y="2667000"/>
            <a:ext cx="1752600" cy="457200"/>
          </a:xfrm>
          <a:prstGeom prst="straightConnector1">
            <a:avLst/>
          </a:prstGeom>
          <a:ln w="9525" cap="flat" cmpd="sng">
            <a:solidFill>
              <a:schemeClr val="tx1"/>
            </a:solidFill>
            <a:prstDash val="solid"/>
            <a:headEnd type="none" w="med" len="med"/>
            <a:tailEnd type="arrow" w="med" len="med"/>
          </a:ln>
        </p:spPr>
      </p:cxnSp>
      <p:sp>
        <p:nvSpPr>
          <p:cNvPr id="47114" name="TextBox 13"/>
          <p:cNvSpPr txBox="1"/>
          <p:nvPr/>
        </p:nvSpPr>
        <p:spPr>
          <a:xfrm>
            <a:off x="8153400" y="1295400"/>
            <a:ext cx="762000" cy="369888"/>
          </a:xfrm>
          <a:prstGeom prst="rect">
            <a:avLst/>
          </a:prstGeom>
          <a:noFill/>
          <a:ln w="9525">
            <a:noFill/>
          </a:ln>
        </p:spPr>
        <p:txBody>
          <a:bodyPr>
            <a:spAutoFit/>
          </a:bodyPr>
          <a:p>
            <a:pPr algn="r" rtl="1" eaLnBrk="1" hangingPunct="1"/>
            <a:r>
              <a:rPr lang="en-US" altLang="en-US" dirty="0">
                <a:latin typeface="Garamond" panose="02020404030301010803" pitchFamily="18" charset="0"/>
              </a:rPr>
              <a:t>lateral</a:t>
            </a:r>
            <a:endParaRPr lang="en-US" altLang="en-US" dirty="0">
              <a:latin typeface="Garamond" panose="02020404030301010803" pitchFamily="18" charset="0"/>
            </a:endParaRPr>
          </a:p>
        </p:txBody>
      </p:sp>
      <p:sp>
        <p:nvSpPr>
          <p:cNvPr id="47115" name="TextBox 14"/>
          <p:cNvSpPr txBox="1"/>
          <p:nvPr/>
        </p:nvSpPr>
        <p:spPr>
          <a:xfrm>
            <a:off x="228600" y="3886200"/>
            <a:ext cx="1219200" cy="2308225"/>
          </a:xfrm>
          <a:prstGeom prst="rect">
            <a:avLst/>
          </a:prstGeom>
          <a:noFill/>
          <a:ln w="9525">
            <a:noFill/>
          </a:ln>
        </p:spPr>
        <p:txBody>
          <a:bodyPr>
            <a:spAutoFit/>
          </a:bodyPr>
          <a:p>
            <a:pPr rtl="1" eaLnBrk="1" hangingPunct="1"/>
            <a:r>
              <a:rPr lang="en-US" altLang="en-US" dirty="0">
                <a:latin typeface="Garamond" panose="02020404030301010803" pitchFamily="18" charset="0"/>
              </a:rPr>
              <a:t> bilateral VU reflux more visible on oblique view during micturition</a:t>
            </a:r>
            <a:endParaRPr lang="en-US" altLang="en-US" dirty="0">
              <a:latin typeface="Garamond" panose="02020404030301010803" pitchFamily="18" charset="0"/>
            </a:endParaRP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8130" name="Slide Number Placeholder 6"/>
          <p:cNvSpPr txBox="1">
            <a:spLocks noGrp="1"/>
          </p:cNvSpPr>
          <p:nvPr>
            <p:ph type="sldNum" sz="quarter" idx="12"/>
          </p:nvPr>
        </p:nvSpPr>
        <p:spPr>
          <a:ln/>
        </p:spPr>
        <p:txBody>
          <a:bodyPr anchor="b" anchorCtr="0"/>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Garamond" panose="02020404030301010803" pitchFamily="18" charset="0"/>
                <a:ea typeface="+mn-ea"/>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5pPr>
          </a:lstStyle>
          <a:p>
            <a:pPr lvl="0" algn="r" eaLnBrk="1" hangingPunct="1">
              <a:buNone/>
            </a:pPr>
            <a:fld id="{9A0DB2DC-4C9A-4742-B13C-FB6460FD3503}" type="slidenum">
              <a:rPr lang="ar-SA" altLang="en-US" sz="1200" dirty="0"/>
            </a:fld>
            <a:endParaRPr lang="ar-SA" altLang="en-US" sz="1200" dirty="0"/>
          </a:p>
        </p:txBody>
      </p:sp>
      <p:pic>
        <p:nvPicPr>
          <p:cNvPr id="48131" name="Picture 16" descr="045"/>
          <p:cNvPicPr>
            <a:picLocks noGrp="1" noChangeAspect="1"/>
          </p:cNvPicPr>
          <p:nvPr>
            <p:ph sz="half" idx="1"/>
          </p:nvPr>
        </p:nvPicPr>
        <p:blipFill>
          <a:blip r:embed="rId1"/>
          <a:srcRect/>
          <a:stretch>
            <a:fillRect/>
          </a:stretch>
        </p:blipFill>
        <p:spPr>
          <a:xfrm>
            <a:off x="0" y="1066800"/>
            <a:ext cx="4572000" cy="4191000"/>
          </a:xfrm>
          <a:ln/>
        </p:spPr>
      </p:pic>
      <p:pic>
        <p:nvPicPr>
          <p:cNvPr id="48132" name="Picture 17" descr="044"/>
          <p:cNvPicPr>
            <a:picLocks noGrp="1" noChangeAspect="1"/>
          </p:cNvPicPr>
          <p:nvPr>
            <p:ph sz="half" idx="2"/>
          </p:nvPr>
        </p:nvPicPr>
        <p:blipFill>
          <a:blip r:embed="rId2"/>
          <a:srcRect/>
          <a:stretch>
            <a:fillRect/>
          </a:stretch>
        </p:blipFill>
        <p:spPr>
          <a:xfrm>
            <a:off x="4495800" y="1066800"/>
            <a:ext cx="4648200" cy="4191000"/>
          </a:xfrm>
          <a:ln/>
        </p:spPr>
      </p:pic>
      <p:sp>
        <p:nvSpPr>
          <p:cNvPr id="48133" name="TextBox 6"/>
          <p:cNvSpPr txBox="1"/>
          <p:nvPr/>
        </p:nvSpPr>
        <p:spPr>
          <a:xfrm>
            <a:off x="609600" y="5334000"/>
            <a:ext cx="3276600" cy="1200150"/>
          </a:xfrm>
          <a:prstGeom prst="rect">
            <a:avLst/>
          </a:prstGeom>
          <a:noFill/>
          <a:ln w="9525">
            <a:noFill/>
          </a:ln>
        </p:spPr>
        <p:txBody>
          <a:bodyPr>
            <a:spAutoFit/>
          </a:bodyPr>
          <a:p>
            <a:pPr rtl="1" eaLnBrk="1" hangingPunct="1"/>
            <a:r>
              <a:rPr lang="en-US" altLang="en-US" dirty="0">
                <a:latin typeface="Garamond" panose="02020404030301010803" pitchFamily="18" charset="0"/>
              </a:rPr>
              <a:t>Unilateral VU reflux (before micturition)</a:t>
            </a:r>
            <a:endParaRPr lang="en-US" altLang="en-US" dirty="0">
              <a:latin typeface="Garamond" panose="02020404030301010803" pitchFamily="18" charset="0"/>
            </a:endParaRPr>
          </a:p>
          <a:p>
            <a:pPr rtl="1" eaLnBrk="1" hangingPunct="1"/>
            <a:r>
              <a:rPr lang="en-US" altLang="en-US" dirty="0">
                <a:latin typeface="Garamond" panose="02020404030301010803" pitchFamily="18" charset="0"/>
              </a:rPr>
              <a:t>The bladder wall is irregular with diverticulae(yellow)</a:t>
            </a:r>
            <a:endParaRPr lang="en-US" altLang="en-US" dirty="0">
              <a:latin typeface="Garamond" panose="02020404030301010803" pitchFamily="18" charset="0"/>
            </a:endParaRPr>
          </a:p>
        </p:txBody>
      </p:sp>
      <p:sp>
        <p:nvSpPr>
          <p:cNvPr id="48134" name="TextBox 7"/>
          <p:cNvSpPr txBox="1"/>
          <p:nvPr/>
        </p:nvSpPr>
        <p:spPr>
          <a:xfrm>
            <a:off x="5334000" y="5334000"/>
            <a:ext cx="3505200" cy="923925"/>
          </a:xfrm>
          <a:prstGeom prst="rect">
            <a:avLst/>
          </a:prstGeom>
          <a:noFill/>
          <a:ln w="9525">
            <a:noFill/>
          </a:ln>
        </p:spPr>
        <p:txBody>
          <a:bodyPr>
            <a:spAutoFit/>
          </a:bodyPr>
          <a:p>
            <a:pPr rtl="1" eaLnBrk="1" hangingPunct="1"/>
            <a:r>
              <a:rPr lang="en-US" altLang="en-US" dirty="0">
                <a:latin typeface="Garamond" panose="02020404030301010803" pitchFamily="18" charset="0"/>
              </a:rPr>
              <a:t>Bilateral VU more severe on the left (the mild VU reflux on the right  discoversd only during micturition)</a:t>
            </a:r>
            <a:endParaRPr lang="en-US" altLang="en-US" dirty="0">
              <a:latin typeface="Garamond" panose="02020404030301010803" pitchFamily="18" charset="0"/>
            </a:endParaRPr>
          </a:p>
        </p:txBody>
      </p:sp>
      <p:cxnSp>
        <p:nvCxnSpPr>
          <p:cNvPr id="48135" name="Straight Arrow Connector 9"/>
          <p:cNvCxnSpPr/>
          <p:nvPr/>
        </p:nvCxnSpPr>
        <p:spPr>
          <a:xfrm flipV="1">
            <a:off x="6477000" y="4572000"/>
            <a:ext cx="152400" cy="76200"/>
          </a:xfrm>
          <a:prstGeom prst="straightConnector1">
            <a:avLst/>
          </a:prstGeom>
          <a:ln w="9525" cap="flat" cmpd="sng">
            <a:solidFill>
              <a:srgbClr val="FF0000"/>
            </a:solidFill>
            <a:prstDash val="solid"/>
            <a:headEnd type="none" w="med" len="med"/>
            <a:tailEnd type="arrow" w="med" len="med"/>
          </a:ln>
        </p:spPr>
      </p:cxnSp>
      <p:cxnSp>
        <p:nvCxnSpPr>
          <p:cNvPr id="48136" name="Straight Arrow Connector 11"/>
          <p:cNvCxnSpPr/>
          <p:nvPr/>
        </p:nvCxnSpPr>
        <p:spPr>
          <a:xfrm rot="10800000">
            <a:off x="7467600" y="3886200"/>
            <a:ext cx="228600" cy="1588"/>
          </a:xfrm>
          <a:prstGeom prst="straightConnector1">
            <a:avLst/>
          </a:prstGeom>
          <a:ln w="9525" cap="flat" cmpd="sng">
            <a:solidFill>
              <a:srgbClr val="FF0000"/>
            </a:solidFill>
            <a:prstDash val="solid"/>
            <a:headEnd type="none" w="med" len="med"/>
            <a:tailEnd type="arrow" w="med" len="med"/>
          </a:ln>
        </p:spPr>
      </p:cxnSp>
      <p:cxnSp>
        <p:nvCxnSpPr>
          <p:cNvPr id="48137" name="Straight Arrow Connector 13"/>
          <p:cNvCxnSpPr/>
          <p:nvPr/>
        </p:nvCxnSpPr>
        <p:spPr>
          <a:xfrm rot="5400000">
            <a:off x="2400300" y="4305300"/>
            <a:ext cx="304800" cy="76200"/>
          </a:xfrm>
          <a:prstGeom prst="straightConnector1">
            <a:avLst/>
          </a:prstGeom>
          <a:ln w="9525" cap="flat" cmpd="sng">
            <a:solidFill>
              <a:srgbClr val="FFFF00"/>
            </a:solidFill>
            <a:prstDash val="solid"/>
            <a:headEnd type="none" w="med" len="med"/>
            <a:tailEnd type="arrow" w="med" len="med"/>
          </a:ln>
        </p:spPr>
      </p:cxnSp>
      <p:sp>
        <p:nvSpPr>
          <p:cNvPr id="48138" name="Rectangle 14"/>
          <p:cNvSpPr/>
          <p:nvPr/>
        </p:nvSpPr>
        <p:spPr>
          <a:xfrm>
            <a:off x="2438400" y="304800"/>
            <a:ext cx="4572000" cy="646113"/>
          </a:xfrm>
          <a:prstGeom prst="rect">
            <a:avLst/>
          </a:prstGeom>
          <a:noFill/>
          <a:ln w="9525">
            <a:noFill/>
          </a:ln>
        </p:spPr>
        <p:txBody>
          <a:bodyPr>
            <a:spAutoFit/>
          </a:bodyPr>
          <a:p>
            <a:pPr rtl="1" eaLnBrk="1" hangingPunct="1"/>
            <a:r>
              <a:rPr lang="en-US" altLang="en-US" dirty="0">
                <a:latin typeface="Garamond" panose="02020404030301010803" pitchFamily="18" charset="0"/>
              </a:rPr>
              <a:t>V-U reflux  on both side, on right grade 1 on left grade 4 or 5</a:t>
            </a:r>
            <a:endParaRPr lang="en-US" altLang="en-US" dirty="0">
              <a:latin typeface="Garamond" panose="02020404030301010803" pitchFamily="18" charset="0"/>
            </a:endParaRP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9154" name="Slide Number Placeholder 3"/>
          <p:cNvSpPr txBox="1">
            <a:spLocks noGrp="1"/>
          </p:cNvSpPr>
          <p:nvPr>
            <p:ph type="sldNum" sz="quarter" idx="12"/>
          </p:nvPr>
        </p:nvSpPr>
        <p:spPr>
          <a:ln/>
        </p:spPr>
        <p:txBody>
          <a:bodyPr anchor="b" anchorCtr="0"/>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Garamond" panose="02020404030301010803" pitchFamily="18" charset="0"/>
                <a:ea typeface="+mn-ea"/>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5pPr>
          </a:lstStyle>
          <a:p>
            <a:pPr lvl="0" algn="r" eaLnBrk="1" hangingPunct="1">
              <a:buNone/>
            </a:pPr>
            <a:fld id="{9A0DB2DC-4C9A-4742-B13C-FB6460FD3503}" type="slidenum">
              <a:rPr lang="ar-SA" altLang="en-US" sz="1200" dirty="0"/>
            </a:fld>
            <a:endParaRPr lang="ar-SA" altLang="en-US" sz="1200" dirty="0"/>
          </a:p>
        </p:txBody>
      </p:sp>
      <p:pic>
        <p:nvPicPr>
          <p:cNvPr id="49155" name="Picture 4" descr="048"/>
          <p:cNvPicPr>
            <a:picLocks noChangeAspect="1"/>
          </p:cNvPicPr>
          <p:nvPr/>
        </p:nvPicPr>
        <p:blipFill>
          <a:blip r:embed="rId1"/>
          <a:stretch>
            <a:fillRect/>
          </a:stretch>
        </p:blipFill>
        <p:spPr>
          <a:xfrm>
            <a:off x="1447800" y="0"/>
            <a:ext cx="6019800" cy="5181600"/>
          </a:xfrm>
          <a:prstGeom prst="rect">
            <a:avLst/>
          </a:prstGeom>
          <a:noFill/>
          <a:ln w="9525">
            <a:noFill/>
          </a:ln>
        </p:spPr>
      </p:pic>
      <p:sp>
        <p:nvSpPr>
          <p:cNvPr id="49156" name="Rectangle 6"/>
          <p:cNvSpPr/>
          <p:nvPr/>
        </p:nvSpPr>
        <p:spPr>
          <a:xfrm>
            <a:off x="838200" y="5181600"/>
            <a:ext cx="7543800" cy="1477963"/>
          </a:xfrm>
          <a:prstGeom prst="rect">
            <a:avLst/>
          </a:prstGeom>
          <a:noFill/>
          <a:ln w="9525">
            <a:noFill/>
          </a:ln>
        </p:spPr>
        <p:txBody>
          <a:bodyPr>
            <a:spAutoFit/>
          </a:bodyPr>
          <a:p>
            <a:pPr rtl="1" eaLnBrk="1" hangingPunct="1"/>
            <a:r>
              <a:rPr lang="en-US" altLang="en-US" dirty="0">
                <a:latin typeface="Garamond" panose="02020404030301010803" pitchFamily="18" charset="0"/>
              </a:rPr>
              <a:t>Lateral cystogram of the same pt. reveals </a:t>
            </a:r>
            <a:r>
              <a:rPr lang="en-US" altLang="en-US" b="1" dirty="0">
                <a:solidFill>
                  <a:srgbClr val="FFFF00"/>
                </a:solidFill>
                <a:latin typeface="Garamond" panose="02020404030301010803" pitchFamily="18" charset="0"/>
              </a:rPr>
              <a:t>Neurogenic bladder</a:t>
            </a:r>
            <a:r>
              <a:rPr lang="en-US" altLang="en-US" dirty="0">
                <a:latin typeface="Garamond" panose="02020404030301010803" pitchFamily="18" charset="0"/>
              </a:rPr>
              <a:t>, abnormal in shape elongated irregular outline with multiple diverticulie, </a:t>
            </a:r>
            <a:r>
              <a:rPr lang="en-US" altLang="en-US" b="1" dirty="0">
                <a:solidFill>
                  <a:srgbClr val="FF0000"/>
                </a:solidFill>
                <a:latin typeface="Garamond" panose="02020404030301010803" pitchFamily="18" charset="0"/>
              </a:rPr>
              <a:t>(pine tree appearance) </a:t>
            </a:r>
            <a:endParaRPr lang="en-US" altLang="en-US" b="1" dirty="0">
              <a:solidFill>
                <a:srgbClr val="FF0000"/>
              </a:solidFill>
              <a:latin typeface="Garamond" panose="02020404030301010803" pitchFamily="18" charset="0"/>
            </a:endParaRPr>
          </a:p>
          <a:p>
            <a:pPr rtl="1" eaLnBrk="1" hangingPunct="1"/>
            <a:r>
              <a:rPr lang="en-US" altLang="en-US" dirty="0">
                <a:latin typeface="Garamond" panose="02020404030301010803" pitchFamily="18" charset="0"/>
              </a:rPr>
              <a:t>With grade 5 </a:t>
            </a:r>
            <a:r>
              <a:rPr lang="en-US" altLang="en-US" b="1" dirty="0">
                <a:solidFill>
                  <a:srgbClr val="FFFF00"/>
                </a:solidFill>
                <a:latin typeface="Garamond" panose="02020404030301010803" pitchFamily="18" charset="0"/>
              </a:rPr>
              <a:t>V-U reflux </a:t>
            </a:r>
            <a:r>
              <a:rPr lang="en-US" altLang="en-US" dirty="0">
                <a:latin typeface="Garamond" panose="02020404030301010803" pitchFamily="18" charset="0"/>
              </a:rPr>
              <a:t>on left side (severe hydronephrosis) and grade 2 on rightside. Notice the dilated renal pelvis , calyces.</a:t>
            </a:r>
            <a:endParaRPr lang="en-US" altLang="en-US" dirty="0">
              <a:latin typeface="Garamond" panose="02020404030301010803" pitchFamily="18" charset="0"/>
            </a:endParaRP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0178" name="Slide Number Placeholder 5"/>
          <p:cNvSpPr txBox="1">
            <a:spLocks noGrp="1"/>
          </p:cNvSpPr>
          <p:nvPr>
            <p:ph type="sldNum" sz="quarter" idx="12"/>
          </p:nvPr>
        </p:nvSpPr>
        <p:spPr>
          <a:ln/>
        </p:spPr>
        <p:txBody>
          <a:bodyPr anchor="b" anchorCtr="0"/>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Garamond" panose="02020404030301010803" pitchFamily="18" charset="0"/>
                <a:ea typeface="+mn-ea"/>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5pPr>
          </a:lstStyle>
          <a:p>
            <a:pPr lvl="0" algn="r" eaLnBrk="1" hangingPunct="1">
              <a:buNone/>
            </a:pPr>
            <a:fld id="{9A0DB2DC-4C9A-4742-B13C-FB6460FD3503}" type="slidenum">
              <a:rPr lang="ar-SA" altLang="en-US" sz="1200" dirty="0"/>
            </a:fld>
            <a:endParaRPr lang="ar-SA" altLang="en-US" sz="1200" dirty="0"/>
          </a:p>
        </p:txBody>
      </p:sp>
      <p:sp>
        <p:nvSpPr>
          <p:cNvPr id="44034" name="Rectangle 2"/>
          <p:cNvSpPr>
            <a:spLocks noGrp="1" noChangeArrowheads="1"/>
          </p:cNvSpPr>
          <p:nvPr>
            <p:ph type="title"/>
          </p:nvPr>
        </p:nvSpPr>
        <p:spPr>
          <a:xfrm>
            <a:off x="457200" y="228600"/>
            <a:ext cx="8001000" cy="990600"/>
          </a:xfrm>
        </p:spPr>
        <p:txBody>
          <a:bodyPr vert="horz" wrap="square" lIns="91440" tIns="45720" rIns="91440" bIns="45720" numCol="1" anchor="ctr" anchorCtr="1" compatLnSpc="1"/>
          <a:lstStyle/>
          <a:p>
            <a:pPr marL="0" marR="0" lvl="0" indent="0" algn="ctr" defTabSz="914400" rtl="1" eaLnBrk="1" fontAlgn="base" latinLnBrk="0" hangingPunct="1">
              <a:lnSpc>
                <a:spcPct val="100000"/>
              </a:lnSpc>
              <a:spcBef>
                <a:spcPct val="0"/>
              </a:spcBef>
              <a:spcAft>
                <a:spcPct val="0"/>
              </a:spcAft>
              <a:buClrTx/>
              <a:buSzTx/>
              <a:buFontTx/>
              <a:buNone/>
              <a:defRPr/>
            </a:pPr>
            <a:r>
              <a:rPr kumimoji="0" lang="en-US" sz="5400" b="1" i="0" u="none" strike="noStrike" kern="0" cap="none" spc="0" normalizeH="0" baseline="0" noProof="0" smtClean="0">
                <a:ln>
                  <a:noFill/>
                </a:ln>
                <a:solidFill>
                  <a:srgbClr val="D49B34"/>
                </a:solidFill>
                <a:effectLst>
                  <a:outerShdw blurRad="38100" dist="38100" dir="2700000" algn="tl">
                    <a:srgbClr val="000000"/>
                  </a:outerShdw>
                </a:effectLst>
                <a:uLnTx/>
                <a:uFillTx/>
                <a:latin typeface="+mj-lt"/>
                <a:ea typeface="+mj-ea"/>
                <a:cs typeface="+mj-cs"/>
              </a:rPr>
              <a:t>Posterior urethral valve</a:t>
            </a:r>
            <a:endParaRPr kumimoji="0" lang="en-US" sz="5400" b="1" i="0" u="none" strike="noStrike" kern="0" cap="none" spc="0" normalizeH="0" baseline="0" noProof="0" smtClean="0">
              <a:ln>
                <a:noFill/>
              </a:ln>
              <a:solidFill>
                <a:srgbClr val="D49B34"/>
              </a:solidFill>
              <a:effectLst>
                <a:outerShdw blurRad="38100" dist="38100" dir="2700000" algn="tl">
                  <a:srgbClr val="000000"/>
                </a:outerShdw>
              </a:effectLst>
              <a:uLnTx/>
              <a:uFillTx/>
              <a:latin typeface="+mj-lt"/>
              <a:ea typeface="+mj-ea"/>
              <a:cs typeface="+mj-cs"/>
            </a:endParaRPr>
          </a:p>
        </p:txBody>
      </p:sp>
      <p:sp>
        <p:nvSpPr>
          <p:cNvPr id="44035" name="Rectangle 3"/>
          <p:cNvSpPr>
            <a:spLocks noGrp="1" noChangeArrowheads="1"/>
          </p:cNvSpPr>
          <p:nvPr>
            <p:ph idx="1"/>
          </p:nvPr>
        </p:nvSpPr>
        <p:spPr>
          <a:xfrm>
            <a:off x="152400" y="1143000"/>
            <a:ext cx="8763000" cy="5257800"/>
          </a:xfrm>
        </p:spPr>
        <p:txBody>
          <a:bodyPr vert="horz" wrap="square" lIns="91440" tIns="45720" rIns="91440" bIns="45720" numCol="1" anchor="t" anchorCtr="0" compatLnSpc="1"/>
          <a:lstStyle/>
          <a:p>
            <a:pPr marL="342900" marR="0" lvl="0" indent="-342900" algn="l" defTabSz="914400" rtl="0" eaLnBrk="1" fontAlgn="base" latinLnBrk="0" hangingPunct="1">
              <a:lnSpc>
                <a:spcPct val="100000"/>
              </a:lnSpc>
              <a:spcBef>
                <a:spcPct val="20000"/>
              </a:spcBef>
              <a:spcAft>
                <a:spcPct val="0"/>
              </a:spcAft>
              <a:buClr>
                <a:schemeClr val="hlink"/>
              </a:buClr>
              <a:buSzTx/>
              <a:buFontTx/>
              <a:buChar char="•"/>
              <a:defRPr/>
            </a:pPr>
            <a:r>
              <a:rPr kumimoji="0" lang="en-US" sz="4000" b="0" i="0" u="none" strike="noStrike" kern="0" cap="none" spc="0" normalizeH="0" baseline="0" noProof="0" dirty="0" smtClean="0">
                <a:ln>
                  <a:noFill/>
                </a:ln>
                <a:solidFill>
                  <a:schemeClr val="tx1"/>
                </a:solidFill>
                <a:effectLst>
                  <a:outerShdw blurRad="38100" dist="38100" dir="2700000" algn="tl">
                    <a:srgbClr val="000000"/>
                  </a:outerShdw>
                </a:effectLst>
                <a:uLnTx/>
                <a:uFillTx/>
                <a:latin typeface="+mn-lt"/>
                <a:ea typeface="+mn-ea"/>
                <a:cs typeface="+mn-cs"/>
              </a:rPr>
              <a:t>In the posterior urethra (at the level of the </a:t>
            </a:r>
            <a:r>
              <a:rPr kumimoji="0" lang="en-US" sz="4000" b="0" i="0" u="none" strike="noStrike" kern="0" cap="none" spc="0" normalizeH="0" baseline="0" noProof="0" dirty="0" err="1" smtClean="0">
                <a:ln>
                  <a:noFill/>
                </a:ln>
                <a:solidFill>
                  <a:schemeClr val="tx1"/>
                </a:solidFill>
                <a:effectLst>
                  <a:outerShdw blurRad="38100" dist="38100" dir="2700000" algn="tl">
                    <a:srgbClr val="000000"/>
                  </a:outerShdw>
                </a:effectLst>
                <a:uLnTx/>
                <a:uFillTx/>
                <a:latin typeface="+mn-lt"/>
                <a:ea typeface="+mn-ea"/>
                <a:cs typeface="+mn-cs"/>
              </a:rPr>
              <a:t>verumentanum</a:t>
            </a:r>
            <a:r>
              <a:rPr kumimoji="0" lang="en-US" sz="4000" b="0" i="0" u="none" strike="noStrike" kern="0" cap="none" spc="0" normalizeH="0" baseline="0" noProof="0" dirty="0" smtClean="0">
                <a:ln>
                  <a:noFill/>
                </a:ln>
                <a:solidFill>
                  <a:schemeClr val="tx1"/>
                </a:solidFill>
                <a:effectLst>
                  <a:outerShdw blurRad="38100" dist="38100" dir="2700000" algn="tl">
                    <a:srgbClr val="000000"/>
                  </a:outerShdw>
                </a:effectLst>
                <a:uLnTx/>
                <a:uFillTx/>
                <a:latin typeface="+mn-lt"/>
                <a:ea typeface="+mn-ea"/>
                <a:cs typeface="+mn-cs"/>
              </a:rPr>
              <a:t>) several folds, arise and pass caudally to encircle a portion of the membranous urethra.</a:t>
            </a:r>
            <a:endParaRPr kumimoji="0" lang="en-US" sz="4000" b="0" i="0" u="none" strike="noStrike" kern="0" cap="none" spc="0" normalizeH="0" baseline="0" noProof="0" dirty="0" smtClean="0">
              <a:ln>
                <a:noFill/>
              </a:ln>
              <a:solidFill>
                <a:schemeClr val="tx1"/>
              </a:solidFill>
              <a:effectLst>
                <a:outerShdw blurRad="38100" dist="38100" dir="2700000" algn="tl">
                  <a:srgbClr val="000000"/>
                </a:outerShdw>
              </a:effectLst>
              <a:uLnTx/>
              <a:uFillTx/>
              <a:latin typeface="+mn-lt"/>
              <a:ea typeface="+mn-ea"/>
              <a:cs typeface="+mn-cs"/>
            </a:endParaRPr>
          </a:p>
          <a:p>
            <a:pPr marL="342900" marR="0" lvl="0" indent="-342900" algn="l" defTabSz="914400" rtl="0" eaLnBrk="1" fontAlgn="base" latinLnBrk="0" hangingPunct="1">
              <a:lnSpc>
                <a:spcPct val="100000"/>
              </a:lnSpc>
              <a:spcBef>
                <a:spcPct val="20000"/>
              </a:spcBef>
              <a:spcAft>
                <a:spcPct val="0"/>
              </a:spcAft>
              <a:buClr>
                <a:schemeClr val="hlink"/>
              </a:buClr>
              <a:buSzTx/>
              <a:buFontTx/>
              <a:buChar char="•"/>
              <a:defRPr/>
            </a:pPr>
            <a:r>
              <a:rPr kumimoji="0" lang="en-US" sz="4000" b="0" i="0" u="none" strike="noStrike" kern="0" cap="none" spc="0" normalizeH="0" baseline="0" noProof="0" dirty="0" smtClean="0">
                <a:ln>
                  <a:noFill/>
                </a:ln>
                <a:solidFill>
                  <a:schemeClr val="tx1"/>
                </a:solidFill>
                <a:effectLst>
                  <a:outerShdw blurRad="38100" dist="38100" dir="2700000" algn="tl">
                    <a:srgbClr val="000000"/>
                  </a:outerShdw>
                </a:effectLst>
                <a:uLnTx/>
                <a:uFillTx/>
                <a:latin typeface="+mn-lt"/>
                <a:ea typeface="+mn-ea"/>
                <a:cs typeface="+mn-cs"/>
              </a:rPr>
              <a:t>The posterior urethra proximal to the valve become markedly dilated.</a:t>
            </a:r>
            <a:endParaRPr kumimoji="0" lang="en-US" sz="4000" b="0" i="0" u="none" strike="noStrike" kern="0" cap="none" spc="0" normalizeH="0" baseline="0" noProof="0" dirty="0" smtClean="0">
              <a:ln>
                <a:noFill/>
              </a:ln>
              <a:solidFill>
                <a:schemeClr val="tx1"/>
              </a:solidFill>
              <a:effectLst>
                <a:outerShdw blurRad="38100" dist="38100" dir="2700000" algn="tl">
                  <a:srgbClr val="000000"/>
                </a:outerShdw>
              </a:effectLst>
              <a:uLnTx/>
              <a:uFillTx/>
              <a:latin typeface="+mn-lt"/>
              <a:ea typeface="+mn-ea"/>
              <a:cs typeface="+mn-cs"/>
            </a:endParaRPr>
          </a:p>
          <a:p>
            <a:pPr marL="342900" marR="0" lvl="0" indent="-342900" algn="l" defTabSz="914400" rtl="0" eaLnBrk="1" fontAlgn="base" latinLnBrk="0" hangingPunct="1">
              <a:lnSpc>
                <a:spcPct val="100000"/>
              </a:lnSpc>
              <a:spcBef>
                <a:spcPct val="20000"/>
              </a:spcBef>
              <a:spcAft>
                <a:spcPct val="0"/>
              </a:spcAft>
              <a:buClr>
                <a:schemeClr val="hlink"/>
              </a:buClr>
              <a:buSzTx/>
              <a:buFontTx/>
              <a:buChar char="•"/>
              <a:defRPr/>
            </a:pPr>
            <a:r>
              <a:rPr kumimoji="0" lang="en-US" sz="2400" b="0" i="0" u="none" strike="noStrike" kern="0" cap="none" spc="0" normalizeH="0" baseline="0" noProof="0" dirty="0" smtClean="0">
                <a:ln>
                  <a:noFill/>
                </a:ln>
                <a:solidFill>
                  <a:srgbClr val="FFFF00"/>
                </a:solidFill>
                <a:effectLst>
                  <a:outerShdw blurRad="38100" dist="38100" dir="2700000" algn="tl">
                    <a:srgbClr val="000000"/>
                  </a:outerShdw>
                </a:effectLst>
                <a:uLnTx/>
                <a:uFillTx/>
                <a:latin typeface="+mn-lt"/>
                <a:ea typeface="+mn-ea"/>
                <a:cs typeface="+mn-cs"/>
              </a:rPr>
              <a:t>During insertion of the catheter for injection of the contrast the valve will not be seen and the contrast will pass to the bladder, then we ask the patient to void and the </a:t>
            </a:r>
            <a:r>
              <a:rPr kumimoji="0" lang="en-US" sz="2400" b="0" i="0" u="none" strike="noStrike" kern="0" cap="none" spc="0" normalizeH="0" baseline="0" noProof="0" dirty="0" err="1" smtClean="0">
                <a:ln>
                  <a:noFill/>
                </a:ln>
                <a:solidFill>
                  <a:srgbClr val="FFFF00"/>
                </a:solidFill>
                <a:effectLst>
                  <a:outerShdw blurRad="38100" dist="38100" dir="2700000" algn="tl">
                    <a:srgbClr val="000000"/>
                  </a:outerShdw>
                </a:effectLst>
                <a:uLnTx/>
                <a:uFillTx/>
                <a:latin typeface="+mn-lt"/>
                <a:ea typeface="+mn-ea"/>
                <a:cs typeface="+mn-cs"/>
              </a:rPr>
              <a:t>the</a:t>
            </a:r>
            <a:r>
              <a:rPr kumimoji="0" lang="en-US" sz="2400" b="0" i="0" u="none" strike="noStrike" kern="0" cap="none" spc="0" normalizeH="0" baseline="0" noProof="0" dirty="0" smtClean="0">
                <a:ln>
                  <a:noFill/>
                </a:ln>
                <a:solidFill>
                  <a:srgbClr val="FFFF00"/>
                </a:solidFill>
                <a:effectLst>
                  <a:outerShdw blurRad="38100" dist="38100" dir="2700000" algn="tl">
                    <a:srgbClr val="000000"/>
                  </a:outerShdw>
                </a:effectLst>
                <a:uLnTx/>
                <a:uFillTx/>
                <a:latin typeface="+mn-lt"/>
                <a:ea typeface="+mn-ea"/>
                <a:cs typeface="+mn-cs"/>
              </a:rPr>
              <a:t> appearance of posterior Urethral valve well appear.</a:t>
            </a:r>
            <a:endParaRPr kumimoji="0" lang="en-US" sz="2400" b="0" i="0" u="none" strike="noStrike" kern="0" cap="none" spc="0" normalizeH="0" baseline="0" noProof="0" dirty="0" smtClean="0">
              <a:ln>
                <a:noFill/>
              </a:ln>
              <a:solidFill>
                <a:srgbClr val="FFFF00"/>
              </a:solidFill>
              <a:effectLst>
                <a:outerShdw blurRad="38100" dist="38100" dir="2700000" algn="tl">
                  <a:srgbClr val="000000"/>
                </a:outerShdw>
              </a:effectLst>
              <a:uLnTx/>
              <a:uFillTx/>
              <a:latin typeface="+mn-lt"/>
              <a:ea typeface="+mn-ea"/>
              <a:cs typeface="+mn-cs"/>
            </a:endParaRPr>
          </a:p>
          <a:p>
            <a:pPr marL="342900" marR="0" lvl="0" indent="-342900" algn="l" defTabSz="914400" rtl="0" eaLnBrk="1" fontAlgn="base" latinLnBrk="0" hangingPunct="1">
              <a:lnSpc>
                <a:spcPct val="100000"/>
              </a:lnSpc>
              <a:spcBef>
                <a:spcPct val="20000"/>
              </a:spcBef>
              <a:spcAft>
                <a:spcPct val="0"/>
              </a:spcAft>
              <a:buClr>
                <a:schemeClr val="hlink"/>
              </a:buClr>
              <a:buSzTx/>
              <a:buFontTx/>
              <a:buChar char="•"/>
              <a:defRPr/>
            </a:pPr>
            <a:endParaRPr kumimoji="0" lang="en-US" sz="4000" b="0" i="0" u="none" strike="noStrike" kern="0" cap="none" spc="0" normalizeH="0" baseline="0" noProof="0" dirty="0" smtClean="0">
              <a:ln>
                <a:noFill/>
              </a:ln>
              <a:solidFill>
                <a:schemeClr val="tx1"/>
              </a:solidFill>
              <a:effectLst>
                <a:outerShdw blurRad="38100" dist="38100" dir="2700000" algn="tl">
                  <a:srgbClr val="000000"/>
                </a:outerShdw>
              </a:effectLst>
              <a:uLnTx/>
              <a:uFillTx/>
              <a:latin typeface="+mn-lt"/>
              <a:ea typeface="+mn-ea"/>
              <a:cs typeface="+mn-cs"/>
            </a:endParaRP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1202" name="Slide Number Placeholder 4"/>
          <p:cNvSpPr txBox="1">
            <a:spLocks noGrp="1"/>
          </p:cNvSpPr>
          <p:nvPr>
            <p:ph type="sldNum" sz="quarter" idx="12"/>
          </p:nvPr>
        </p:nvSpPr>
        <p:spPr>
          <a:ln/>
        </p:spPr>
        <p:txBody>
          <a:bodyPr anchor="b" anchorCtr="0"/>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Garamond" panose="02020404030301010803" pitchFamily="18" charset="0"/>
                <a:ea typeface="+mn-ea"/>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5pPr>
          </a:lstStyle>
          <a:p>
            <a:pPr lvl="0" algn="r" eaLnBrk="1" hangingPunct="1">
              <a:buNone/>
            </a:pPr>
            <a:fld id="{9A0DB2DC-4C9A-4742-B13C-FB6460FD3503}" type="slidenum">
              <a:rPr lang="ar-SA" altLang="en-US" sz="1200" dirty="0"/>
            </a:fld>
            <a:endParaRPr lang="ar-SA" altLang="en-US" sz="1200" dirty="0"/>
          </a:p>
        </p:txBody>
      </p:sp>
      <p:pic>
        <p:nvPicPr>
          <p:cNvPr id="51203" name="Picture 5" descr="056"/>
          <p:cNvPicPr>
            <a:picLocks noGrp="1" noChangeAspect="1"/>
          </p:cNvPicPr>
          <p:nvPr>
            <p:ph/>
          </p:nvPr>
        </p:nvPicPr>
        <p:blipFill>
          <a:blip r:embed="rId1"/>
          <a:srcRect/>
          <a:stretch>
            <a:fillRect/>
          </a:stretch>
        </p:blipFill>
        <p:spPr>
          <a:xfrm>
            <a:off x="690563" y="274638"/>
            <a:ext cx="7761287" cy="5821362"/>
          </a:xfrm>
          <a:ln/>
        </p:spPr>
      </p:pic>
      <p:sp>
        <p:nvSpPr>
          <p:cNvPr id="51204" name="Rectangle 5"/>
          <p:cNvSpPr/>
          <p:nvPr/>
        </p:nvSpPr>
        <p:spPr>
          <a:xfrm>
            <a:off x="685800" y="6211888"/>
            <a:ext cx="7010400" cy="646112"/>
          </a:xfrm>
          <a:prstGeom prst="rect">
            <a:avLst/>
          </a:prstGeom>
          <a:noFill/>
          <a:ln w="9525">
            <a:noFill/>
          </a:ln>
        </p:spPr>
        <p:txBody>
          <a:bodyPr>
            <a:spAutoFit/>
          </a:bodyPr>
          <a:p>
            <a:pPr rtl="1" eaLnBrk="1" hangingPunct="1"/>
            <a:r>
              <a:rPr lang="en-US" altLang="en-US" dirty="0">
                <a:latin typeface="Garamond" panose="02020404030301010803" pitchFamily="18" charset="0"/>
              </a:rPr>
              <a:t>Oblique position,  voiding cystogram shows Dilatation of the posterior urethra proximal to the posterior urethral valve</a:t>
            </a:r>
            <a:endParaRPr lang="en-US" altLang="en-US" dirty="0">
              <a:latin typeface="Garamond" panose="02020404030301010803" pitchFamily="18" charset="0"/>
            </a:endParaRP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2226" name="Slide Number Placeholder 4"/>
          <p:cNvSpPr txBox="1">
            <a:spLocks noGrp="1"/>
          </p:cNvSpPr>
          <p:nvPr>
            <p:ph type="sldNum" sz="quarter" idx="12"/>
          </p:nvPr>
        </p:nvSpPr>
        <p:spPr>
          <a:ln/>
        </p:spPr>
        <p:txBody>
          <a:bodyPr anchor="b" anchorCtr="0"/>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Garamond" panose="02020404030301010803" pitchFamily="18" charset="0"/>
                <a:ea typeface="+mn-ea"/>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5pPr>
          </a:lstStyle>
          <a:p>
            <a:pPr lvl="0" algn="r" eaLnBrk="1" hangingPunct="1">
              <a:buNone/>
            </a:pPr>
            <a:fld id="{9A0DB2DC-4C9A-4742-B13C-FB6460FD3503}" type="slidenum">
              <a:rPr lang="ar-SA" altLang="en-US" sz="1200" dirty="0"/>
            </a:fld>
            <a:endParaRPr lang="ar-SA" altLang="en-US" sz="1200" dirty="0"/>
          </a:p>
        </p:txBody>
      </p:sp>
      <p:pic>
        <p:nvPicPr>
          <p:cNvPr id="52227" name="Picture 5" descr="058"/>
          <p:cNvPicPr>
            <a:picLocks noGrp="1" noChangeAspect="1"/>
          </p:cNvPicPr>
          <p:nvPr>
            <p:ph/>
          </p:nvPr>
        </p:nvPicPr>
        <p:blipFill>
          <a:blip r:embed="rId1"/>
          <a:srcRect/>
          <a:stretch>
            <a:fillRect/>
          </a:stretch>
        </p:blipFill>
        <p:spPr>
          <a:xfrm>
            <a:off x="228600" y="0"/>
            <a:ext cx="7696200" cy="5919788"/>
          </a:xfrm>
          <a:ln/>
        </p:spPr>
      </p:pic>
      <p:sp>
        <p:nvSpPr>
          <p:cNvPr id="52228" name="Rectangle 5"/>
          <p:cNvSpPr/>
          <p:nvPr/>
        </p:nvSpPr>
        <p:spPr>
          <a:xfrm>
            <a:off x="304800" y="5857875"/>
            <a:ext cx="8001000" cy="923925"/>
          </a:xfrm>
          <a:prstGeom prst="rect">
            <a:avLst/>
          </a:prstGeom>
          <a:noFill/>
          <a:ln w="9525">
            <a:noFill/>
          </a:ln>
        </p:spPr>
        <p:txBody>
          <a:bodyPr>
            <a:spAutoFit/>
          </a:bodyPr>
          <a:p>
            <a:pPr rtl="1" eaLnBrk="1" hangingPunct="1"/>
            <a:r>
              <a:rPr lang="en-US" altLang="en-US" dirty="0">
                <a:latin typeface="Garamond" panose="02020404030301010803" pitchFamily="18" charset="0"/>
              </a:rPr>
              <a:t>Dilatation of the posterior urethra proximal to  the posterior urethral valve normal penile urethra but not good voiding , the bladder is irregular with multiple diverticuli due to obstruction.</a:t>
            </a:r>
            <a:endParaRPr lang="en-US" altLang="en-US" dirty="0">
              <a:latin typeface="Garamond" panose="02020404030301010803" pitchFamily="18" charset="0"/>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7170" name="Slide Number Placeholder 4"/>
          <p:cNvSpPr txBox="1">
            <a:spLocks noGrp="1"/>
          </p:cNvSpPr>
          <p:nvPr>
            <p:ph type="sldNum" sz="quarter" idx="12"/>
          </p:nvPr>
        </p:nvSpPr>
        <p:spPr>
          <a:ln/>
        </p:spPr>
        <p:txBody>
          <a:bodyPr anchor="b" anchorCtr="0"/>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Garamond" panose="02020404030301010803" pitchFamily="18" charset="0"/>
                <a:ea typeface="+mn-ea"/>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5pPr>
          </a:lstStyle>
          <a:p>
            <a:pPr lvl="0" algn="r" eaLnBrk="1" hangingPunct="1">
              <a:buNone/>
            </a:pPr>
            <a:fld id="{9A0DB2DC-4C9A-4742-B13C-FB6460FD3503}" type="slidenum">
              <a:rPr lang="ar-SA" altLang="en-US" sz="1200" dirty="0"/>
            </a:fld>
            <a:endParaRPr lang="ar-SA" altLang="en-US" sz="1200" dirty="0"/>
          </a:p>
        </p:txBody>
      </p:sp>
      <p:pic>
        <p:nvPicPr>
          <p:cNvPr id="7171" name="Picture 5" descr="o 006"/>
          <p:cNvPicPr>
            <a:picLocks noGrp="1" noChangeAspect="1"/>
          </p:cNvPicPr>
          <p:nvPr>
            <p:ph/>
          </p:nvPr>
        </p:nvPicPr>
        <p:blipFill>
          <a:blip r:embed="rId1"/>
          <a:srcRect/>
          <a:stretch>
            <a:fillRect/>
          </a:stretch>
        </p:blipFill>
        <p:spPr>
          <a:xfrm>
            <a:off x="0" y="0"/>
            <a:ext cx="7772400" cy="5829300"/>
          </a:xfrm>
          <a:ln/>
        </p:spPr>
      </p:pic>
      <p:sp>
        <p:nvSpPr>
          <p:cNvPr id="7172" name="Rectangle 5"/>
          <p:cNvSpPr/>
          <p:nvPr/>
        </p:nvSpPr>
        <p:spPr>
          <a:xfrm>
            <a:off x="304800" y="5857875"/>
            <a:ext cx="5867400" cy="923925"/>
          </a:xfrm>
          <a:prstGeom prst="rect">
            <a:avLst/>
          </a:prstGeom>
          <a:noFill/>
          <a:ln w="9525">
            <a:noFill/>
          </a:ln>
        </p:spPr>
        <p:txBody>
          <a:bodyPr>
            <a:spAutoFit/>
          </a:bodyPr>
          <a:p>
            <a:pPr rtl="1" eaLnBrk="1" hangingPunct="1"/>
            <a:r>
              <a:rPr lang="en-US" altLang="en-US" b="1" dirty="0">
                <a:latin typeface="Garamond" panose="02020404030301010803" pitchFamily="18" charset="0"/>
              </a:rPr>
              <a:t>Right upper lobe collapse : showing opacity in the right upper lobe , horizontal fissure displacement toward the collapse. No air bronchogram</a:t>
            </a:r>
            <a:endParaRPr lang="en-US" altLang="en-US" b="1" dirty="0">
              <a:latin typeface="Garamond" panose="02020404030301010803" pitchFamily="18" charset="0"/>
            </a:endParaRP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3250" name="Slide Number Placeholder 5"/>
          <p:cNvSpPr txBox="1">
            <a:spLocks noGrp="1"/>
          </p:cNvSpPr>
          <p:nvPr>
            <p:ph type="sldNum" sz="quarter" idx="12"/>
          </p:nvPr>
        </p:nvSpPr>
        <p:spPr>
          <a:ln/>
        </p:spPr>
        <p:txBody>
          <a:bodyPr anchor="b" anchorCtr="0"/>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Garamond" panose="02020404030301010803" pitchFamily="18" charset="0"/>
                <a:ea typeface="+mn-ea"/>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5pPr>
          </a:lstStyle>
          <a:p>
            <a:pPr lvl="0" algn="r" eaLnBrk="1" hangingPunct="1">
              <a:buNone/>
            </a:pPr>
            <a:fld id="{9A0DB2DC-4C9A-4742-B13C-FB6460FD3503}" type="slidenum">
              <a:rPr lang="ar-SA" altLang="en-US" sz="1200" dirty="0"/>
            </a:fld>
            <a:endParaRPr lang="ar-SA" altLang="en-US" sz="1200" dirty="0"/>
          </a:p>
        </p:txBody>
      </p:sp>
      <p:sp>
        <p:nvSpPr>
          <p:cNvPr id="220162" name="Rectangle 2"/>
          <p:cNvSpPr>
            <a:spLocks noGrp="1" noChangeArrowheads="1"/>
          </p:cNvSpPr>
          <p:nvPr>
            <p:ph type="title"/>
          </p:nvPr>
        </p:nvSpPr>
        <p:spPr>
          <a:xfrm>
            <a:off x="609600" y="381000"/>
            <a:ext cx="7848600" cy="1066800"/>
          </a:xfrm>
        </p:spPr>
        <p:txBody>
          <a:bodyPr vert="horz" wrap="square" lIns="91440" tIns="45720" rIns="91440" bIns="45720" numCol="1" anchor="ctr" anchorCtr="1" compatLnSpc="1"/>
          <a:lstStyle/>
          <a:p>
            <a:pPr marL="0" marR="0" lvl="0" indent="0" algn="ctr" defTabSz="914400" rtl="1" eaLnBrk="1" fontAlgn="base" latinLnBrk="0" hangingPunct="1">
              <a:lnSpc>
                <a:spcPct val="100000"/>
              </a:lnSpc>
              <a:spcBef>
                <a:spcPct val="0"/>
              </a:spcBef>
              <a:spcAft>
                <a:spcPct val="0"/>
              </a:spcAft>
              <a:buClrTx/>
              <a:buSzTx/>
              <a:buFontTx/>
              <a:buNone/>
              <a:defRPr/>
            </a:pPr>
            <a:r>
              <a:rPr kumimoji="0" lang="en-US" sz="5400" b="1" i="0" u="none" strike="noStrike" kern="0" cap="none" spc="0" normalizeH="0" baseline="0" noProof="0" smtClean="0">
                <a:ln>
                  <a:noFill/>
                </a:ln>
                <a:solidFill>
                  <a:srgbClr val="FFCC00"/>
                </a:solidFill>
                <a:effectLst>
                  <a:outerShdw blurRad="38100" dist="38100" dir="2700000" algn="tl">
                    <a:srgbClr val="000000"/>
                  </a:outerShdw>
                </a:effectLst>
                <a:uLnTx/>
                <a:uFillTx/>
                <a:latin typeface="+mj-lt"/>
                <a:ea typeface="+mj-ea"/>
                <a:cs typeface="+mj-cs"/>
              </a:rPr>
              <a:t>Rickets</a:t>
            </a:r>
            <a:endParaRPr kumimoji="0" lang="en-US" sz="5400" b="1" i="0" u="none" strike="noStrike" kern="0" cap="none" spc="0" normalizeH="0" baseline="0" noProof="0" smtClean="0">
              <a:ln>
                <a:noFill/>
              </a:ln>
              <a:solidFill>
                <a:srgbClr val="FFCC00"/>
              </a:solidFill>
              <a:effectLst>
                <a:outerShdw blurRad="38100" dist="38100" dir="2700000" algn="tl">
                  <a:srgbClr val="000000"/>
                </a:outerShdw>
              </a:effectLst>
              <a:uLnTx/>
              <a:uFillTx/>
              <a:latin typeface="+mj-lt"/>
              <a:ea typeface="+mj-ea"/>
              <a:cs typeface="+mj-cs"/>
            </a:endParaRPr>
          </a:p>
        </p:txBody>
      </p:sp>
      <p:sp>
        <p:nvSpPr>
          <p:cNvPr id="220163" name="Rectangle 3"/>
          <p:cNvSpPr>
            <a:spLocks noGrp="1" noChangeArrowheads="1"/>
          </p:cNvSpPr>
          <p:nvPr>
            <p:ph idx="1"/>
          </p:nvPr>
        </p:nvSpPr>
        <p:spPr>
          <a:xfrm>
            <a:off x="228600" y="1752600"/>
            <a:ext cx="8686800" cy="4343400"/>
          </a:xfrm>
        </p:spPr>
        <p:txBody>
          <a:bodyPr vert="horz" wrap="square" lIns="91440" tIns="45720" rIns="91440" bIns="45720" numCol="1" anchor="t" anchorCtr="0" compatLnSpc="1"/>
          <a:lstStyle/>
          <a:p>
            <a:pPr marL="342900" marR="0" lvl="0" indent="-342900" algn="l" defTabSz="914400" rtl="0" eaLnBrk="1" fontAlgn="base" latinLnBrk="0" hangingPunct="1">
              <a:lnSpc>
                <a:spcPct val="90000"/>
              </a:lnSpc>
              <a:spcBef>
                <a:spcPct val="20000"/>
              </a:spcBef>
              <a:spcAft>
                <a:spcPct val="0"/>
              </a:spcAft>
              <a:buClr>
                <a:schemeClr val="hlink"/>
              </a:buClr>
              <a:buSzTx/>
              <a:buFontTx/>
              <a:buChar char="•"/>
              <a:defRPr/>
            </a:pPr>
            <a:r>
              <a:rPr kumimoji="0" lang="en-US" sz="3600" b="0" i="0" u="none" strike="noStrike" kern="0" cap="none" spc="0" normalizeH="0" baseline="0" noProof="0" smtClean="0">
                <a:ln>
                  <a:noFill/>
                </a:ln>
                <a:solidFill>
                  <a:schemeClr val="tx1"/>
                </a:solidFill>
                <a:effectLst>
                  <a:outerShdw blurRad="38100" dist="38100" dir="2700000" algn="tl">
                    <a:srgbClr val="000000"/>
                  </a:outerShdw>
                </a:effectLst>
                <a:uLnTx/>
                <a:uFillTx/>
                <a:latin typeface="+mn-lt"/>
                <a:ea typeface="+mn-ea"/>
                <a:cs typeface="+mn-cs"/>
              </a:rPr>
              <a:t>Is a disease caused by deficiency of vitamin </a:t>
            </a:r>
            <a:r>
              <a:rPr kumimoji="0" lang="en-US" sz="2800" b="0" i="0" u="none" strike="noStrike" kern="0" cap="none" spc="0" normalizeH="0" baseline="0" noProof="0" smtClean="0">
                <a:ln>
                  <a:noFill/>
                </a:ln>
                <a:solidFill>
                  <a:schemeClr val="tx1"/>
                </a:solidFill>
                <a:effectLst>
                  <a:outerShdw blurRad="38100" dist="38100" dir="2700000" algn="tl">
                    <a:srgbClr val="000000"/>
                  </a:outerShdw>
                </a:effectLst>
                <a:uLnTx/>
                <a:uFillTx/>
                <a:latin typeface="+mn-lt"/>
                <a:ea typeface="+mn-ea"/>
                <a:cs typeface="+mn-cs"/>
              </a:rPr>
              <a:t>D</a:t>
            </a:r>
            <a:r>
              <a:rPr kumimoji="0" lang="en-US" sz="3600" b="0" i="0" u="none" strike="noStrike" kern="0" cap="none" spc="0" normalizeH="0" baseline="0" noProof="0" smtClean="0">
                <a:ln>
                  <a:noFill/>
                </a:ln>
                <a:solidFill>
                  <a:schemeClr val="tx1"/>
                </a:solidFill>
                <a:effectLst>
                  <a:outerShdw blurRad="38100" dist="38100" dir="2700000" algn="tl">
                    <a:srgbClr val="000000"/>
                  </a:outerShdw>
                </a:effectLst>
                <a:uLnTx/>
                <a:uFillTx/>
                <a:latin typeface="+mn-lt"/>
                <a:ea typeface="+mn-ea"/>
                <a:cs typeface="+mn-cs"/>
              </a:rPr>
              <a:t> leading to bony deformities and hypocalcemia.</a:t>
            </a:r>
            <a:endParaRPr kumimoji="0" lang="en-US" sz="3600" b="0" i="0" u="none" strike="noStrike" kern="0" cap="none" spc="0" normalizeH="0" baseline="0" noProof="0" smtClean="0">
              <a:ln>
                <a:noFill/>
              </a:ln>
              <a:solidFill>
                <a:schemeClr val="tx1"/>
              </a:solidFill>
              <a:effectLst>
                <a:outerShdw blurRad="38100" dist="38100" dir="2700000" algn="tl">
                  <a:srgbClr val="000000"/>
                </a:outerShdw>
              </a:effectLst>
              <a:uLnTx/>
              <a:uFillTx/>
              <a:latin typeface="+mn-lt"/>
              <a:ea typeface="+mn-ea"/>
              <a:cs typeface="+mn-cs"/>
            </a:endParaRPr>
          </a:p>
          <a:p>
            <a:pPr marL="342900" marR="0" lvl="0" indent="-342900" algn="l" defTabSz="914400" rtl="0" eaLnBrk="1" fontAlgn="base" latinLnBrk="0" hangingPunct="1">
              <a:lnSpc>
                <a:spcPct val="90000"/>
              </a:lnSpc>
              <a:spcBef>
                <a:spcPct val="20000"/>
              </a:spcBef>
              <a:spcAft>
                <a:spcPct val="0"/>
              </a:spcAft>
              <a:buClr>
                <a:schemeClr val="hlink"/>
              </a:buClr>
              <a:buSzTx/>
              <a:buFontTx/>
              <a:buChar char="•"/>
              <a:defRPr/>
            </a:pPr>
            <a:r>
              <a:rPr kumimoji="0" lang="en-US" sz="3600" b="0" i="0" u="none" strike="noStrike" kern="0" cap="none" spc="0" normalizeH="0" baseline="0" noProof="0" smtClean="0">
                <a:ln>
                  <a:noFill/>
                </a:ln>
                <a:solidFill>
                  <a:schemeClr val="tx1"/>
                </a:solidFill>
                <a:effectLst>
                  <a:outerShdw blurRad="38100" dist="38100" dir="2700000" algn="tl">
                    <a:srgbClr val="000000"/>
                  </a:outerShdw>
                </a:effectLst>
                <a:uLnTx/>
                <a:uFillTx/>
                <a:latin typeface="+mn-lt"/>
                <a:ea typeface="+mn-ea"/>
                <a:cs typeface="+mn-cs"/>
              </a:rPr>
              <a:t>Deficiency of vitamin </a:t>
            </a:r>
            <a:r>
              <a:rPr kumimoji="0" lang="en-US" sz="2800" b="0" i="0" u="none" strike="noStrike" kern="0" cap="none" spc="0" normalizeH="0" baseline="0" noProof="0" smtClean="0">
                <a:ln>
                  <a:noFill/>
                </a:ln>
                <a:solidFill>
                  <a:schemeClr val="tx1"/>
                </a:solidFill>
                <a:effectLst>
                  <a:outerShdw blurRad="38100" dist="38100" dir="2700000" algn="tl">
                    <a:srgbClr val="000000"/>
                  </a:outerShdw>
                </a:effectLst>
                <a:uLnTx/>
                <a:uFillTx/>
                <a:latin typeface="+mn-lt"/>
                <a:ea typeface="+mn-ea"/>
                <a:cs typeface="+mn-cs"/>
              </a:rPr>
              <a:t>D</a:t>
            </a:r>
            <a:r>
              <a:rPr kumimoji="0" lang="en-US" sz="3600" b="0" i="0" u="none" strike="noStrike" kern="0" cap="none" spc="0" normalizeH="0" baseline="0" noProof="0" smtClean="0">
                <a:ln>
                  <a:noFill/>
                </a:ln>
                <a:solidFill>
                  <a:schemeClr val="tx1"/>
                </a:solidFill>
                <a:effectLst>
                  <a:outerShdw blurRad="38100" dist="38100" dir="2700000" algn="tl">
                    <a:srgbClr val="000000"/>
                  </a:outerShdw>
                </a:effectLst>
                <a:uLnTx/>
                <a:uFillTx/>
                <a:latin typeface="+mn-lt"/>
                <a:ea typeface="+mn-ea"/>
                <a:cs typeface="+mn-cs"/>
              </a:rPr>
              <a:t> may be nutritionaly, due to malabsorption, chronic renal disease or prolonged anticonvulsant therapy.  </a:t>
            </a:r>
            <a:endParaRPr kumimoji="0" lang="en-US" sz="3600" b="0" i="0" u="none" strike="noStrike" kern="0" cap="none" spc="0" normalizeH="0" baseline="0" noProof="0" smtClean="0">
              <a:ln>
                <a:noFill/>
              </a:ln>
              <a:solidFill>
                <a:schemeClr val="tx1"/>
              </a:solidFill>
              <a:effectLst>
                <a:outerShdw blurRad="38100" dist="38100" dir="2700000" algn="tl">
                  <a:srgbClr val="000000"/>
                </a:outerShdw>
              </a:effectLst>
              <a:uLnTx/>
              <a:uFillTx/>
              <a:latin typeface="+mn-lt"/>
              <a:ea typeface="+mn-ea"/>
              <a:cs typeface="+mn-cs"/>
            </a:endParaRP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4274" name="Slide Number Placeholder 5"/>
          <p:cNvSpPr txBox="1">
            <a:spLocks noGrp="1"/>
          </p:cNvSpPr>
          <p:nvPr>
            <p:ph type="sldNum" sz="quarter" idx="12"/>
          </p:nvPr>
        </p:nvSpPr>
        <p:spPr>
          <a:ln/>
        </p:spPr>
        <p:txBody>
          <a:bodyPr anchor="b" anchorCtr="0"/>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Garamond" panose="02020404030301010803" pitchFamily="18" charset="0"/>
                <a:ea typeface="+mn-ea"/>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5pPr>
          </a:lstStyle>
          <a:p>
            <a:pPr lvl="0" algn="r" eaLnBrk="1" hangingPunct="1">
              <a:buNone/>
            </a:pPr>
            <a:fld id="{9A0DB2DC-4C9A-4742-B13C-FB6460FD3503}" type="slidenum">
              <a:rPr lang="ar-SA" altLang="en-US" sz="1200" dirty="0"/>
            </a:fld>
            <a:endParaRPr lang="ar-SA" altLang="en-US" sz="1200" dirty="0"/>
          </a:p>
        </p:txBody>
      </p:sp>
      <p:sp>
        <p:nvSpPr>
          <p:cNvPr id="223234" name="Rectangle 2"/>
          <p:cNvSpPr>
            <a:spLocks noGrp="1" noChangeArrowheads="1"/>
          </p:cNvSpPr>
          <p:nvPr>
            <p:ph type="title"/>
          </p:nvPr>
        </p:nvSpPr>
        <p:spPr>
          <a:xfrm>
            <a:off x="457200" y="152400"/>
            <a:ext cx="8229600" cy="1143000"/>
          </a:xfrm>
        </p:spPr>
        <p:txBody>
          <a:bodyPr vert="horz" wrap="square" lIns="91440" tIns="45720" rIns="91440" bIns="45720" numCol="1" anchor="ctr" anchorCtr="1" compatLnSpc="1"/>
          <a:lstStyle/>
          <a:p>
            <a:pPr marL="0" marR="0" lvl="0" indent="0" algn="ctr" defTabSz="914400" rtl="1" eaLnBrk="1" fontAlgn="base" latinLnBrk="0" hangingPunct="1">
              <a:lnSpc>
                <a:spcPct val="100000"/>
              </a:lnSpc>
              <a:spcBef>
                <a:spcPct val="0"/>
              </a:spcBef>
              <a:spcAft>
                <a:spcPct val="0"/>
              </a:spcAft>
              <a:buClrTx/>
              <a:buSzTx/>
              <a:buFontTx/>
              <a:buNone/>
              <a:defRPr/>
            </a:pPr>
            <a:r>
              <a:rPr kumimoji="0" lang="en-US" sz="4800" b="1" i="0" u="none" strike="noStrike" kern="0" cap="none" spc="0" normalizeH="0" baseline="0" noProof="0" smtClean="0">
                <a:ln>
                  <a:noFill/>
                </a:ln>
                <a:solidFill>
                  <a:srgbClr val="FFCC00"/>
                </a:solidFill>
                <a:effectLst>
                  <a:outerShdw blurRad="38100" dist="38100" dir="2700000" algn="tl">
                    <a:srgbClr val="000000"/>
                  </a:outerShdw>
                </a:effectLst>
                <a:uLnTx/>
                <a:uFillTx/>
                <a:latin typeface="+mj-lt"/>
                <a:ea typeface="+mj-ea"/>
                <a:cs typeface="+mj-cs"/>
              </a:rPr>
              <a:t>Rickets</a:t>
            </a:r>
            <a:r>
              <a:rPr kumimoji="0" lang="en-US" sz="5400" b="1" i="0" u="none" strike="noStrike" kern="0" cap="none" spc="0" normalizeH="0" baseline="0" noProof="0" smtClean="0">
                <a:ln>
                  <a:noFill/>
                </a:ln>
                <a:solidFill>
                  <a:srgbClr val="FFCC00"/>
                </a:solidFill>
                <a:effectLst>
                  <a:outerShdw blurRad="38100" dist="38100" dir="2700000" algn="tl">
                    <a:srgbClr val="000000"/>
                  </a:outerShdw>
                </a:effectLst>
                <a:uLnTx/>
                <a:uFillTx/>
                <a:latin typeface="+mj-lt"/>
                <a:ea typeface="+mj-ea"/>
                <a:cs typeface="+mj-cs"/>
              </a:rPr>
              <a:t> </a:t>
            </a:r>
            <a:r>
              <a:rPr kumimoji="0" lang="en-US" sz="2800" b="1" i="0" u="none" strike="noStrike" kern="0" cap="none" spc="0" normalizeH="0" baseline="0" noProof="0" smtClean="0">
                <a:ln>
                  <a:noFill/>
                </a:ln>
                <a:solidFill>
                  <a:srgbClr val="FFCC00"/>
                </a:solidFill>
                <a:effectLst>
                  <a:outerShdw blurRad="38100" dist="38100" dir="2700000" algn="tl">
                    <a:srgbClr val="000000"/>
                  </a:outerShdw>
                </a:effectLst>
                <a:uLnTx/>
                <a:uFillTx/>
                <a:latin typeface="+mj-lt"/>
                <a:ea typeface="+mj-ea"/>
                <a:cs typeface="+mj-cs"/>
              </a:rPr>
              <a:t>/ 2</a:t>
            </a:r>
            <a:endParaRPr kumimoji="0" lang="en-US" sz="2800" b="1" i="0" u="none" strike="noStrike" kern="0" cap="none" spc="0" normalizeH="0" baseline="0" noProof="0" smtClean="0">
              <a:ln>
                <a:noFill/>
              </a:ln>
              <a:solidFill>
                <a:srgbClr val="FFCC00"/>
              </a:solidFill>
              <a:effectLst>
                <a:outerShdw blurRad="38100" dist="38100" dir="2700000" algn="tl">
                  <a:srgbClr val="000000"/>
                </a:outerShdw>
              </a:effectLst>
              <a:uLnTx/>
              <a:uFillTx/>
              <a:latin typeface="+mj-lt"/>
              <a:ea typeface="+mj-ea"/>
              <a:cs typeface="+mj-cs"/>
            </a:endParaRPr>
          </a:p>
        </p:txBody>
      </p:sp>
      <p:sp>
        <p:nvSpPr>
          <p:cNvPr id="223235" name="Rectangle 3"/>
          <p:cNvSpPr>
            <a:spLocks noGrp="1" noChangeArrowheads="1"/>
          </p:cNvSpPr>
          <p:nvPr>
            <p:ph idx="1"/>
          </p:nvPr>
        </p:nvSpPr>
        <p:spPr>
          <a:xfrm>
            <a:off x="0" y="1752600"/>
            <a:ext cx="9144000" cy="4343400"/>
          </a:xfrm>
        </p:spPr>
        <p:txBody>
          <a:bodyPr vert="horz" wrap="square" lIns="91440" tIns="45720" rIns="91440" bIns="45720" numCol="1" anchor="t" anchorCtr="0" compatLnSpc="1"/>
          <a:lstStyle/>
          <a:p>
            <a:pPr algn="l" eaLnBrk="1" hangingPunct="1">
              <a:lnSpc>
                <a:spcPct val="80000"/>
              </a:lnSpc>
              <a:buNone/>
            </a:pPr>
            <a:r>
              <a:rPr lang="en-US" altLang="en-US" b="1" dirty="0">
                <a:effectLst>
                  <a:outerShdw blurRad="38100" dist="38100" dir="2700000">
                    <a:srgbClr val="000000"/>
                  </a:outerShdw>
                </a:effectLst>
              </a:rPr>
              <a:t>     </a:t>
            </a:r>
            <a:r>
              <a:rPr lang="en-US" altLang="en-US" sz="4000" b="1" dirty="0">
                <a:effectLst>
                  <a:outerShdw blurRad="38100" dist="38100" dir="2700000">
                    <a:srgbClr val="000000"/>
                  </a:outerShdw>
                </a:effectLst>
              </a:rPr>
              <a:t>Radiological features:</a:t>
            </a:r>
            <a:r>
              <a:rPr lang="en-US" altLang="en-US" b="1" u="sng" dirty="0">
                <a:effectLst>
                  <a:outerShdw blurRad="38100" dist="38100" dir="2700000">
                    <a:srgbClr val="000000"/>
                  </a:outerShdw>
                </a:effectLst>
              </a:rPr>
              <a:t> </a:t>
            </a:r>
            <a:endParaRPr lang="en-US" altLang="en-US" dirty="0">
              <a:effectLst>
                <a:outerShdw blurRad="38100" dist="38100" dir="2700000">
                  <a:srgbClr val="000000"/>
                </a:outerShdw>
              </a:effectLst>
            </a:endParaRPr>
          </a:p>
          <a:p>
            <a:pPr algn="l" eaLnBrk="1" hangingPunct="1">
              <a:lnSpc>
                <a:spcPct val="80000"/>
              </a:lnSpc>
              <a:buNone/>
            </a:pPr>
            <a:endParaRPr lang="en-US" altLang="en-US" dirty="0">
              <a:effectLst>
                <a:outerShdw blurRad="38100" dist="38100" dir="2700000">
                  <a:srgbClr val="000000"/>
                </a:outerShdw>
              </a:effectLst>
            </a:endParaRPr>
          </a:p>
          <a:p>
            <a:pPr algn="l" rtl="0" eaLnBrk="1" hangingPunct="1">
              <a:lnSpc>
                <a:spcPct val="80000"/>
              </a:lnSpc>
            </a:pPr>
            <a:r>
              <a:rPr lang="en-US" altLang="en-US" dirty="0">
                <a:effectLst>
                  <a:outerShdw blurRad="38100" dist="38100" dir="2700000">
                    <a:srgbClr val="000000"/>
                  </a:outerShdw>
                </a:effectLst>
              </a:rPr>
              <a:t>Splaying (widening) of the distal end of the metaphyses with cupping of the bony margins.</a:t>
            </a:r>
            <a:endParaRPr lang="en-US" altLang="en-US" dirty="0">
              <a:effectLst>
                <a:outerShdw blurRad="38100" dist="38100" dir="2700000">
                  <a:srgbClr val="000000"/>
                </a:outerShdw>
              </a:effectLst>
            </a:endParaRPr>
          </a:p>
          <a:p>
            <a:pPr algn="l" rtl="0" eaLnBrk="1" hangingPunct="1">
              <a:lnSpc>
                <a:spcPct val="80000"/>
              </a:lnSpc>
            </a:pPr>
            <a:r>
              <a:rPr lang="en-US" altLang="en-US" dirty="0">
                <a:effectLst>
                  <a:outerShdw blurRad="38100" dist="38100" dir="2700000">
                    <a:srgbClr val="000000"/>
                  </a:outerShdw>
                </a:effectLst>
              </a:rPr>
              <a:t>Periosteal reactions</a:t>
            </a:r>
            <a:endParaRPr lang="en-US" altLang="en-US" dirty="0">
              <a:effectLst>
                <a:outerShdw blurRad="38100" dist="38100" dir="2700000">
                  <a:srgbClr val="000000"/>
                </a:outerShdw>
              </a:effectLst>
            </a:endParaRPr>
          </a:p>
          <a:p>
            <a:pPr algn="l" rtl="0" eaLnBrk="1" hangingPunct="1">
              <a:lnSpc>
                <a:spcPct val="80000"/>
              </a:lnSpc>
            </a:pPr>
            <a:r>
              <a:rPr lang="en-US" altLang="en-US" dirty="0">
                <a:effectLst>
                  <a:outerShdw blurRad="38100" dist="38100" dir="2700000">
                    <a:srgbClr val="000000"/>
                  </a:outerShdw>
                </a:effectLst>
              </a:rPr>
              <a:t>Bowing </a:t>
            </a:r>
            <a:r>
              <a:rPr lang="ar-JO" altLang="en-US" dirty="0">
                <a:effectLst>
                  <a:outerShdw blurRad="38100" dist="38100" dir="2700000">
                    <a:srgbClr val="000000"/>
                  </a:outerShdw>
                </a:effectLst>
              </a:rPr>
              <a:t>انحناء</a:t>
            </a:r>
            <a:r>
              <a:rPr lang="en-US" altLang="en-US" dirty="0">
                <a:effectLst>
                  <a:outerShdw blurRad="38100" dist="38100" dir="2700000">
                    <a:srgbClr val="000000"/>
                  </a:outerShdw>
                </a:effectLst>
              </a:rPr>
              <a:t> of bones</a:t>
            </a:r>
            <a:endParaRPr lang="en-US" altLang="en-US" dirty="0">
              <a:effectLst>
                <a:outerShdw blurRad="38100" dist="38100" dir="2700000">
                  <a:srgbClr val="000000"/>
                </a:outerShdw>
              </a:effectLst>
            </a:endParaRPr>
          </a:p>
          <a:p>
            <a:pPr algn="l" rtl="0" eaLnBrk="1" hangingPunct="1">
              <a:lnSpc>
                <a:spcPct val="80000"/>
              </a:lnSpc>
            </a:pPr>
            <a:r>
              <a:rPr lang="en-US" altLang="en-US" dirty="0">
                <a:effectLst>
                  <a:outerShdw blurRad="38100" dist="38100" dir="2700000">
                    <a:srgbClr val="000000"/>
                  </a:outerShdw>
                </a:effectLst>
              </a:rPr>
              <a:t>Enlargement  or widening of the anterior ends of the ribs (rachitic rosary).</a:t>
            </a:r>
            <a:endParaRPr lang="en-US" altLang="en-US" dirty="0">
              <a:effectLst>
                <a:outerShdw blurRad="38100" dist="38100" dir="2700000">
                  <a:srgbClr val="000000"/>
                </a:outerShdw>
              </a:effectLst>
            </a:endParaRP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5298" name="Slide Number Placeholder 4"/>
          <p:cNvSpPr txBox="1">
            <a:spLocks noGrp="1"/>
          </p:cNvSpPr>
          <p:nvPr>
            <p:ph type="sldNum" sz="quarter" idx="12"/>
          </p:nvPr>
        </p:nvSpPr>
        <p:spPr>
          <a:ln/>
        </p:spPr>
        <p:txBody>
          <a:bodyPr anchor="b" anchorCtr="0"/>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Garamond" panose="02020404030301010803" pitchFamily="18" charset="0"/>
                <a:ea typeface="+mn-ea"/>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5pPr>
          </a:lstStyle>
          <a:p>
            <a:pPr lvl="0" algn="r" eaLnBrk="1" hangingPunct="1">
              <a:buNone/>
            </a:pPr>
            <a:fld id="{9A0DB2DC-4C9A-4742-B13C-FB6460FD3503}" type="slidenum">
              <a:rPr lang="ar-SA" altLang="en-US" sz="1200" dirty="0"/>
            </a:fld>
            <a:endParaRPr lang="ar-SA" altLang="en-US" sz="1200" dirty="0"/>
          </a:p>
        </p:txBody>
      </p:sp>
      <p:pic>
        <p:nvPicPr>
          <p:cNvPr id="55299" name="Picture 2" descr="rickets-fig2"/>
          <p:cNvPicPr>
            <a:picLocks noChangeAspect="1"/>
          </p:cNvPicPr>
          <p:nvPr>
            <p:ph/>
          </p:nvPr>
        </p:nvPicPr>
        <p:blipFill>
          <a:blip r:embed="rId1"/>
          <a:srcRect/>
          <a:stretch>
            <a:fillRect/>
          </a:stretch>
        </p:blipFill>
        <p:spPr>
          <a:xfrm>
            <a:off x="457200" y="0"/>
            <a:ext cx="8153400" cy="5570538"/>
          </a:xfrm>
          <a:ln/>
        </p:spPr>
      </p:pic>
      <p:sp>
        <p:nvSpPr>
          <p:cNvPr id="55300" name="TextBox 5"/>
          <p:cNvSpPr txBox="1"/>
          <p:nvPr/>
        </p:nvSpPr>
        <p:spPr>
          <a:xfrm>
            <a:off x="1219200" y="5638800"/>
            <a:ext cx="7162800" cy="923925"/>
          </a:xfrm>
          <a:prstGeom prst="rect">
            <a:avLst/>
          </a:prstGeom>
          <a:noFill/>
          <a:ln w="9525">
            <a:noFill/>
          </a:ln>
        </p:spPr>
        <p:txBody>
          <a:bodyPr>
            <a:spAutoFit/>
          </a:bodyPr>
          <a:p>
            <a:pPr rtl="1" eaLnBrk="1" hangingPunct="1"/>
            <a:r>
              <a:rPr lang="en-US" altLang="en-US" dirty="0">
                <a:latin typeface="Garamond" panose="02020404030301010803" pitchFamily="18" charset="0"/>
              </a:rPr>
              <a:t>Rickets : decrease bone density , widening metaphysis (red), cupping of bony margin (yellow), periosteal reaction (blue), bowing of bone more obvious on the left hand, involving radius and ulnar bones</a:t>
            </a:r>
            <a:endParaRPr lang="en-US" altLang="en-US" dirty="0">
              <a:latin typeface="Garamond" panose="02020404030301010803" pitchFamily="18" charset="0"/>
            </a:endParaRPr>
          </a:p>
        </p:txBody>
      </p:sp>
      <p:cxnSp>
        <p:nvCxnSpPr>
          <p:cNvPr id="55301" name="Straight Arrow Connector 7"/>
          <p:cNvCxnSpPr/>
          <p:nvPr/>
        </p:nvCxnSpPr>
        <p:spPr>
          <a:xfrm rot="5400000" flipH="1" flipV="1">
            <a:off x="1600200" y="1981200"/>
            <a:ext cx="152400" cy="152400"/>
          </a:xfrm>
          <a:prstGeom prst="straightConnector1">
            <a:avLst/>
          </a:prstGeom>
          <a:ln w="9525" cap="flat" cmpd="sng">
            <a:solidFill>
              <a:srgbClr val="FF0000"/>
            </a:solidFill>
            <a:prstDash val="solid"/>
            <a:headEnd type="none" w="med" len="med"/>
            <a:tailEnd type="arrow" w="med" len="med"/>
          </a:ln>
        </p:spPr>
      </p:cxnSp>
      <p:cxnSp>
        <p:nvCxnSpPr>
          <p:cNvPr id="55302" name="Straight Arrow Connector 9"/>
          <p:cNvCxnSpPr/>
          <p:nvPr/>
        </p:nvCxnSpPr>
        <p:spPr>
          <a:xfrm rot="-5400000" flipH="1">
            <a:off x="1676400" y="1600200"/>
            <a:ext cx="228600" cy="76200"/>
          </a:xfrm>
          <a:prstGeom prst="straightConnector1">
            <a:avLst/>
          </a:prstGeom>
          <a:ln w="9525" cap="flat" cmpd="sng">
            <a:solidFill>
              <a:srgbClr val="FFFF00"/>
            </a:solidFill>
            <a:prstDash val="solid"/>
            <a:headEnd type="none" w="med" len="med"/>
            <a:tailEnd type="arrow" w="med" len="med"/>
          </a:ln>
        </p:spPr>
      </p:cxnSp>
      <p:cxnSp>
        <p:nvCxnSpPr>
          <p:cNvPr id="55303" name="Straight Arrow Connector 11"/>
          <p:cNvCxnSpPr/>
          <p:nvPr/>
        </p:nvCxnSpPr>
        <p:spPr>
          <a:xfrm rot="5400000">
            <a:off x="2171700" y="1485900"/>
            <a:ext cx="228600" cy="3175"/>
          </a:xfrm>
          <a:prstGeom prst="straightConnector1">
            <a:avLst/>
          </a:prstGeom>
          <a:ln w="9525" cap="flat" cmpd="sng">
            <a:solidFill>
              <a:srgbClr val="FFFF00"/>
            </a:solidFill>
            <a:prstDash val="solid"/>
            <a:headEnd type="none" w="med" len="med"/>
            <a:tailEnd type="arrow" w="med" len="med"/>
          </a:ln>
        </p:spPr>
      </p:cxnSp>
      <p:cxnSp>
        <p:nvCxnSpPr>
          <p:cNvPr id="55304" name="Straight Arrow Connector 13"/>
          <p:cNvCxnSpPr/>
          <p:nvPr/>
        </p:nvCxnSpPr>
        <p:spPr>
          <a:xfrm rot="10800000">
            <a:off x="2438400" y="2057400"/>
            <a:ext cx="228600" cy="152400"/>
          </a:xfrm>
          <a:prstGeom prst="straightConnector1">
            <a:avLst/>
          </a:prstGeom>
          <a:ln w="9525" cap="flat" cmpd="sng">
            <a:solidFill>
              <a:srgbClr val="002060"/>
            </a:solidFill>
            <a:prstDash val="solid"/>
            <a:headEnd type="none" w="med" len="med"/>
            <a:tailEnd type="arrow" w="med" len="med"/>
          </a:ln>
        </p:spPr>
      </p:cxn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6322" name="Slide Number Placeholder 4"/>
          <p:cNvSpPr txBox="1">
            <a:spLocks noGrp="1"/>
          </p:cNvSpPr>
          <p:nvPr>
            <p:ph type="sldNum" sz="quarter" idx="12"/>
          </p:nvPr>
        </p:nvSpPr>
        <p:spPr>
          <a:ln/>
        </p:spPr>
        <p:txBody>
          <a:bodyPr anchor="b" anchorCtr="0"/>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Garamond" panose="02020404030301010803" pitchFamily="18" charset="0"/>
                <a:ea typeface="+mn-ea"/>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5pPr>
          </a:lstStyle>
          <a:p>
            <a:pPr lvl="0" algn="r" eaLnBrk="1" hangingPunct="1">
              <a:buNone/>
            </a:pPr>
            <a:fld id="{9A0DB2DC-4C9A-4742-B13C-FB6460FD3503}" type="slidenum">
              <a:rPr lang="ar-SA" altLang="en-US" sz="1200" dirty="0"/>
            </a:fld>
            <a:endParaRPr lang="ar-SA" altLang="en-US" sz="1200" dirty="0"/>
          </a:p>
        </p:txBody>
      </p:sp>
      <p:pic>
        <p:nvPicPr>
          <p:cNvPr id="56323" name="Picture 2" descr="خلود 013"/>
          <p:cNvPicPr>
            <a:picLocks noGrp="1" noChangeAspect="1"/>
          </p:cNvPicPr>
          <p:nvPr>
            <p:ph/>
          </p:nvPr>
        </p:nvPicPr>
        <p:blipFill>
          <a:blip r:embed="rId1"/>
          <a:srcRect/>
          <a:stretch>
            <a:fillRect/>
          </a:stretch>
        </p:blipFill>
        <p:spPr>
          <a:xfrm>
            <a:off x="762000" y="0"/>
            <a:ext cx="8077200" cy="6858000"/>
          </a:xfrm>
          <a:ln/>
        </p:spPr>
      </p:pic>
      <p:sp>
        <p:nvSpPr>
          <p:cNvPr id="56324" name="TextBox 5"/>
          <p:cNvSpPr txBox="1"/>
          <p:nvPr/>
        </p:nvSpPr>
        <p:spPr>
          <a:xfrm>
            <a:off x="0" y="4800600"/>
            <a:ext cx="1828800" cy="1200150"/>
          </a:xfrm>
          <a:prstGeom prst="rect">
            <a:avLst/>
          </a:prstGeom>
          <a:noFill/>
          <a:ln w="9525">
            <a:noFill/>
          </a:ln>
        </p:spPr>
        <p:txBody>
          <a:bodyPr>
            <a:spAutoFit/>
          </a:bodyPr>
          <a:p>
            <a:pPr algn="r" rtl="1" eaLnBrk="1" hangingPunct="1"/>
            <a:r>
              <a:rPr lang="en-US" altLang="en-US" dirty="0">
                <a:latin typeface="Garamond" panose="02020404030301010803" pitchFamily="18" charset="0"/>
              </a:rPr>
              <a:t>Rickets: widening of the anterior end of the ribs (rachitis rosary)</a:t>
            </a:r>
            <a:endParaRPr lang="en-US" altLang="en-US" dirty="0">
              <a:latin typeface="Garamond" panose="02020404030301010803" pitchFamily="18" charset="0"/>
            </a:endParaRP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7346" name="Slide Number Placeholder 5"/>
          <p:cNvSpPr txBox="1">
            <a:spLocks noGrp="1"/>
          </p:cNvSpPr>
          <p:nvPr>
            <p:ph type="sldNum" sz="quarter" idx="12"/>
          </p:nvPr>
        </p:nvSpPr>
        <p:spPr>
          <a:ln/>
        </p:spPr>
        <p:txBody>
          <a:bodyPr anchor="b" anchorCtr="0"/>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Garamond" panose="02020404030301010803" pitchFamily="18" charset="0"/>
                <a:ea typeface="+mn-ea"/>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5pPr>
          </a:lstStyle>
          <a:p>
            <a:pPr lvl="0" algn="r" eaLnBrk="1" hangingPunct="1">
              <a:buNone/>
            </a:pPr>
            <a:fld id="{9A0DB2DC-4C9A-4742-B13C-FB6460FD3503}" type="slidenum">
              <a:rPr lang="ar-SA" altLang="en-US" sz="1200" dirty="0"/>
            </a:fld>
            <a:endParaRPr lang="ar-SA" altLang="en-US" sz="1200" dirty="0"/>
          </a:p>
        </p:txBody>
      </p:sp>
      <p:sp>
        <p:nvSpPr>
          <p:cNvPr id="45058" name="Rectangle 2"/>
          <p:cNvSpPr>
            <a:spLocks noGrp="1" noChangeArrowheads="1"/>
          </p:cNvSpPr>
          <p:nvPr>
            <p:ph type="title"/>
          </p:nvPr>
        </p:nvSpPr>
        <p:spPr>
          <a:xfrm>
            <a:off x="0" y="0"/>
            <a:ext cx="9144000" cy="1524000"/>
          </a:xfrm>
        </p:spPr>
        <p:txBody>
          <a:bodyPr vert="horz" wrap="square" lIns="91440" tIns="45720" rIns="91440" bIns="45720" numCol="1" anchor="ctr" anchorCtr="1" compatLnSpc="1"/>
          <a:lstStyle/>
          <a:p>
            <a:pPr marL="0" marR="0" lvl="0" indent="0" algn="ctr" defTabSz="914400" rtl="1" eaLnBrk="1" fontAlgn="base" latinLnBrk="0" hangingPunct="1">
              <a:lnSpc>
                <a:spcPct val="100000"/>
              </a:lnSpc>
              <a:spcBef>
                <a:spcPct val="0"/>
              </a:spcBef>
              <a:spcAft>
                <a:spcPct val="0"/>
              </a:spcAft>
              <a:buClrTx/>
              <a:buSzTx/>
              <a:buFontTx/>
              <a:buNone/>
              <a:defRPr/>
            </a:pPr>
            <a:r>
              <a:rPr kumimoji="0" lang="en-US" sz="3600" b="1" i="0" u="none" strike="noStrike" kern="0" cap="none" spc="0" normalizeH="0" baseline="0" noProof="0" smtClean="0">
                <a:ln>
                  <a:noFill/>
                </a:ln>
                <a:solidFill>
                  <a:srgbClr val="D49B34"/>
                </a:solidFill>
                <a:effectLst>
                  <a:outerShdw blurRad="38100" dist="38100" dir="2700000" algn="tl">
                    <a:srgbClr val="000000"/>
                  </a:outerShdw>
                </a:effectLst>
                <a:uLnTx/>
                <a:uFillTx/>
                <a:latin typeface="+mj-lt"/>
                <a:ea typeface="+mj-ea"/>
                <a:cs typeface="+mj-cs"/>
              </a:rPr>
              <a:t>Congenital dislocation of the hips (CDH)</a:t>
            </a:r>
            <a:br>
              <a:rPr kumimoji="0" lang="en-US" sz="4000" b="1" i="0" u="none" strike="noStrike" kern="0" cap="none" spc="0" normalizeH="0" baseline="0" noProof="0" smtClean="0">
                <a:ln>
                  <a:noFill/>
                </a:ln>
                <a:solidFill>
                  <a:srgbClr val="D49B34"/>
                </a:solidFill>
                <a:effectLst>
                  <a:outerShdw blurRad="38100" dist="38100" dir="2700000" algn="tl">
                    <a:srgbClr val="000000"/>
                  </a:outerShdw>
                </a:effectLst>
                <a:uLnTx/>
                <a:uFillTx/>
                <a:latin typeface="+mj-lt"/>
                <a:ea typeface="+mj-ea"/>
                <a:cs typeface="+mj-cs"/>
              </a:rPr>
            </a:br>
            <a:r>
              <a:rPr kumimoji="0" lang="en-US" sz="3200" b="1" i="0" u="none" strike="noStrike" kern="0" cap="none" spc="0" normalizeH="0" baseline="0" noProof="0" smtClean="0">
                <a:ln>
                  <a:noFill/>
                </a:ln>
                <a:solidFill>
                  <a:srgbClr val="D49B34"/>
                </a:solidFill>
                <a:effectLst>
                  <a:outerShdw blurRad="38100" dist="38100" dir="2700000" algn="tl">
                    <a:srgbClr val="000000"/>
                  </a:outerShdw>
                </a:effectLst>
                <a:uLnTx/>
                <a:uFillTx/>
                <a:latin typeface="+mj-lt"/>
                <a:ea typeface="+mj-ea"/>
                <a:cs typeface="+mj-cs"/>
              </a:rPr>
              <a:t>Developmental dysplasia of the hips (DDH)</a:t>
            </a:r>
            <a:endParaRPr kumimoji="0" lang="en-US" sz="3200" b="1" i="0" u="none" strike="noStrike" kern="0" cap="none" spc="0" normalizeH="0" baseline="0" noProof="0" smtClean="0">
              <a:ln>
                <a:noFill/>
              </a:ln>
              <a:solidFill>
                <a:srgbClr val="D49B34"/>
              </a:solidFill>
              <a:effectLst>
                <a:outerShdw blurRad="38100" dist="38100" dir="2700000" algn="tl">
                  <a:srgbClr val="000000"/>
                </a:outerShdw>
              </a:effectLst>
              <a:uLnTx/>
              <a:uFillTx/>
              <a:latin typeface="+mj-lt"/>
              <a:ea typeface="+mj-ea"/>
              <a:cs typeface="+mj-cs"/>
            </a:endParaRPr>
          </a:p>
        </p:txBody>
      </p:sp>
      <p:sp>
        <p:nvSpPr>
          <p:cNvPr id="45059" name="Rectangle 3"/>
          <p:cNvSpPr>
            <a:spLocks noGrp="1" noChangeArrowheads="1"/>
          </p:cNvSpPr>
          <p:nvPr>
            <p:ph idx="1"/>
          </p:nvPr>
        </p:nvSpPr>
        <p:spPr>
          <a:xfrm>
            <a:off x="152400" y="1676400"/>
            <a:ext cx="8991600" cy="5029200"/>
          </a:xfrm>
        </p:spPr>
        <p:txBody>
          <a:bodyPr vert="horz" wrap="square" lIns="91440" tIns="45720" rIns="91440" bIns="45720" numCol="1" anchor="t" anchorCtr="0" compatLnSpc="1"/>
          <a:lstStyle/>
          <a:p>
            <a:pPr marL="342900" marR="0" lvl="0" indent="-342900" algn="l" defTabSz="914400" rtl="0" eaLnBrk="1" fontAlgn="base" latinLnBrk="0" hangingPunct="1">
              <a:lnSpc>
                <a:spcPct val="100000"/>
              </a:lnSpc>
              <a:spcBef>
                <a:spcPct val="20000"/>
              </a:spcBef>
              <a:spcAft>
                <a:spcPct val="0"/>
              </a:spcAft>
              <a:buClr>
                <a:schemeClr val="hlink"/>
              </a:buClr>
              <a:buSzTx/>
              <a:buFont typeface="Wingdings" panose="05000000000000000000" pitchFamily="2" charset="2"/>
              <a:buChar char="v"/>
              <a:defRPr/>
            </a:pPr>
            <a:r>
              <a:rPr kumimoji="0" lang="en-US" altLang="en-US" sz="3200" b="0" i="0" u="none" strike="noStrike" kern="0" cap="none" spc="0" normalizeH="0" baseline="0" noProof="0" smtClean="0">
                <a:ln>
                  <a:noFill/>
                </a:ln>
                <a:solidFill>
                  <a:schemeClr val="tx1"/>
                </a:solidFill>
                <a:effectLst>
                  <a:outerShdw blurRad="38100" dist="38100" dir="2700000" algn="tl">
                    <a:srgbClr val="000000"/>
                  </a:outerShdw>
                </a:effectLst>
                <a:uLnTx/>
                <a:uFillTx/>
                <a:latin typeface="+mn-lt"/>
                <a:ea typeface="+mn-ea"/>
                <a:cs typeface="+mn-cs"/>
              </a:rPr>
              <a:t> </a:t>
            </a:r>
            <a:r>
              <a:rPr kumimoji="0" lang="en-US" altLang="en-US" sz="2800" b="0" i="0" u="none" strike="noStrike" kern="0" cap="none" spc="0" normalizeH="0" baseline="0" noProof="0" smtClean="0">
                <a:ln>
                  <a:noFill/>
                </a:ln>
                <a:solidFill>
                  <a:schemeClr val="tx1"/>
                </a:solidFill>
                <a:effectLst>
                  <a:outerShdw blurRad="38100" dist="38100" dir="2700000" algn="tl">
                    <a:srgbClr val="000000"/>
                  </a:outerShdw>
                </a:effectLst>
                <a:uLnTx/>
                <a:uFillTx/>
                <a:latin typeface="+mn-lt"/>
                <a:ea typeface="+mn-ea"/>
                <a:cs typeface="+mn-cs"/>
              </a:rPr>
              <a:t>CDH</a:t>
            </a:r>
            <a:r>
              <a:rPr kumimoji="0" lang="en-US" altLang="en-US" sz="3200" b="0" i="0" u="none" strike="noStrike" kern="0" cap="none" spc="0" normalizeH="0" baseline="0" noProof="0" smtClean="0">
                <a:ln>
                  <a:noFill/>
                </a:ln>
                <a:solidFill>
                  <a:schemeClr val="tx1"/>
                </a:solidFill>
                <a:effectLst>
                  <a:outerShdw blurRad="38100" dist="38100" dir="2700000" algn="tl">
                    <a:srgbClr val="000000"/>
                  </a:outerShdw>
                </a:effectLst>
                <a:uLnTx/>
                <a:uFillTx/>
                <a:latin typeface="+mn-lt"/>
                <a:ea typeface="+mn-ea"/>
                <a:cs typeface="+mn-cs"/>
              </a:rPr>
              <a:t> is thought to have genetic and             developmental etiologies.</a:t>
            </a:r>
            <a:endParaRPr kumimoji="0" lang="en-US" altLang="en-US" sz="3200" b="0" i="0" u="none" strike="noStrike" kern="0" cap="none" spc="0" normalizeH="0" baseline="0" noProof="0" smtClean="0">
              <a:ln>
                <a:noFill/>
              </a:ln>
              <a:solidFill>
                <a:schemeClr val="tx1"/>
              </a:solidFill>
              <a:effectLst>
                <a:outerShdw blurRad="38100" dist="38100" dir="2700000" algn="tl">
                  <a:srgbClr val="000000"/>
                </a:outerShdw>
              </a:effectLst>
              <a:uLnTx/>
              <a:uFillTx/>
              <a:latin typeface="+mn-lt"/>
              <a:ea typeface="+mn-ea"/>
              <a:cs typeface="+mn-cs"/>
            </a:endParaRPr>
          </a:p>
          <a:p>
            <a:pPr marL="342900" marR="0" lvl="0" indent="-342900" algn="l" defTabSz="914400" rtl="0" eaLnBrk="1" fontAlgn="base" latinLnBrk="0" hangingPunct="1">
              <a:lnSpc>
                <a:spcPct val="100000"/>
              </a:lnSpc>
              <a:spcBef>
                <a:spcPct val="20000"/>
              </a:spcBef>
              <a:spcAft>
                <a:spcPct val="0"/>
              </a:spcAft>
              <a:buClr>
                <a:schemeClr val="hlink"/>
              </a:buClr>
              <a:buSzTx/>
              <a:buFont typeface="Wingdings" panose="05000000000000000000" pitchFamily="2" charset="2"/>
              <a:buChar char="v"/>
              <a:defRPr/>
            </a:pPr>
            <a:r>
              <a:rPr kumimoji="0" lang="en-US" altLang="en-US" sz="3200" b="0" i="0" u="none" strike="noStrike" kern="0" cap="none" spc="0" normalizeH="0" baseline="0" noProof="0" smtClean="0">
                <a:ln>
                  <a:noFill/>
                </a:ln>
                <a:solidFill>
                  <a:schemeClr val="tx1"/>
                </a:solidFill>
                <a:effectLst>
                  <a:outerShdw blurRad="38100" dist="38100" dir="2700000" algn="tl">
                    <a:srgbClr val="000000"/>
                  </a:outerShdw>
                </a:effectLst>
                <a:uLnTx/>
                <a:uFillTx/>
                <a:latin typeface="+mn-lt"/>
                <a:ea typeface="+mn-ea"/>
                <a:cs typeface="+mn-cs"/>
              </a:rPr>
              <a:t> </a:t>
            </a:r>
            <a:r>
              <a:rPr kumimoji="0" lang="en-US" altLang="en-US" sz="2800" b="0" i="0" u="none" strike="noStrike" kern="0" cap="none" spc="0" normalizeH="0" baseline="0" noProof="0" smtClean="0">
                <a:ln>
                  <a:noFill/>
                </a:ln>
                <a:solidFill>
                  <a:schemeClr val="tx1"/>
                </a:solidFill>
                <a:effectLst>
                  <a:outerShdw blurRad="38100" dist="38100" dir="2700000" algn="tl">
                    <a:srgbClr val="000000"/>
                  </a:outerShdw>
                </a:effectLst>
                <a:uLnTx/>
                <a:uFillTx/>
                <a:latin typeface="+mn-lt"/>
                <a:ea typeface="+mn-ea"/>
                <a:cs typeface="+mn-cs"/>
              </a:rPr>
              <a:t>CDH</a:t>
            </a:r>
            <a:r>
              <a:rPr kumimoji="0" lang="en-US" altLang="en-US" sz="3200" b="0" i="0" u="none" strike="noStrike" kern="0" cap="none" spc="0" normalizeH="0" baseline="0" noProof="0" smtClean="0">
                <a:ln>
                  <a:noFill/>
                </a:ln>
                <a:solidFill>
                  <a:schemeClr val="tx1"/>
                </a:solidFill>
                <a:effectLst>
                  <a:outerShdw blurRad="38100" dist="38100" dir="2700000" algn="tl">
                    <a:srgbClr val="000000"/>
                  </a:outerShdw>
                </a:effectLst>
                <a:uLnTx/>
                <a:uFillTx/>
                <a:latin typeface="+mn-lt"/>
                <a:ea typeface="+mn-ea"/>
                <a:cs typeface="+mn-cs"/>
              </a:rPr>
              <a:t> is </a:t>
            </a:r>
            <a:r>
              <a:rPr kumimoji="0" lang="en-US" altLang="en-US" sz="3200" b="0" i="0" u="none" strike="noStrike" kern="0" cap="none" spc="0" normalizeH="0" baseline="0" noProof="0" smtClean="0">
                <a:ln>
                  <a:noFill/>
                </a:ln>
                <a:solidFill>
                  <a:srgbClr val="FF3300"/>
                </a:solidFill>
                <a:effectLst>
                  <a:outerShdw blurRad="38100" dist="38100" dir="2700000" algn="tl">
                    <a:srgbClr val="000000"/>
                  </a:outerShdw>
                </a:effectLst>
                <a:uLnTx/>
                <a:uFillTx/>
                <a:latin typeface="+mn-lt"/>
                <a:ea typeface="+mn-ea"/>
                <a:cs typeface="+mn-cs"/>
              </a:rPr>
              <a:t>more common in female</a:t>
            </a:r>
            <a:r>
              <a:rPr kumimoji="0" lang="en-US" altLang="en-US" sz="3200" b="0" i="0" u="none" strike="noStrike" kern="0" cap="none" spc="0" normalizeH="0" baseline="0" noProof="0" smtClean="0">
                <a:ln>
                  <a:noFill/>
                </a:ln>
                <a:solidFill>
                  <a:schemeClr val="tx1"/>
                </a:solidFill>
                <a:effectLst>
                  <a:outerShdw blurRad="38100" dist="38100" dir="2700000" algn="tl">
                    <a:srgbClr val="000000"/>
                  </a:outerShdw>
                </a:effectLst>
                <a:uLnTx/>
                <a:uFillTx/>
                <a:latin typeface="+mn-lt"/>
                <a:ea typeface="+mn-ea"/>
                <a:cs typeface="+mn-cs"/>
              </a:rPr>
              <a:t>, and                                                                                                                                            sometimes is bilateral.</a:t>
            </a:r>
            <a:endParaRPr kumimoji="0" lang="en-US" altLang="en-US" sz="3200" b="0" i="0" u="none" strike="noStrike" kern="0" cap="none" spc="0" normalizeH="0" baseline="0" noProof="0" smtClean="0">
              <a:ln>
                <a:noFill/>
              </a:ln>
              <a:solidFill>
                <a:schemeClr val="tx1"/>
              </a:solidFill>
              <a:effectLst>
                <a:outerShdw blurRad="38100" dist="38100" dir="2700000" algn="tl">
                  <a:srgbClr val="000000"/>
                </a:outerShdw>
              </a:effectLst>
              <a:uLnTx/>
              <a:uFillTx/>
              <a:latin typeface="+mn-lt"/>
              <a:ea typeface="+mn-ea"/>
              <a:cs typeface="+mn-cs"/>
            </a:endParaRPr>
          </a:p>
          <a:p>
            <a:pPr marL="342900" marR="0" lvl="0" indent="-342900" algn="l" defTabSz="914400" rtl="0" eaLnBrk="1" fontAlgn="base" latinLnBrk="0" hangingPunct="1">
              <a:lnSpc>
                <a:spcPct val="100000"/>
              </a:lnSpc>
              <a:spcBef>
                <a:spcPct val="20000"/>
              </a:spcBef>
              <a:spcAft>
                <a:spcPct val="0"/>
              </a:spcAft>
              <a:buClr>
                <a:schemeClr val="hlink"/>
              </a:buClr>
              <a:buSzTx/>
              <a:buFont typeface="Wingdings" panose="05000000000000000000" pitchFamily="2" charset="2"/>
              <a:buNone/>
              <a:defRPr/>
            </a:pPr>
            <a:r>
              <a:rPr kumimoji="0" lang="en-US" altLang="en-US" sz="3200" b="0" i="0" u="none" strike="noStrike" kern="0" cap="none" spc="0" normalizeH="0" baseline="0" noProof="0" smtClean="0">
                <a:ln>
                  <a:noFill/>
                </a:ln>
                <a:solidFill>
                  <a:schemeClr val="tx1"/>
                </a:solidFill>
                <a:effectLst>
                  <a:outerShdw blurRad="38100" dist="38100" dir="2700000" algn="tl">
                    <a:srgbClr val="000000"/>
                  </a:outerShdw>
                </a:effectLst>
                <a:uLnTx/>
                <a:uFillTx/>
                <a:latin typeface="+mn-lt"/>
                <a:ea typeface="+mn-ea"/>
                <a:cs typeface="+mn-cs"/>
              </a:rPr>
              <a:t>   </a:t>
            </a:r>
            <a:r>
              <a:rPr kumimoji="0" lang="en-US" altLang="en-US" sz="4000" b="0" i="0" u="sng" strike="noStrike" kern="0" cap="none" spc="0" normalizeH="0" baseline="0" noProof="0" smtClean="0">
                <a:ln>
                  <a:noFill/>
                </a:ln>
                <a:solidFill>
                  <a:schemeClr val="hlink"/>
                </a:solidFill>
                <a:effectLst>
                  <a:outerShdw blurRad="38100" dist="38100" dir="2700000" algn="tl">
                    <a:srgbClr val="000000"/>
                  </a:outerShdw>
                </a:effectLst>
                <a:uLnTx/>
                <a:uFillTx/>
                <a:latin typeface="+mn-lt"/>
                <a:ea typeface="+mn-ea"/>
                <a:cs typeface="+mn-cs"/>
              </a:rPr>
              <a:t>Radiological investigation.</a:t>
            </a:r>
            <a:endParaRPr kumimoji="0" lang="en-US" altLang="en-US" sz="4000" b="0" i="0" u="sng" strike="noStrike" kern="0" cap="none" spc="0" normalizeH="0" baseline="0" noProof="0" smtClean="0">
              <a:ln>
                <a:noFill/>
              </a:ln>
              <a:solidFill>
                <a:schemeClr val="hlink"/>
              </a:solidFill>
              <a:effectLst>
                <a:outerShdw blurRad="38100" dist="38100" dir="2700000" algn="tl">
                  <a:srgbClr val="000000"/>
                </a:outerShdw>
              </a:effectLst>
              <a:uLnTx/>
              <a:uFillTx/>
              <a:latin typeface="+mn-lt"/>
              <a:ea typeface="+mn-ea"/>
              <a:cs typeface="+mn-cs"/>
            </a:endParaRPr>
          </a:p>
          <a:p>
            <a:pPr marL="342900" marR="0" lvl="0" indent="-342900" algn="l" defTabSz="914400" rtl="1" eaLnBrk="1" fontAlgn="base" latinLnBrk="0" hangingPunct="1">
              <a:lnSpc>
                <a:spcPct val="100000"/>
              </a:lnSpc>
              <a:spcBef>
                <a:spcPct val="20000"/>
              </a:spcBef>
              <a:spcAft>
                <a:spcPct val="0"/>
              </a:spcAft>
              <a:buClr>
                <a:schemeClr val="hlink"/>
              </a:buClr>
              <a:buSzTx/>
              <a:buFontTx/>
              <a:buNone/>
              <a:defRPr/>
            </a:pPr>
            <a:r>
              <a:rPr kumimoji="0" lang="en-US" altLang="en-US" sz="3200" b="1" i="0" u="none" strike="noStrike" kern="0" cap="none" spc="0" normalizeH="0" baseline="0" noProof="0" smtClean="0">
                <a:ln>
                  <a:noFill/>
                </a:ln>
                <a:solidFill>
                  <a:schemeClr val="tx1"/>
                </a:solidFill>
                <a:effectLst>
                  <a:outerShdw blurRad="38100" dist="38100" dir="2700000" algn="tl">
                    <a:srgbClr val="000000"/>
                  </a:outerShdw>
                </a:effectLst>
                <a:uLnTx/>
                <a:uFillTx/>
                <a:latin typeface="+mn-lt"/>
                <a:ea typeface="+mn-ea"/>
                <a:cs typeface="+mn-cs"/>
              </a:rPr>
              <a:t>1- </a:t>
            </a:r>
            <a:r>
              <a:rPr kumimoji="0" lang="en-US" altLang="en-US" sz="3200" b="1" i="0" u="sng" strike="noStrike" kern="0" cap="none" spc="0" normalizeH="0" baseline="0" noProof="0" smtClean="0">
                <a:ln>
                  <a:noFill/>
                </a:ln>
                <a:solidFill>
                  <a:srgbClr val="FF3300"/>
                </a:solidFill>
                <a:effectLst>
                  <a:outerShdw blurRad="38100" dist="38100" dir="2700000" algn="tl">
                    <a:srgbClr val="000000"/>
                  </a:outerShdw>
                </a:effectLst>
                <a:uLnTx/>
                <a:uFillTx/>
                <a:latin typeface="+mn-lt"/>
                <a:ea typeface="+mn-ea"/>
                <a:cs typeface="+mn-cs"/>
              </a:rPr>
              <a:t>Ultrasound </a:t>
            </a:r>
            <a:r>
              <a:rPr kumimoji="0" lang="en-US" altLang="en-US" sz="3200" b="1" i="0" u="none" strike="noStrike" kern="0" cap="none" spc="0" normalizeH="0" baseline="0" noProof="0" smtClean="0">
                <a:ln>
                  <a:noFill/>
                </a:ln>
                <a:solidFill>
                  <a:srgbClr val="FF3300"/>
                </a:solidFill>
                <a:effectLst>
                  <a:outerShdw blurRad="38100" dist="38100" dir="2700000" algn="tl">
                    <a:srgbClr val="000000"/>
                  </a:outerShdw>
                </a:effectLst>
                <a:uLnTx/>
                <a:uFillTx/>
                <a:latin typeface="+mn-lt"/>
                <a:ea typeface="+mn-ea"/>
                <a:cs typeface="+mn-cs"/>
              </a:rPr>
              <a:t>:</a:t>
            </a:r>
            <a:r>
              <a:rPr kumimoji="0" lang="en-US" altLang="en-US" sz="3200" b="0" i="0" u="none" strike="noStrike" kern="0" cap="none" spc="0" normalizeH="0" baseline="0" noProof="0" smtClean="0">
                <a:ln>
                  <a:noFill/>
                </a:ln>
                <a:solidFill>
                  <a:srgbClr val="FF3300"/>
                </a:solidFill>
                <a:effectLst>
                  <a:outerShdw blurRad="38100" dist="38100" dir="2700000" algn="tl">
                    <a:srgbClr val="000000"/>
                  </a:outerShdw>
                </a:effectLst>
                <a:uLnTx/>
                <a:uFillTx/>
                <a:latin typeface="+mn-lt"/>
                <a:ea typeface="+mn-ea"/>
                <a:cs typeface="+mn-cs"/>
              </a:rPr>
              <a:t> is more useful in the first three                 months of life, as the epiphysis of the femoral            head is not ossified yet.    </a:t>
            </a:r>
            <a:endParaRPr kumimoji="0" lang="en-US" altLang="en-US" sz="3200" b="0" i="0" u="none" strike="noStrike" kern="0" cap="none" spc="0" normalizeH="0" baseline="0" noProof="0" smtClean="0">
              <a:ln>
                <a:noFill/>
              </a:ln>
              <a:solidFill>
                <a:srgbClr val="FF3300"/>
              </a:solidFill>
              <a:effectLst>
                <a:outerShdw blurRad="38100" dist="38100" dir="2700000" algn="tl">
                  <a:srgbClr val="000000"/>
                </a:outerShdw>
              </a:effectLst>
              <a:uLnTx/>
              <a:uFillTx/>
              <a:latin typeface="+mn-lt"/>
              <a:ea typeface="+mn-ea"/>
              <a:cs typeface="+mn-cs"/>
            </a:endParaRPr>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8370" name="Slide Number Placeholder 5"/>
          <p:cNvSpPr txBox="1">
            <a:spLocks noGrp="1"/>
          </p:cNvSpPr>
          <p:nvPr>
            <p:ph type="sldNum" sz="quarter" idx="12"/>
          </p:nvPr>
        </p:nvSpPr>
        <p:spPr>
          <a:ln/>
        </p:spPr>
        <p:txBody>
          <a:bodyPr anchor="b" anchorCtr="0"/>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Garamond" panose="02020404030301010803" pitchFamily="18" charset="0"/>
                <a:ea typeface="+mn-ea"/>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5pPr>
          </a:lstStyle>
          <a:p>
            <a:pPr lvl="0" algn="r" eaLnBrk="1" hangingPunct="1">
              <a:buNone/>
            </a:pPr>
            <a:fld id="{9A0DB2DC-4C9A-4742-B13C-FB6460FD3503}" type="slidenum">
              <a:rPr lang="ar-SA" altLang="en-US" sz="1200" dirty="0"/>
            </a:fld>
            <a:endParaRPr lang="ar-SA" altLang="en-US" sz="1200" dirty="0"/>
          </a:p>
        </p:txBody>
      </p:sp>
      <p:sp>
        <p:nvSpPr>
          <p:cNvPr id="46082" name="Rectangle 2"/>
          <p:cNvSpPr>
            <a:spLocks noGrp="1" noChangeArrowheads="1"/>
          </p:cNvSpPr>
          <p:nvPr>
            <p:ph type="title"/>
          </p:nvPr>
        </p:nvSpPr>
        <p:spPr>
          <a:xfrm>
            <a:off x="457200" y="274638"/>
            <a:ext cx="8229600" cy="1020763"/>
          </a:xfrm>
        </p:spPr>
        <p:txBody>
          <a:bodyPr vert="horz" wrap="square" lIns="91440" tIns="45720" rIns="91440" bIns="45720" numCol="1" anchor="ctr" anchorCtr="1" compatLnSpc="1"/>
          <a:lstStyle/>
          <a:p>
            <a:pPr marL="0" marR="0" lvl="0" indent="0" algn="ctr" defTabSz="914400" rtl="1" eaLnBrk="1" fontAlgn="base" latinLnBrk="0" hangingPunct="1">
              <a:lnSpc>
                <a:spcPct val="100000"/>
              </a:lnSpc>
              <a:spcBef>
                <a:spcPct val="0"/>
              </a:spcBef>
              <a:spcAft>
                <a:spcPct val="0"/>
              </a:spcAft>
              <a:buClrTx/>
              <a:buSzTx/>
              <a:buFontTx/>
              <a:buNone/>
              <a:defRPr/>
            </a:pPr>
            <a:r>
              <a:rPr kumimoji="0" lang="en-US" sz="6000" b="1" i="1" u="none" strike="noStrike" kern="0" cap="none" spc="0" normalizeH="0" baseline="0" noProof="0" smtClean="0">
                <a:ln>
                  <a:noFill/>
                </a:ln>
                <a:solidFill>
                  <a:srgbClr val="D49B34"/>
                </a:solidFill>
                <a:effectLst>
                  <a:outerShdw blurRad="38100" dist="38100" dir="2700000" algn="tl">
                    <a:srgbClr val="000000"/>
                  </a:outerShdw>
                </a:effectLst>
                <a:uLnTx/>
                <a:uFillTx/>
                <a:latin typeface="+mj-lt"/>
                <a:ea typeface="+mj-ea"/>
                <a:cs typeface="+mj-cs"/>
              </a:rPr>
              <a:t>CDH </a:t>
            </a:r>
            <a:r>
              <a:rPr kumimoji="0" lang="en-US" sz="4000" b="1" i="1" u="none" strike="noStrike" kern="0" cap="none" spc="0" normalizeH="0" baseline="0" noProof="0" smtClean="0">
                <a:ln>
                  <a:noFill/>
                </a:ln>
                <a:solidFill>
                  <a:srgbClr val="D49B34"/>
                </a:solidFill>
                <a:effectLst>
                  <a:outerShdw blurRad="38100" dist="38100" dir="2700000" algn="tl">
                    <a:srgbClr val="000000"/>
                  </a:outerShdw>
                </a:effectLst>
                <a:uLnTx/>
                <a:uFillTx/>
                <a:latin typeface="+mj-lt"/>
                <a:ea typeface="+mj-ea"/>
                <a:cs typeface="+mj-cs"/>
              </a:rPr>
              <a:t>/ 2</a:t>
            </a:r>
            <a:endParaRPr kumimoji="0" lang="en-US" sz="4000" b="1" i="1" u="none" strike="noStrike" kern="0" cap="none" spc="0" normalizeH="0" baseline="0" noProof="0" smtClean="0">
              <a:ln>
                <a:noFill/>
              </a:ln>
              <a:solidFill>
                <a:srgbClr val="D49B34"/>
              </a:solidFill>
              <a:effectLst>
                <a:outerShdw blurRad="38100" dist="38100" dir="2700000" algn="tl">
                  <a:srgbClr val="000000"/>
                </a:outerShdw>
              </a:effectLst>
              <a:uLnTx/>
              <a:uFillTx/>
              <a:latin typeface="+mj-lt"/>
              <a:ea typeface="+mj-ea"/>
              <a:cs typeface="+mj-cs"/>
            </a:endParaRPr>
          </a:p>
        </p:txBody>
      </p:sp>
      <p:sp>
        <p:nvSpPr>
          <p:cNvPr id="46083" name="Rectangle 3"/>
          <p:cNvSpPr>
            <a:spLocks noGrp="1" noChangeArrowheads="1"/>
          </p:cNvSpPr>
          <p:nvPr>
            <p:ph idx="1"/>
          </p:nvPr>
        </p:nvSpPr>
        <p:spPr>
          <a:xfrm>
            <a:off x="228600" y="1600200"/>
            <a:ext cx="8763000" cy="4495800"/>
          </a:xfrm>
        </p:spPr>
        <p:txBody>
          <a:bodyPr vert="horz" wrap="square" lIns="91440" tIns="45720" rIns="91440" bIns="45720" numCol="1" anchor="t" anchorCtr="0" compatLnSpc="1"/>
          <a:lstStyle/>
          <a:p>
            <a:pPr marL="342900" marR="0" lvl="0" indent="-342900" algn="l" defTabSz="914400" rtl="1" eaLnBrk="1" fontAlgn="base" latinLnBrk="0" hangingPunct="1">
              <a:lnSpc>
                <a:spcPct val="100000"/>
              </a:lnSpc>
              <a:spcBef>
                <a:spcPct val="20000"/>
              </a:spcBef>
              <a:spcAft>
                <a:spcPct val="0"/>
              </a:spcAft>
              <a:buClr>
                <a:schemeClr val="hlink"/>
              </a:buClr>
              <a:buSzTx/>
              <a:buFontTx/>
              <a:buNone/>
              <a:defRPr/>
            </a:pPr>
            <a:r>
              <a:rPr kumimoji="0" lang="en-US" sz="4000" b="1" i="0" u="none" strike="noStrike" kern="0" cap="none" spc="0" normalizeH="0" baseline="0" noProof="0" dirty="0" smtClean="0">
                <a:ln>
                  <a:noFill/>
                </a:ln>
                <a:solidFill>
                  <a:schemeClr val="tx1"/>
                </a:solidFill>
                <a:effectLst>
                  <a:outerShdw blurRad="38100" dist="38100" dir="2700000" algn="tl">
                    <a:srgbClr val="000000"/>
                  </a:outerShdw>
                </a:effectLst>
                <a:uLnTx/>
                <a:uFillTx/>
                <a:latin typeface="+mn-lt"/>
                <a:ea typeface="+mn-ea"/>
                <a:cs typeface="+mn-cs"/>
              </a:rPr>
              <a:t>2- </a:t>
            </a:r>
            <a:r>
              <a:rPr kumimoji="0" lang="en-US" sz="4000" b="1" i="0" u="sng" strike="noStrike" kern="0" cap="none" spc="0" normalizeH="0" baseline="0" noProof="0" dirty="0" smtClean="0">
                <a:ln>
                  <a:noFill/>
                </a:ln>
                <a:solidFill>
                  <a:schemeClr val="hlink"/>
                </a:solidFill>
                <a:effectLst>
                  <a:outerShdw blurRad="38100" dist="38100" dir="2700000" algn="tl">
                    <a:srgbClr val="000000"/>
                  </a:outerShdw>
                </a:effectLst>
                <a:uLnTx/>
                <a:uFillTx/>
                <a:latin typeface="+mn-lt"/>
                <a:ea typeface="+mn-ea"/>
                <a:cs typeface="+mn-cs"/>
              </a:rPr>
              <a:t>Plain pelvic film</a:t>
            </a:r>
            <a:r>
              <a:rPr kumimoji="0" lang="en-US" sz="4000" b="1" i="0" u="none" strike="noStrike" kern="0" cap="none" spc="0" normalizeH="0" baseline="0" noProof="0" dirty="0" smtClean="0">
                <a:ln>
                  <a:noFill/>
                </a:ln>
                <a:solidFill>
                  <a:schemeClr val="hlink"/>
                </a:solidFill>
                <a:effectLst>
                  <a:outerShdw blurRad="38100" dist="38100" dir="2700000" algn="tl">
                    <a:srgbClr val="000000"/>
                  </a:outerShdw>
                </a:effectLst>
                <a:uLnTx/>
                <a:uFillTx/>
                <a:latin typeface="+mn-lt"/>
                <a:ea typeface="+mn-ea"/>
                <a:cs typeface="+mn-cs"/>
              </a:rPr>
              <a:t>:</a:t>
            </a:r>
            <a:endParaRPr kumimoji="0" lang="en-US" sz="4000" b="1" i="0" u="none" strike="noStrike" kern="0" cap="none" spc="0" normalizeH="0" baseline="0" noProof="0" dirty="0" smtClean="0">
              <a:ln>
                <a:noFill/>
              </a:ln>
              <a:solidFill>
                <a:schemeClr val="hlink"/>
              </a:solidFill>
              <a:effectLst>
                <a:outerShdw blurRad="38100" dist="38100" dir="2700000" algn="tl">
                  <a:srgbClr val="000000"/>
                </a:outerShdw>
              </a:effectLst>
              <a:uLnTx/>
              <a:uFillTx/>
              <a:latin typeface="+mn-lt"/>
              <a:ea typeface="+mn-ea"/>
              <a:cs typeface="+mn-cs"/>
            </a:endParaRPr>
          </a:p>
          <a:p>
            <a:pPr marL="342900" marR="0" lvl="0" indent="-342900" algn="l" defTabSz="914400" rtl="0" eaLnBrk="1" fontAlgn="base" latinLnBrk="0" hangingPunct="1">
              <a:lnSpc>
                <a:spcPct val="100000"/>
              </a:lnSpc>
              <a:spcBef>
                <a:spcPct val="20000"/>
              </a:spcBef>
              <a:spcAft>
                <a:spcPct val="0"/>
              </a:spcAft>
              <a:buClr>
                <a:schemeClr val="hlink"/>
              </a:buClr>
              <a:buSzTx/>
              <a:buFontTx/>
              <a:buChar char="•"/>
              <a:defRPr/>
            </a:pPr>
            <a:r>
              <a:rPr kumimoji="0" lang="en-US" sz="3600" b="0" i="0" u="none" strike="noStrike" kern="0" cap="none" spc="0" normalizeH="0" baseline="0" noProof="0" dirty="0" smtClean="0">
                <a:ln>
                  <a:noFill/>
                </a:ln>
                <a:solidFill>
                  <a:schemeClr val="tx1"/>
                </a:solidFill>
                <a:effectLst>
                  <a:outerShdw blurRad="38100" dist="38100" dir="2700000" algn="tl">
                    <a:srgbClr val="000000"/>
                  </a:outerShdw>
                </a:effectLst>
                <a:uLnTx/>
                <a:uFillTx/>
                <a:latin typeface="+mn-lt"/>
                <a:ea typeface="+mn-ea"/>
                <a:cs typeface="+mn-cs"/>
              </a:rPr>
              <a:t>Lateral and superior dislocation of the proximal femur relative to the </a:t>
            </a:r>
            <a:r>
              <a:rPr kumimoji="0" lang="en-US" sz="3600" b="0" i="0" u="none" strike="noStrike" kern="0" cap="none" spc="0" normalizeH="0" baseline="0" noProof="0" dirty="0" err="1" smtClean="0">
                <a:ln>
                  <a:noFill/>
                </a:ln>
                <a:solidFill>
                  <a:schemeClr val="tx1"/>
                </a:solidFill>
                <a:effectLst>
                  <a:outerShdw blurRad="38100" dist="38100" dir="2700000" algn="tl">
                    <a:srgbClr val="000000"/>
                  </a:outerShdw>
                </a:effectLst>
                <a:uLnTx/>
                <a:uFillTx/>
                <a:latin typeface="+mn-lt"/>
                <a:ea typeface="+mn-ea"/>
                <a:cs typeface="+mn-cs"/>
              </a:rPr>
              <a:t>acetabula</a:t>
            </a:r>
            <a:r>
              <a:rPr kumimoji="0" lang="en-US" sz="3600" b="0" i="0" u="none" strike="noStrike" kern="0" cap="none" spc="0" normalizeH="0" baseline="0" noProof="0" dirty="0" smtClean="0">
                <a:ln>
                  <a:noFill/>
                </a:ln>
                <a:solidFill>
                  <a:schemeClr val="tx1"/>
                </a:solidFill>
                <a:effectLst>
                  <a:outerShdw blurRad="38100" dist="38100" dir="2700000" algn="tl">
                    <a:srgbClr val="000000"/>
                  </a:outerShdw>
                </a:effectLst>
                <a:uLnTx/>
                <a:uFillTx/>
                <a:latin typeface="+mn-lt"/>
                <a:ea typeface="+mn-ea"/>
                <a:cs typeface="+mn-cs"/>
              </a:rPr>
              <a:t>.</a:t>
            </a:r>
            <a:endParaRPr kumimoji="0" lang="en-US" sz="3600" b="0" i="0" u="none" strike="noStrike" kern="0" cap="none" spc="0" normalizeH="0" baseline="0" noProof="0" dirty="0" smtClean="0">
              <a:ln>
                <a:noFill/>
              </a:ln>
              <a:solidFill>
                <a:schemeClr val="tx1"/>
              </a:solidFill>
              <a:effectLst>
                <a:outerShdw blurRad="38100" dist="38100" dir="2700000" algn="tl">
                  <a:srgbClr val="000000"/>
                </a:outerShdw>
              </a:effectLst>
              <a:uLnTx/>
              <a:uFillTx/>
              <a:latin typeface="+mn-lt"/>
              <a:ea typeface="+mn-ea"/>
              <a:cs typeface="+mn-cs"/>
            </a:endParaRPr>
          </a:p>
          <a:p>
            <a:pPr marL="342900" marR="0" lvl="0" indent="-342900" algn="l" defTabSz="914400" rtl="0" eaLnBrk="1" fontAlgn="base" latinLnBrk="0" hangingPunct="1">
              <a:lnSpc>
                <a:spcPct val="100000"/>
              </a:lnSpc>
              <a:spcBef>
                <a:spcPct val="20000"/>
              </a:spcBef>
              <a:spcAft>
                <a:spcPct val="0"/>
              </a:spcAft>
              <a:buClr>
                <a:schemeClr val="hlink"/>
              </a:buClr>
              <a:buSzTx/>
              <a:buFontTx/>
              <a:buChar char="•"/>
              <a:defRPr/>
            </a:pPr>
            <a:r>
              <a:rPr kumimoji="0" lang="en-US" sz="3600" b="0" i="0" u="none" strike="noStrike" kern="0" cap="none" spc="0" normalizeH="0" baseline="0" noProof="0" dirty="0" smtClean="0">
                <a:ln>
                  <a:noFill/>
                </a:ln>
                <a:solidFill>
                  <a:schemeClr val="tx1"/>
                </a:solidFill>
                <a:effectLst>
                  <a:outerShdw blurRad="38100" dist="38100" dir="2700000" algn="tl">
                    <a:srgbClr val="000000"/>
                  </a:outerShdw>
                </a:effectLst>
                <a:uLnTx/>
                <a:uFillTx/>
                <a:latin typeface="+mn-lt"/>
                <a:ea typeface="+mn-ea"/>
                <a:cs typeface="+mn-cs"/>
              </a:rPr>
              <a:t>Delay in ossification of the capital femoral epiphysis.</a:t>
            </a:r>
            <a:endParaRPr kumimoji="0" lang="en-US" sz="3600" b="0" i="0" u="none" strike="noStrike" kern="0" cap="none" spc="0" normalizeH="0" baseline="0" noProof="0" dirty="0" smtClean="0">
              <a:ln>
                <a:noFill/>
              </a:ln>
              <a:solidFill>
                <a:schemeClr val="tx1"/>
              </a:solidFill>
              <a:effectLst>
                <a:outerShdw blurRad="38100" dist="38100" dir="2700000" algn="tl">
                  <a:srgbClr val="000000"/>
                </a:outerShdw>
              </a:effectLst>
              <a:uLnTx/>
              <a:uFillTx/>
              <a:latin typeface="+mn-lt"/>
              <a:ea typeface="+mn-ea"/>
              <a:cs typeface="+mn-cs"/>
            </a:endParaRPr>
          </a:p>
          <a:p>
            <a:pPr marL="342900" marR="0" lvl="0" indent="-342900" algn="l" defTabSz="914400" rtl="0" eaLnBrk="1" fontAlgn="base" latinLnBrk="0" hangingPunct="1">
              <a:lnSpc>
                <a:spcPct val="100000"/>
              </a:lnSpc>
              <a:spcBef>
                <a:spcPct val="20000"/>
              </a:spcBef>
              <a:spcAft>
                <a:spcPct val="0"/>
              </a:spcAft>
              <a:buClr>
                <a:schemeClr val="hlink"/>
              </a:buClr>
              <a:buSzTx/>
              <a:buFontTx/>
              <a:buChar char="•"/>
              <a:defRPr/>
            </a:pPr>
            <a:r>
              <a:rPr kumimoji="0" lang="en-US" sz="3600" b="0" i="0" u="none" strike="noStrike" kern="0" cap="none" spc="0" normalizeH="0" baseline="0" noProof="0" dirty="0" smtClean="0">
                <a:ln>
                  <a:noFill/>
                </a:ln>
                <a:solidFill>
                  <a:schemeClr val="tx1"/>
                </a:solidFill>
                <a:effectLst>
                  <a:outerShdw blurRad="38100" dist="38100" dir="2700000" algn="tl">
                    <a:srgbClr val="000000"/>
                  </a:outerShdw>
                </a:effectLst>
                <a:uLnTx/>
                <a:uFillTx/>
                <a:latin typeface="+mn-lt"/>
                <a:ea typeface="+mn-ea"/>
                <a:cs typeface="+mn-cs"/>
              </a:rPr>
              <a:t>Shallow </a:t>
            </a:r>
            <a:r>
              <a:rPr kumimoji="0" lang="en-US" sz="3600" b="0" i="0" u="none" strike="noStrike" kern="0" cap="none" spc="0" normalizeH="0" baseline="0" noProof="0" dirty="0" err="1" smtClean="0">
                <a:ln>
                  <a:noFill/>
                </a:ln>
                <a:solidFill>
                  <a:schemeClr val="tx1"/>
                </a:solidFill>
                <a:effectLst>
                  <a:outerShdw blurRad="38100" dist="38100" dir="2700000" algn="tl">
                    <a:srgbClr val="000000"/>
                  </a:outerShdw>
                </a:effectLst>
                <a:uLnTx/>
                <a:uFillTx/>
                <a:latin typeface="+mn-lt"/>
                <a:ea typeface="+mn-ea"/>
                <a:cs typeface="+mn-cs"/>
              </a:rPr>
              <a:t>acetabulum</a:t>
            </a:r>
            <a:r>
              <a:rPr kumimoji="0" lang="en-US" sz="3600" b="0" i="0" u="none" strike="noStrike" kern="0" cap="none" spc="0" normalizeH="0" baseline="0" noProof="0" dirty="0" smtClean="0">
                <a:ln>
                  <a:noFill/>
                </a:ln>
                <a:solidFill>
                  <a:schemeClr val="tx1"/>
                </a:solidFill>
                <a:effectLst>
                  <a:outerShdw blurRad="38100" dist="38100" dir="2700000" algn="tl">
                    <a:srgbClr val="000000"/>
                  </a:outerShdw>
                </a:effectLst>
                <a:uLnTx/>
                <a:uFillTx/>
                <a:latin typeface="+mn-lt"/>
                <a:ea typeface="+mn-ea"/>
                <a:cs typeface="+mn-cs"/>
              </a:rPr>
              <a:t> (vertically oriented).   </a:t>
            </a:r>
            <a:endParaRPr kumimoji="0" lang="en-US" sz="3600" b="0" i="0" u="none" strike="noStrike" kern="0" cap="none" spc="0" normalizeH="0" baseline="0" noProof="0" dirty="0" smtClean="0">
              <a:ln>
                <a:noFill/>
              </a:ln>
              <a:solidFill>
                <a:schemeClr val="tx1"/>
              </a:solidFill>
              <a:effectLst>
                <a:outerShdw blurRad="38100" dist="38100" dir="2700000" algn="tl">
                  <a:srgbClr val="000000"/>
                </a:outerShdw>
              </a:effectLst>
              <a:uLnTx/>
              <a:uFillTx/>
              <a:latin typeface="+mn-lt"/>
              <a:ea typeface="+mn-ea"/>
              <a:cs typeface="+mn-cs"/>
            </a:endParaRPr>
          </a:p>
          <a:p>
            <a:pPr marL="342900" marR="0" lvl="0" indent="-342900" algn="l" defTabSz="914400" rtl="0" eaLnBrk="1" fontAlgn="base" latinLnBrk="0" hangingPunct="1">
              <a:lnSpc>
                <a:spcPct val="100000"/>
              </a:lnSpc>
              <a:spcBef>
                <a:spcPct val="20000"/>
              </a:spcBef>
              <a:spcAft>
                <a:spcPct val="0"/>
              </a:spcAft>
              <a:buClr>
                <a:schemeClr val="hlink"/>
              </a:buClr>
              <a:buSzTx/>
              <a:buFontTx/>
              <a:buChar char="•"/>
              <a:defRPr/>
            </a:pPr>
            <a:r>
              <a:rPr kumimoji="0" lang="en-US" sz="3600" b="0" i="0" u="none" strike="noStrike" kern="0" cap="none" spc="0" normalizeH="0" baseline="0" noProof="0" dirty="0" smtClean="0">
                <a:ln>
                  <a:noFill/>
                </a:ln>
                <a:solidFill>
                  <a:schemeClr val="tx1"/>
                </a:solidFill>
                <a:effectLst>
                  <a:outerShdw blurRad="38100" dist="38100" dir="2700000" algn="tl">
                    <a:srgbClr val="000000"/>
                  </a:outerShdw>
                </a:effectLst>
                <a:uLnTx/>
                <a:uFillTx/>
                <a:latin typeface="+mn-lt"/>
                <a:ea typeface="+mn-ea"/>
                <a:cs typeface="+mn-cs"/>
              </a:rPr>
              <a:t> </a:t>
            </a:r>
            <a:r>
              <a:rPr kumimoji="0" lang="en-US" sz="2400" b="0" i="0" u="none" strike="noStrike" kern="0" cap="none" spc="0" normalizeH="0" baseline="0" noProof="0" dirty="0" err="1" smtClean="0">
                <a:ln>
                  <a:noFill/>
                </a:ln>
                <a:solidFill>
                  <a:srgbClr val="FFFF00"/>
                </a:solidFill>
                <a:effectLst>
                  <a:outerShdw blurRad="38100" dist="38100" dir="2700000" algn="tl">
                    <a:srgbClr val="000000"/>
                  </a:outerShdw>
                </a:effectLst>
                <a:uLnTx/>
                <a:uFillTx/>
                <a:latin typeface="+mn-lt"/>
                <a:ea typeface="+mn-ea"/>
                <a:cs typeface="+mn-cs"/>
              </a:rPr>
              <a:t>Shinton</a:t>
            </a:r>
            <a:r>
              <a:rPr kumimoji="0" lang="en-US" sz="2400" b="0" i="0" u="none" strike="noStrike" kern="0" cap="none" spc="0" normalizeH="0" baseline="0" noProof="0" dirty="0" smtClean="0">
                <a:ln>
                  <a:noFill/>
                </a:ln>
                <a:solidFill>
                  <a:srgbClr val="FFFF00"/>
                </a:solidFill>
                <a:effectLst>
                  <a:outerShdw blurRad="38100" dist="38100" dir="2700000" algn="tl">
                    <a:srgbClr val="000000"/>
                  </a:outerShdw>
                </a:effectLst>
                <a:uLnTx/>
                <a:uFillTx/>
                <a:latin typeface="+mn-lt"/>
                <a:ea typeface="+mn-ea"/>
                <a:cs typeface="+mn-cs"/>
              </a:rPr>
              <a:t> </a:t>
            </a:r>
            <a:r>
              <a:rPr kumimoji="0" lang="en-US" sz="2400" b="0" i="0" u="none" strike="noStrike" kern="0" cap="none" spc="0" normalizeH="0" baseline="0" noProof="0" dirty="0">
                <a:ln>
                  <a:noFill/>
                </a:ln>
                <a:solidFill>
                  <a:srgbClr val="FFFF00"/>
                </a:solidFill>
                <a:effectLst>
                  <a:outerShdw blurRad="38100" dist="38100" dir="2700000" algn="tl">
                    <a:srgbClr val="000000"/>
                  </a:outerShdw>
                </a:effectLst>
                <a:uLnTx/>
                <a:uFillTx/>
                <a:latin typeface="+mn-lt"/>
                <a:ea typeface="+mn-ea"/>
                <a:cs typeface="+mn-cs"/>
              </a:rPr>
              <a:t>line is not semi lunar in CDH.</a:t>
            </a:r>
            <a:endParaRPr kumimoji="0" lang="en-US" sz="2400" b="0" i="0" u="none" strike="noStrike" kern="0" cap="none" spc="0" normalizeH="0" baseline="0" noProof="0" dirty="0">
              <a:ln>
                <a:noFill/>
              </a:ln>
              <a:solidFill>
                <a:srgbClr val="FFFF00"/>
              </a:solidFill>
              <a:effectLst>
                <a:outerShdw blurRad="38100" dist="38100" dir="2700000" algn="tl">
                  <a:srgbClr val="000000"/>
                </a:outerShdw>
              </a:effectLst>
              <a:uLnTx/>
              <a:uFillTx/>
              <a:latin typeface="+mn-lt"/>
              <a:ea typeface="+mn-ea"/>
              <a:cs typeface="+mn-cs"/>
            </a:endParaRPr>
          </a:p>
          <a:p>
            <a:pPr marL="342900" marR="0" lvl="0" indent="-342900" algn="l" defTabSz="914400" rtl="0" eaLnBrk="1" fontAlgn="base" latinLnBrk="0" hangingPunct="1">
              <a:lnSpc>
                <a:spcPct val="100000"/>
              </a:lnSpc>
              <a:spcBef>
                <a:spcPct val="20000"/>
              </a:spcBef>
              <a:spcAft>
                <a:spcPct val="0"/>
              </a:spcAft>
              <a:buClr>
                <a:schemeClr val="hlink"/>
              </a:buClr>
              <a:buSzTx/>
              <a:buFontTx/>
              <a:buChar char="•"/>
              <a:defRPr/>
            </a:pPr>
            <a:r>
              <a:rPr kumimoji="0" lang="en-US" sz="2400" b="0" i="0" u="none" strike="noStrike" kern="0" cap="none" spc="0" normalizeH="0" baseline="0" noProof="0" dirty="0">
                <a:ln>
                  <a:noFill/>
                </a:ln>
                <a:solidFill>
                  <a:srgbClr val="FFFF00"/>
                </a:solidFill>
                <a:effectLst>
                  <a:outerShdw blurRad="38100" dist="38100" dir="2700000" algn="tl">
                    <a:srgbClr val="000000"/>
                  </a:outerShdw>
                </a:effectLst>
                <a:uLnTx/>
                <a:uFillTx/>
                <a:latin typeface="+mn-lt"/>
                <a:ea typeface="+mn-ea"/>
                <a:cs typeface="+mn-cs"/>
              </a:rPr>
              <a:t>Perkins line away from the shaft of the femur</a:t>
            </a:r>
            <a:endParaRPr kumimoji="0" lang="en-US" sz="2400" b="0" i="0" u="none" strike="noStrike" kern="0" cap="none" spc="0" normalizeH="0" baseline="0" noProof="0" dirty="0">
              <a:ln>
                <a:noFill/>
              </a:ln>
              <a:solidFill>
                <a:srgbClr val="FFFF00"/>
              </a:solidFill>
              <a:effectLst>
                <a:outerShdw blurRad="38100" dist="38100" dir="2700000" algn="tl">
                  <a:srgbClr val="000000"/>
                </a:outerShdw>
              </a:effectLst>
              <a:uLnTx/>
              <a:uFillTx/>
              <a:latin typeface="+mn-lt"/>
              <a:ea typeface="+mn-ea"/>
              <a:cs typeface="+mn-cs"/>
            </a:endParaRPr>
          </a:p>
          <a:p>
            <a:pPr marL="342900" marR="0" lvl="0" indent="-342900" algn="l" defTabSz="914400" rtl="0" eaLnBrk="1" fontAlgn="base" latinLnBrk="0" hangingPunct="1">
              <a:lnSpc>
                <a:spcPct val="100000"/>
              </a:lnSpc>
              <a:spcBef>
                <a:spcPct val="20000"/>
              </a:spcBef>
              <a:spcAft>
                <a:spcPct val="0"/>
              </a:spcAft>
              <a:buClr>
                <a:schemeClr val="hlink"/>
              </a:buClr>
              <a:buSzTx/>
              <a:buFontTx/>
              <a:buChar char="•"/>
              <a:defRPr/>
            </a:pPr>
            <a:endParaRPr kumimoji="0" lang="en-US" sz="3600" b="0" i="0" u="none" strike="noStrike" kern="0" cap="none" spc="0" normalizeH="0" baseline="0" noProof="0" dirty="0" smtClean="0">
              <a:ln>
                <a:noFill/>
              </a:ln>
              <a:solidFill>
                <a:schemeClr val="tx1"/>
              </a:solidFill>
              <a:effectLst>
                <a:outerShdw blurRad="38100" dist="38100" dir="2700000" algn="tl">
                  <a:srgbClr val="000000"/>
                </a:outerShdw>
              </a:effectLst>
              <a:uLnTx/>
              <a:uFillTx/>
              <a:latin typeface="+mn-lt"/>
              <a:ea typeface="+mn-ea"/>
              <a:cs typeface="+mn-cs"/>
            </a:endParaRPr>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9394" name="Slide Number Placeholder 4"/>
          <p:cNvSpPr txBox="1">
            <a:spLocks noGrp="1"/>
          </p:cNvSpPr>
          <p:nvPr>
            <p:ph type="sldNum" sz="quarter" idx="12"/>
          </p:nvPr>
        </p:nvSpPr>
        <p:spPr>
          <a:ln/>
        </p:spPr>
        <p:txBody>
          <a:bodyPr anchor="b" anchorCtr="0"/>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Garamond" panose="02020404030301010803" pitchFamily="18" charset="0"/>
                <a:ea typeface="+mn-ea"/>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5pPr>
          </a:lstStyle>
          <a:p>
            <a:pPr lvl="0" algn="r" eaLnBrk="1" hangingPunct="1">
              <a:buNone/>
            </a:pPr>
            <a:fld id="{9A0DB2DC-4C9A-4742-B13C-FB6460FD3503}" type="slidenum">
              <a:rPr lang="ar-SA" altLang="en-US" sz="1200" dirty="0"/>
            </a:fld>
            <a:endParaRPr lang="ar-SA" altLang="en-US" sz="1200" dirty="0"/>
          </a:p>
        </p:txBody>
      </p:sp>
      <p:pic>
        <p:nvPicPr>
          <p:cNvPr id="59395" name="Picture 7" descr="038"/>
          <p:cNvPicPr>
            <a:picLocks noGrp="1" noChangeAspect="1"/>
          </p:cNvPicPr>
          <p:nvPr>
            <p:ph/>
          </p:nvPr>
        </p:nvPicPr>
        <p:blipFill>
          <a:blip r:embed="rId1"/>
          <a:srcRect/>
          <a:stretch>
            <a:fillRect/>
          </a:stretch>
        </p:blipFill>
        <p:spPr>
          <a:xfrm>
            <a:off x="0" y="0"/>
            <a:ext cx="7761288" cy="5821363"/>
          </a:xfrm>
          <a:ln/>
        </p:spPr>
      </p:pic>
      <p:sp>
        <p:nvSpPr>
          <p:cNvPr id="59396" name="TextBox 5"/>
          <p:cNvSpPr txBox="1"/>
          <p:nvPr/>
        </p:nvSpPr>
        <p:spPr>
          <a:xfrm>
            <a:off x="0" y="5791200"/>
            <a:ext cx="8915400" cy="923925"/>
          </a:xfrm>
          <a:prstGeom prst="rect">
            <a:avLst/>
          </a:prstGeom>
          <a:noFill/>
          <a:ln w="9525">
            <a:noFill/>
          </a:ln>
        </p:spPr>
        <p:txBody>
          <a:bodyPr>
            <a:spAutoFit/>
          </a:bodyPr>
          <a:p>
            <a:pPr rtl="1" eaLnBrk="1" hangingPunct="1"/>
            <a:r>
              <a:rPr lang="en-US" altLang="en-US" dirty="0">
                <a:latin typeface="Garamond" panose="02020404030301010803" pitchFamily="18" charset="0"/>
              </a:rPr>
              <a:t>CDH : the left acetabula is shallow (vert. oriented)-red-, delayed ossification of the left epiphysis which is smaller than the normal right one (yellow), upward and lateral displacement of the femur (blue), shinton and perkins lines do not apply on the left side.</a:t>
            </a:r>
            <a:endParaRPr lang="en-US" altLang="en-US" dirty="0">
              <a:latin typeface="Garamond" panose="02020404030301010803" pitchFamily="18" charset="0"/>
            </a:endParaRPr>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0418" name="Slide Number Placeholder 4"/>
          <p:cNvSpPr txBox="1">
            <a:spLocks noGrp="1"/>
          </p:cNvSpPr>
          <p:nvPr>
            <p:ph type="sldNum" sz="quarter" idx="12"/>
          </p:nvPr>
        </p:nvSpPr>
        <p:spPr>
          <a:ln/>
        </p:spPr>
        <p:txBody>
          <a:bodyPr anchor="b" anchorCtr="0"/>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Garamond" panose="02020404030301010803" pitchFamily="18" charset="0"/>
                <a:ea typeface="+mn-ea"/>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5pPr>
          </a:lstStyle>
          <a:p>
            <a:pPr lvl="0" algn="r" eaLnBrk="1" hangingPunct="1">
              <a:buNone/>
            </a:pPr>
            <a:fld id="{9A0DB2DC-4C9A-4742-B13C-FB6460FD3503}" type="slidenum">
              <a:rPr lang="ar-SA" altLang="en-US" sz="1200" dirty="0"/>
            </a:fld>
            <a:endParaRPr lang="ar-SA" altLang="en-US" sz="1200" dirty="0"/>
          </a:p>
        </p:txBody>
      </p:sp>
      <p:pic>
        <p:nvPicPr>
          <p:cNvPr id="60419" name="Picture 7" descr="038"/>
          <p:cNvPicPr>
            <a:picLocks noGrp="1" noChangeAspect="1"/>
          </p:cNvPicPr>
          <p:nvPr>
            <p:ph/>
          </p:nvPr>
        </p:nvPicPr>
        <p:blipFill>
          <a:blip r:embed="rId1"/>
          <a:srcRect/>
          <a:stretch>
            <a:fillRect/>
          </a:stretch>
        </p:blipFill>
        <p:spPr>
          <a:xfrm>
            <a:off x="0" y="0"/>
            <a:ext cx="7761288" cy="5821363"/>
          </a:xfrm>
          <a:ln/>
        </p:spPr>
      </p:pic>
      <p:sp>
        <p:nvSpPr>
          <p:cNvPr id="60420" name="TextBox 5"/>
          <p:cNvSpPr txBox="1"/>
          <p:nvPr/>
        </p:nvSpPr>
        <p:spPr>
          <a:xfrm>
            <a:off x="0" y="5791200"/>
            <a:ext cx="8915400" cy="923925"/>
          </a:xfrm>
          <a:prstGeom prst="rect">
            <a:avLst/>
          </a:prstGeom>
          <a:noFill/>
          <a:ln w="9525">
            <a:noFill/>
          </a:ln>
        </p:spPr>
        <p:txBody>
          <a:bodyPr>
            <a:spAutoFit/>
          </a:bodyPr>
          <a:p>
            <a:pPr rtl="1" eaLnBrk="1" hangingPunct="1"/>
            <a:r>
              <a:rPr lang="en-US" altLang="en-US" dirty="0">
                <a:latin typeface="Garamond" panose="02020404030301010803" pitchFamily="18" charset="0"/>
              </a:rPr>
              <a:t>CDH : the left acetabula is shallow (vert. oriented)-red-, delayed ossification of the left epiphysis which is smaller than the normal right one (yellow), upward and lateral displacement of the femur (blue), shinton and perkins lines do not apply on the left side.</a:t>
            </a:r>
            <a:endParaRPr lang="en-US" altLang="en-US" dirty="0">
              <a:latin typeface="Garamond" panose="02020404030301010803" pitchFamily="18" charset="0"/>
            </a:endParaRPr>
          </a:p>
        </p:txBody>
      </p:sp>
      <p:cxnSp>
        <p:nvCxnSpPr>
          <p:cNvPr id="60421" name="Straight Arrow Connector 7"/>
          <p:cNvCxnSpPr/>
          <p:nvPr/>
        </p:nvCxnSpPr>
        <p:spPr>
          <a:xfrm rot="10800000">
            <a:off x="5105400" y="1219200"/>
            <a:ext cx="228600" cy="152400"/>
          </a:xfrm>
          <a:prstGeom prst="straightConnector1">
            <a:avLst/>
          </a:prstGeom>
          <a:ln w="9525" cap="flat" cmpd="sng">
            <a:solidFill>
              <a:srgbClr val="FF0000"/>
            </a:solidFill>
            <a:prstDash val="solid"/>
            <a:headEnd type="none" w="med" len="med"/>
            <a:tailEnd type="arrow" w="med" len="med"/>
          </a:ln>
        </p:spPr>
      </p:cxnSp>
      <p:cxnSp>
        <p:nvCxnSpPr>
          <p:cNvPr id="60422" name="Straight Arrow Connector 11"/>
          <p:cNvCxnSpPr/>
          <p:nvPr/>
        </p:nvCxnSpPr>
        <p:spPr>
          <a:xfrm rot="10800000">
            <a:off x="5257800" y="1676400"/>
            <a:ext cx="228600" cy="1588"/>
          </a:xfrm>
          <a:prstGeom prst="straightConnector1">
            <a:avLst/>
          </a:prstGeom>
          <a:ln w="9525" cap="flat" cmpd="sng">
            <a:solidFill>
              <a:srgbClr val="FFFF00"/>
            </a:solidFill>
            <a:prstDash val="solid"/>
            <a:headEnd type="none" w="med" len="med"/>
            <a:tailEnd type="arrow" w="med" len="med"/>
          </a:ln>
        </p:spPr>
      </p:cxnSp>
      <p:cxnSp>
        <p:nvCxnSpPr>
          <p:cNvPr id="60423" name="Straight Arrow Connector 13"/>
          <p:cNvCxnSpPr/>
          <p:nvPr/>
        </p:nvCxnSpPr>
        <p:spPr>
          <a:xfrm>
            <a:off x="1905000" y="2209800"/>
            <a:ext cx="228600" cy="1588"/>
          </a:xfrm>
          <a:prstGeom prst="straightConnector1">
            <a:avLst/>
          </a:prstGeom>
          <a:ln w="9525" cap="flat" cmpd="sng">
            <a:solidFill>
              <a:srgbClr val="FFFF00"/>
            </a:solidFill>
            <a:prstDash val="solid"/>
            <a:headEnd type="none" w="med" len="med"/>
            <a:tailEnd type="arrow" w="med" len="med"/>
          </a:ln>
        </p:spPr>
      </p:cxnSp>
      <p:cxnSp>
        <p:nvCxnSpPr>
          <p:cNvPr id="60424" name="Straight Arrow Connector 15"/>
          <p:cNvCxnSpPr/>
          <p:nvPr/>
        </p:nvCxnSpPr>
        <p:spPr>
          <a:xfrm rot="5400000">
            <a:off x="5562600" y="1676400"/>
            <a:ext cx="381000" cy="228600"/>
          </a:xfrm>
          <a:prstGeom prst="straightConnector1">
            <a:avLst/>
          </a:prstGeom>
          <a:ln w="9525" cap="flat" cmpd="sng">
            <a:solidFill>
              <a:srgbClr val="00B0F0"/>
            </a:solidFill>
            <a:prstDash val="solid"/>
            <a:headEnd type="none" w="med" len="med"/>
            <a:tailEnd type="arrow" w="med" len="med"/>
          </a:ln>
        </p:spPr>
      </p:cxnSp>
      <p:cxnSp>
        <p:nvCxnSpPr>
          <p:cNvPr id="60425" name="Straight Connector 18"/>
          <p:cNvCxnSpPr/>
          <p:nvPr/>
        </p:nvCxnSpPr>
        <p:spPr>
          <a:xfrm rot="5400000">
            <a:off x="877888" y="3009900"/>
            <a:ext cx="2209800" cy="3175"/>
          </a:xfrm>
          <a:prstGeom prst="line">
            <a:avLst/>
          </a:prstGeom>
          <a:ln w="9525" cap="flat" cmpd="sng">
            <a:solidFill>
              <a:schemeClr val="tx1"/>
            </a:solidFill>
            <a:prstDash val="solid"/>
            <a:headEnd type="none" w="med" len="med"/>
            <a:tailEnd type="none" w="med" len="med"/>
          </a:ln>
        </p:spPr>
      </p:cxnSp>
      <p:cxnSp>
        <p:nvCxnSpPr>
          <p:cNvPr id="60426" name="Straight Connector 25"/>
          <p:cNvCxnSpPr/>
          <p:nvPr/>
        </p:nvCxnSpPr>
        <p:spPr>
          <a:xfrm rot="5400000">
            <a:off x="3849688" y="2474913"/>
            <a:ext cx="1905000" cy="3175"/>
          </a:xfrm>
          <a:prstGeom prst="line">
            <a:avLst/>
          </a:prstGeom>
          <a:ln w="9525" cap="flat" cmpd="sng">
            <a:solidFill>
              <a:schemeClr val="tx1"/>
            </a:solidFill>
            <a:prstDash val="solid"/>
            <a:headEnd type="none" w="med" len="med"/>
            <a:tailEnd type="none" w="med" len="med"/>
          </a:ln>
        </p:spPr>
      </p:cxnSp>
      <p:sp>
        <p:nvSpPr>
          <p:cNvPr id="27" name="Arc 26"/>
          <p:cNvSpPr/>
          <p:nvPr/>
        </p:nvSpPr>
        <p:spPr bwMode="auto">
          <a:xfrm>
            <a:off x="2133600" y="2590800"/>
            <a:ext cx="1066800" cy="990600"/>
          </a:xfrm>
          <a:prstGeom prst="arc">
            <a:avLst/>
          </a:prstGeom>
          <a:noFill/>
          <a:ln w="9525" cap="flat" cmpd="sng" algn="ctr">
            <a:solidFill>
              <a:schemeClr val="tx1"/>
            </a:solidFill>
            <a:prstDash val="solid"/>
            <a:round/>
            <a:headEnd type="none" w="med" len="med"/>
            <a:tailEnd type="none" w="med" len="med"/>
          </a:ln>
          <a:effectLst/>
        </p:spPr>
        <p:txBody>
          <a:bodyPr/>
          <a:lstStyle/>
          <a:p>
            <a:pPr marL="0" marR="0" lvl="0" indent="0" algn="r" defTabSz="914400" rtl="1" eaLnBrk="1" fontAlgn="base"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chemeClr val="tx1"/>
              </a:solidFill>
              <a:effectLst/>
              <a:uLnTx/>
              <a:uFillTx/>
              <a:latin typeface="Garamond" panose="02020404030301010803" pitchFamily="18" charset="0"/>
              <a:ea typeface="+mn-ea"/>
              <a:cs typeface="Arial" panose="020B0604020202020204" pitchFamily="34" charset="0"/>
            </a:endParaRPr>
          </a:p>
        </p:txBody>
      </p:sp>
      <p:sp>
        <p:nvSpPr>
          <p:cNvPr id="29" name="Arc 28"/>
          <p:cNvSpPr/>
          <p:nvPr/>
        </p:nvSpPr>
        <p:spPr bwMode="auto">
          <a:xfrm rot="15769306">
            <a:off x="2183606" y="2609056"/>
            <a:ext cx="930275" cy="922338"/>
          </a:xfrm>
          <a:prstGeom prst="arc">
            <a:avLst/>
          </a:prstGeom>
          <a:noFill/>
          <a:ln w="9525" cap="flat" cmpd="sng" algn="ctr">
            <a:solidFill>
              <a:schemeClr val="tx1"/>
            </a:solidFill>
            <a:prstDash val="solid"/>
            <a:round/>
            <a:headEnd type="none" w="med" len="med"/>
            <a:tailEnd type="none" w="med" len="med"/>
          </a:ln>
          <a:effectLst/>
        </p:spPr>
        <p:txBody>
          <a:bodyPr/>
          <a:lstStyle/>
          <a:p>
            <a:pPr marL="0" marR="0" lvl="0" indent="0" algn="r" defTabSz="914400" rtl="1" eaLnBrk="1" fontAlgn="base"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chemeClr val="tx1"/>
              </a:solidFill>
              <a:effectLst/>
              <a:uLnTx/>
              <a:uFillTx/>
              <a:latin typeface="Garamond" panose="02020404030301010803" pitchFamily="18" charset="0"/>
              <a:ea typeface="+mn-ea"/>
              <a:cs typeface="Arial" panose="020B0604020202020204" pitchFamily="34" charset="0"/>
            </a:endParaRPr>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1442" name="Slide Number Placeholder 4"/>
          <p:cNvSpPr txBox="1">
            <a:spLocks noGrp="1"/>
          </p:cNvSpPr>
          <p:nvPr>
            <p:ph type="sldNum" sz="quarter" idx="12"/>
          </p:nvPr>
        </p:nvSpPr>
        <p:spPr>
          <a:ln/>
        </p:spPr>
        <p:txBody>
          <a:bodyPr anchor="b" anchorCtr="0"/>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Garamond" panose="02020404030301010803" pitchFamily="18" charset="0"/>
                <a:ea typeface="+mn-ea"/>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5pPr>
          </a:lstStyle>
          <a:p>
            <a:pPr lvl="0" algn="r" eaLnBrk="1" hangingPunct="1">
              <a:buNone/>
            </a:pPr>
            <a:fld id="{9A0DB2DC-4C9A-4742-B13C-FB6460FD3503}" type="slidenum">
              <a:rPr lang="ar-SA" altLang="en-US" sz="1200" dirty="0"/>
            </a:fld>
            <a:endParaRPr lang="ar-SA" altLang="en-US" sz="1200" dirty="0"/>
          </a:p>
        </p:txBody>
      </p:sp>
      <p:pic>
        <p:nvPicPr>
          <p:cNvPr id="61443" name="Picture 5" descr="p 021"/>
          <p:cNvPicPr>
            <a:picLocks noGrp="1" noChangeAspect="1"/>
          </p:cNvPicPr>
          <p:nvPr>
            <p:ph/>
          </p:nvPr>
        </p:nvPicPr>
        <p:blipFill>
          <a:blip r:embed="rId1"/>
          <a:srcRect/>
          <a:stretch>
            <a:fillRect/>
          </a:stretch>
        </p:blipFill>
        <p:spPr>
          <a:xfrm>
            <a:off x="228600" y="0"/>
            <a:ext cx="4975225" cy="6400800"/>
          </a:xfrm>
          <a:ln/>
        </p:spPr>
      </p:pic>
      <p:sp>
        <p:nvSpPr>
          <p:cNvPr id="61444" name="TextBox 5"/>
          <p:cNvSpPr txBox="1"/>
          <p:nvPr/>
        </p:nvSpPr>
        <p:spPr>
          <a:xfrm>
            <a:off x="5257800" y="457200"/>
            <a:ext cx="3886200" cy="2032000"/>
          </a:xfrm>
          <a:prstGeom prst="rect">
            <a:avLst/>
          </a:prstGeom>
          <a:noFill/>
          <a:ln w="9525">
            <a:noFill/>
          </a:ln>
        </p:spPr>
        <p:txBody>
          <a:bodyPr>
            <a:spAutoFit/>
          </a:bodyPr>
          <a:p>
            <a:pPr rtl="1" eaLnBrk="1" hangingPunct="1"/>
            <a:r>
              <a:rPr lang="en-US" altLang="en-US" dirty="0">
                <a:latin typeface="Garamond" panose="02020404030301010803" pitchFamily="18" charset="0"/>
              </a:rPr>
              <a:t>CDH on the left (normal right) : shallow acetabulum , notice in the right the epiphysis is small (normal) while in the left it has not been formed yet (absent) , upward and lateral displacement of the femur , abnormal shinton and perkins lines on the left ,</a:t>
            </a:r>
            <a:endParaRPr lang="en-US" altLang="en-US" dirty="0">
              <a:latin typeface="Garamond" panose="02020404030301010803" pitchFamily="18" charset="0"/>
            </a:endParaRPr>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2466" name="Slide Number Placeholder 4"/>
          <p:cNvSpPr txBox="1">
            <a:spLocks noGrp="1"/>
          </p:cNvSpPr>
          <p:nvPr>
            <p:ph type="sldNum" sz="quarter" idx="12"/>
          </p:nvPr>
        </p:nvSpPr>
        <p:spPr>
          <a:ln/>
        </p:spPr>
        <p:txBody>
          <a:bodyPr anchor="b" anchorCtr="0"/>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Garamond" panose="02020404030301010803" pitchFamily="18" charset="0"/>
                <a:ea typeface="+mn-ea"/>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5pPr>
          </a:lstStyle>
          <a:p>
            <a:pPr lvl="0" algn="r" eaLnBrk="1" hangingPunct="1">
              <a:buNone/>
            </a:pPr>
            <a:fld id="{9A0DB2DC-4C9A-4742-B13C-FB6460FD3503}" type="slidenum">
              <a:rPr lang="ar-SA" altLang="en-US" sz="1200" dirty="0"/>
            </a:fld>
            <a:endParaRPr lang="ar-SA" altLang="en-US" sz="1200" dirty="0"/>
          </a:p>
        </p:txBody>
      </p:sp>
      <p:pic>
        <p:nvPicPr>
          <p:cNvPr id="62467" name="Picture 5" descr="039"/>
          <p:cNvPicPr>
            <a:picLocks noGrp="1" noChangeAspect="1"/>
          </p:cNvPicPr>
          <p:nvPr>
            <p:ph/>
          </p:nvPr>
        </p:nvPicPr>
        <p:blipFill>
          <a:blip r:embed="rId1"/>
          <a:srcRect/>
          <a:stretch>
            <a:fillRect/>
          </a:stretch>
        </p:blipFill>
        <p:spPr>
          <a:xfrm>
            <a:off x="0" y="0"/>
            <a:ext cx="7761288" cy="5821363"/>
          </a:xfrm>
          <a:ln/>
        </p:spPr>
      </p:pic>
      <p:sp>
        <p:nvSpPr>
          <p:cNvPr id="62468" name="TextBox 5"/>
          <p:cNvSpPr txBox="1"/>
          <p:nvPr/>
        </p:nvSpPr>
        <p:spPr>
          <a:xfrm>
            <a:off x="1600200" y="5867400"/>
            <a:ext cx="2514600" cy="646113"/>
          </a:xfrm>
          <a:prstGeom prst="rect">
            <a:avLst/>
          </a:prstGeom>
          <a:noFill/>
          <a:ln w="9525">
            <a:noFill/>
          </a:ln>
        </p:spPr>
        <p:txBody>
          <a:bodyPr>
            <a:spAutoFit/>
          </a:bodyPr>
          <a:p>
            <a:pPr algn="r" rtl="1" eaLnBrk="1" hangingPunct="1"/>
            <a:r>
              <a:rPr lang="en-US" altLang="en-US" dirty="0">
                <a:latin typeface="Garamond" panose="02020404030301010803" pitchFamily="18" charset="0"/>
              </a:rPr>
              <a:t>Bilateral CDH more severe on the right</a:t>
            </a:r>
            <a:endParaRPr lang="en-US" altLang="en-US" dirty="0">
              <a:latin typeface="Garamond" panose="02020404030301010803" pitchFamily="18" charset="0"/>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8194" name="Slide Number Placeholder 6"/>
          <p:cNvSpPr txBox="1">
            <a:spLocks noGrp="1"/>
          </p:cNvSpPr>
          <p:nvPr>
            <p:ph type="sldNum" sz="quarter" idx="12"/>
          </p:nvPr>
        </p:nvSpPr>
        <p:spPr>
          <a:ln/>
        </p:spPr>
        <p:txBody>
          <a:bodyPr anchor="b" anchorCtr="0"/>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Garamond" panose="02020404030301010803" pitchFamily="18" charset="0"/>
                <a:ea typeface="+mn-ea"/>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5pPr>
          </a:lstStyle>
          <a:p>
            <a:pPr lvl="0" algn="r" eaLnBrk="1" hangingPunct="1">
              <a:buNone/>
            </a:pPr>
            <a:fld id="{9A0DB2DC-4C9A-4742-B13C-FB6460FD3503}" type="slidenum">
              <a:rPr lang="ar-SA" altLang="en-US" sz="1200" dirty="0"/>
            </a:fld>
            <a:endParaRPr lang="ar-SA" altLang="en-US" sz="1200" dirty="0"/>
          </a:p>
        </p:txBody>
      </p:sp>
      <p:pic>
        <p:nvPicPr>
          <p:cNvPr id="8195" name="Picture 7" descr="o 010"/>
          <p:cNvPicPr>
            <a:picLocks noGrp="1" noChangeAspect="1"/>
          </p:cNvPicPr>
          <p:nvPr>
            <p:ph sz="half" idx="1"/>
          </p:nvPr>
        </p:nvPicPr>
        <p:blipFill>
          <a:blip r:embed="rId1"/>
          <a:srcRect/>
          <a:stretch>
            <a:fillRect/>
          </a:stretch>
        </p:blipFill>
        <p:spPr>
          <a:xfrm>
            <a:off x="0" y="685800"/>
            <a:ext cx="4876800" cy="4724400"/>
          </a:xfrm>
          <a:ln/>
        </p:spPr>
      </p:pic>
      <p:pic>
        <p:nvPicPr>
          <p:cNvPr id="8196" name="Picture 8" descr="o 001"/>
          <p:cNvPicPr>
            <a:picLocks noGrp="1" noChangeAspect="1"/>
          </p:cNvPicPr>
          <p:nvPr>
            <p:ph sz="half" idx="2"/>
          </p:nvPr>
        </p:nvPicPr>
        <p:blipFill>
          <a:blip r:embed="rId2"/>
          <a:srcRect/>
          <a:stretch>
            <a:fillRect/>
          </a:stretch>
        </p:blipFill>
        <p:spPr>
          <a:xfrm>
            <a:off x="5181600" y="685800"/>
            <a:ext cx="3962400" cy="4724400"/>
          </a:xfrm>
          <a:ln/>
        </p:spPr>
      </p:pic>
      <p:sp>
        <p:nvSpPr>
          <p:cNvPr id="8197" name="Rectangle 6"/>
          <p:cNvSpPr/>
          <p:nvPr/>
        </p:nvSpPr>
        <p:spPr>
          <a:xfrm>
            <a:off x="-76200" y="5486400"/>
            <a:ext cx="4572000" cy="1190625"/>
          </a:xfrm>
          <a:prstGeom prst="rect">
            <a:avLst/>
          </a:prstGeom>
          <a:noFill/>
          <a:ln w="9525">
            <a:noFill/>
          </a:ln>
        </p:spPr>
        <p:txBody>
          <a:bodyPr>
            <a:spAutoFit/>
          </a:bodyPr>
          <a:p>
            <a:pPr rtl="1" eaLnBrk="1" hangingPunct="1"/>
            <a:r>
              <a:rPr lang="en-US" altLang="en-US" dirty="0">
                <a:latin typeface="Garamond" panose="02020404030301010803" pitchFamily="18" charset="0"/>
              </a:rPr>
              <a:t>Area of consolidation in the right middle zone with obliteration of the right heart border indicating the involvement of the middle lobe .</a:t>
            </a:r>
            <a:endParaRPr lang="en-US" altLang="en-US" dirty="0">
              <a:latin typeface="Garamond" panose="02020404030301010803" pitchFamily="18" charset="0"/>
            </a:endParaRPr>
          </a:p>
          <a:p>
            <a:pPr rtl="1" eaLnBrk="1" hangingPunct="1"/>
            <a:r>
              <a:rPr lang="en-US" altLang="en-US" dirty="0">
                <a:solidFill>
                  <a:srgbClr val="FF3300"/>
                </a:solidFill>
                <a:latin typeface="Garamond" panose="02020404030301010803" pitchFamily="18" charset="0"/>
              </a:rPr>
              <a:t>The transverse fissure is pushed down.</a:t>
            </a:r>
            <a:endParaRPr lang="en-US" altLang="en-US" dirty="0">
              <a:solidFill>
                <a:srgbClr val="FF3300"/>
              </a:solidFill>
              <a:latin typeface="Garamond" panose="02020404030301010803" pitchFamily="18" charset="0"/>
            </a:endParaRPr>
          </a:p>
        </p:txBody>
      </p:sp>
      <p:sp>
        <p:nvSpPr>
          <p:cNvPr id="8198" name="Rectangle 7"/>
          <p:cNvSpPr/>
          <p:nvPr/>
        </p:nvSpPr>
        <p:spPr>
          <a:xfrm>
            <a:off x="5105400" y="5410200"/>
            <a:ext cx="4267200" cy="1477963"/>
          </a:xfrm>
          <a:prstGeom prst="rect">
            <a:avLst/>
          </a:prstGeom>
          <a:noFill/>
          <a:ln w="9525">
            <a:noFill/>
          </a:ln>
        </p:spPr>
        <p:txBody>
          <a:bodyPr>
            <a:spAutoFit/>
          </a:bodyPr>
          <a:p>
            <a:pPr rtl="1" eaLnBrk="1" hangingPunct="1"/>
            <a:r>
              <a:rPr lang="en-US" altLang="en-US" dirty="0">
                <a:latin typeface="Garamond" panose="02020404030301010803" pitchFamily="18" charset="0"/>
              </a:rPr>
              <a:t>Consolidation in the middle lobe, the transverse fissure is pushed down. Since the consolidation is above the oblique fissure and  below the horizontal it is in the middle lobe (maybe)??</a:t>
            </a:r>
            <a:endParaRPr lang="en-US" altLang="en-US" dirty="0">
              <a:latin typeface="Garamond" panose="02020404030301010803" pitchFamily="18" charset="0"/>
            </a:endParaRPr>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3490" name="Slide Number Placeholder 4"/>
          <p:cNvSpPr txBox="1">
            <a:spLocks noGrp="1"/>
          </p:cNvSpPr>
          <p:nvPr>
            <p:ph type="sldNum" sz="quarter" idx="12"/>
          </p:nvPr>
        </p:nvSpPr>
        <p:spPr>
          <a:ln/>
        </p:spPr>
        <p:txBody>
          <a:bodyPr anchor="b" anchorCtr="0"/>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Garamond" panose="02020404030301010803" pitchFamily="18" charset="0"/>
                <a:ea typeface="+mn-ea"/>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5pPr>
          </a:lstStyle>
          <a:p>
            <a:pPr lvl="0" algn="r" eaLnBrk="1" hangingPunct="1">
              <a:buNone/>
            </a:pPr>
            <a:fld id="{9A0DB2DC-4C9A-4742-B13C-FB6460FD3503}" type="slidenum">
              <a:rPr lang="ar-SA" altLang="en-US" sz="1200" dirty="0"/>
            </a:fld>
            <a:endParaRPr lang="ar-SA" altLang="en-US" sz="1200" dirty="0"/>
          </a:p>
        </p:txBody>
      </p:sp>
      <p:pic>
        <p:nvPicPr>
          <p:cNvPr id="63491" name="Picture 5" descr="041"/>
          <p:cNvPicPr>
            <a:picLocks noGrp="1" noChangeAspect="1"/>
          </p:cNvPicPr>
          <p:nvPr>
            <p:ph/>
          </p:nvPr>
        </p:nvPicPr>
        <p:blipFill>
          <a:blip r:embed="rId1"/>
          <a:srcRect/>
          <a:stretch>
            <a:fillRect/>
          </a:stretch>
        </p:blipFill>
        <p:spPr>
          <a:xfrm>
            <a:off x="0" y="0"/>
            <a:ext cx="7761288" cy="5821363"/>
          </a:xfrm>
          <a:ln/>
        </p:spPr>
      </p:pic>
      <p:sp>
        <p:nvSpPr>
          <p:cNvPr id="63492" name="TextBox 5"/>
          <p:cNvSpPr txBox="1"/>
          <p:nvPr/>
        </p:nvSpPr>
        <p:spPr>
          <a:xfrm>
            <a:off x="381000" y="5867400"/>
            <a:ext cx="6248400" cy="923925"/>
          </a:xfrm>
          <a:prstGeom prst="rect">
            <a:avLst/>
          </a:prstGeom>
          <a:noFill/>
          <a:ln w="9525">
            <a:noFill/>
          </a:ln>
        </p:spPr>
        <p:txBody>
          <a:bodyPr>
            <a:spAutoFit/>
          </a:bodyPr>
          <a:p>
            <a:pPr rtl="1" eaLnBrk="1" hangingPunct="1"/>
            <a:r>
              <a:rPr lang="en-US" altLang="en-US" dirty="0">
                <a:latin typeface="Garamond" panose="02020404030301010803" pitchFamily="18" charset="0"/>
              </a:rPr>
              <a:t>Neglected bilateral CDH in 2 y old pt. : the femurs are completely dislocated from the acetabulm (red) and fixed to the ischial bone (yellow).all the features of CDH are applied.</a:t>
            </a:r>
            <a:endParaRPr lang="en-US" altLang="en-US" dirty="0">
              <a:latin typeface="Garamond" panose="02020404030301010803" pitchFamily="18" charset="0"/>
            </a:endParaRPr>
          </a:p>
        </p:txBody>
      </p:sp>
      <p:cxnSp>
        <p:nvCxnSpPr>
          <p:cNvPr id="63493" name="Straight Arrow Connector 7"/>
          <p:cNvCxnSpPr/>
          <p:nvPr/>
        </p:nvCxnSpPr>
        <p:spPr>
          <a:xfrm rot="-5400000" flipV="1">
            <a:off x="5372100" y="3238500"/>
            <a:ext cx="457200" cy="228600"/>
          </a:xfrm>
          <a:prstGeom prst="straightConnector1">
            <a:avLst/>
          </a:prstGeom>
          <a:ln w="9525" cap="flat" cmpd="sng">
            <a:solidFill>
              <a:srgbClr val="FF0000"/>
            </a:solidFill>
            <a:prstDash val="solid"/>
            <a:headEnd type="none" w="med" len="med"/>
            <a:tailEnd type="arrow" w="med" len="med"/>
          </a:ln>
        </p:spPr>
      </p:cxnSp>
      <p:cxnSp>
        <p:nvCxnSpPr>
          <p:cNvPr id="63494" name="Straight Arrow Connector 9"/>
          <p:cNvCxnSpPr/>
          <p:nvPr/>
        </p:nvCxnSpPr>
        <p:spPr>
          <a:xfrm rot="5400000" flipH="1" flipV="1">
            <a:off x="1981200" y="3352800"/>
            <a:ext cx="381000" cy="381000"/>
          </a:xfrm>
          <a:prstGeom prst="straightConnector1">
            <a:avLst/>
          </a:prstGeom>
          <a:ln w="9525" cap="flat" cmpd="sng">
            <a:solidFill>
              <a:srgbClr val="FF0000"/>
            </a:solidFill>
            <a:prstDash val="solid"/>
            <a:headEnd type="none" w="med" len="med"/>
            <a:tailEnd type="arrow" w="med" len="med"/>
          </a:ln>
        </p:spPr>
      </p:cxnSp>
      <p:cxnSp>
        <p:nvCxnSpPr>
          <p:cNvPr id="63495" name="Straight Arrow Connector 11"/>
          <p:cNvCxnSpPr/>
          <p:nvPr/>
        </p:nvCxnSpPr>
        <p:spPr>
          <a:xfrm rot="-10800000" flipV="1">
            <a:off x="6096000" y="1981200"/>
            <a:ext cx="457200" cy="76200"/>
          </a:xfrm>
          <a:prstGeom prst="straightConnector1">
            <a:avLst/>
          </a:prstGeom>
          <a:ln w="9525" cap="flat" cmpd="sng">
            <a:solidFill>
              <a:srgbClr val="FFFF00"/>
            </a:solidFill>
            <a:prstDash val="solid"/>
            <a:headEnd type="none" w="med" len="med"/>
            <a:tailEnd type="arrow" w="med" len="med"/>
          </a:ln>
        </p:spPr>
      </p:cxnSp>
      <p:cxnSp>
        <p:nvCxnSpPr>
          <p:cNvPr id="63496" name="Straight Arrow Connector 13"/>
          <p:cNvCxnSpPr/>
          <p:nvPr/>
        </p:nvCxnSpPr>
        <p:spPr>
          <a:xfrm flipV="1">
            <a:off x="1219200" y="2133600"/>
            <a:ext cx="457200" cy="76200"/>
          </a:xfrm>
          <a:prstGeom prst="straightConnector1">
            <a:avLst/>
          </a:prstGeom>
          <a:ln w="9525" cap="flat" cmpd="sng">
            <a:solidFill>
              <a:srgbClr val="FFFF00"/>
            </a:solidFill>
            <a:prstDash val="solid"/>
            <a:headEnd type="none" w="med" len="med"/>
            <a:tailEnd type="arrow" w="med" len="med"/>
          </a:ln>
        </p:spPr>
      </p:cxn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4514" name="Slide Number Placeholder 3"/>
          <p:cNvSpPr txBox="1">
            <a:spLocks noGrp="1"/>
          </p:cNvSpPr>
          <p:nvPr>
            <p:ph type="sldNum" sz="quarter" idx="12"/>
          </p:nvPr>
        </p:nvSpPr>
        <p:spPr>
          <a:ln/>
        </p:spPr>
        <p:txBody>
          <a:bodyPr anchor="b" anchorCtr="0"/>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Garamond" panose="02020404030301010803" pitchFamily="18" charset="0"/>
                <a:ea typeface="+mn-ea"/>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5pPr>
          </a:lstStyle>
          <a:p>
            <a:pPr lvl="0" algn="r" eaLnBrk="1" hangingPunct="1">
              <a:buNone/>
            </a:pPr>
            <a:fld id="{9A0DB2DC-4C9A-4742-B13C-FB6460FD3503}" type="slidenum">
              <a:rPr lang="ar-SA" altLang="en-US" sz="1200" dirty="0"/>
            </a:fld>
            <a:endParaRPr lang="ar-SA" altLang="en-US" sz="1200" dirty="0"/>
          </a:p>
        </p:txBody>
      </p:sp>
      <p:pic>
        <p:nvPicPr>
          <p:cNvPr id="64515" name="Picture 2" descr="A34"/>
          <p:cNvPicPr>
            <a:picLocks noChangeAspect="1"/>
          </p:cNvPicPr>
          <p:nvPr/>
        </p:nvPicPr>
        <p:blipFill>
          <a:blip r:embed="rId1"/>
          <a:stretch>
            <a:fillRect/>
          </a:stretch>
        </p:blipFill>
        <p:spPr>
          <a:xfrm>
            <a:off x="0" y="0"/>
            <a:ext cx="9261475" cy="6991350"/>
          </a:xfrm>
          <a:prstGeom prst="rect">
            <a:avLst/>
          </a:prstGeom>
          <a:noFill/>
          <a:ln w="9525">
            <a:noFill/>
          </a:ln>
        </p:spPr>
      </p:pic>
      <p:sp>
        <p:nvSpPr>
          <p:cNvPr id="65540" name="Text Box 3"/>
          <p:cNvSpPr txBox="1">
            <a:spLocks noChangeArrowheads="1"/>
          </p:cNvSpPr>
          <p:nvPr/>
        </p:nvSpPr>
        <p:spPr bwMode="auto">
          <a:xfrm>
            <a:off x="2286000" y="1828800"/>
            <a:ext cx="4064000" cy="3019425"/>
          </a:xfrm>
          <a:prstGeom prst="rect">
            <a:avLst/>
          </a:prstGeom>
          <a:noFill/>
          <a:ln w="9525">
            <a:noFill/>
            <a:miter lim="800000"/>
          </a:ln>
          <a:effectLst>
            <a:outerShdw dist="35921" dir="2700000" algn="ctr" rotWithShape="0">
              <a:schemeClr val="tx1"/>
            </a:outerShdw>
          </a:effectLst>
        </p:spPr>
        <p:txBody>
          <a:bodyPr>
            <a:spAutoFit/>
          </a:bodyPr>
          <a:lstStyle/>
          <a:p>
            <a:pPr marR="0" algn="ctr" defTabSz="914400" eaLnBrk="1" hangingPunct="1">
              <a:spcBef>
                <a:spcPct val="50000"/>
              </a:spcBef>
              <a:buClrTx/>
              <a:buSzTx/>
              <a:buFontTx/>
              <a:buNone/>
              <a:defRPr/>
            </a:pPr>
            <a:r>
              <a:rPr kumimoji="0" lang="en-US" sz="9600" kern="1200" cap="none" spc="0" normalizeH="0" baseline="0" noProof="0" smtClean="0">
                <a:solidFill>
                  <a:srgbClr val="FF0000"/>
                </a:solidFill>
                <a:latin typeface="Staccato222 BT" pitchFamily="66" charset="0"/>
                <a:ea typeface="+mn-ea"/>
                <a:cs typeface="Times New Roman" panose="02020603050405020304" pitchFamily="18" charset="0"/>
              </a:rPr>
              <a:t>Thank You</a:t>
            </a:r>
            <a:endParaRPr kumimoji="0" lang="en-US" sz="9600" kern="1200" cap="none" spc="0" normalizeH="0" baseline="0" noProof="0" smtClean="0">
              <a:solidFill>
                <a:srgbClr val="FF0000"/>
              </a:solidFill>
              <a:latin typeface="Staccato222 BT" pitchFamily="66" charset="0"/>
              <a:ea typeface="+mn-ea"/>
              <a:cs typeface="Times New Roman" panose="02020603050405020304" pitchFamily="18" charset="0"/>
            </a:endParaRPr>
          </a:p>
        </p:txBody>
      </p:sp>
    </p:spTree>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9218" name="Rectangle 22"/>
          <p:cNvSpPr txBox="1">
            <a:spLocks noGrp="1"/>
          </p:cNvSpPr>
          <p:nvPr>
            <p:ph type="sldNum" sz="quarter" idx="4"/>
          </p:nvPr>
        </p:nvSpPr>
        <p:spPr>
          <a:ln/>
        </p:spPr>
        <p:txBody>
          <a:bodyPr anchor="b" anchorCtr="0"/>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Garamond" panose="02020404030301010803" pitchFamily="18" charset="0"/>
                <a:ea typeface="+mn-ea"/>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5pPr>
          </a:lstStyle>
          <a:p>
            <a:pPr lvl="0" algn="r" eaLnBrk="1" hangingPunct="1">
              <a:buNone/>
            </a:pPr>
            <a:fld id="{9A0DB2DC-4C9A-4742-B13C-FB6460FD3503}" type="slidenum">
              <a:rPr lang="ar-SA" altLang="en-US" sz="1200" dirty="0"/>
            </a:fld>
            <a:endParaRPr lang="ar-SA" altLang="en-US" sz="1200" dirty="0"/>
          </a:p>
        </p:txBody>
      </p:sp>
      <p:sp>
        <p:nvSpPr>
          <p:cNvPr id="2050" name="Rectangle 2"/>
          <p:cNvSpPr>
            <a:spLocks noGrp="1" noChangeArrowheads="1"/>
          </p:cNvSpPr>
          <p:nvPr>
            <p:ph type="ctrTitle" sz="quarter"/>
          </p:nvPr>
        </p:nvSpPr>
        <p:spPr>
          <a:xfrm>
            <a:off x="762000" y="228600"/>
            <a:ext cx="7848600" cy="1219200"/>
          </a:xfrm>
        </p:spPr>
        <p:txBody>
          <a:bodyPr vert="horz" wrap="square" lIns="91440" tIns="45720" rIns="91440" bIns="45720" numCol="1" anchor="b" anchorCtr="1" compatLnSpc="1"/>
          <a:lstStyle/>
          <a:p>
            <a:pPr marL="0" marR="0" lvl="0" indent="0" algn="ctr" defTabSz="914400" rtl="1" eaLnBrk="1" fontAlgn="base" latinLnBrk="0" hangingPunct="1">
              <a:lnSpc>
                <a:spcPct val="100000"/>
              </a:lnSpc>
              <a:spcBef>
                <a:spcPct val="0"/>
              </a:spcBef>
              <a:spcAft>
                <a:spcPct val="0"/>
              </a:spcAft>
              <a:buClrTx/>
              <a:buSzTx/>
              <a:buFontTx/>
              <a:buNone/>
              <a:defRPr/>
            </a:pPr>
            <a:r>
              <a:rPr kumimoji="0" lang="en-US" sz="4400" b="1" i="0" u="none" strike="noStrike" kern="0" cap="none" spc="0" normalizeH="0" baseline="0" noProof="0" dirty="0" smtClean="0">
                <a:ln>
                  <a:noFill/>
                </a:ln>
                <a:solidFill>
                  <a:srgbClr val="D49B34"/>
                </a:solidFill>
                <a:effectLst>
                  <a:outerShdw blurRad="38100" dist="38100" dir="2700000" algn="tl">
                    <a:srgbClr val="000000"/>
                  </a:outerShdw>
                </a:effectLst>
                <a:uLnTx/>
                <a:uFillTx/>
                <a:latin typeface="+mj-lt"/>
                <a:ea typeface="+mj-ea"/>
                <a:cs typeface="+mj-cs"/>
              </a:rPr>
              <a:t>Transient </a:t>
            </a:r>
            <a:r>
              <a:rPr kumimoji="0" lang="en-US" sz="4400" b="1" i="0" u="none" strike="noStrike" kern="0" cap="none" spc="0" normalizeH="0" baseline="0" noProof="0" dirty="0" err="1" smtClean="0">
                <a:ln>
                  <a:noFill/>
                </a:ln>
                <a:solidFill>
                  <a:srgbClr val="D49B34"/>
                </a:solidFill>
                <a:effectLst>
                  <a:outerShdw blurRad="38100" dist="38100" dir="2700000" algn="tl">
                    <a:srgbClr val="000000"/>
                  </a:outerShdw>
                </a:effectLst>
                <a:uLnTx/>
                <a:uFillTx/>
                <a:latin typeface="+mj-lt"/>
                <a:ea typeface="+mj-ea"/>
                <a:cs typeface="+mj-cs"/>
              </a:rPr>
              <a:t>tachypnea</a:t>
            </a:r>
            <a:r>
              <a:rPr kumimoji="0" lang="en-US" sz="4400" b="1" i="0" u="none" strike="noStrike" kern="0" cap="none" spc="0" normalizeH="0" baseline="0" noProof="0" dirty="0" smtClean="0">
                <a:ln>
                  <a:noFill/>
                </a:ln>
                <a:solidFill>
                  <a:srgbClr val="D49B34"/>
                </a:solidFill>
                <a:effectLst>
                  <a:outerShdw blurRad="38100" dist="38100" dir="2700000" algn="tl">
                    <a:srgbClr val="000000"/>
                  </a:outerShdw>
                </a:effectLst>
                <a:uLnTx/>
                <a:uFillTx/>
                <a:latin typeface="+mj-lt"/>
                <a:ea typeface="+mj-ea"/>
                <a:cs typeface="+mj-cs"/>
              </a:rPr>
              <a:t> of the newborn </a:t>
            </a:r>
            <a:r>
              <a:rPr kumimoji="0" lang="en-US" sz="4000" b="1" i="0" u="none" strike="noStrike" kern="0" cap="none" spc="0" normalizeH="0" baseline="0" noProof="0" dirty="0" smtClean="0">
                <a:ln>
                  <a:noFill/>
                </a:ln>
                <a:solidFill>
                  <a:srgbClr val="D49B34"/>
                </a:solidFill>
                <a:effectLst>
                  <a:outerShdw blurRad="38100" dist="38100" dir="2700000" algn="tl">
                    <a:srgbClr val="000000"/>
                  </a:outerShdw>
                </a:effectLst>
                <a:uLnTx/>
                <a:uFillTx/>
                <a:latin typeface="+mj-lt"/>
                <a:ea typeface="+mj-ea"/>
                <a:cs typeface="+mj-cs"/>
              </a:rPr>
              <a:t>(TTN)</a:t>
            </a:r>
            <a:r>
              <a:rPr kumimoji="0" lang="en-US" sz="4000" b="1" i="0" u="none" strike="noStrike" kern="0" cap="none" spc="0" normalizeH="0" baseline="0" noProof="0" dirty="0" smtClean="0">
                <a:ln>
                  <a:noFill/>
                </a:ln>
                <a:solidFill>
                  <a:schemeClr val="tx2"/>
                </a:solidFill>
                <a:effectLst>
                  <a:outerShdw blurRad="38100" dist="38100" dir="2700000" algn="tl">
                    <a:srgbClr val="000000"/>
                  </a:outerShdw>
                </a:effectLst>
                <a:uLnTx/>
                <a:uFillTx/>
                <a:latin typeface="+mj-lt"/>
                <a:ea typeface="+mj-ea"/>
                <a:cs typeface="+mj-cs"/>
              </a:rPr>
              <a:t> </a:t>
            </a:r>
            <a:endParaRPr kumimoji="0" lang="en-US" sz="4000" b="1" i="0" u="none" strike="noStrike" kern="0" cap="none" spc="0" normalizeH="0" baseline="0" noProof="0" dirty="0" smtClean="0">
              <a:ln>
                <a:noFill/>
              </a:ln>
              <a:solidFill>
                <a:schemeClr val="tx2"/>
              </a:solidFill>
              <a:effectLst>
                <a:outerShdw blurRad="38100" dist="38100" dir="2700000" algn="tl">
                  <a:srgbClr val="000000"/>
                </a:outerShdw>
              </a:effectLst>
              <a:uLnTx/>
              <a:uFillTx/>
              <a:latin typeface="+mj-lt"/>
              <a:ea typeface="+mj-ea"/>
              <a:cs typeface="+mj-cs"/>
            </a:endParaRPr>
          </a:p>
        </p:txBody>
      </p:sp>
      <p:sp>
        <p:nvSpPr>
          <p:cNvPr id="2051" name="Rectangle 3"/>
          <p:cNvSpPr>
            <a:spLocks noGrp="1" noChangeArrowheads="1"/>
          </p:cNvSpPr>
          <p:nvPr>
            <p:ph type="subTitle" sz="quarter" idx="1"/>
          </p:nvPr>
        </p:nvSpPr>
        <p:spPr>
          <a:xfrm>
            <a:off x="152400" y="1447800"/>
            <a:ext cx="8991600" cy="5105400"/>
          </a:xfrm>
        </p:spPr>
        <p:txBody>
          <a:bodyPr vert="horz" wrap="square" lIns="91440" tIns="45720" rIns="91440" bIns="45720" numCol="1" anchor="t" anchorCtr="0" compatLnSpc="1"/>
          <a:lstStyle/>
          <a:p>
            <a:pPr marL="0" marR="0" lvl="0" indent="0" algn="l" defTabSz="914400" rtl="0" eaLnBrk="1" fontAlgn="base" latinLnBrk="0" hangingPunct="1">
              <a:lnSpc>
                <a:spcPct val="100000"/>
              </a:lnSpc>
              <a:spcBef>
                <a:spcPct val="20000"/>
              </a:spcBef>
              <a:spcAft>
                <a:spcPct val="0"/>
              </a:spcAft>
              <a:buClr>
                <a:schemeClr val="hlink"/>
              </a:buClr>
              <a:buSzTx/>
              <a:buFontTx/>
              <a:buChar char="•"/>
              <a:defRPr/>
            </a:pPr>
            <a:r>
              <a:rPr kumimoji="0" lang="en-US" sz="2400" b="1" i="0" u="none" strike="noStrike" kern="0" cap="none" spc="0" normalizeH="0" baseline="0" noProof="0" smtClean="0">
                <a:ln>
                  <a:noFill/>
                </a:ln>
                <a:solidFill>
                  <a:schemeClr val="tx1"/>
                </a:solidFill>
                <a:effectLst>
                  <a:outerShdw blurRad="38100" dist="38100" dir="2700000" algn="tl">
                    <a:srgbClr val="000000"/>
                  </a:outerShdw>
                </a:effectLst>
                <a:uLnTx/>
                <a:uFillTx/>
                <a:latin typeface="+mn-lt"/>
                <a:ea typeface="+mn-ea"/>
                <a:cs typeface="+mn-cs"/>
              </a:rPr>
              <a:t> </a:t>
            </a:r>
            <a:r>
              <a:rPr kumimoji="0" lang="en-US" sz="2800" b="1" i="0" u="none" strike="noStrike" kern="0" cap="none" spc="0" normalizeH="0" baseline="0" noProof="0" smtClean="0">
                <a:ln>
                  <a:noFill/>
                </a:ln>
                <a:solidFill>
                  <a:schemeClr val="tx1"/>
                </a:solidFill>
                <a:effectLst>
                  <a:outerShdw blurRad="38100" dist="38100" dir="2700000" algn="tl">
                    <a:srgbClr val="000000"/>
                  </a:outerShdw>
                </a:effectLst>
                <a:uLnTx/>
                <a:uFillTx/>
                <a:latin typeface="+mn-lt"/>
                <a:ea typeface="+mn-ea"/>
                <a:cs typeface="+mn-cs"/>
              </a:rPr>
              <a:t>TTN</a:t>
            </a:r>
            <a:r>
              <a:rPr kumimoji="0" lang="en-US" sz="3200" b="0" i="0" u="none" strike="noStrike" kern="0" cap="none" spc="0" normalizeH="0" baseline="0" noProof="0" smtClean="0">
                <a:ln>
                  <a:noFill/>
                </a:ln>
                <a:solidFill>
                  <a:schemeClr val="tx1"/>
                </a:solidFill>
                <a:effectLst>
                  <a:outerShdw blurRad="38100" dist="38100" dir="2700000" algn="tl">
                    <a:srgbClr val="000000"/>
                  </a:outerShdw>
                </a:effectLst>
                <a:uLnTx/>
                <a:uFillTx/>
                <a:latin typeface="+mn-lt"/>
                <a:ea typeface="+mn-ea"/>
                <a:cs typeface="+mn-cs"/>
              </a:rPr>
              <a:t> is a cause of respiratory distress in the newborn                                                                                                                                                                                                                                 that occurs in full-term infants within 6 hours of birth                                  and resolve by 3 days.                                                                                      </a:t>
            </a:r>
            <a:endParaRPr kumimoji="0" lang="en-US" sz="3200" b="0" i="0" u="none" strike="noStrike" kern="0" cap="none" spc="0" normalizeH="0" baseline="0" noProof="0" smtClean="0">
              <a:ln>
                <a:noFill/>
              </a:ln>
              <a:solidFill>
                <a:schemeClr val="tx1"/>
              </a:solidFill>
              <a:effectLst>
                <a:outerShdw blurRad="38100" dist="38100" dir="2700000" algn="tl">
                  <a:srgbClr val="000000"/>
                </a:outerShdw>
              </a:effectLst>
              <a:uLnTx/>
              <a:uFillTx/>
              <a:latin typeface="+mn-lt"/>
              <a:ea typeface="+mn-ea"/>
              <a:cs typeface="+mn-cs"/>
            </a:endParaRPr>
          </a:p>
          <a:p>
            <a:pPr marL="0" marR="0" lvl="0" indent="0" algn="l" defTabSz="914400" rtl="0" eaLnBrk="1" fontAlgn="base" latinLnBrk="0" hangingPunct="1">
              <a:lnSpc>
                <a:spcPct val="100000"/>
              </a:lnSpc>
              <a:spcBef>
                <a:spcPct val="20000"/>
              </a:spcBef>
              <a:spcAft>
                <a:spcPct val="0"/>
              </a:spcAft>
              <a:buClr>
                <a:schemeClr val="hlink"/>
              </a:buClr>
              <a:buSzTx/>
              <a:buFontTx/>
              <a:buChar char="•"/>
              <a:defRPr/>
            </a:pPr>
            <a:r>
              <a:rPr kumimoji="0" lang="en-US" sz="3200" b="0" i="0" u="none" strike="noStrike" kern="0" cap="none" spc="0" normalizeH="0" baseline="0" noProof="0" smtClean="0">
                <a:ln>
                  <a:noFill/>
                </a:ln>
                <a:solidFill>
                  <a:schemeClr val="tx1"/>
                </a:solidFill>
                <a:effectLst>
                  <a:outerShdw blurRad="38100" dist="38100" dir="2700000" algn="tl">
                    <a:srgbClr val="000000"/>
                  </a:outerShdw>
                </a:effectLst>
                <a:uLnTx/>
                <a:uFillTx/>
                <a:latin typeface="+mn-lt"/>
                <a:ea typeface="+mn-ea"/>
                <a:cs typeface="+mn-cs"/>
              </a:rPr>
              <a:t> The etiology is due to retained fetal fluid in the lungs                                                                                                                            (Wet lung).</a:t>
            </a:r>
            <a:endParaRPr kumimoji="0" lang="en-US" sz="3200" b="0" i="0" u="none" strike="noStrike" kern="0" cap="none" spc="0" normalizeH="0" baseline="0" noProof="0" smtClean="0">
              <a:ln>
                <a:noFill/>
              </a:ln>
              <a:solidFill>
                <a:schemeClr val="tx1"/>
              </a:solidFill>
              <a:effectLst>
                <a:outerShdw blurRad="38100" dist="38100" dir="2700000" algn="tl">
                  <a:srgbClr val="000000"/>
                </a:outerShdw>
              </a:effectLst>
              <a:uLnTx/>
              <a:uFillTx/>
              <a:latin typeface="+mn-lt"/>
              <a:ea typeface="+mn-ea"/>
              <a:cs typeface="+mn-cs"/>
            </a:endParaRPr>
          </a:p>
          <a:p>
            <a:pPr marL="0" marR="0" lvl="0" indent="0" algn="l" defTabSz="914400" rtl="0" eaLnBrk="1" fontAlgn="base" latinLnBrk="0" hangingPunct="1">
              <a:lnSpc>
                <a:spcPct val="100000"/>
              </a:lnSpc>
              <a:spcBef>
                <a:spcPct val="20000"/>
              </a:spcBef>
              <a:spcAft>
                <a:spcPct val="0"/>
              </a:spcAft>
              <a:buClr>
                <a:schemeClr val="hlink"/>
              </a:buClr>
              <a:buSzTx/>
              <a:buFontTx/>
              <a:buNone/>
              <a:defRPr/>
            </a:pPr>
            <a:r>
              <a:rPr kumimoji="0" lang="en-US" sz="2400" b="1" i="0" u="none" strike="noStrike" kern="0" cap="none" spc="0" normalizeH="0" baseline="0" noProof="0" smtClean="0">
                <a:ln>
                  <a:noFill/>
                </a:ln>
                <a:solidFill>
                  <a:schemeClr val="tx1"/>
                </a:solidFill>
                <a:effectLst>
                  <a:outerShdw blurRad="38100" dist="38100" dir="2700000" algn="tl">
                    <a:srgbClr val="000000"/>
                  </a:outerShdw>
                </a:effectLst>
                <a:uLnTx/>
                <a:uFillTx/>
                <a:latin typeface="+mn-lt"/>
                <a:ea typeface="+mn-ea"/>
                <a:cs typeface="+mn-cs"/>
              </a:rPr>
              <a:t> </a:t>
            </a:r>
            <a:r>
              <a:rPr kumimoji="0" lang="en-US" sz="3200" b="1" i="0" u="sng" strike="noStrike" kern="0" cap="none" spc="0" normalizeH="0" baseline="0" noProof="0" smtClean="0">
                <a:ln>
                  <a:noFill/>
                </a:ln>
                <a:solidFill>
                  <a:schemeClr val="folHlink"/>
                </a:solidFill>
                <a:effectLst>
                  <a:outerShdw blurRad="38100" dist="38100" dir="2700000" algn="tl">
                    <a:srgbClr val="000000"/>
                  </a:outerShdw>
                </a:effectLst>
                <a:uLnTx/>
                <a:uFillTx/>
                <a:latin typeface="+mn-lt"/>
                <a:ea typeface="+mn-ea"/>
                <a:cs typeface="+mn-cs"/>
              </a:rPr>
              <a:t>On chest film:</a:t>
            </a:r>
            <a:endParaRPr kumimoji="0" lang="en-US" sz="3200" b="1" i="0" u="sng" strike="noStrike" kern="0" cap="none" spc="0" normalizeH="0" baseline="0" noProof="0" smtClean="0">
              <a:ln>
                <a:noFill/>
              </a:ln>
              <a:solidFill>
                <a:schemeClr val="folHlink"/>
              </a:solidFill>
              <a:effectLst>
                <a:outerShdw blurRad="38100" dist="38100" dir="2700000" algn="tl">
                  <a:srgbClr val="000000"/>
                </a:outerShdw>
              </a:effectLst>
              <a:uLnTx/>
              <a:uFillTx/>
              <a:latin typeface="+mn-lt"/>
              <a:ea typeface="+mn-ea"/>
              <a:cs typeface="+mn-cs"/>
            </a:endParaRPr>
          </a:p>
          <a:p>
            <a:pPr marL="0" marR="0" lvl="0" indent="0" algn="l" defTabSz="914400" rtl="0" eaLnBrk="1" fontAlgn="base" latinLnBrk="0" hangingPunct="1">
              <a:lnSpc>
                <a:spcPct val="100000"/>
              </a:lnSpc>
              <a:spcBef>
                <a:spcPct val="20000"/>
              </a:spcBef>
              <a:spcAft>
                <a:spcPct val="0"/>
              </a:spcAft>
              <a:buClr>
                <a:schemeClr val="hlink"/>
              </a:buClr>
              <a:buSzTx/>
              <a:buFont typeface="Wingdings" panose="05000000000000000000" pitchFamily="2" charset="2"/>
              <a:buChar char="q"/>
              <a:defRPr/>
            </a:pPr>
            <a:r>
              <a:rPr kumimoji="0" lang="en-US" sz="2800" b="0" i="0" u="none" strike="noStrike" kern="0" cap="none" spc="0" normalizeH="0" baseline="0" noProof="0" smtClean="0">
                <a:ln>
                  <a:noFill/>
                </a:ln>
                <a:solidFill>
                  <a:schemeClr val="tx1"/>
                </a:solidFill>
                <a:effectLst>
                  <a:outerShdw blurRad="38100" dist="38100" dir="2700000" algn="tl">
                    <a:srgbClr val="000000"/>
                  </a:outerShdw>
                </a:effectLst>
                <a:uLnTx/>
                <a:uFillTx/>
                <a:latin typeface="+mn-lt"/>
                <a:ea typeface="+mn-ea"/>
                <a:cs typeface="+mn-cs"/>
              </a:rPr>
              <a:t> </a:t>
            </a:r>
            <a:r>
              <a:rPr kumimoji="0" lang="en-US" sz="3200" b="0" i="0" u="none" strike="noStrike" kern="0" cap="none" spc="0" normalizeH="0" baseline="0" noProof="0" smtClean="0">
                <a:ln>
                  <a:noFill/>
                </a:ln>
                <a:solidFill>
                  <a:schemeClr val="tx1"/>
                </a:solidFill>
                <a:effectLst>
                  <a:outerShdw blurRad="38100" dist="38100" dir="2700000" algn="tl">
                    <a:srgbClr val="000000"/>
                  </a:outerShdw>
                </a:effectLst>
                <a:uLnTx/>
                <a:uFillTx/>
                <a:latin typeface="+mn-lt"/>
                <a:ea typeface="+mn-ea"/>
                <a:cs typeface="+mn-cs"/>
              </a:rPr>
              <a:t>There is increased vascular and interstitial marking.</a:t>
            </a:r>
            <a:endParaRPr kumimoji="0" lang="en-US" sz="3200" b="0" i="0" u="none" strike="noStrike" kern="0" cap="none" spc="0" normalizeH="0" baseline="0" noProof="0" smtClean="0">
              <a:ln>
                <a:noFill/>
              </a:ln>
              <a:solidFill>
                <a:schemeClr val="tx1"/>
              </a:solidFill>
              <a:effectLst>
                <a:outerShdw blurRad="38100" dist="38100" dir="2700000" algn="tl">
                  <a:srgbClr val="000000"/>
                </a:outerShdw>
              </a:effectLst>
              <a:uLnTx/>
              <a:uFillTx/>
              <a:latin typeface="+mn-lt"/>
              <a:ea typeface="+mn-ea"/>
              <a:cs typeface="+mn-cs"/>
            </a:endParaRPr>
          </a:p>
          <a:p>
            <a:pPr marL="0" marR="0" lvl="0" indent="0" algn="l" defTabSz="914400" rtl="0" eaLnBrk="1" fontAlgn="base" latinLnBrk="0" hangingPunct="1">
              <a:lnSpc>
                <a:spcPct val="100000"/>
              </a:lnSpc>
              <a:spcBef>
                <a:spcPct val="20000"/>
              </a:spcBef>
              <a:spcAft>
                <a:spcPct val="0"/>
              </a:spcAft>
              <a:buClr>
                <a:schemeClr val="hlink"/>
              </a:buClr>
              <a:buSzTx/>
              <a:buFont typeface="Wingdings" panose="05000000000000000000" pitchFamily="2" charset="2"/>
              <a:buChar char="q"/>
              <a:defRPr/>
            </a:pPr>
            <a:r>
              <a:rPr kumimoji="0" lang="en-US" sz="3200" b="0" i="0" u="none" strike="noStrike" kern="0" cap="none" spc="0" normalizeH="0" baseline="0" noProof="0" smtClean="0">
                <a:ln>
                  <a:noFill/>
                </a:ln>
                <a:solidFill>
                  <a:schemeClr val="tx1"/>
                </a:solidFill>
                <a:effectLst>
                  <a:outerShdw blurRad="38100" dist="38100" dir="2700000" algn="tl">
                    <a:srgbClr val="000000"/>
                  </a:outerShdw>
                </a:effectLst>
                <a:uLnTx/>
                <a:uFillTx/>
                <a:latin typeface="+mn-lt"/>
                <a:ea typeface="+mn-ea"/>
                <a:cs typeface="+mn-cs"/>
              </a:rPr>
              <a:t> The lungs are usually mildly hyperinflated</a:t>
            </a:r>
            <a:r>
              <a:rPr kumimoji="0" lang="en-US" sz="2800" b="0" i="0" u="none" strike="noStrike" kern="0" cap="none" spc="0" normalizeH="0" baseline="0" noProof="0" smtClean="0">
                <a:ln>
                  <a:noFill/>
                </a:ln>
                <a:solidFill>
                  <a:schemeClr val="tx1"/>
                </a:solidFill>
                <a:effectLst>
                  <a:outerShdw blurRad="38100" dist="38100" dir="2700000" algn="tl">
                    <a:srgbClr val="000000"/>
                  </a:outerShdw>
                </a:effectLst>
                <a:uLnTx/>
                <a:uFillTx/>
                <a:latin typeface="+mn-lt"/>
                <a:ea typeface="+mn-ea"/>
                <a:cs typeface="+mn-cs"/>
              </a:rPr>
              <a:t> .  </a:t>
            </a:r>
            <a:endParaRPr kumimoji="0" lang="en-US" sz="2800" b="0" i="0" u="none" strike="noStrike" kern="0" cap="none" spc="0" normalizeH="0" baseline="0" noProof="0" smtClean="0">
              <a:ln>
                <a:noFill/>
              </a:ln>
              <a:solidFill>
                <a:schemeClr val="tx1"/>
              </a:solidFill>
              <a:effectLst>
                <a:outerShdw blurRad="38100" dist="38100" dir="2700000" algn="tl">
                  <a:srgbClr val="000000"/>
                </a:outerShdw>
              </a:effectLst>
              <a:uLnTx/>
              <a:uFillTx/>
              <a:latin typeface="+mn-lt"/>
              <a:ea typeface="+mn-ea"/>
              <a:cs typeface="+mn-cs"/>
            </a:endParaRPr>
          </a:p>
          <a:p>
            <a:pPr marL="0" marR="0" lvl="0" indent="0" algn="l" defTabSz="914400" rtl="1" eaLnBrk="1" fontAlgn="base" latinLnBrk="0" hangingPunct="1">
              <a:lnSpc>
                <a:spcPct val="100000"/>
              </a:lnSpc>
              <a:spcBef>
                <a:spcPct val="20000"/>
              </a:spcBef>
              <a:spcAft>
                <a:spcPct val="0"/>
              </a:spcAft>
              <a:buClr>
                <a:schemeClr val="hlink"/>
              </a:buClr>
              <a:buSzTx/>
              <a:buFontTx/>
              <a:buNone/>
              <a:defRPr/>
            </a:pPr>
            <a:r>
              <a:rPr kumimoji="0" lang="en-US" sz="2800" b="0" i="0" u="none" strike="noStrike" kern="0" cap="none" spc="0" normalizeH="0" baseline="0" noProof="0" smtClean="0">
                <a:ln>
                  <a:noFill/>
                </a:ln>
                <a:solidFill>
                  <a:schemeClr val="tx1"/>
                </a:solidFill>
                <a:effectLst>
                  <a:outerShdw blurRad="38100" dist="38100" dir="2700000" algn="tl">
                    <a:srgbClr val="000000"/>
                  </a:outerShdw>
                </a:effectLst>
                <a:uLnTx/>
                <a:uFillTx/>
                <a:latin typeface="+mn-lt"/>
                <a:ea typeface="+mn-ea"/>
                <a:cs typeface="+mn-cs"/>
              </a:rPr>
              <a:t> </a:t>
            </a:r>
            <a:endParaRPr kumimoji="0" lang="en-US" sz="2800" b="0" i="0" u="none" strike="noStrike" kern="0" cap="none" spc="0" normalizeH="0" baseline="0" noProof="0" smtClean="0">
              <a:ln>
                <a:noFill/>
              </a:ln>
              <a:solidFill>
                <a:schemeClr val="tx1"/>
              </a:solidFill>
              <a:effectLst>
                <a:outerShdw blurRad="38100" dist="38100" dir="2700000" algn="tl">
                  <a:srgbClr val="000000"/>
                </a:outerShdw>
              </a:effectLst>
              <a:uLnTx/>
              <a:uFillTx/>
              <a:latin typeface="+mn-lt"/>
              <a:ea typeface="+mn-ea"/>
              <a:cs typeface="+mn-cs"/>
            </a:endParaRPr>
          </a:p>
        </p:txBody>
      </p:sp>
      <p:sp>
        <p:nvSpPr>
          <p:cNvPr id="7" name="&quot;No&quot; Symbol 6"/>
          <p:cNvSpPr/>
          <p:nvPr/>
        </p:nvSpPr>
        <p:spPr bwMode="auto">
          <a:xfrm>
            <a:off x="7848600" y="381000"/>
            <a:ext cx="1143000" cy="1066800"/>
          </a:xfrm>
          <a:prstGeom prst="noSmoking">
            <a:avLst/>
          </a:prstGeom>
          <a:solidFill>
            <a:srgbClr val="FF0000"/>
          </a:solidFill>
          <a:ln w="9525" cap="flat" cmpd="sng" algn="ctr">
            <a:solidFill>
              <a:srgbClr val="FF0000"/>
            </a:solidFill>
            <a:prstDash val="solid"/>
            <a:round/>
            <a:headEnd type="none" w="med" len="med"/>
            <a:tailEnd type="none" w="med" len="med"/>
          </a:ln>
          <a:effectLst/>
        </p:spPr>
        <p:txBody>
          <a:bodyPr/>
          <a:lstStyle/>
          <a:p>
            <a:pPr marL="0" marR="0" lvl="0" indent="0" algn="r" defTabSz="914400" rtl="1" eaLnBrk="1" fontAlgn="base"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chemeClr val="tx1"/>
              </a:solidFill>
              <a:effectLst/>
              <a:uLnTx/>
              <a:uFillTx/>
              <a:latin typeface="Garamond" panose="02020404030301010803" pitchFamily="18" charset="0"/>
              <a:ea typeface="+mn-ea"/>
              <a:cs typeface="Arial" panose="020B0604020202020204" pitchFamily="34" charset="0"/>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0242" name="Slide Number Placeholder 6"/>
          <p:cNvSpPr txBox="1">
            <a:spLocks noGrp="1"/>
          </p:cNvSpPr>
          <p:nvPr>
            <p:ph type="sldNum" sz="quarter" idx="12"/>
          </p:nvPr>
        </p:nvSpPr>
        <p:spPr>
          <a:ln/>
        </p:spPr>
        <p:txBody>
          <a:bodyPr anchor="b" anchorCtr="0"/>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Garamond" panose="02020404030301010803" pitchFamily="18" charset="0"/>
                <a:ea typeface="+mn-ea"/>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5pPr>
          </a:lstStyle>
          <a:p>
            <a:pPr lvl="0" algn="r" eaLnBrk="1" hangingPunct="1">
              <a:buNone/>
            </a:pPr>
            <a:fld id="{9A0DB2DC-4C9A-4742-B13C-FB6460FD3503}" type="slidenum">
              <a:rPr lang="ar-SA" altLang="en-US" sz="1200" dirty="0"/>
            </a:fld>
            <a:endParaRPr lang="ar-SA" altLang="en-US" sz="1200" dirty="0"/>
          </a:p>
        </p:txBody>
      </p:sp>
      <p:pic>
        <p:nvPicPr>
          <p:cNvPr id="10243" name="Picture 5" descr="400400TTN1"/>
          <p:cNvPicPr>
            <a:picLocks noGrp="1" noChangeAspect="1"/>
          </p:cNvPicPr>
          <p:nvPr>
            <p:ph sz="half" idx="1"/>
          </p:nvPr>
        </p:nvPicPr>
        <p:blipFill>
          <a:blip r:embed="rId1"/>
          <a:srcRect/>
          <a:stretch>
            <a:fillRect/>
          </a:stretch>
        </p:blipFill>
        <p:spPr>
          <a:xfrm>
            <a:off x="0" y="838200"/>
            <a:ext cx="4953000" cy="4648200"/>
          </a:xfrm>
          <a:ln/>
        </p:spPr>
      </p:pic>
      <p:pic>
        <p:nvPicPr>
          <p:cNvPr id="10244" name="Picture 8" descr="402402TTN3"/>
          <p:cNvPicPr>
            <a:picLocks noGrp="1" noChangeAspect="1"/>
          </p:cNvPicPr>
          <p:nvPr>
            <p:ph sz="half" idx="2"/>
          </p:nvPr>
        </p:nvPicPr>
        <p:blipFill>
          <a:blip r:embed="rId2"/>
          <a:srcRect/>
          <a:stretch>
            <a:fillRect/>
          </a:stretch>
        </p:blipFill>
        <p:spPr>
          <a:xfrm>
            <a:off x="4800600" y="1295400"/>
            <a:ext cx="4572000" cy="3886200"/>
          </a:xfrm>
          <a:ln/>
        </p:spPr>
      </p:pic>
      <p:sp>
        <p:nvSpPr>
          <p:cNvPr id="7" name="&quot;No&quot; Symbol 6"/>
          <p:cNvSpPr/>
          <p:nvPr/>
        </p:nvSpPr>
        <p:spPr bwMode="auto">
          <a:xfrm>
            <a:off x="7696200" y="152400"/>
            <a:ext cx="1143000" cy="1066800"/>
          </a:xfrm>
          <a:prstGeom prst="noSmoking">
            <a:avLst/>
          </a:prstGeom>
          <a:solidFill>
            <a:srgbClr val="FF0000"/>
          </a:solidFill>
          <a:ln w="9525" cap="flat" cmpd="sng" algn="ctr">
            <a:solidFill>
              <a:srgbClr val="FF0000"/>
            </a:solidFill>
            <a:prstDash val="solid"/>
            <a:round/>
            <a:headEnd type="none" w="med" len="med"/>
            <a:tailEnd type="none" w="med" len="med"/>
          </a:ln>
          <a:effectLst/>
        </p:spPr>
        <p:txBody>
          <a:bodyPr/>
          <a:lstStyle/>
          <a:p>
            <a:pPr marL="0" marR="0" lvl="0" indent="0" algn="r" defTabSz="914400" rtl="1" eaLnBrk="1" fontAlgn="base"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chemeClr val="tx1"/>
              </a:solidFill>
              <a:effectLst/>
              <a:uLnTx/>
              <a:uFillTx/>
              <a:latin typeface="Garamond" panose="02020404030301010803" pitchFamily="18" charset="0"/>
              <a:ea typeface="+mn-ea"/>
              <a:cs typeface="Arial" panose="020B0604020202020204" pitchFamily="34" charset="0"/>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1266" name="Slide Number Placeholder 5"/>
          <p:cNvSpPr txBox="1">
            <a:spLocks noGrp="1"/>
          </p:cNvSpPr>
          <p:nvPr>
            <p:ph type="sldNum" sz="quarter" idx="12"/>
          </p:nvPr>
        </p:nvSpPr>
        <p:spPr>
          <a:ln/>
        </p:spPr>
        <p:txBody>
          <a:bodyPr anchor="b" anchorCtr="0"/>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Garamond" panose="02020404030301010803" pitchFamily="18" charset="0"/>
                <a:ea typeface="+mn-ea"/>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5pPr>
          </a:lstStyle>
          <a:p>
            <a:pPr lvl="0" algn="r" eaLnBrk="1" hangingPunct="1">
              <a:buNone/>
            </a:pPr>
            <a:fld id="{9A0DB2DC-4C9A-4742-B13C-FB6460FD3503}" type="slidenum">
              <a:rPr lang="ar-SA" altLang="en-US" sz="1200" dirty="0"/>
            </a:fld>
            <a:endParaRPr lang="ar-SA" altLang="en-US" sz="1200" dirty="0"/>
          </a:p>
        </p:txBody>
      </p:sp>
      <p:sp>
        <p:nvSpPr>
          <p:cNvPr id="3074" name="Rectangle 2"/>
          <p:cNvSpPr>
            <a:spLocks noGrp="1" noChangeArrowheads="1"/>
          </p:cNvSpPr>
          <p:nvPr>
            <p:ph type="title"/>
          </p:nvPr>
        </p:nvSpPr>
        <p:spPr>
          <a:xfrm>
            <a:off x="457200" y="-76200"/>
            <a:ext cx="8229600" cy="1143000"/>
          </a:xfrm>
        </p:spPr>
        <p:txBody>
          <a:bodyPr vert="horz" wrap="square" lIns="91440" tIns="45720" rIns="91440" bIns="45720" numCol="1" anchor="ctr" anchorCtr="1" compatLnSpc="1"/>
          <a:lstStyle/>
          <a:p>
            <a:pPr marL="0" marR="0" lvl="0" indent="0" algn="ctr" defTabSz="914400" rtl="1" eaLnBrk="1" fontAlgn="base" latinLnBrk="0" hangingPunct="1">
              <a:lnSpc>
                <a:spcPct val="100000"/>
              </a:lnSpc>
              <a:spcBef>
                <a:spcPct val="0"/>
              </a:spcBef>
              <a:spcAft>
                <a:spcPct val="0"/>
              </a:spcAft>
              <a:buClrTx/>
              <a:buSzTx/>
              <a:buFontTx/>
              <a:buNone/>
              <a:defRPr/>
            </a:pPr>
            <a:r>
              <a:rPr kumimoji="0" lang="en-US" sz="4800" b="1" i="0" u="none" strike="noStrike" kern="0" cap="none" spc="0" normalizeH="0" baseline="0" noProof="0" dirty="0" smtClean="0">
                <a:ln>
                  <a:noFill/>
                </a:ln>
                <a:solidFill>
                  <a:srgbClr val="D49B34"/>
                </a:solidFill>
                <a:effectLst>
                  <a:outerShdw blurRad="38100" dist="38100" dir="2700000" algn="tl">
                    <a:srgbClr val="000000"/>
                  </a:outerShdw>
                </a:effectLst>
                <a:uLnTx/>
                <a:uFillTx/>
                <a:latin typeface="+mj-lt"/>
                <a:ea typeface="+mj-ea"/>
                <a:cs typeface="+mj-cs"/>
              </a:rPr>
              <a:t>Hyaline membrane disease</a:t>
            </a:r>
            <a:r>
              <a:rPr kumimoji="0" lang="en-US" sz="4400" b="1" i="0" u="none" strike="noStrike" kern="0" cap="none" spc="0" normalizeH="0" baseline="0" noProof="0" dirty="0" smtClean="0">
                <a:ln>
                  <a:noFill/>
                </a:ln>
                <a:solidFill>
                  <a:schemeClr val="tx2"/>
                </a:solidFill>
                <a:effectLst>
                  <a:outerShdw blurRad="38100" dist="38100" dir="2700000" algn="tl">
                    <a:srgbClr val="000000"/>
                  </a:outerShdw>
                </a:effectLst>
                <a:uLnTx/>
                <a:uFillTx/>
                <a:latin typeface="+mj-lt"/>
                <a:ea typeface="+mj-ea"/>
                <a:cs typeface="+mj-cs"/>
              </a:rPr>
              <a:t> </a:t>
            </a:r>
            <a:endParaRPr kumimoji="0" lang="en-US" sz="4400" b="1" i="0" u="none" strike="noStrike" kern="0" cap="none" spc="0" normalizeH="0" baseline="0" noProof="0" dirty="0" smtClean="0">
              <a:ln>
                <a:noFill/>
              </a:ln>
              <a:solidFill>
                <a:schemeClr val="tx2"/>
              </a:solidFill>
              <a:effectLst>
                <a:outerShdw blurRad="38100" dist="38100" dir="2700000" algn="tl">
                  <a:srgbClr val="000000"/>
                </a:outerShdw>
              </a:effectLst>
              <a:uLnTx/>
              <a:uFillTx/>
              <a:latin typeface="+mj-lt"/>
              <a:ea typeface="+mj-ea"/>
              <a:cs typeface="+mj-cs"/>
            </a:endParaRPr>
          </a:p>
        </p:txBody>
      </p:sp>
      <p:sp>
        <p:nvSpPr>
          <p:cNvPr id="3075" name="Rectangle 3"/>
          <p:cNvSpPr>
            <a:spLocks noGrp="1" noChangeArrowheads="1"/>
          </p:cNvSpPr>
          <p:nvPr>
            <p:ph idx="1"/>
          </p:nvPr>
        </p:nvSpPr>
        <p:spPr>
          <a:xfrm>
            <a:off x="0" y="914400"/>
            <a:ext cx="9144000" cy="5257800"/>
          </a:xfrm>
        </p:spPr>
        <p:txBody>
          <a:bodyPr vert="horz" wrap="square" lIns="91440" tIns="45720" rIns="91440" bIns="45720" numCol="1" anchor="t" anchorCtr="0" compatLnSpc="1"/>
          <a:lstStyle/>
          <a:p>
            <a:pPr marL="342900" marR="0" lvl="0" indent="-342900" algn="l" defTabSz="914400" rtl="0" eaLnBrk="1" fontAlgn="base" latinLnBrk="0" hangingPunct="1">
              <a:lnSpc>
                <a:spcPct val="100000"/>
              </a:lnSpc>
              <a:spcBef>
                <a:spcPct val="20000"/>
              </a:spcBef>
              <a:spcAft>
                <a:spcPct val="0"/>
              </a:spcAft>
              <a:buClr>
                <a:schemeClr val="hlink"/>
              </a:buClr>
              <a:buSzTx/>
              <a:buFont typeface="Wingdings" panose="05000000000000000000" pitchFamily="2" charset="2"/>
              <a:buChar char="Ø"/>
              <a:defRPr/>
            </a:pPr>
            <a:r>
              <a:rPr kumimoji="0" lang="en-US" altLang="en-US" sz="3200" b="0" i="0" u="none" strike="noStrike" kern="0" cap="none" spc="0" normalizeH="0" baseline="0" noProof="0" smtClean="0">
                <a:ln>
                  <a:noFill/>
                </a:ln>
                <a:solidFill>
                  <a:schemeClr val="tx1"/>
                </a:solidFill>
                <a:effectLst>
                  <a:outerShdw blurRad="38100" dist="38100" dir="2700000" algn="tl">
                    <a:srgbClr val="000000"/>
                  </a:outerShdw>
                </a:effectLst>
                <a:uLnTx/>
                <a:uFillTx/>
                <a:latin typeface="+mn-lt"/>
                <a:ea typeface="+mn-ea"/>
                <a:cs typeface="+mn-cs"/>
              </a:rPr>
              <a:t> Usually affects premature infants , and is the most common cause of respiratory distress in the premature infant due to deficiency of pulmonary surfactant preventing alveolar  distention .</a:t>
            </a:r>
            <a:r>
              <a:rPr kumimoji="0" lang="en-US" altLang="en-US" sz="2400" b="0" i="0" u="none" strike="noStrike" kern="0" cap="none" spc="0" normalizeH="0" baseline="0" noProof="0" smtClean="0">
                <a:ln>
                  <a:noFill/>
                </a:ln>
                <a:solidFill>
                  <a:srgbClr val="FFFF00"/>
                </a:solidFill>
                <a:effectLst>
                  <a:outerShdw blurRad="38100" dist="38100" dir="2700000" algn="tl">
                    <a:srgbClr val="000000"/>
                  </a:outerShdw>
                </a:effectLst>
                <a:uLnTx/>
                <a:uFillTx/>
                <a:latin typeface="+mn-lt"/>
                <a:ea typeface="+mn-ea"/>
                <a:cs typeface="+mn-cs"/>
              </a:rPr>
              <a:t>(airways are normal)</a:t>
            </a:r>
            <a:endParaRPr kumimoji="0" lang="en-US" altLang="en-US" sz="2400" b="0" i="0" u="none" strike="noStrike" kern="0" cap="none" spc="0" normalizeH="0" baseline="0" noProof="0" smtClean="0">
              <a:ln>
                <a:noFill/>
              </a:ln>
              <a:solidFill>
                <a:srgbClr val="FFFF00"/>
              </a:solidFill>
              <a:effectLst>
                <a:outerShdw blurRad="38100" dist="38100" dir="2700000" algn="tl">
                  <a:srgbClr val="000000"/>
                </a:outerShdw>
              </a:effectLst>
              <a:uLnTx/>
              <a:uFillTx/>
              <a:latin typeface="+mn-lt"/>
              <a:ea typeface="+mn-ea"/>
              <a:cs typeface="+mn-cs"/>
            </a:endParaRPr>
          </a:p>
          <a:p>
            <a:pPr marL="342900" marR="0" lvl="0" indent="-342900" algn="l" defTabSz="914400" rtl="0" eaLnBrk="1" fontAlgn="base" latinLnBrk="0" hangingPunct="1">
              <a:lnSpc>
                <a:spcPct val="100000"/>
              </a:lnSpc>
              <a:spcBef>
                <a:spcPct val="20000"/>
              </a:spcBef>
              <a:spcAft>
                <a:spcPct val="0"/>
              </a:spcAft>
              <a:buClr>
                <a:schemeClr val="hlink"/>
              </a:buClr>
              <a:buSzTx/>
              <a:buFontTx/>
              <a:buNone/>
              <a:defRPr/>
            </a:pPr>
            <a:r>
              <a:rPr kumimoji="0" lang="en-US" altLang="en-US" sz="3200" b="1" i="0" u="none" strike="noStrike" kern="0" cap="none" spc="0" normalizeH="0" baseline="0" noProof="0" smtClean="0">
                <a:ln>
                  <a:noFill/>
                </a:ln>
                <a:solidFill>
                  <a:schemeClr val="tx1"/>
                </a:solidFill>
                <a:effectLst>
                  <a:outerShdw blurRad="38100" dist="38100" dir="2700000" algn="tl">
                    <a:srgbClr val="000000"/>
                  </a:outerShdw>
                </a:effectLst>
                <a:uLnTx/>
                <a:uFillTx/>
                <a:latin typeface="+mn-lt"/>
                <a:ea typeface="+mn-ea"/>
                <a:cs typeface="+mn-cs"/>
              </a:rPr>
              <a:t>    </a:t>
            </a:r>
            <a:r>
              <a:rPr kumimoji="0" lang="en-US" altLang="en-US" sz="3600" b="1" i="0" u="sng" strike="noStrike" kern="0" cap="none" spc="0" normalizeH="0" baseline="0" noProof="0" smtClean="0">
                <a:ln>
                  <a:noFill/>
                </a:ln>
                <a:solidFill>
                  <a:schemeClr val="tx1"/>
                </a:solidFill>
                <a:effectLst>
                  <a:outerShdw blurRad="38100" dist="38100" dir="2700000" algn="tl">
                    <a:srgbClr val="000000"/>
                  </a:outerShdw>
                </a:effectLst>
                <a:uLnTx/>
                <a:uFillTx/>
                <a:latin typeface="+mn-lt"/>
                <a:ea typeface="+mn-ea"/>
                <a:cs typeface="+mn-cs"/>
              </a:rPr>
              <a:t>chest x-ray shows :</a:t>
            </a:r>
            <a:endParaRPr kumimoji="0" lang="en-US" altLang="en-US" sz="3600" b="1" i="0" u="sng" strike="noStrike" kern="0" cap="none" spc="0" normalizeH="0" baseline="0" noProof="0" smtClean="0">
              <a:ln>
                <a:noFill/>
              </a:ln>
              <a:solidFill>
                <a:schemeClr val="tx1"/>
              </a:solidFill>
              <a:effectLst>
                <a:outerShdw blurRad="38100" dist="38100" dir="2700000" algn="tl">
                  <a:srgbClr val="000000"/>
                </a:outerShdw>
              </a:effectLst>
              <a:uLnTx/>
              <a:uFillTx/>
              <a:latin typeface="+mn-lt"/>
              <a:ea typeface="+mn-ea"/>
              <a:cs typeface="+mn-cs"/>
            </a:endParaRPr>
          </a:p>
          <a:p>
            <a:pPr marL="342900" marR="0" lvl="0" indent="-342900" algn="l" defTabSz="914400" rtl="0" eaLnBrk="1" fontAlgn="base" latinLnBrk="0" hangingPunct="1">
              <a:lnSpc>
                <a:spcPct val="100000"/>
              </a:lnSpc>
              <a:spcBef>
                <a:spcPct val="20000"/>
              </a:spcBef>
              <a:spcAft>
                <a:spcPct val="0"/>
              </a:spcAft>
              <a:buClr>
                <a:srgbClr val="D49B34"/>
              </a:buClr>
              <a:buSzTx/>
              <a:buFont typeface="Wingdings" panose="05000000000000000000" pitchFamily="2" charset="2"/>
              <a:buChar char="Ø"/>
              <a:defRPr/>
            </a:pPr>
            <a:r>
              <a:rPr kumimoji="0" lang="en-US" altLang="en-US" sz="3200" b="0" i="0" u="none" strike="noStrike" kern="0" cap="none" spc="0" normalizeH="0" baseline="0" noProof="0" smtClean="0">
                <a:ln>
                  <a:noFill/>
                </a:ln>
                <a:solidFill>
                  <a:schemeClr val="tx1"/>
                </a:solidFill>
                <a:effectLst>
                  <a:outerShdw blurRad="38100" dist="38100" dir="2700000" algn="tl">
                    <a:srgbClr val="000000"/>
                  </a:outerShdw>
                </a:effectLst>
                <a:uLnTx/>
                <a:uFillTx/>
                <a:latin typeface="+mn-lt"/>
                <a:ea typeface="+mn-ea"/>
                <a:cs typeface="+mn-cs"/>
              </a:rPr>
              <a:t> The lung have a fine granular appearance (</a:t>
            </a:r>
            <a:r>
              <a:rPr kumimoji="0" lang="en-US" altLang="en-US" sz="3200" b="0" i="0" u="sng" strike="noStrike" kern="0" cap="none" spc="0" normalizeH="0" baseline="0" noProof="0" smtClean="0">
                <a:ln>
                  <a:noFill/>
                </a:ln>
                <a:solidFill>
                  <a:schemeClr val="tx1"/>
                </a:solidFill>
                <a:effectLst>
                  <a:outerShdw blurRad="38100" dist="38100" dir="2700000" algn="tl">
                    <a:srgbClr val="000000"/>
                  </a:outerShdw>
                </a:effectLst>
                <a:uLnTx/>
                <a:uFillTx/>
                <a:latin typeface="+mn-lt"/>
                <a:ea typeface="+mn-ea"/>
                <a:cs typeface="+mn-cs"/>
              </a:rPr>
              <a:t>ground                                                   glass</a:t>
            </a:r>
            <a:r>
              <a:rPr kumimoji="0" lang="en-US" altLang="en-US" sz="3200" b="0" i="0" u="none" strike="noStrike" kern="0" cap="none" spc="0" normalizeH="0" baseline="0" noProof="0" smtClean="0">
                <a:ln>
                  <a:noFill/>
                </a:ln>
                <a:solidFill>
                  <a:schemeClr val="tx1"/>
                </a:solidFill>
                <a:effectLst>
                  <a:outerShdw blurRad="38100" dist="38100" dir="2700000" algn="tl">
                    <a:srgbClr val="000000"/>
                  </a:outerShdw>
                </a:effectLst>
                <a:uLnTx/>
                <a:uFillTx/>
                <a:latin typeface="+mn-lt"/>
                <a:ea typeface="+mn-ea"/>
                <a:cs typeface="+mn-cs"/>
              </a:rPr>
              <a:t>), with </a:t>
            </a:r>
            <a:r>
              <a:rPr kumimoji="0" lang="en-US" altLang="en-US" sz="3200" b="0" i="0" u="sng" strike="noStrike" kern="0" cap="none" spc="0" normalizeH="0" baseline="0" noProof="0" smtClean="0">
                <a:ln>
                  <a:noFill/>
                </a:ln>
                <a:solidFill>
                  <a:srgbClr val="FF3300"/>
                </a:solidFill>
                <a:effectLst>
                  <a:outerShdw blurRad="38100" dist="38100" dir="2700000" algn="tl">
                    <a:srgbClr val="000000"/>
                  </a:outerShdw>
                </a:effectLst>
                <a:uLnTx/>
                <a:uFillTx/>
                <a:latin typeface="+mn-lt"/>
                <a:ea typeface="+mn-ea"/>
                <a:cs typeface="+mn-cs"/>
              </a:rPr>
              <a:t>air bronchogram</a:t>
            </a:r>
            <a:r>
              <a:rPr kumimoji="0" lang="en-US" altLang="en-US" sz="3200" b="0" i="0" u="none" strike="noStrike" kern="0" cap="none" spc="0" normalizeH="0" baseline="0" noProof="0" smtClean="0">
                <a:ln>
                  <a:noFill/>
                </a:ln>
                <a:solidFill>
                  <a:srgbClr val="FF3300"/>
                </a:solidFill>
                <a:effectLst>
                  <a:outerShdw blurRad="38100" dist="38100" dir="2700000" algn="tl">
                    <a:srgbClr val="000000"/>
                  </a:outerShdw>
                </a:effectLst>
                <a:uLnTx/>
                <a:uFillTx/>
                <a:latin typeface="+mn-lt"/>
                <a:ea typeface="+mn-ea"/>
                <a:cs typeface="+mn-cs"/>
              </a:rPr>
              <a:t>.</a:t>
            </a:r>
            <a:endParaRPr kumimoji="0" lang="en-US" altLang="en-US" sz="3200" b="0" i="0" u="none" strike="noStrike" kern="0" cap="none" spc="0" normalizeH="0" baseline="0" noProof="0" smtClean="0">
              <a:ln>
                <a:noFill/>
              </a:ln>
              <a:solidFill>
                <a:srgbClr val="FF3300"/>
              </a:solidFill>
              <a:effectLst>
                <a:outerShdw blurRad="38100" dist="38100" dir="2700000" algn="tl">
                  <a:srgbClr val="000000"/>
                </a:outerShdw>
              </a:effectLst>
              <a:uLnTx/>
              <a:uFillTx/>
              <a:latin typeface="+mn-lt"/>
              <a:ea typeface="+mn-ea"/>
              <a:cs typeface="+mn-cs"/>
            </a:endParaRPr>
          </a:p>
          <a:p>
            <a:pPr marL="342900" marR="0" lvl="0" indent="-342900" algn="l" defTabSz="914400" rtl="0" eaLnBrk="1" fontAlgn="base" latinLnBrk="0" hangingPunct="1">
              <a:lnSpc>
                <a:spcPct val="100000"/>
              </a:lnSpc>
              <a:spcBef>
                <a:spcPct val="20000"/>
              </a:spcBef>
              <a:spcAft>
                <a:spcPct val="0"/>
              </a:spcAft>
              <a:buClr>
                <a:srgbClr val="D49B34"/>
              </a:buClr>
              <a:buSzTx/>
              <a:buFont typeface="Wingdings" panose="05000000000000000000" pitchFamily="2" charset="2"/>
              <a:buChar char="Ø"/>
              <a:defRPr/>
            </a:pPr>
            <a:r>
              <a:rPr kumimoji="0" lang="en-US" altLang="en-US" sz="3200" b="0" i="0" u="none" strike="noStrike" kern="0" cap="none" spc="0" normalizeH="0" baseline="0" noProof="0" smtClean="0">
                <a:ln>
                  <a:noFill/>
                </a:ln>
                <a:solidFill>
                  <a:schemeClr val="tx1"/>
                </a:solidFill>
                <a:effectLst>
                  <a:outerShdw blurRad="38100" dist="38100" dir="2700000" algn="tl">
                    <a:srgbClr val="000000"/>
                  </a:outerShdw>
                </a:effectLst>
                <a:uLnTx/>
                <a:uFillTx/>
                <a:latin typeface="+mn-lt"/>
                <a:ea typeface="+mn-ea"/>
                <a:cs typeface="+mn-cs"/>
              </a:rPr>
              <a:t> The volume of the lungs are reduced </a:t>
            </a:r>
            <a:r>
              <a:rPr kumimoji="0" lang="en-US" altLang="en-US" sz="3200" b="0" i="0" u="none" strike="noStrike" kern="0" cap="none" spc="0" normalizeH="0" baseline="0" noProof="0" smtClean="0">
                <a:ln>
                  <a:noFill/>
                </a:ln>
                <a:solidFill>
                  <a:srgbClr val="FFFF00"/>
                </a:solidFill>
                <a:effectLst>
                  <a:outerShdw blurRad="38100" dist="38100" dir="2700000" algn="tl">
                    <a:srgbClr val="000000"/>
                  </a:outerShdw>
                </a:effectLst>
                <a:uLnTx/>
                <a:uFillTx/>
                <a:latin typeface="+mn-lt"/>
                <a:ea typeface="+mn-ea"/>
                <a:cs typeface="+mn-cs"/>
              </a:rPr>
              <a:t>.</a:t>
            </a:r>
            <a:r>
              <a:rPr kumimoji="0" lang="en-US" altLang="en-US" sz="2400" b="0" i="0" u="none" strike="noStrike" kern="0" cap="none" spc="0" normalizeH="0" baseline="0" noProof="0" smtClean="0">
                <a:ln>
                  <a:noFill/>
                </a:ln>
                <a:solidFill>
                  <a:srgbClr val="FFFF00"/>
                </a:solidFill>
                <a:effectLst>
                  <a:outerShdw blurRad="38100" dist="38100" dir="2700000" algn="tl">
                    <a:srgbClr val="000000"/>
                  </a:outerShdw>
                </a:effectLst>
                <a:uLnTx/>
                <a:uFillTx/>
                <a:latin typeface="+mn-lt"/>
                <a:ea typeface="+mn-ea"/>
                <a:cs typeface="+mn-cs"/>
              </a:rPr>
              <a:t>(</a:t>
            </a:r>
            <a:r>
              <a:rPr kumimoji="0" lang="en-US" altLang="en-US" sz="2400" b="0" i="0" u="sng" strike="noStrike" kern="0" cap="none" spc="0" normalizeH="0" baseline="0" noProof="0" smtClean="0">
                <a:ln>
                  <a:noFill/>
                </a:ln>
                <a:solidFill>
                  <a:srgbClr val="FFFF00"/>
                </a:solidFill>
                <a:effectLst>
                  <a:outerShdw blurRad="38100" dist="38100" dir="2700000" algn="tl">
                    <a:srgbClr val="000000"/>
                  </a:outerShdw>
                </a:effectLst>
                <a:uLnTx/>
                <a:uFillTx/>
                <a:latin typeface="+mn-lt"/>
                <a:ea typeface="+mn-ea"/>
                <a:cs typeface="+mn-cs"/>
              </a:rPr>
              <a:t>small lung</a:t>
            </a:r>
            <a:r>
              <a:rPr kumimoji="0" lang="en-US" altLang="en-US" sz="2400" b="0" i="0" u="none" strike="noStrike" kern="0" cap="none" spc="0" normalizeH="0" baseline="0" noProof="0" smtClean="0">
                <a:ln>
                  <a:noFill/>
                </a:ln>
                <a:solidFill>
                  <a:srgbClr val="FFFF00"/>
                </a:solidFill>
                <a:effectLst>
                  <a:outerShdw blurRad="38100" dist="38100" dir="2700000" algn="tl">
                    <a:srgbClr val="000000"/>
                  </a:outerShdw>
                </a:effectLst>
                <a:uLnTx/>
                <a:uFillTx/>
                <a:latin typeface="+mn-lt"/>
                <a:ea typeface="+mn-ea"/>
                <a:cs typeface="+mn-cs"/>
              </a:rPr>
              <a:t>)</a:t>
            </a:r>
            <a:r>
              <a:rPr kumimoji="0" lang="en-US" altLang="en-US" sz="3200" b="0" i="0" u="none" strike="noStrike" kern="0" cap="none" spc="0" normalizeH="0" baseline="0" noProof="0" smtClean="0">
                <a:ln>
                  <a:noFill/>
                </a:ln>
                <a:solidFill>
                  <a:srgbClr val="FFFF00"/>
                </a:solidFill>
                <a:effectLst>
                  <a:outerShdw blurRad="38100" dist="38100" dir="2700000" algn="tl">
                    <a:srgbClr val="000000"/>
                  </a:outerShdw>
                </a:effectLst>
                <a:uLnTx/>
                <a:uFillTx/>
                <a:latin typeface="+mn-lt"/>
                <a:ea typeface="+mn-ea"/>
                <a:cs typeface="+mn-cs"/>
              </a:rPr>
              <a:t> </a:t>
            </a:r>
            <a:endParaRPr kumimoji="0" lang="en-US" altLang="en-US" sz="3200" b="0" i="0" u="none" strike="noStrike" kern="0" cap="none" spc="0" normalizeH="0" baseline="0" noProof="0" smtClean="0">
              <a:ln>
                <a:noFill/>
              </a:ln>
              <a:solidFill>
                <a:srgbClr val="FFFF00"/>
              </a:solidFill>
              <a:effectLst>
                <a:outerShdw blurRad="38100" dist="38100" dir="2700000" algn="tl">
                  <a:srgbClr val="000000"/>
                </a:outerShdw>
              </a:effectLst>
              <a:uLnTx/>
              <a:uFillTx/>
              <a:latin typeface="+mn-lt"/>
              <a:ea typeface="+mn-ea"/>
              <a:cs typeface="+mn-cs"/>
            </a:endParaRPr>
          </a:p>
          <a:p>
            <a:pPr marL="342900" marR="0" lvl="0" indent="-342900" algn="l" defTabSz="914400" rtl="0" eaLnBrk="1" fontAlgn="base" latinLnBrk="0" hangingPunct="1">
              <a:lnSpc>
                <a:spcPct val="100000"/>
              </a:lnSpc>
              <a:spcBef>
                <a:spcPct val="20000"/>
              </a:spcBef>
              <a:spcAft>
                <a:spcPct val="0"/>
              </a:spcAft>
              <a:buClr>
                <a:srgbClr val="D49B34"/>
              </a:buClr>
              <a:buSzTx/>
              <a:buFont typeface="Wingdings" panose="05000000000000000000" pitchFamily="2" charset="2"/>
              <a:buChar char="Ø"/>
              <a:defRPr/>
            </a:pPr>
            <a:r>
              <a:rPr kumimoji="0" lang="en-US" altLang="en-US" sz="3200" b="0" i="0" u="sng" strike="noStrike" kern="0" cap="none" spc="0" normalizeH="0" baseline="0" noProof="0" smtClean="0">
                <a:ln>
                  <a:noFill/>
                </a:ln>
                <a:solidFill>
                  <a:srgbClr val="FFFF00"/>
                </a:solidFill>
                <a:effectLst>
                  <a:outerShdw blurRad="38100" dist="38100" dir="2700000" algn="tl">
                    <a:srgbClr val="000000"/>
                  </a:outerShdw>
                </a:effectLst>
                <a:uLnTx/>
                <a:uFillTx/>
                <a:latin typeface="+mn-lt"/>
                <a:ea typeface="+mn-ea"/>
                <a:cs typeface="+mn-cs"/>
              </a:rPr>
              <a:t>Poorly aerated lung </a:t>
            </a:r>
            <a:r>
              <a:rPr kumimoji="0" lang="en-US" altLang="en-US" sz="3200" b="0" i="0" u="none" strike="noStrike" kern="0" cap="none" spc="0" normalizeH="0" baseline="0" noProof="0" smtClean="0">
                <a:ln>
                  <a:noFill/>
                </a:ln>
                <a:solidFill>
                  <a:srgbClr val="FFFF00"/>
                </a:solidFill>
                <a:effectLst>
                  <a:outerShdw blurRad="38100" dist="38100" dir="2700000" algn="tl">
                    <a:srgbClr val="000000"/>
                  </a:outerShdw>
                </a:effectLst>
                <a:uLnTx/>
                <a:uFillTx/>
                <a:latin typeface="+mn-lt"/>
                <a:ea typeface="+mn-ea"/>
                <a:cs typeface="+mn-cs"/>
              </a:rPr>
              <a:t>(appears white)</a:t>
            </a:r>
            <a:endParaRPr kumimoji="0" lang="en-US" altLang="en-US" sz="3200" b="0" i="0" u="none" strike="noStrike" kern="0" cap="none" spc="0" normalizeH="0" baseline="0" noProof="0" smtClean="0">
              <a:ln>
                <a:noFill/>
              </a:ln>
              <a:solidFill>
                <a:srgbClr val="FFFF00"/>
              </a:solidFill>
              <a:effectLst>
                <a:outerShdw blurRad="38100" dist="38100" dir="2700000" algn="tl">
                  <a:srgbClr val="000000"/>
                </a:outerShdw>
              </a:effectLst>
              <a:uLnTx/>
              <a:uFillTx/>
              <a:latin typeface="+mn-lt"/>
              <a:ea typeface="+mn-ea"/>
              <a:cs typeface="+mn-cs"/>
            </a:endParaRPr>
          </a:p>
          <a:p>
            <a:pPr marL="342900" marR="0" lvl="0" indent="-342900" algn="l" defTabSz="914400" rtl="0" eaLnBrk="1" fontAlgn="base" latinLnBrk="0" hangingPunct="1">
              <a:lnSpc>
                <a:spcPct val="100000"/>
              </a:lnSpc>
              <a:spcBef>
                <a:spcPct val="20000"/>
              </a:spcBef>
              <a:spcAft>
                <a:spcPct val="0"/>
              </a:spcAft>
              <a:buClr>
                <a:srgbClr val="D49B34"/>
              </a:buClr>
              <a:buSzTx/>
              <a:buFont typeface="Wingdings" panose="05000000000000000000" pitchFamily="2" charset="2"/>
              <a:buChar char="Ø"/>
              <a:defRPr/>
            </a:pPr>
            <a:r>
              <a:rPr kumimoji="0" lang="en-US" altLang="en-US" sz="2400" b="0" i="0" u="none" strike="noStrike" kern="0" cap="none" spc="0" normalizeH="0" baseline="0" noProof="0" smtClean="0">
                <a:ln>
                  <a:noFill/>
                </a:ln>
                <a:solidFill>
                  <a:srgbClr val="FFFF00"/>
                </a:solidFill>
                <a:effectLst>
                  <a:outerShdw blurRad="38100" dist="38100" dir="2700000" algn="tl">
                    <a:srgbClr val="000000"/>
                  </a:outerShdw>
                </a:effectLst>
                <a:uLnTx/>
                <a:uFillTx/>
                <a:latin typeface="+mn-lt"/>
                <a:ea typeface="+mn-ea"/>
                <a:cs typeface="+mn-cs"/>
              </a:rPr>
              <a:t>Ground glass appearance due collapse the wall of the alveoli near each other and poorly aerated lung with </a:t>
            </a:r>
            <a:r>
              <a:rPr kumimoji="0" lang="en-US" altLang="en-US" sz="2400" b="0" i="0" u="sng" strike="noStrike" kern="0" cap="none" spc="0" normalizeH="0" baseline="0" noProof="0" smtClean="0">
                <a:ln>
                  <a:noFill/>
                </a:ln>
                <a:solidFill>
                  <a:srgbClr val="FFFF00"/>
                </a:solidFill>
                <a:effectLst>
                  <a:outerShdw blurRad="38100" dist="38100" dir="2700000" algn="tl">
                    <a:srgbClr val="000000"/>
                  </a:outerShdw>
                </a:effectLst>
                <a:uLnTx/>
                <a:uFillTx/>
                <a:latin typeface="+mn-lt"/>
                <a:ea typeface="+mn-ea"/>
                <a:cs typeface="+mn-cs"/>
              </a:rPr>
              <a:t>air bronchgram</a:t>
            </a:r>
            <a:r>
              <a:rPr kumimoji="0" lang="en-US" altLang="en-US" sz="2400" b="0" i="0" u="none" strike="noStrike" kern="0" cap="none" spc="0" normalizeH="0" baseline="0" noProof="0" smtClean="0">
                <a:ln>
                  <a:noFill/>
                </a:ln>
                <a:solidFill>
                  <a:srgbClr val="FFFF00"/>
                </a:solidFill>
                <a:effectLst>
                  <a:outerShdw blurRad="38100" dist="38100" dir="2700000" algn="tl">
                    <a:srgbClr val="000000"/>
                  </a:outerShdw>
                </a:effectLst>
                <a:uLnTx/>
                <a:uFillTx/>
                <a:latin typeface="+mn-lt"/>
                <a:ea typeface="+mn-ea"/>
                <a:cs typeface="+mn-cs"/>
              </a:rPr>
              <a:t>.</a:t>
            </a:r>
            <a:endParaRPr kumimoji="0" lang="en-US" altLang="en-US" sz="2400" b="0" i="0" u="none" strike="noStrike" kern="0" cap="none" spc="0" normalizeH="0" baseline="0" noProof="0" smtClean="0">
              <a:ln>
                <a:noFill/>
              </a:ln>
              <a:solidFill>
                <a:srgbClr val="FFFF00"/>
              </a:solidFill>
              <a:effectLst>
                <a:outerShdw blurRad="38100" dist="38100" dir="2700000" algn="tl">
                  <a:srgbClr val="000000"/>
                </a:outerShdw>
              </a:effectLst>
              <a:uLnTx/>
              <a:uFillTx/>
              <a:latin typeface="+mn-lt"/>
              <a:ea typeface="+mn-ea"/>
              <a:cs typeface="+mn-cs"/>
            </a:endParaRPr>
          </a:p>
          <a:p>
            <a:pPr marL="342900" marR="0" lvl="0" indent="-342900" algn="l" defTabSz="914400" rtl="1" eaLnBrk="1" fontAlgn="base" latinLnBrk="0" hangingPunct="1">
              <a:lnSpc>
                <a:spcPct val="100000"/>
              </a:lnSpc>
              <a:spcBef>
                <a:spcPct val="20000"/>
              </a:spcBef>
              <a:spcAft>
                <a:spcPct val="0"/>
              </a:spcAft>
              <a:buClr>
                <a:schemeClr val="hlink"/>
              </a:buClr>
              <a:buSzTx/>
              <a:buFontTx/>
              <a:buNone/>
              <a:defRPr/>
            </a:pPr>
            <a:endParaRPr kumimoji="0" lang="en-US" altLang="en-US" sz="3200" b="0" i="0" u="none" strike="noStrike" kern="0" cap="none" spc="0" normalizeH="0" baseline="0" noProof="0" smtClean="0">
              <a:ln>
                <a:noFill/>
              </a:ln>
              <a:solidFill>
                <a:schemeClr val="tx1"/>
              </a:solidFill>
              <a:effectLst>
                <a:outerShdw blurRad="38100" dist="38100" dir="2700000" algn="tl">
                  <a:srgbClr val="000000"/>
                </a:outerShdw>
              </a:effectLst>
              <a:uLnTx/>
              <a:uFillTx/>
              <a:latin typeface="+mn-lt"/>
              <a:ea typeface="+mn-ea"/>
              <a:cs typeface="+mn-cs"/>
            </a:endParaRPr>
          </a:p>
          <a:p>
            <a:pPr marL="342900" marR="0" lvl="0" indent="-342900" algn="l" defTabSz="914400" rtl="0" eaLnBrk="1" fontAlgn="base" latinLnBrk="0" hangingPunct="1">
              <a:lnSpc>
                <a:spcPct val="100000"/>
              </a:lnSpc>
              <a:spcBef>
                <a:spcPct val="20000"/>
              </a:spcBef>
              <a:spcAft>
                <a:spcPct val="0"/>
              </a:spcAft>
              <a:buClr>
                <a:srgbClr val="D49B34"/>
              </a:buClr>
              <a:buSzTx/>
              <a:buFont typeface="Wingdings" panose="05000000000000000000" pitchFamily="2" charset="2"/>
              <a:buChar char="Ø"/>
              <a:defRPr/>
            </a:pPr>
            <a:endParaRPr kumimoji="0" lang="en-US" altLang="en-US" sz="3200" b="0" i="0" u="none" strike="noStrike" kern="0" cap="none" spc="0" normalizeH="0" baseline="0" noProof="0" smtClean="0">
              <a:ln>
                <a:noFill/>
              </a:ln>
              <a:solidFill>
                <a:srgbClr val="FFFF00"/>
              </a:solidFill>
              <a:effectLst>
                <a:outerShdw blurRad="38100" dist="38100" dir="2700000" algn="tl">
                  <a:srgbClr val="000000"/>
                </a:outerShdw>
              </a:effectLst>
              <a:uLnTx/>
              <a:uFillTx/>
              <a:latin typeface="+mn-lt"/>
              <a:ea typeface="+mn-ea"/>
              <a:cs typeface="+mn-cs"/>
            </a:endParaRPr>
          </a:p>
          <a:p>
            <a:pPr marL="342900" marR="0" lvl="0" indent="-342900" algn="l" defTabSz="914400" rtl="1" eaLnBrk="1" fontAlgn="base" latinLnBrk="0" hangingPunct="1">
              <a:lnSpc>
                <a:spcPct val="100000"/>
              </a:lnSpc>
              <a:spcBef>
                <a:spcPct val="20000"/>
              </a:spcBef>
              <a:spcAft>
                <a:spcPct val="0"/>
              </a:spcAft>
              <a:buClr>
                <a:schemeClr val="hlink"/>
              </a:buClr>
              <a:buSzTx/>
              <a:buFontTx/>
              <a:buNone/>
              <a:defRPr/>
            </a:pPr>
            <a:r>
              <a:rPr kumimoji="0" lang="en-US" altLang="en-US" sz="3200" b="0" i="0" u="none" strike="noStrike" kern="0" cap="none" spc="0" normalizeH="0" baseline="0" noProof="0" smtClean="0">
                <a:ln>
                  <a:noFill/>
                </a:ln>
                <a:solidFill>
                  <a:schemeClr val="tx1"/>
                </a:solidFill>
                <a:effectLst>
                  <a:outerShdw blurRad="38100" dist="38100" dir="2700000" algn="tl">
                    <a:srgbClr val="000000"/>
                  </a:outerShdw>
                </a:effectLst>
                <a:uLnTx/>
                <a:uFillTx/>
                <a:latin typeface="+mn-lt"/>
                <a:ea typeface="+mn-ea"/>
                <a:cs typeface="+mn-cs"/>
              </a:rPr>
              <a:t> </a:t>
            </a:r>
            <a:endParaRPr kumimoji="0" lang="en-US" altLang="en-US" sz="3200" b="0" i="0" u="none" strike="noStrike" kern="0" cap="none" spc="0" normalizeH="0" baseline="0" noProof="0" smtClean="0">
              <a:ln>
                <a:noFill/>
              </a:ln>
              <a:solidFill>
                <a:schemeClr val="tx1"/>
              </a:solidFill>
              <a:effectLst>
                <a:outerShdw blurRad="38100" dist="38100" dir="2700000" algn="tl">
                  <a:srgbClr val="000000"/>
                </a:outerShdw>
              </a:effectLst>
              <a:uLnTx/>
              <a:uFillTx/>
              <a:latin typeface="+mn-lt"/>
              <a:ea typeface="+mn-ea"/>
              <a:cs typeface="+mn-cs"/>
            </a:endParaRPr>
          </a:p>
        </p:txBody>
      </p:sp>
    </p:spTree>
  </p:cSld>
  <p:clrMapOvr>
    <a:masterClrMapping/>
  </p:clrMapOvr>
</p:sld>
</file>

<file path=ppt/theme/theme1.xml><?xml version="1.0" encoding="utf-8"?>
<a:theme xmlns:a="http://schemas.openxmlformats.org/drawingml/2006/main" name="Teamwork">
  <a:themeElements>
    <a:clrScheme name="Teamwork 4">
      <a:dk1>
        <a:srgbClr val="006E6B"/>
      </a:dk1>
      <a:lt1>
        <a:srgbClr val="FFFFFF"/>
      </a:lt1>
      <a:dk2>
        <a:srgbClr val="006666"/>
      </a:dk2>
      <a:lt2>
        <a:srgbClr val="B9EFEE"/>
      </a:lt2>
      <a:accent1>
        <a:srgbClr val="33CCCC"/>
      </a:accent1>
      <a:accent2>
        <a:srgbClr val="6AB475"/>
      </a:accent2>
      <a:accent3>
        <a:srgbClr val="AAB8B8"/>
      </a:accent3>
      <a:accent4>
        <a:srgbClr val="DADADA"/>
      </a:accent4>
      <a:accent5>
        <a:srgbClr val="ADE2E2"/>
      </a:accent5>
      <a:accent6>
        <a:srgbClr val="5FA369"/>
      </a:accent6>
      <a:hlink>
        <a:srgbClr val="00FF99"/>
      </a:hlink>
      <a:folHlink>
        <a:srgbClr val="CCFF66"/>
      </a:folHlink>
    </a:clrScheme>
    <a:fontScheme name="Teamwork">
      <a:majorFont>
        <a:latin typeface="Garamond"/>
        <a:ea typeface=""/>
        <a:cs typeface="Arial"/>
      </a:majorFont>
      <a:minorFont>
        <a:latin typeface="Garamond"/>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r" defTabSz="914400" rtl="1" eaLnBrk="1" fontAlgn="base" latinLnBrk="0" hangingPunct="1">
          <a:lnSpc>
            <a:spcPct val="100000"/>
          </a:lnSpc>
          <a:spcBef>
            <a:spcPct val="0"/>
          </a:spcBef>
          <a:spcAft>
            <a:spcPct val="0"/>
          </a:spcAft>
          <a:buClrTx/>
          <a:buSzTx/>
          <a:buFontTx/>
          <a:buNone/>
          <a:defRPr kumimoji="0" lang="ar-SA" sz="1800" b="0" i="0" u="none" strike="noStrike" cap="none" normalizeH="0" baseline="0" smtClean="0">
            <a:ln>
              <a:noFill/>
            </a:ln>
            <a:solidFill>
              <a:schemeClr val="tx1"/>
            </a:solidFill>
            <a:effectLst/>
            <a:latin typeface="Garamond" panose="02020404030301010803" pitchFamily="18" charset="0"/>
            <a:cs typeface="Arial" panose="020B0604020202020204"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r" defTabSz="914400" rtl="1" eaLnBrk="1" fontAlgn="base" latinLnBrk="0" hangingPunct="1">
          <a:lnSpc>
            <a:spcPct val="100000"/>
          </a:lnSpc>
          <a:spcBef>
            <a:spcPct val="0"/>
          </a:spcBef>
          <a:spcAft>
            <a:spcPct val="0"/>
          </a:spcAft>
          <a:buClrTx/>
          <a:buSzTx/>
          <a:buFontTx/>
          <a:buNone/>
          <a:defRPr kumimoji="0" lang="ar-SA" sz="1800" b="0" i="0" u="none" strike="noStrike" cap="none" normalizeH="0" baseline="0" smtClean="0">
            <a:ln>
              <a:noFill/>
            </a:ln>
            <a:solidFill>
              <a:schemeClr val="tx1"/>
            </a:solidFill>
            <a:effectLst/>
            <a:latin typeface="Garamond" panose="02020404030301010803" pitchFamily="18" charset="0"/>
            <a:cs typeface="Arial" panose="020B0604020202020204" pitchFamily="34" charset="0"/>
          </a:defRPr>
        </a:defPPr>
      </a:lstStyle>
    </a:lnDef>
  </a:objectDefaults>
  <a:extraClrSchemeLst>
    <a:extraClrScheme>
      <a:clrScheme name="Teamwork 1">
        <a:dk1>
          <a:srgbClr val="000078"/>
        </a:dk1>
        <a:lt1>
          <a:srgbClr val="FFFFFF"/>
        </a:lt1>
        <a:dk2>
          <a:srgbClr val="000066"/>
        </a:dk2>
        <a:lt2>
          <a:srgbClr val="CCECFF"/>
        </a:lt2>
        <a:accent1>
          <a:srgbClr val="0099CC"/>
        </a:accent1>
        <a:accent2>
          <a:srgbClr val="008080"/>
        </a:accent2>
        <a:accent3>
          <a:srgbClr val="AAAAB8"/>
        </a:accent3>
        <a:accent4>
          <a:srgbClr val="DADADA"/>
        </a:accent4>
        <a:accent5>
          <a:srgbClr val="AACAE2"/>
        </a:accent5>
        <a:accent6>
          <a:srgbClr val="007373"/>
        </a:accent6>
        <a:hlink>
          <a:srgbClr val="00FFCC"/>
        </a:hlink>
        <a:folHlink>
          <a:srgbClr val="6699FF"/>
        </a:folHlink>
      </a:clrScheme>
      <a:clrMap bg1="dk2" tx1="lt1" bg2="dk1" tx2="lt2" accent1="accent1" accent2="accent2" accent3="accent3" accent4="accent4" accent5="accent5" accent6="accent6" hlink="hlink" folHlink="folHlink"/>
    </a:extraClrScheme>
    <a:extraClrScheme>
      <a:clrScheme name="Teamwork 2">
        <a:dk1>
          <a:srgbClr val="0000A6"/>
        </a:dk1>
        <a:lt1>
          <a:srgbClr val="FFFFFF"/>
        </a:lt1>
        <a:dk2>
          <a:srgbClr val="000099"/>
        </a:dk2>
        <a:lt2>
          <a:srgbClr val="CCFFFF"/>
        </a:lt2>
        <a:accent1>
          <a:srgbClr val="00CCFF"/>
        </a:accent1>
        <a:accent2>
          <a:srgbClr val="FFE701"/>
        </a:accent2>
        <a:accent3>
          <a:srgbClr val="AAAACA"/>
        </a:accent3>
        <a:accent4>
          <a:srgbClr val="DADADA"/>
        </a:accent4>
        <a:accent5>
          <a:srgbClr val="AAE2FF"/>
        </a:accent5>
        <a:accent6>
          <a:srgbClr val="E7D101"/>
        </a:accent6>
        <a:hlink>
          <a:srgbClr val="FFCC66"/>
        </a:hlink>
        <a:folHlink>
          <a:srgbClr val="00CA00"/>
        </a:folHlink>
      </a:clrScheme>
      <a:clrMap bg1="dk2" tx1="lt1" bg2="dk1" tx2="lt2" accent1="accent1" accent2="accent2" accent3="accent3" accent4="accent4" accent5="accent5" accent6="accent6" hlink="hlink" folHlink="folHlink"/>
    </a:extraClrScheme>
    <a:extraClrScheme>
      <a:clrScheme name="Teamwork 3">
        <a:dk1>
          <a:srgbClr val="000000"/>
        </a:dk1>
        <a:lt1>
          <a:srgbClr val="E0EBF6"/>
        </a:lt1>
        <a:dk2>
          <a:srgbClr val="77A4AF"/>
        </a:dk2>
        <a:lt2>
          <a:srgbClr val="F3F7FB"/>
        </a:lt2>
        <a:accent1>
          <a:srgbClr val="B9C4D7"/>
        </a:accent1>
        <a:accent2>
          <a:srgbClr val="B1A1C5"/>
        </a:accent2>
        <a:accent3>
          <a:srgbClr val="EDF3FA"/>
        </a:accent3>
        <a:accent4>
          <a:srgbClr val="000000"/>
        </a:accent4>
        <a:accent5>
          <a:srgbClr val="D9DEE8"/>
        </a:accent5>
        <a:accent6>
          <a:srgbClr val="A091B2"/>
        </a:accent6>
        <a:hlink>
          <a:srgbClr val="3F2FB5"/>
        </a:hlink>
        <a:folHlink>
          <a:srgbClr val="318944"/>
        </a:folHlink>
      </a:clrScheme>
      <a:clrMap bg1="lt1" tx1="dk1" bg2="lt2" tx2="dk2" accent1="accent1" accent2="accent2" accent3="accent3" accent4="accent4" accent5="accent5" accent6="accent6" hlink="hlink" folHlink="folHlink"/>
    </a:extraClrScheme>
    <a:extraClrScheme>
      <a:clrScheme name="Teamwork 4">
        <a:dk1>
          <a:srgbClr val="006E6B"/>
        </a:dk1>
        <a:lt1>
          <a:srgbClr val="FFFFFF"/>
        </a:lt1>
        <a:dk2>
          <a:srgbClr val="006666"/>
        </a:dk2>
        <a:lt2>
          <a:srgbClr val="B9EFEE"/>
        </a:lt2>
        <a:accent1>
          <a:srgbClr val="33CCCC"/>
        </a:accent1>
        <a:accent2>
          <a:srgbClr val="6AB475"/>
        </a:accent2>
        <a:accent3>
          <a:srgbClr val="AAB8B8"/>
        </a:accent3>
        <a:accent4>
          <a:srgbClr val="DADADA"/>
        </a:accent4>
        <a:accent5>
          <a:srgbClr val="ADE2E2"/>
        </a:accent5>
        <a:accent6>
          <a:srgbClr val="5FA369"/>
        </a:accent6>
        <a:hlink>
          <a:srgbClr val="00FF99"/>
        </a:hlink>
        <a:folHlink>
          <a:srgbClr val="CCFF66"/>
        </a:folHlink>
      </a:clrScheme>
      <a:clrMap bg1="dk2" tx1="lt1" bg2="dk1" tx2="lt2" accent1="accent1" accent2="accent2" accent3="accent3" accent4="accent4" accent5="accent5" accent6="accent6" hlink="hlink" folHlink="folHlink"/>
    </a:extraClrScheme>
    <a:extraClrScheme>
      <a:clrScheme name="Teamwork 5">
        <a:dk1>
          <a:srgbClr val="8ABA8D"/>
        </a:dk1>
        <a:lt1>
          <a:srgbClr val="FFFFFF"/>
        </a:lt1>
        <a:dk2>
          <a:srgbClr val="6FB56D"/>
        </a:dk2>
        <a:lt2>
          <a:srgbClr val="DCF1F4"/>
        </a:lt2>
        <a:accent1>
          <a:srgbClr val="2E7E2E"/>
        </a:accent1>
        <a:accent2>
          <a:srgbClr val="25735D"/>
        </a:accent2>
        <a:accent3>
          <a:srgbClr val="BBD7BA"/>
        </a:accent3>
        <a:accent4>
          <a:srgbClr val="DADADA"/>
        </a:accent4>
        <a:accent5>
          <a:srgbClr val="ADC0AD"/>
        </a:accent5>
        <a:accent6>
          <a:srgbClr val="206853"/>
        </a:accent6>
        <a:hlink>
          <a:srgbClr val="FFFF00"/>
        </a:hlink>
        <a:folHlink>
          <a:srgbClr val="FFF4BF"/>
        </a:folHlink>
      </a:clrScheme>
      <a:clrMap bg1="dk2" tx1="lt1" bg2="dk1" tx2="lt2" accent1="accent1" accent2="accent2" accent3="accent3" accent4="accent4" accent5="accent5" accent6="accent6" hlink="hlink" folHlink="folHlink"/>
    </a:extraClrScheme>
    <a:extraClrScheme>
      <a:clrScheme name="Teamwork 6">
        <a:dk1>
          <a:srgbClr val="005400"/>
        </a:dk1>
        <a:lt1>
          <a:srgbClr val="FFFFFF"/>
        </a:lt1>
        <a:dk2>
          <a:srgbClr val="004800"/>
        </a:dk2>
        <a:lt2>
          <a:srgbClr val="D6D8C0"/>
        </a:lt2>
        <a:accent1>
          <a:srgbClr val="339933"/>
        </a:accent1>
        <a:accent2>
          <a:srgbClr val="7D8C70"/>
        </a:accent2>
        <a:accent3>
          <a:srgbClr val="AAB1AA"/>
        </a:accent3>
        <a:accent4>
          <a:srgbClr val="DADADA"/>
        </a:accent4>
        <a:accent5>
          <a:srgbClr val="ADCAAD"/>
        </a:accent5>
        <a:accent6>
          <a:srgbClr val="717E65"/>
        </a:accent6>
        <a:hlink>
          <a:srgbClr val="CCCC00"/>
        </a:hlink>
        <a:folHlink>
          <a:srgbClr val="85B3B1"/>
        </a:folHlink>
      </a:clrScheme>
      <a:clrMap bg1="dk2" tx1="lt1" bg2="dk1" tx2="lt2" accent1="accent1" accent2="accent2" accent3="accent3" accent4="accent4" accent5="accent5" accent6="accent6" hlink="hlink" folHlink="folHlink"/>
    </a:extraClrScheme>
    <a:extraClrScheme>
      <a:clrScheme name="Teamwork 7">
        <a:dk1>
          <a:srgbClr val="000000"/>
        </a:dk1>
        <a:lt1>
          <a:srgbClr val="F5F0BD"/>
        </a:lt1>
        <a:dk2>
          <a:srgbClr val="BD9D69"/>
        </a:dk2>
        <a:lt2>
          <a:srgbClr val="FFFFCC"/>
        </a:lt2>
        <a:accent1>
          <a:srgbClr val="CDBB77"/>
        </a:accent1>
        <a:accent2>
          <a:srgbClr val="F8EBD0"/>
        </a:accent2>
        <a:accent3>
          <a:srgbClr val="F9F6DB"/>
        </a:accent3>
        <a:accent4>
          <a:srgbClr val="000000"/>
        </a:accent4>
        <a:accent5>
          <a:srgbClr val="E3DABD"/>
        </a:accent5>
        <a:accent6>
          <a:srgbClr val="E1D5BC"/>
        </a:accent6>
        <a:hlink>
          <a:srgbClr val="FF9900"/>
        </a:hlink>
        <a:folHlink>
          <a:srgbClr val="C64B00"/>
        </a:folHlink>
      </a:clrScheme>
      <a:clrMap bg1="lt1" tx1="dk1" bg2="lt2" tx2="dk2" accent1="accent1" accent2="accent2" accent3="accent3" accent4="accent4" accent5="accent5" accent6="accent6" hlink="hlink" folHlink="folHlink"/>
    </a:extraClrScheme>
    <a:extraClrScheme>
      <a:clrScheme name="Teamwork 8">
        <a:dk1>
          <a:srgbClr val="000000"/>
        </a:dk1>
        <a:lt1>
          <a:srgbClr val="E2DDD4"/>
        </a:lt1>
        <a:dk2>
          <a:srgbClr val="000000"/>
        </a:dk2>
        <a:lt2>
          <a:srgbClr val="EFEBE3"/>
        </a:lt2>
        <a:accent1>
          <a:srgbClr val="F2F2F2"/>
        </a:accent1>
        <a:accent2>
          <a:srgbClr val="C4AD74"/>
        </a:accent2>
        <a:accent3>
          <a:srgbClr val="EEEBE6"/>
        </a:accent3>
        <a:accent4>
          <a:srgbClr val="000000"/>
        </a:accent4>
        <a:accent5>
          <a:srgbClr val="F7F7F7"/>
        </a:accent5>
        <a:accent6>
          <a:srgbClr val="B19C68"/>
        </a:accent6>
        <a:hlink>
          <a:srgbClr val="A46032"/>
        </a:hlink>
        <a:folHlink>
          <a:srgbClr val="8F8E73"/>
        </a:folHlink>
      </a:clrScheme>
      <a:clrMap bg1="lt1" tx1="dk1" bg2="lt2" tx2="dk2" accent1="accent1" accent2="accent2" accent3="accent3" accent4="accent4" accent5="accent5" accent6="accent6" hlink="hlink" folHlink="folHlink"/>
    </a:extraClrScheme>
    <a:extraClrScheme>
      <a:clrScheme name="Teamwork 9">
        <a:dk1>
          <a:srgbClr val="8A0000"/>
        </a:dk1>
        <a:lt1>
          <a:srgbClr val="FFFFFF"/>
        </a:lt1>
        <a:dk2>
          <a:srgbClr val="800000"/>
        </a:dk2>
        <a:lt2>
          <a:srgbClr val="FFFFCC"/>
        </a:lt2>
        <a:accent1>
          <a:srgbClr val="FF5831"/>
        </a:accent1>
        <a:accent2>
          <a:srgbClr val="C5543D"/>
        </a:accent2>
        <a:accent3>
          <a:srgbClr val="C0AAAA"/>
        </a:accent3>
        <a:accent4>
          <a:srgbClr val="DADADA"/>
        </a:accent4>
        <a:accent5>
          <a:srgbClr val="FFB4AD"/>
        </a:accent5>
        <a:accent6>
          <a:srgbClr val="B24B36"/>
        </a:accent6>
        <a:hlink>
          <a:srgbClr val="FFFFCC"/>
        </a:hlink>
        <a:folHlink>
          <a:srgbClr val="FF990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Teamwork</Template>
  <TotalTime>0</TotalTime>
  <Words>15709</Words>
  <Application>WPS Presentation</Application>
  <PresentationFormat>On-screen Show (4:3)</PresentationFormat>
  <Paragraphs>447</Paragraphs>
  <Slides>61</Slides>
  <Notes>0</Notes>
  <HiddenSlides>1</HiddenSlides>
  <MMClips>0</MMClips>
  <ScaleCrop>false</ScaleCrop>
  <HeadingPairs>
    <vt:vector size="6" baseType="variant">
      <vt:variant>
        <vt:lpstr>已用的字体</vt:lpstr>
      </vt:variant>
      <vt:variant>
        <vt:i4>10</vt:i4>
      </vt:variant>
      <vt:variant>
        <vt:lpstr>主题</vt:lpstr>
      </vt:variant>
      <vt:variant>
        <vt:i4>1</vt:i4>
      </vt:variant>
      <vt:variant>
        <vt:lpstr>幻灯片标题</vt:lpstr>
      </vt:variant>
      <vt:variant>
        <vt:i4>61</vt:i4>
      </vt:variant>
    </vt:vector>
  </HeadingPairs>
  <TitlesOfParts>
    <vt:vector size="72" baseType="lpstr">
      <vt:lpstr>Arial</vt:lpstr>
      <vt:lpstr>SimSun</vt:lpstr>
      <vt:lpstr>Wingdings</vt:lpstr>
      <vt:lpstr>Garamond</vt:lpstr>
      <vt:lpstr>Staccato222 BT</vt:lpstr>
      <vt:lpstr>Segoe Print</vt:lpstr>
      <vt:lpstr>Times New Roman</vt:lpstr>
      <vt:lpstr>Arial</vt:lpstr>
      <vt:lpstr>Microsoft YaHei</vt:lpstr>
      <vt:lpstr>Arial Unicode MS</vt:lpstr>
      <vt:lpstr>Teamwork</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Pediatric radiology</dc:title>
  <dc:creator>User</dc:creator>
  <cp:lastModifiedBy>USER</cp:lastModifiedBy>
  <cp:revision>320</cp:revision>
  <dcterms:created xsi:type="dcterms:W3CDTF">2007-10-27T06:12:35Z</dcterms:created>
  <dcterms:modified xsi:type="dcterms:W3CDTF">2021-02-12T07:32:46Z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1033-11.2.0.9984</vt:lpwstr>
  </property>
</Properties>
</file>