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5"/>
    <p:sldMasterId id="214748366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937B11E-14B7-4AE1-B2B1-4ED5F49090A1}">
  <a:tblStyle styleId="{A937B11E-14B7-4AE1-B2B1-4ED5F49090A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"/>
          <p:cNvSpPr txBox="1"/>
          <p:nvPr>
            <p:ph type="ctrTitle"/>
          </p:nvPr>
        </p:nvSpPr>
        <p:spPr>
          <a:xfrm>
            <a:off x="685800" y="1844675"/>
            <a:ext cx="7772400" cy="173670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5400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1" name="Google Shape;231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1" algn="ctr">
              <a:spcBef>
                <a:spcPts val="640"/>
              </a:spcBef>
              <a:spcAft>
                <a:spcPts val="0"/>
              </a:spcAft>
              <a:buSzPts val="3200"/>
              <a:buFont typeface="Noto Sans Symbols"/>
              <a:buNone/>
              <a:defRPr/>
            </a:lvl1pPr>
            <a:lvl2pPr lvl="1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2pPr>
            <a:lvl3pPr lvl="2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4pPr>
            <a:lvl5pPr lvl="4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lvl="5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lvl="6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lvl="7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lvl="8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32" name="Google Shape;232;p2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3" name="Google Shape;233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4" name="Google Shape;234;p2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7" name="Google Shape;507;p12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rtl="1" algn="r">
              <a:spcBef>
                <a:spcPts val="400"/>
              </a:spcBef>
              <a:spcAft>
                <a:spcPts val="0"/>
              </a:spcAft>
              <a:buSzPts val="1000"/>
              <a:buNone/>
              <a:defRPr b="1" sz="2000"/>
            </a:lvl2pPr>
            <a:lvl3pPr indent="-228600" lvl="2" marL="1371600" rtl="1" algn="r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rtl="1" algn="r">
              <a:spcBef>
                <a:spcPts val="320"/>
              </a:spcBef>
              <a:spcAft>
                <a:spcPts val="0"/>
              </a:spcAft>
              <a:buSzPts val="800"/>
              <a:buNone/>
              <a:defRPr b="1" sz="1600"/>
            </a:lvl4pPr>
            <a:lvl5pPr indent="-228600" lvl="4" marL="22860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08" name="Google Shape;508;p12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292100" lvl="1" marL="914400" rtl="1" algn="r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279400" lvl="3" marL="1828800" rtl="1" algn="r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4pPr>
            <a:lvl5pPr indent="-330200" lvl="4" marL="22860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09" name="Google Shape;509;p12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rtl="1" algn="r">
              <a:spcBef>
                <a:spcPts val="400"/>
              </a:spcBef>
              <a:spcAft>
                <a:spcPts val="0"/>
              </a:spcAft>
              <a:buSzPts val="1000"/>
              <a:buNone/>
              <a:defRPr b="1" sz="2000"/>
            </a:lvl2pPr>
            <a:lvl3pPr indent="-228600" lvl="2" marL="1371600" rtl="1" algn="r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rtl="1" algn="r">
              <a:spcBef>
                <a:spcPts val="320"/>
              </a:spcBef>
              <a:spcAft>
                <a:spcPts val="0"/>
              </a:spcAft>
              <a:buSzPts val="800"/>
              <a:buNone/>
              <a:defRPr b="1" sz="1600"/>
            </a:lvl4pPr>
            <a:lvl5pPr indent="-228600" lvl="4" marL="22860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10" name="Google Shape;510;p12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292100" lvl="1" marL="914400" rtl="1" algn="r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279400" lvl="3" marL="1828800" rtl="1" algn="r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4pPr>
            <a:lvl5pPr indent="-330200" lvl="4" marL="22860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rtl="1" algn="r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11" name="Google Shape;511;p12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2" name="Google Shape;512;p12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3" name="Google Shape;513;p12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6" name="Google Shape;516;p13"/>
          <p:cNvSpPr txBox="1"/>
          <p:nvPr>
            <p:ph idx="1" type="body"/>
          </p:nvPr>
        </p:nvSpPr>
        <p:spPr>
          <a:xfrm>
            <a:off x="457200" y="1600200"/>
            <a:ext cx="4038600" cy="45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1" algn="r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04800" lvl="1" marL="914400" rtl="1" algn="r">
              <a:spcBef>
                <a:spcPts val="480"/>
              </a:spcBef>
              <a:spcAft>
                <a:spcPts val="0"/>
              </a:spcAft>
              <a:buSzPts val="1200"/>
              <a:buChar char="■"/>
              <a:defRPr sz="2400"/>
            </a:lvl2pPr>
            <a:lvl3pPr indent="-355600" lvl="2" marL="1371600" rtl="1" algn="r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285750" lvl="3" marL="1828800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517" name="Google Shape;517;p13"/>
          <p:cNvSpPr txBox="1"/>
          <p:nvPr>
            <p:ph idx="2" type="body"/>
          </p:nvPr>
        </p:nvSpPr>
        <p:spPr>
          <a:xfrm>
            <a:off x="4648200" y="1600200"/>
            <a:ext cx="4038600" cy="45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1" algn="r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04800" lvl="1" marL="914400" rtl="1" algn="r">
              <a:spcBef>
                <a:spcPts val="480"/>
              </a:spcBef>
              <a:spcAft>
                <a:spcPts val="0"/>
              </a:spcAft>
              <a:buSzPts val="1200"/>
              <a:buChar char="■"/>
              <a:defRPr sz="2400"/>
            </a:lvl2pPr>
            <a:lvl3pPr indent="-355600" lvl="2" marL="1371600" rtl="1" algn="r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285750" lvl="3" marL="1828800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518" name="Google Shape;518;p13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9" name="Google Shape;519;p13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0" name="Google Shape;520;p13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14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3" name="Google Shape;523;p14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rtl="1" algn="r">
              <a:spcBef>
                <a:spcPts val="360"/>
              </a:spcBef>
              <a:spcAft>
                <a:spcPts val="0"/>
              </a:spcAft>
              <a:buSzPts val="900"/>
              <a:buNone/>
              <a:defRPr sz="1800"/>
            </a:lvl2pPr>
            <a:lvl3pPr indent="-228600" lvl="2" marL="1371600" rtl="1" algn="r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3pPr>
            <a:lvl4pPr indent="-228600" lvl="3" marL="1828800" rtl="1" algn="r"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4pPr>
            <a:lvl5pPr indent="-228600" lvl="4" marL="2286000" rtl="1" algn="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5pPr>
            <a:lvl6pPr indent="-228600" lvl="5" marL="2743200" rtl="1" algn="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6pPr>
            <a:lvl7pPr indent="-228600" lvl="6" marL="3200400" rtl="1" algn="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7pPr>
            <a:lvl8pPr indent="-228600" lvl="7" marL="3657600" rtl="1" algn="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8pPr>
            <a:lvl9pPr indent="-228600" lvl="8" marL="4114800" rtl="1" algn="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524" name="Google Shape;524;p14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5" name="Google Shape;525;p14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6" name="Google Shape;526;p14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1" name="Google Shape;461;p4"/>
          <p:cNvSpPr txBox="1"/>
          <p:nvPr>
            <p:ph idx="1" type="body"/>
          </p:nvPr>
        </p:nvSpPr>
        <p:spPr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285750" lvl="1" marL="914400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285750" lvl="3" marL="1828800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62" name="Google Shape;462;p4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63" name="Google Shape;463;p4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4" name="Google Shape;464;p4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7" name="Google Shape;467;p5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68" name="Google Shape;468;p5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9" name="Google Shape;469;p5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6"/>
          <p:cNvSpPr txBox="1"/>
          <p:nvPr>
            <p:ph type="title"/>
          </p:nvPr>
        </p:nvSpPr>
        <p:spPr>
          <a:xfrm rot="5400000">
            <a:off x="4728300" y="2175738"/>
            <a:ext cx="58596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2" name="Google Shape;472;p6"/>
          <p:cNvSpPr txBox="1"/>
          <p:nvPr>
            <p:ph idx="1" type="body"/>
          </p:nvPr>
        </p:nvSpPr>
        <p:spPr>
          <a:xfrm rot="5400000">
            <a:off x="537300" y="194538"/>
            <a:ext cx="58596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285750" lvl="1" marL="914400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285750" lvl="3" marL="1828800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73" name="Google Shape;473;p6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4" name="Google Shape;474;p6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5" name="Google Shape;475;p6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8" name="Google Shape;478;p7"/>
          <p:cNvSpPr txBox="1"/>
          <p:nvPr>
            <p:ph idx="1" type="body"/>
          </p:nvPr>
        </p:nvSpPr>
        <p:spPr>
          <a:xfrm rot="5400000">
            <a:off x="2305050" y="-247650"/>
            <a:ext cx="45339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285750" lvl="1" marL="914400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285750" lvl="3" marL="1828800" rtl="1" algn="r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79" name="Google Shape;479;p7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0" name="Google Shape;480;p7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1" name="Google Shape;481;p7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8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4" name="Google Shape;484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lvl="1" marR="0" rtl="1" algn="r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lvl="2" marR="0" rtl="1" algn="r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lvl="3" marR="0" rtl="1" algn="r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lvl="4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5" name="Google Shape;485;p8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rtl="1" algn="r">
              <a:spcBef>
                <a:spcPts val="240"/>
              </a:spcBef>
              <a:spcAft>
                <a:spcPts val="0"/>
              </a:spcAft>
              <a:buSzPts val="600"/>
              <a:buNone/>
              <a:defRPr sz="1200"/>
            </a:lvl2pPr>
            <a:lvl3pPr indent="-228600" lvl="2" marL="1371600" rtl="1" algn="r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rtl="1" algn="r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4pPr>
            <a:lvl5pPr indent="-228600" lvl="4" marL="22860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486" name="Google Shape;486;p8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7" name="Google Shape;487;p8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8" name="Google Shape;488;p8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9"/>
          <p:cNvSpPr txBox="1"/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1" name="Google Shape;491;p9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rtl="1" algn="r">
              <a:spcBef>
                <a:spcPts val="64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317500" lvl="1" marL="914400" rtl="1" algn="r">
              <a:spcBef>
                <a:spcPts val="560"/>
              </a:spcBef>
              <a:spcAft>
                <a:spcPts val="0"/>
              </a:spcAft>
              <a:buSzPts val="1400"/>
              <a:buChar char="■"/>
              <a:defRPr sz="2800"/>
            </a:lvl2pPr>
            <a:lvl3pPr indent="-381000" lvl="2" marL="1371600" rtl="1" algn="r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292100" lvl="3" marL="1828800" rtl="1" algn="r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4pPr>
            <a:lvl5pPr indent="-355600" lvl="4" marL="2286000" rtl="1" algn="r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rtl="1" algn="r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indent="-355600" lvl="6" marL="3200400" rtl="1" algn="r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indent="-355600" lvl="7" marL="3657600" rtl="1" algn="r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indent="-355600" lvl="8" marL="4114800" rtl="1" algn="r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/>
        </p:txBody>
      </p:sp>
      <p:sp>
        <p:nvSpPr>
          <p:cNvPr id="492" name="Google Shape;492;p9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rtl="1" algn="r">
              <a:spcBef>
                <a:spcPts val="240"/>
              </a:spcBef>
              <a:spcAft>
                <a:spcPts val="0"/>
              </a:spcAft>
              <a:buSzPts val="600"/>
              <a:buNone/>
              <a:defRPr sz="1200"/>
            </a:lvl2pPr>
            <a:lvl3pPr indent="-228600" lvl="2" marL="1371600" rtl="1" algn="r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rtl="1" algn="r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4pPr>
            <a:lvl5pPr indent="-228600" lvl="4" marL="22860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rtl="1" algn="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493" name="Google Shape;493;p9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4" name="Google Shape;494;p9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5" name="Google Shape;495;p9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0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8" name="Google Shape;498;p10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9" name="Google Shape;499;p10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2" name="Google Shape;502;p11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3" name="Google Shape;503;p11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4" name="Google Shape;504;p11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dk2"/>
            </a:gs>
            <a:gs pos="100000">
              <a:srgbClr val="32324A"/>
            </a:gs>
          </a:gsLst>
          <a:lin ang="2700006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104775" y="1212191"/>
            <a:ext cx="9569450" cy="5708392"/>
            <a:chOff x="-65" y="762"/>
            <a:chExt cx="6028" cy="3596"/>
          </a:xfrm>
        </p:grpSpPr>
        <p:sp>
          <p:nvSpPr>
            <p:cNvPr id="7" name="Google Shape;7;p1"/>
            <p:cNvSpPr txBox="1"/>
            <p:nvPr/>
          </p:nvSpPr>
          <p:spPr>
            <a:xfrm rot="-567739">
              <a:off x="-3" y="1085"/>
              <a:ext cx="1825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;p1"/>
            <p:cNvSpPr txBox="1"/>
            <p:nvPr/>
          </p:nvSpPr>
          <p:spPr>
            <a:xfrm rot="-956724">
              <a:off x="-39" y="1062"/>
              <a:ext cx="2184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9;p1"/>
            <p:cNvSpPr txBox="1"/>
            <p:nvPr/>
          </p:nvSpPr>
          <p:spPr>
            <a:xfrm rot="-956724">
              <a:off x="-35" y="1176"/>
              <a:ext cx="2184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10;p1"/>
            <p:cNvSpPr txBox="1"/>
            <p:nvPr/>
          </p:nvSpPr>
          <p:spPr>
            <a:xfrm rot="-842175">
              <a:off x="-37" y="1309"/>
              <a:ext cx="2474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1"/>
            <p:cNvSpPr txBox="1"/>
            <p:nvPr/>
          </p:nvSpPr>
          <p:spPr>
            <a:xfrm rot="-1106097">
              <a:off x="-70" y="1335"/>
              <a:ext cx="2846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"/>
            <p:cNvSpPr txBox="1"/>
            <p:nvPr/>
          </p:nvSpPr>
          <p:spPr>
            <a:xfrm rot="-1001955">
              <a:off x="-63" y="1526"/>
              <a:ext cx="3132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"/>
            <p:cNvSpPr txBox="1"/>
            <p:nvPr/>
          </p:nvSpPr>
          <p:spPr>
            <a:xfrm rot="-1198986">
              <a:off x="-114" y="1626"/>
              <a:ext cx="3511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"/>
            <p:cNvSpPr txBox="1"/>
            <p:nvPr/>
          </p:nvSpPr>
          <p:spPr>
            <a:xfrm rot="-1106097">
              <a:off x="-82" y="1910"/>
              <a:ext cx="379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"/>
            <p:cNvSpPr txBox="1"/>
            <p:nvPr/>
          </p:nvSpPr>
          <p:spPr>
            <a:xfrm rot="-1262251">
              <a:off x="-136" y="2131"/>
              <a:ext cx="4179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"/>
            <p:cNvSpPr txBox="1"/>
            <p:nvPr/>
          </p:nvSpPr>
          <p:spPr>
            <a:xfrm rot="-1391915">
              <a:off x="-198" y="2333"/>
              <a:ext cx="4569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"/>
            <p:cNvSpPr txBox="1"/>
            <p:nvPr/>
          </p:nvSpPr>
          <p:spPr>
            <a:xfrm rot="-1684349">
              <a:off x="-328" y="2603"/>
              <a:ext cx="5100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"/>
            <p:cNvSpPr txBox="1"/>
            <p:nvPr/>
          </p:nvSpPr>
          <p:spPr>
            <a:xfrm rot="-1857825">
              <a:off x="22" y="2927"/>
              <a:ext cx="5248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2F2F47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1"/>
            <p:cNvSpPr txBox="1"/>
            <p:nvPr/>
          </p:nvSpPr>
          <p:spPr>
            <a:xfrm rot="-2212194">
              <a:off x="1311" y="2939"/>
              <a:ext cx="4500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1F1F2E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"/>
            <p:cNvSpPr txBox="1"/>
            <p:nvPr/>
          </p:nvSpPr>
          <p:spPr>
            <a:xfrm rot="-2498012">
              <a:off x="2707" y="3096"/>
              <a:ext cx="3612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030305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"/>
            <p:cNvSpPr txBox="1"/>
            <p:nvPr/>
          </p:nvSpPr>
          <p:spPr>
            <a:xfrm rot="-2700000">
              <a:off x="4102" y="3541"/>
              <a:ext cx="2121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000000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1"/>
            <p:cNvSpPr txBox="1"/>
            <p:nvPr/>
          </p:nvSpPr>
          <p:spPr>
            <a:xfrm>
              <a:off x="5155" y="2475"/>
              <a:ext cx="0" cy="21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"/>
            <p:cNvSpPr txBox="1"/>
            <p:nvPr/>
          </p:nvSpPr>
          <p:spPr>
            <a:xfrm rot="8100000">
              <a:off x="5407" y="4118"/>
              <a:ext cx="424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000000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1"/>
            <p:cNvSpPr txBox="1"/>
            <p:nvPr/>
          </p:nvSpPr>
          <p:spPr>
            <a:xfrm>
              <a:off x="5606" y="3995"/>
              <a:ext cx="0" cy="4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"/>
            <p:cNvSpPr txBox="1"/>
            <p:nvPr/>
          </p:nvSpPr>
          <p:spPr>
            <a:xfrm rot="1051534">
              <a:off x="-152" y="2376"/>
              <a:ext cx="5977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"/>
            <p:cNvSpPr txBox="1"/>
            <p:nvPr/>
          </p:nvSpPr>
          <p:spPr>
            <a:xfrm rot="1593903">
              <a:off x="-200" y="3388"/>
              <a:ext cx="402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14161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"/>
            <p:cNvSpPr txBox="1"/>
            <p:nvPr/>
          </p:nvSpPr>
          <p:spPr>
            <a:xfrm rot="1593903">
              <a:off x="-141" y="3566"/>
              <a:ext cx="2683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14161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"/>
            <p:cNvSpPr txBox="1"/>
            <p:nvPr/>
          </p:nvSpPr>
          <p:spPr>
            <a:xfrm rot="1593903">
              <a:off x="-73" y="3852"/>
              <a:ext cx="1342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"/>
            <p:cNvSpPr txBox="1"/>
            <p:nvPr/>
          </p:nvSpPr>
          <p:spPr>
            <a:xfrm rot="1342808">
              <a:off x="-205" y="3201"/>
              <a:ext cx="551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2324A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"/>
            <p:cNvSpPr txBox="1"/>
            <p:nvPr/>
          </p:nvSpPr>
          <p:spPr>
            <a:xfrm rot="1051534">
              <a:off x="-136" y="2200"/>
              <a:ext cx="5977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B3B58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"/>
            <p:cNvSpPr txBox="1"/>
            <p:nvPr/>
          </p:nvSpPr>
          <p:spPr>
            <a:xfrm rot="931447">
              <a:off x="88" y="1909"/>
              <a:ext cx="5604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"/>
            <p:cNvSpPr txBox="1"/>
            <p:nvPr/>
          </p:nvSpPr>
          <p:spPr>
            <a:xfrm rot="751728">
              <a:off x="390" y="1740"/>
              <a:ext cx="5532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"/>
            <p:cNvSpPr txBox="1"/>
            <p:nvPr/>
          </p:nvSpPr>
          <p:spPr>
            <a:xfrm rot="637179">
              <a:off x="861" y="1515"/>
              <a:ext cx="4884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"/>
            <p:cNvSpPr txBox="1"/>
            <p:nvPr/>
          </p:nvSpPr>
          <p:spPr>
            <a:xfrm rot="637179">
              <a:off x="1064" y="1431"/>
              <a:ext cx="4884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"/>
            <p:cNvSpPr txBox="1"/>
            <p:nvPr/>
          </p:nvSpPr>
          <p:spPr>
            <a:xfrm rot="678596">
              <a:off x="1242" y="1392"/>
              <a:ext cx="4589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"/>
            <p:cNvSpPr txBox="1"/>
            <p:nvPr/>
          </p:nvSpPr>
          <p:spPr>
            <a:xfrm rot="725685">
              <a:off x="1478" y="1349"/>
              <a:ext cx="429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"/>
            <p:cNvSpPr txBox="1"/>
            <p:nvPr/>
          </p:nvSpPr>
          <p:spPr>
            <a:xfrm rot="725685">
              <a:off x="1640" y="1278"/>
              <a:ext cx="429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1"/>
            <p:cNvSpPr txBox="1"/>
            <p:nvPr/>
          </p:nvSpPr>
          <p:spPr>
            <a:xfrm rot="794431">
              <a:off x="618" y="1660"/>
              <a:ext cx="5239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1"/>
            <p:cNvSpPr txBox="1"/>
            <p:nvPr/>
          </p:nvSpPr>
          <p:spPr>
            <a:xfrm rot="1370019">
              <a:off x="-224" y="3030"/>
              <a:ext cx="618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1"/>
            <p:cNvSpPr txBox="1"/>
            <p:nvPr/>
          </p:nvSpPr>
          <p:spPr>
            <a:xfrm rot="1213492">
              <a:off x="-178" y="2675"/>
              <a:ext cx="607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740" y="3359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236" y="3074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159" y="3652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2077" y="2661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1223" y="3076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1686" y="2857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750" y="2839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367" y="2656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1172" y="2642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2401" y="2485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1910" y="231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2254" y="215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2742" y="230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2812" y="189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3721" y="179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3528" y="189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3064" y="177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3277" y="202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3027" y="216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1569" y="2453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1863" y="202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1513" y="217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1191" y="231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1154" y="204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1142" y="180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1500" y="19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1804" y="18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2159" y="190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2432" y="178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470" y="203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68" y="216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798" y="191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455" y="179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113" y="19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432" y="232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814" y="217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789" y="2472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2544" y="201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1457" y="170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1747" y="159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1385" y="150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1093" y="159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792" y="169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2011" y="15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2087" y="169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2345" y="16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2684" y="168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806" y="15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495" y="159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228" y="15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157" y="169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2887" y="159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3079" y="151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3270" y="168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3453" y="159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3651" y="150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4251" y="151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"/>
            <p:cNvSpPr/>
            <p:nvPr/>
          </p:nvSpPr>
          <p:spPr>
            <a:xfrm>
              <a:off x="3901" y="17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4086" y="16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1282" y="3653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707" y="4014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2229" y="3090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2604" y="2867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907" y="2668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3248" y="2454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1801" y="3360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3512" y="230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3980" y="2014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3753" y="2158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4176" y="1898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4338" y="1797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4505" y="1700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4661" y="1603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4803" y="151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4930" y="1431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3835" y="143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3286" y="143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2972" y="136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3152" y="129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3020" y="117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2443" y="136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2301" y="122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2095" y="128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2228" y="144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1109" y="142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611" y="128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305" y="135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156" y="115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4538" y="136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4407" y="144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3992" y="135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3466" y="135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2852" y="122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2678" y="110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2859" y="104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1942" y="104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088" y="127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827" y="135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537" y="142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635" y="106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1540" y="105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1120" y="106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4131" y="128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3477" y="116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"/>
            <p:cNvSpPr/>
            <p:nvPr/>
          </p:nvSpPr>
          <p:spPr>
            <a:xfrm>
              <a:off x="3315" y="122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3174" y="11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2396" y="105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2769" y="144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2656" y="129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2501" y="115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2222" y="11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2029" y="116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1875" y="135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1809" y="122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1738" y="109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1583" y="128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1379" y="134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"/>
            <p:cNvSpPr/>
            <p:nvPr/>
          </p:nvSpPr>
          <p:spPr>
            <a:xfrm>
              <a:off x="1529" y="115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"/>
            <p:cNvSpPr/>
            <p:nvPr/>
          </p:nvSpPr>
          <p:spPr>
            <a:xfrm>
              <a:off x="1294" y="122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"/>
            <p:cNvSpPr/>
            <p:nvPr/>
          </p:nvSpPr>
          <p:spPr>
            <a:xfrm>
              <a:off x="1314" y="11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1082" y="116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"/>
            <p:cNvSpPr/>
            <p:nvPr/>
          </p:nvSpPr>
          <p:spPr>
            <a:xfrm>
              <a:off x="877" y="112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"/>
            <p:cNvSpPr/>
            <p:nvPr/>
          </p:nvSpPr>
          <p:spPr>
            <a:xfrm>
              <a:off x="875" y="121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680" y="117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"/>
            <p:cNvSpPr/>
            <p:nvPr/>
          </p:nvSpPr>
          <p:spPr>
            <a:xfrm>
              <a:off x="411" y="123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"/>
            <p:cNvSpPr/>
            <p:nvPr/>
          </p:nvSpPr>
          <p:spPr>
            <a:xfrm>
              <a:off x="434" y="110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"/>
            <p:cNvSpPr/>
            <p:nvPr/>
          </p:nvSpPr>
          <p:spPr>
            <a:xfrm>
              <a:off x="119" y="13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"/>
            <p:cNvSpPr/>
            <p:nvPr/>
          </p:nvSpPr>
          <p:spPr>
            <a:xfrm>
              <a:off x="858" y="10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1"/>
            <p:cNvSpPr/>
            <p:nvPr/>
          </p:nvSpPr>
          <p:spPr>
            <a:xfrm>
              <a:off x="1341" y="101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"/>
            <p:cNvSpPr/>
            <p:nvPr/>
          </p:nvSpPr>
          <p:spPr>
            <a:xfrm>
              <a:off x="1739" y="10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2116" y="10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"/>
            <p:cNvSpPr/>
            <p:nvPr/>
          </p:nvSpPr>
          <p:spPr>
            <a:xfrm>
              <a:off x="2320" y="94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2601" y="99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1667" y="142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"/>
            <p:cNvSpPr/>
            <p:nvPr/>
          </p:nvSpPr>
          <p:spPr>
            <a:xfrm>
              <a:off x="2557" y="151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"/>
            <p:cNvSpPr/>
            <p:nvPr/>
          </p:nvSpPr>
          <p:spPr>
            <a:xfrm>
              <a:off x="3619" y="128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"/>
            <p:cNvSpPr/>
            <p:nvPr/>
          </p:nvSpPr>
          <p:spPr>
            <a:xfrm>
              <a:off x="3791" y="12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"/>
            <p:cNvSpPr/>
            <p:nvPr/>
          </p:nvSpPr>
          <p:spPr>
            <a:xfrm>
              <a:off x="2134" y="9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1"/>
            <p:cNvSpPr/>
            <p:nvPr/>
          </p:nvSpPr>
          <p:spPr>
            <a:xfrm>
              <a:off x="1264" y="9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1"/>
            <p:cNvSpPr/>
            <p:nvPr/>
          </p:nvSpPr>
          <p:spPr>
            <a:xfrm>
              <a:off x="1471" y="86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1"/>
            <p:cNvSpPr/>
            <p:nvPr/>
          </p:nvSpPr>
          <p:spPr>
            <a:xfrm>
              <a:off x="1650" y="82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1"/>
            <p:cNvSpPr/>
            <p:nvPr/>
          </p:nvSpPr>
          <p:spPr>
            <a:xfrm>
              <a:off x="1918" y="86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1"/>
            <p:cNvSpPr/>
            <p:nvPr/>
          </p:nvSpPr>
          <p:spPr>
            <a:xfrm>
              <a:off x="1720" y="92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"/>
            <p:cNvSpPr/>
            <p:nvPr/>
          </p:nvSpPr>
          <p:spPr>
            <a:xfrm>
              <a:off x="1913" y="95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"/>
            <p:cNvSpPr/>
            <p:nvPr/>
          </p:nvSpPr>
          <p:spPr>
            <a:xfrm>
              <a:off x="1541" y="96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"/>
            <p:cNvSpPr/>
            <p:nvPr/>
          </p:nvSpPr>
          <p:spPr>
            <a:xfrm>
              <a:off x="1076" y="95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"/>
            <p:cNvSpPr/>
            <p:nvPr/>
          </p:nvSpPr>
          <p:spPr>
            <a:xfrm>
              <a:off x="1983" y="4027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1"/>
            <p:cNvSpPr/>
            <p:nvPr/>
          </p:nvSpPr>
          <p:spPr>
            <a:xfrm>
              <a:off x="2460" y="3671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"/>
            <p:cNvSpPr/>
            <p:nvPr/>
          </p:nvSpPr>
          <p:spPr>
            <a:xfrm>
              <a:off x="3238" y="3121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"/>
            <p:cNvSpPr/>
            <p:nvPr/>
          </p:nvSpPr>
          <p:spPr>
            <a:xfrm>
              <a:off x="3550" y="2880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"/>
            <p:cNvSpPr/>
            <p:nvPr/>
          </p:nvSpPr>
          <p:spPr>
            <a:xfrm>
              <a:off x="2892" y="3377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1"/>
            <p:cNvSpPr/>
            <p:nvPr/>
          </p:nvSpPr>
          <p:spPr>
            <a:xfrm>
              <a:off x="3869" y="2657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1"/>
            <p:cNvSpPr/>
            <p:nvPr/>
          </p:nvSpPr>
          <p:spPr>
            <a:xfrm>
              <a:off x="4090" y="2475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1"/>
            <p:cNvSpPr/>
            <p:nvPr/>
          </p:nvSpPr>
          <p:spPr>
            <a:xfrm>
              <a:off x="4327" y="2314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1"/>
            <p:cNvSpPr/>
            <p:nvPr/>
          </p:nvSpPr>
          <p:spPr>
            <a:xfrm>
              <a:off x="4712" y="202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2324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1"/>
            <p:cNvSpPr/>
            <p:nvPr/>
          </p:nvSpPr>
          <p:spPr>
            <a:xfrm>
              <a:off x="4533" y="216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1"/>
            <p:cNvSpPr/>
            <p:nvPr/>
          </p:nvSpPr>
          <p:spPr>
            <a:xfrm>
              <a:off x="4863" y="1920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"/>
            <p:cNvSpPr/>
            <p:nvPr/>
          </p:nvSpPr>
          <p:spPr>
            <a:xfrm>
              <a:off x="5009" y="1807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"/>
            <p:cNvSpPr/>
            <p:nvPr/>
          </p:nvSpPr>
          <p:spPr>
            <a:xfrm>
              <a:off x="5161" y="170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"/>
            <p:cNvSpPr/>
            <p:nvPr/>
          </p:nvSpPr>
          <p:spPr>
            <a:xfrm>
              <a:off x="5277" y="1614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1"/>
            <p:cNvSpPr/>
            <p:nvPr/>
          </p:nvSpPr>
          <p:spPr>
            <a:xfrm>
              <a:off x="5398" y="1521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1"/>
            <p:cNvSpPr/>
            <p:nvPr/>
          </p:nvSpPr>
          <p:spPr>
            <a:xfrm>
              <a:off x="3255" y="4071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1"/>
            <p:cNvSpPr/>
            <p:nvPr/>
          </p:nvSpPr>
          <p:spPr>
            <a:xfrm>
              <a:off x="3651" y="3693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1"/>
            <p:cNvSpPr/>
            <p:nvPr/>
          </p:nvSpPr>
          <p:spPr>
            <a:xfrm>
              <a:off x="4773" y="3705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28283C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1"/>
            <p:cNvSpPr/>
            <p:nvPr/>
          </p:nvSpPr>
          <p:spPr>
            <a:xfrm>
              <a:off x="4491" y="4049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28283C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"/>
            <p:cNvSpPr/>
            <p:nvPr/>
          </p:nvSpPr>
          <p:spPr>
            <a:xfrm>
              <a:off x="3989" y="3396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1"/>
            <p:cNvSpPr/>
            <p:nvPr/>
          </p:nvSpPr>
          <p:spPr>
            <a:xfrm>
              <a:off x="4263" y="3141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1"/>
            <p:cNvSpPr/>
            <p:nvPr/>
          </p:nvSpPr>
          <p:spPr>
            <a:xfrm>
              <a:off x="5044" y="3418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28283C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1"/>
            <p:cNvSpPr/>
            <p:nvPr/>
          </p:nvSpPr>
          <p:spPr>
            <a:xfrm>
              <a:off x="4553" y="2873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1"/>
            <p:cNvSpPr/>
            <p:nvPr/>
          </p:nvSpPr>
          <p:spPr>
            <a:xfrm>
              <a:off x="5293" y="3116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1"/>
            <p:cNvSpPr/>
            <p:nvPr/>
          </p:nvSpPr>
          <p:spPr>
            <a:xfrm>
              <a:off x="5497" y="2879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28283C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1"/>
            <p:cNvSpPr/>
            <p:nvPr/>
          </p:nvSpPr>
          <p:spPr>
            <a:xfrm>
              <a:off x="4772" y="2673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1"/>
            <p:cNvSpPr/>
            <p:nvPr/>
          </p:nvSpPr>
          <p:spPr>
            <a:xfrm>
              <a:off x="4966" y="2488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"/>
            <p:cNvSpPr/>
            <p:nvPr/>
          </p:nvSpPr>
          <p:spPr>
            <a:xfrm>
              <a:off x="5444" y="205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1"/>
            <p:cNvSpPr/>
            <p:nvPr/>
          </p:nvSpPr>
          <p:spPr>
            <a:xfrm>
              <a:off x="5161" y="231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"/>
            <p:cNvSpPr/>
            <p:nvPr/>
          </p:nvSpPr>
          <p:spPr>
            <a:xfrm>
              <a:off x="5318" y="217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1"/>
            <p:cNvSpPr/>
            <p:nvPr/>
          </p:nvSpPr>
          <p:spPr>
            <a:xfrm>
              <a:off x="5581" y="193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B3B58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"/>
            <p:cNvSpPr/>
            <p:nvPr/>
          </p:nvSpPr>
          <p:spPr>
            <a:xfrm>
              <a:off x="5689" y="181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B3B58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"/>
            <p:cNvSpPr/>
            <p:nvPr/>
          </p:nvSpPr>
          <p:spPr>
            <a:xfrm>
              <a:off x="5663" y="2680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"/>
            <p:cNvSpPr/>
            <p:nvPr/>
          </p:nvSpPr>
          <p:spPr>
            <a:xfrm>
              <a:off x="-65" y="2865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"/>
            <p:cNvSpPr/>
            <p:nvPr/>
          </p:nvSpPr>
          <p:spPr>
            <a:xfrm>
              <a:off x="2" y="2477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"/>
            <p:cNvSpPr/>
            <p:nvPr/>
          </p:nvSpPr>
          <p:spPr>
            <a:xfrm>
              <a:off x="-9" y="143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"/>
            <p:cNvSpPr/>
            <p:nvPr/>
          </p:nvSpPr>
          <p:spPr>
            <a:xfrm>
              <a:off x="5624" y="4010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28283C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4" name="Google Shape;224;p1"/>
          <p:cNvSpPr txBox="1"/>
          <p:nvPr>
            <p:ph idx="1" type="body"/>
          </p:nvPr>
        </p:nvSpPr>
        <p:spPr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Char char="•"/>
              <a:defRPr b="0" i="0" sz="32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•"/>
              <a:defRPr b="0" i="0" sz="24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5" name="Google Shape;225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lvl="1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lvl="2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lvl="3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lvl="4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lvl="5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lvl="6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lvl="7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lvl="8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6" name="Google Shape;226;p1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7" name="Google Shape;227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8" name="Google Shape;228;p1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dk2"/>
            </a:gs>
            <a:gs pos="100000">
              <a:srgbClr val="2F2F47"/>
            </a:gs>
          </a:gsLst>
          <a:lin ang="2700006" scaled="0"/>
        </a:gra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oogle Shape;236;p3"/>
          <p:cNvGrpSpPr/>
          <p:nvPr/>
        </p:nvGrpSpPr>
        <p:grpSpPr>
          <a:xfrm>
            <a:off x="-103187" y="1209016"/>
            <a:ext cx="9569450" cy="5708392"/>
            <a:chOff x="-65" y="762"/>
            <a:chExt cx="6028" cy="3596"/>
          </a:xfrm>
        </p:grpSpPr>
        <p:sp>
          <p:nvSpPr>
            <p:cNvPr id="237" name="Google Shape;237;p3"/>
            <p:cNvSpPr txBox="1"/>
            <p:nvPr/>
          </p:nvSpPr>
          <p:spPr>
            <a:xfrm rot="-567739">
              <a:off x="-3" y="1085"/>
              <a:ext cx="1825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3"/>
            <p:cNvSpPr txBox="1"/>
            <p:nvPr/>
          </p:nvSpPr>
          <p:spPr>
            <a:xfrm rot="-956724">
              <a:off x="-39" y="1062"/>
              <a:ext cx="2184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3"/>
            <p:cNvSpPr txBox="1"/>
            <p:nvPr/>
          </p:nvSpPr>
          <p:spPr>
            <a:xfrm rot="-956724">
              <a:off x="-35" y="1176"/>
              <a:ext cx="2184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3"/>
            <p:cNvSpPr txBox="1"/>
            <p:nvPr/>
          </p:nvSpPr>
          <p:spPr>
            <a:xfrm rot="-842175">
              <a:off x="-37" y="1309"/>
              <a:ext cx="2474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3"/>
            <p:cNvSpPr txBox="1"/>
            <p:nvPr/>
          </p:nvSpPr>
          <p:spPr>
            <a:xfrm rot="-1106097">
              <a:off x="-70" y="1335"/>
              <a:ext cx="2846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3"/>
            <p:cNvSpPr txBox="1"/>
            <p:nvPr/>
          </p:nvSpPr>
          <p:spPr>
            <a:xfrm rot="-1001955">
              <a:off x="-63" y="1526"/>
              <a:ext cx="3132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3"/>
            <p:cNvSpPr txBox="1"/>
            <p:nvPr/>
          </p:nvSpPr>
          <p:spPr>
            <a:xfrm rot="-1198986">
              <a:off x="-114" y="1626"/>
              <a:ext cx="3511" cy="0"/>
            </a:xfrm>
            <a:prstGeom prst="rect">
              <a:avLst/>
            </a:prstGeom>
            <a:gradFill>
              <a:gsLst>
                <a:gs pos="0">
                  <a:srgbClr val="5D5D8B"/>
                </a:gs>
                <a:gs pos="100000">
                  <a:schemeClr val="dk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3"/>
            <p:cNvSpPr txBox="1"/>
            <p:nvPr/>
          </p:nvSpPr>
          <p:spPr>
            <a:xfrm rot="-1106097">
              <a:off x="-82" y="1910"/>
              <a:ext cx="379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3"/>
            <p:cNvSpPr txBox="1"/>
            <p:nvPr/>
          </p:nvSpPr>
          <p:spPr>
            <a:xfrm rot="-1262251">
              <a:off x="-136" y="2131"/>
              <a:ext cx="4179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3"/>
            <p:cNvSpPr txBox="1"/>
            <p:nvPr/>
          </p:nvSpPr>
          <p:spPr>
            <a:xfrm rot="-1391915">
              <a:off x="-198" y="2333"/>
              <a:ext cx="4569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3"/>
            <p:cNvSpPr txBox="1"/>
            <p:nvPr/>
          </p:nvSpPr>
          <p:spPr>
            <a:xfrm rot="-1684349">
              <a:off x="-328" y="2603"/>
              <a:ext cx="5100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3"/>
            <p:cNvSpPr txBox="1"/>
            <p:nvPr/>
          </p:nvSpPr>
          <p:spPr>
            <a:xfrm rot="-1857825">
              <a:off x="22" y="2927"/>
              <a:ext cx="5248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2F2F47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3"/>
            <p:cNvSpPr txBox="1"/>
            <p:nvPr/>
          </p:nvSpPr>
          <p:spPr>
            <a:xfrm rot="-2212194">
              <a:off x="1311" y="2939"/>
              <a:ext cx="4500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1F1F2E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3"/>
            <p:cNvSpPr txBox="1"/>
            <p:nvPr/>
          </p:nvSpPr>
          <p:spPr>
            <a:xfrm rot="-2498012">
              <a:off x="2707" y="3096"/>
              <a:ext cx="3612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030305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3"/>
            <p:cNvSpPr txBox="1"/>
            <p:nvPr/>
          </p:nvSpPr>
          <p:spPr>
            <a:xfrm rot="-2700000">
              <a:off x="4102" y="3541"/>
              <a:ext cx="2121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000000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3"/>
            <p:cNvSpPr txBox="1"/>
            <p:nvPr/>
          </p:nvSpPr>
          <p:spPr>
            <a:xfrm>
              <a:off x="5155" y="2475"/>
              <a:ext cx="0" cy="21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3"/>
            <p:cNvSpPr txBox="1"/>
            <p:nvPr/>
          </p:nvSpPr>
          <p:spPr>
            <a:xfrm rot="8100000">
              <a:off x="5406" y="4118"/>
              <a:ext cx="424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000000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3"/>
            <p:cNvSpPr txBox="1"/>
            <p:nvPr/>
          </p:nvSpPr>
          <p:spPr>
            <a:xfrm>
              <a:off x="5606" y="3995"/>
              <a:ext cx="0" cy="4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3"/>
            <p:cNvSpPr txBox="1"/>
            <p:nvPr/>
          </p:nvSpPr>
          <p:spPr>
            <a:xfrm rot="1051534">
              <a:off x="-152" y="2376"/>
              <a:ext cx="5977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3"/>
            <p:cNvSpPr txBox="1"/>
            <p:nvPr/>
          </p:nvSpPr>
          <p:spPr>
            <a:xfrm rot="1593903">
              <a:off x="-200" y="3388"/>
              <a:ext cx="402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14161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3"/>
            <p:cNvSpPr txBox="1"/>
            <p:nvPr/>
          </p:nvSpPr>
          <p:spPr>
            <a:xfrm rot="1593903">
              <a:off x="-141" y="3566"/>
              <a:ext cx="2683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14161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3"/>
            <p:cNvSpPr txBox="1"/>
            <p:nvPr/>
          </p:nvSpPr>
          <p:spPr>
            <a:xfrm rot="1593903">
              <a:off x="-73" y="3852"/>
              <a:ext cx="1342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3"/>
            <p:cNvSpPr txBox="1"/>
            <p:nvPr/>
          </p:nvSpPr>
          <p:spPr>
            <a:xfrm rot="1342808">
              <a:off x="-205" y="3201"/>
              <a:ext cx="551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2324A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3"/>
            <p:cNvSpPr txBox="1"/>
            <p:nvPr/>
          </p:nvSpPr>
          <p:spPr>
            <a:xfrm rot="1051534">
              <a:off x="-136" y="2200"/>
              <a:ext cx="5977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B3B58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3"/>
            <p:cNvSpPr txBox="1"/>
            <p:nvPr/>
          </p:nvSpPr>
          <p:spPr>
            <a:xfrm rot="931447">
              <a:off x="88" y="1909"/>
              <a:ext cx="5604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3"/>
            <p:cNvSpPr txBox="1"/>
            <p:nvPr/>
          </p:nvSpPr>
          <p:spPr>
            <a:xfrm rot="751728">
              <a:off x="390" y="1740"/>
              <a:ext cx="5532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3"/>
            <p:cNvSpPr txBox="1"/>
            <p:nvPr/>
          </p:nvSpPr>
          <p:spPr>
            <a:xfrm rot="637179">
              <a:off x="861" y="1515"/>
              <a:ext cx="4884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3"/>
            <p:cNvSpPr txBox="1"/>
            <p:nvPr/>
          </p:nvSpPr>
          <p:spPr>
            <a:xfrm rot="637179">
              <a:off x="1064" y="1431"/>
              <a:ext cx="4884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3"/>
            <p:cNvSpPr txBox="1"/>
            <p:nvPr/>
          </p:nvSpPr>
          <p:spPr>
            <a:xfrm rot="678596">
              <a:off x="1242" y="1392"/>
              <a:ext cx="4589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3"/>
            <p:cNvSpPr txBox="1"/>
            <p:nvPr/>
          </p:nvSpPr>
          <p:spPr>
            <a:xfrm rot="725685">
              <a:off x="1478" y="1349"/>
              <a:ext cx="429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3"/>
            <p:cNvSpPr txBox="1"/>
            <p:nvPr/>
          </p:nvSpPr>
          <p:spPr>
            <a:xfrm rot="725685">
              <a:off x="1640" y="1278"/>
              <a:ext cx="429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3"/>
            <p:cNvSpPr txBox="1"/>
            <p:nvPr/>
          </p:nvSpPr>
          <p:spPr>
            <a:xfrm rot="794431">
              <a:off x="618" y="1660"/>
              <a:ext cx="5239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3"/>
            <p:cNvSpPr txBox="1"/>
            <p:nvPr/>
          </p:nvSpPr>
          <p:spPr>
            <a:xfrm rot="1370019">
              <a:off x="-224" y="3030"/>
              <a:ext cx="618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838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3"/>
            <p:cNvSpPr txBox="1"/>
            <p:nvPr/>
          </p:nvSpPr>
          <p:spPr>
            <a:xfrm rot="1213492">
              <a:off x="-178" y="2675"/>
              <a:ext cx="6075" cy="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740" y="3359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236" y="3074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159" y="3652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2077" y="2661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1223" y="3076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3"/>
            <p:cNvSpPr/>
            <p:nvPr/>
          </p:nvSpPr>
          <p:spPr>
            <a:xfrm>
              <a:off x="1686" y="2857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750" y="2839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367" y="2656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1172" y="2642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2401" y="2485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1910" y="231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2254" y="215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3"/>
            <p:cNvSpPr/>
            <p:nvPr/>
          </p:nvSpPr>
          <p:spPr>
            <a:xfrm>
              <a:off x="2742" y="230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3"/>
            <p:cNvSpPr/>
            <p:nvPr/>
          </p:nvSpPr>
          <p:spPr>
            <a:xfrm>
              <a:off x="2812" y="189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3"/>
            <p:cNvSpPr/>
            <p:nvPr/>
          </p:nvSpPr>
          <p:spPr>
            <a:xfrm>
              <a:off x="3721" y="179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3528" y="189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3"/>
            <p:cNvSpPr/>
            <p:nvPr/>
          </p:nvSpPr>
          <p:spPr>
            <a:xfrm>
              <a:off x="3064" y="177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3"/>
            <p:cNvSpPr/>
            <p:nvPr/>
          </p:nvSpPr>
          <p:spPr>
            <a:xfrm>
              <a:off x="3277" y="202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3"/>
            <p:cNvSpPr/>
            <p:nvPr/>
          </p:nvSpPr>
          <p:spPr>
            <a:xfrm>
              <a:off x="3027" y="216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3E3E5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3"/>
            <p:cNvSpPr/>
            <p:nvPr/>
          </p:nvSpPr>
          <p:spPr>
            <a:xfrm>
              <a:off x="1569" y="2453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3"/>
            <p:cNvSpPr/>
            <p:nvPr/>
          </p:nvSpPr>
          <p:spPr>
            <a:xfrm>
              <a:off x="1863" y="202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3"/>
            <p:cNvSpPr/>
            <p:nvPr/>
          </p:nvSpPr>
          <p:spPr>
            <a:xfrm>
              <a:off x="1513" y="217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3"/>
            <p:cNvSpPr/>
            <p:nvPr/>
          </p:nvSpPr>
          <p:spPr>
            <a:xfrm>
              <a:off x="1191" y="231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3"/>
            <p:cNvSpPr/>
            <p:nvPr/>
          </p:nvSpPr>
          <p:spPr>
            <a:xfrm>
              <a:off x="1154" y="204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3"/>
            <p:cNvSpPr/>
            <p:nvPr/>
          </p:nvSpPr>
          <p:spPr>
            <a:xfrm>
              <a:off x="1142" y="180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1500" y="19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1804" y="18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3"/>
            <p:cNvSpPr/>
            <p:nvPr/>
          </p:nvSpPr>
          <p:spPr>
            <a:xfrm>
              <a:off x="2159" y="190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3"/>
            <p:cNvSpPr/>
            <p:nvPr/>
          </p:nvSpPr>
          <p:spPr>
            <a:xfrm>
              <a:off x="2432" y="178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470" y="203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68" y="216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798" y="191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3"/>
            <p:cNvSpPr/>
            <p:nvPr/>
          </p:nvSpPr>
          <p:spPr>
            <a:xfrm>
              <a:off x="455" y="179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3"/>
            <p:cNvSpPr/>
            <p:nvPr/>
          </p:nvSpPr>
          <p:spPr>
            <a:xfrm>
              <a:off x="113" y="19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432" y="232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3"/>
            <p:cNvSpPr/>
            <p:nvPr/>
          </p:nvSpPr>
          <p:spPr>
            <a:xfrm>
              <a:off x="814" y="217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3"/>
            <p:cNvSpPr/>
            <p:nvPr/>
          </p:nvSpPr>
          <p:spPr>
            <a:xfrm>
              <a:off x="789" y="2472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3"/>
            <p:cNvSpPr/>
            <p:nvPr/>
          </p:nvSpPr>
          <p:spPr>
            <a:xfrm>
              <a:off x="2544" y="201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1457" y="170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1747" y="159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3"/>
            <p:cNvSpPr/>
            <p:nvPr/>
          </p:nvSpPr>
          <p:spPr>
            <a:xfrm>
              <a:off x="1385" y="150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3"/>
            <p:cNvSpPr/>
            <p:nvPr/>
          </p:nvSpPr>
          <p:spPr>
            <a:xfrm>
              <a:off x="1093" y="159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792" y="169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2011" y="15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2087" y="169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2345" y="16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2684" y="168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806" y="15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495" y="159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228" y="15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3"/>
            <p:cNvSpPr/>
            <p:nvPr/>
          </p:nvSpPr>
          <p:spPr>
            <a:xfrm>
              <a:off x="157" y="169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3"/>
            <p:cNvSpPr/>
            <p:nvPr/>
          </p:nvSpPr>
          <p:spPr>
            <a:xfrm>
              <a:off x="2887" y="159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3"/>
            <p:cNvSpPr/>
            <p:nvPr/>
          </p:nvSpPr>
          <p:spPr>
            <a:xfrm>
              <a:off x="3079" y="151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3270" y="168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3453" y="159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3651" y="150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4251" y="151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3901" y="17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3"/>
            <p:cNvSpPr/>
            <p:nvPr/>
          </p:nvSpPr>
          <p:spPr>
            <a:xfrm>
              <a:off x="4086" y="16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3"/>
            <p:cNvSpPr/>
            <p:nvPr/>
          </p:nvSpPr>
          <p:spPr>
            <a:xfrm>
              <a:off x="1282" y="3653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3"/>
            <p:cNvSpPr/>
            <p:nvPr/>
          </p:nvSpPr>
          <p:spPr>
            <a:xfrm>
              <a:off x="707" y="4014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3"/>
            <p:cNvSpPr/>
            <p:nvPr/>
          </p:nvSpPr>
          <p:spPr>
            <a:xfrm>
              <a:off x="2229" y="3090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3"/>
            <p:cNvSpPr/>
            <p:nvPr/>
          </p:nvSpPr>
          <p:spPr>
            <a:xfrm>
              <a:off x="2604" y="2867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3"/>
            <p:cNvSpPr/>
            <p:nvPr/>
          </p:nvSpPr>
          <p:spPr>
            <a:xfrm>
              <a:off x="2907" y="2668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3"/>
            <p:cNvSpPr/>
            <p:nvPr/>
          </p:nvSpPr>
          <p:spPr>
            <a:xfrm>
              <a:off x="3248" y="2454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3"/>
            <p:cNvSpPr/>
            <p:nvPr/>
          </p:nvSpPr>
          <p:spPr>
            <a:xfrm>
              <a:off x="1801" y="3360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3"/>
            <p:cNvSpPr/>
            <p:nvPr/>
          </p:nvSpPr>
          <p:spPr>
            <a:xfrm>
              <a:off x="3512" y="230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3"/>
            <p:cNvSpPr/>
            <p:nvPr/>
          </p:nvSpPr>
          <p:spPr>
            <a:xfrm>
              <a:off x="3980" y="2014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3"/>
            <p:cNvSpPr/>
            <p:nvPr/>
          </p:nvSpPr>
          <p:spPr>
            <a:xfrm>
              <a:off x="3753" y="2158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3"/>
            <p:cNvSpPr/>
            <p:nvPr/>
          </p:nvSpPr>
          <p:spPr>
            <a:xfrm>
              <a:off x="4176" y="1898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3"/>
            <p:cNvSpPr/>
            <p:nvPr/>
          </p:nvSpPr>
          <p:spPr>
            <a:xfrm>
              <a:off x="4338" y="1797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3"/>
            <p:cNvSpPr/>
            <p:nvPr/>
          </p:nvSpPr>
          <p:spPr>
            <a:xfrm>
              <a:off x="4505" y="1700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3"/>
            <p:cNvSpPr/>
            <p:nvPr/>
          </p:nvSpPr>
          <p:spPr>
            <a:xfrm>
              <a:off x="4661" y="1603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3"/>
            <p:cNvSpPr/>
            <p:nvPr/>
          </p:nvSpPr>
          <p:spPr>
            <a:xfrm>
              <a:off x="4803" y="151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3"/>
            <p:cNvSpPr/>
            <p:nvPr/>
          </p:nvSpPr>
          <p:spPr>
            <a:xfrm>
              <a:off x="4930" y="1431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73753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3"/>
            <p:cNvSpPr/>
            <p:nvPr/>
          </p:nvSpPr>
          <p:spPr>
            <a:xfrm>
              <a:off x="3835" y="143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3"/>
            <p:cNvSpPr/>
            <p:nvPr/>
          </p:nvSpPr>
          <p:spPr>
            <a:xfrm>
              <a:off x="3286" y="143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3"/>
            <p:cNvSpPr/>
            <p:nvPr/>
          </p:nvSpPr>
          <p:spPr>
            <a:xfrm>
              <a:off x="2972" y="136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3"/>
            <p:cNvSpPr/>
            <p:nvPr/>
          </p:nvSpPr>
          <p:spPr>
            <a:xfrm>
              <a:off x="3152" y="129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3"/>
            <p:cNvSpPr/>
            <p:nvPr/>
          </p:nvSpPr>
          <p:spPr>
            <a:xfrm>
              <a:off x="3020" y="117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3"/>
            <p:cNvSpPr/>
            <p:nvPr/>
          </p:nvSpPr>
          <p:spPr>
            <a:xfrm>
              <a:off x="2443" y="136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3"/>
            <p:cNvSpPr/>
            <p:nvPr/>
          </p:nvSpPr>
          <p:spPr>
            <a:xfrm>
              <a:off x="2301" y="122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3"/>
            <p:cNvSpPr/>
            <p:nvPr/>
          </p:nvSpPr>
          <p:spPr>
            <a:xfrm>
              <a:off x="2095" y="128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3"/>
            <p:cNvSpPr/>
            <p:nvPr/>
          </p:nvSpPr>
          <p:spPr>
            <a:xfrm>
              <a:off x="2228" y="144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3"/>
            <p:cNvSpPr/>
            <p:nvPr/>
          </p:nvSpPr>
          <p:spPr>
            <a:xfrm>
              <a:off x="1109" y="142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3"/>
            <p:cNvSpPr/>
            <p:nvPr/>
          </p:nvSpPr>
          <p:spPr>
            <a:xfrm>
              <a:off x="611" y="128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3"/>
            <p:cNvSpPr/>
            <p:nvPr/>
          </p:nvSpPr>
          <p:spPr>
            <a:xfrm>
              <a:off x="305" y="135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3"/>
            <p:cNvSpPr/>
            <p:nvPr/>
          </p:nvSpPr>
          <p:spPr>
            <a:xfrm>
              <a:off x="156" y="115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3"/>
            <p:cNvSpPr/>
            <p:nvPr/>
          </p:nvSpPr>
          <p:spPr>
            <a:xfrm>
              <a:off x="4538" y="136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3"/>
            <p:cNvSpPr/>
            <p:nvPr/>
          </p:nvSpPr>
          <p:spPr>
            <a:xfrm>
              <a:off x="4407" y="144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1" name="Google Shape;361;p3"/>
            <p:cNvSpPr/>
            <p:nvPr/>
          </p:nvSpPr>
          <p:spPr>
            <a:xfrm>
              <a:off x="3992" y="135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4446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3"/>
            <p:cNvSpPr/>
            <p:nvPr/>
          </p:nvSpPr>
          <p:spPr>
            <a:xfrm>
              <a:off x="3466" y="135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3"/>
            <p:cNvSpPr/>
            <p:nvPr/>
          </p:nvSpPr>
          <p:spPr>
            <a:xfrm>
              <a:off x="2852" y="122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3"/>
            <p:cNvSpPr/>
            <p:nvPr/>
          </p:nvSpPr>
          <p:spPr>
            <a:xfrm>
              <a:off x="2678" y="110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3"/>
            <p:cNvSpPr/>
            <p:nvPr/>
          </p:nvSpPr>
          <p:spPr>
            <a:xfrm>
              <a:off x="2859" y="104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3"/>
            <p:cNvSpPr/>
            <p:nvPr/>
          </p:nvSpPr>
          <p:spPr>
            <a:xfrm>
              <a:off x="1942" y="104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3"/>
            <p:cNvSpPr/>
            <p:nvPr/>
          </p:nvSpPr>
          <p:spPr>
            <a:xfrm>
              <a:off x="1088" y="127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3"/>
            <p:cNvSpPr/>
            <p:nvPr/>
          </p:nvSpPr>
          <p:spPr>
            <a:xfrm>
              <a:off x="827" y="135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3"/>
            <p:cNvSpPr/>
            <p:nvPr/>
          </p:nvSpPr>
          <p:spPr>
            <a:xfrm>
              <a:off x="537" y="142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3"/>
            <p:cNvSpPr/>
            <p:nvPr/>
          </p:nvSpPr>
          <p:spPr>
            <a:xfrm>
              <a:off x="635" y="106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3"/>
            <p:cNvSpPr/>
            <p:nvPr/>
          </p:nvSpPr>
          <p:spPr>
            <a:xfrm>
              <a:off x="1540" y="105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3"/>
            <p:cNvSpPr/>
            <p:nvPr/>
          </p:nvSpPr>
          <p:spPr>
            <a:xfrm>
              <a:off x="1120" y="106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3"/>
            <p:cNvSpPr/>
            <p:nvPr/>
          </p:nvSpPr>
          <p:spPr>
            <a:xfrm>
              <a:off x="4131" y="128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3"/>
            <p:cNvSpPr/>
            <p:nvPr/>
          </p:nvSpPr>
          <p:spPr>
            <a:xfrm>
              <a:off x="3477" y="116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3"/>
            <p:cNvSpPr/>
            <p:nvPr/>
          </p:nvSpPr>
          <p:spPr>
            <a:xfrm>
              <a:off x="3315" y="122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"/>
            <p:cNvSpPr/>
            <p:nvPr/>
          </p:nvSpPr>
          <p:spPr>
            <a:xfrm>
              <a:off x="3174" y="11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"/>
            <p:cNvSpPr/>
            <p:nvPr/>
          </p:nvSpPr>
          <p:spPr>
            <a:xfrm>
              <a:off x="2396" y="105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3"/>
            <p:cNvSpPr/>
            <p:nvPr/>
          </p:nvSpPr>
          <p:spPr>
            <a:xfrm>
              <a:off x="2769" y="144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3"/>
            <p:cNvSpPr/>
            <p:nvPr/>
          </p:nvSpPr>
          <p:spPr>
            <a:xfrm>
              <a:off x="2656" y="129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4547D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3"/>
            <p:cNvSpPr/>
            <p:nvPr/>
          </p:nvSpPr>
          <p:spPr>
            <a:xfrm>
              <a:off x="2501" y="115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3"/>
            <p:cNvSpPr/>
            <p:nvPr/>
          </p:nvSpPr>
          <p:spPr>
            <a:xfrm>
              <a:off x="2222" y="11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3"/>
            <p:cNvSpPr/>
            <p:nvPr/>
          </p:nvSpPr>
          <p:spPr>
            <a:xfrm>
              <a:off x="2029" y="116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3"/>
            <p:cNvSpPr/>
            <p:nvPr/>
          </p:nvSpPr>
          <p:spPr>
            <a:xfrm>
              <a:off x="1875" y="135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3"/>
            <p:cNvSpPr/>
            <p:nvPr/>
          </p:nvSpPr>
          <p:spPr>
            <a:xfrm>
              <a:off x="1809" y="122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3"/>
            <p:cNvSpPr/>
            <p:nvPr/>
          </p:nvSpPr>
          <p:spPr>
            <a:xfrm>
              <a:off x="1738" y="109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3"/>
            <p:cNvSpPr/>
            <p:nvPr/>
          </p:nvSpPr>
          <p:spPr>
            <a:xfrm>
              <a:off x="1583" y="128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3"/>
            <p:cNvSpPr/>
            <p:nvPr/>
          </p:nvSpPr>
          <p:spPr>
            <a:xfrm>
              <a:off x="1379" y="134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A5A86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3"/>
            <p:cNvSpPr/>
            <p:nvPr/>
          </p:nvSpPr>
          <p:spPr>
            <a:xfrm>
              <a:off x="1529" y="115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3"/>
            <p:cNvSpPr/>
            <p:nvPr/>
          </p:nvSpPr>
          <p:spPr>
            <a:xfrm>
              <a:off x="1294" y="122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0" name="Google Shape;390;p3"/>
            <p:cNvSpPr/>
            <p:nvPr/>
          </p:nvSpPr>
          <p:spPr>
            <a:xfrm>
              <a:off x="1314" y="11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3"/>
            <p:cNvSpPr/>
            <p:nvPr/>
          </p:nvSpPr>
          <p:spPr>
            <a:xfrm>
              <a:off x="1082" y="116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3"/>
            <p:cNvSpPr/>
            <p:nvPr/>
          </p:nvSpPr>
          <p:spPr>
            <a:xfrm>
              <a:off x="877" y="112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3"/>
            <p:cNvSpPr/>
            <p:nvPr/>
          </p:nvSpPr>
          <p:spPr>
            <a:xfrm>
              <a:off x="875" y="121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3"/>
            <p:cNvSpPr/>
            <p:nvPr/>
          </p:nvSpPr>
          <p:spPr>
            <a:xfrm>
              <a:off x="680" y="117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3"/>
            <p:cNvSpPr/>
            <p:nvPr/>
          </p:nvSpPr>
          <p:spPr>
            <a:xfrm>
              <a:off x="411" y="123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3"/>
            <p:cNvSpPr/>
            <p:nvPr/>
          </p:nvSpPr>
          <p:spPr>
            <a:xfrm>
              <a:off x="434" y="110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3"/>
            <p:cNvSpPr/>
            <p:nvPr/>
          </p:nvSpPr>
          <p:spPr>
            <a:xfrm>
              <a:off x="119" y="13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3"/>
            <p:cNvSpPr/>
            <p:nvPr/>
          </p:nvSpPr>
          <p:spPr>
            <a:xfrm>
              <a:off x="858" y="10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3"/>
            <p:cNvSpPr/>
            <p:nvPr/>
          </p:nvSpPr>
          <p:spPr>
            <a:xfrm>
              <a:off x="1341" y="101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3"/>
            <p:cNvSpPr/>
            <p:nvPr/>
          </p:nvSpPr>
          <p:spPr>
            <a:xfrm>
              <a:off x="1739" y="10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3"/>
            <p:cNvSpPr/>
            <p:nvPr/>
          </p:nvSpPr>
          <p:spPr>
            <a:xfrm>
              <a:off x="2116" y="100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3"/>
            <p:cNvSpPr/>
            <p:nvPr/>
          </p:nvSpPr>
          <p:spPr>
            <a:xfrm>
              <a:off x="2320" y="941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3"/>
            <p:cNvSpPr/>
            <p:nvPr/>
          </p:nvSpPr>
          <p:spPr>
            <a:xfrm>
              <a:off x="2601" y="995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3"/>
            <p:cNvSpPr/>
            <p:nvPr/>
          </p:nvSpPr>
          <p:spPr>
            <a:xfrm>
              <a:off x="1667" y="1420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65682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3"/>
            <p:cNvSpPr/>
            <p:nvPr/>
          </p:nvSpPr>
          <p:spPr>
            <a:xfrm>
              <a:off x="2557" y="151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05079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3"/>
            <p:cNvSpPr/>
            <p:nvPr/>
          </p:nvSpPr>
          <p:spPr>
            <a:xfrm>
              <a:off x="3619" y="128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3"/>
            <p:cNvSpPr/>
            <p:nvPr/>
          </p:nvSpPr>
          <p:spPr>
            <a:xfrm>
              <a:off x="3791" y="121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3"/>
            <p:cNvSpPr/>
            <p:nvPr/>
          </p:nvSpPr>
          <p:spPr>
            <a:xfrm>
              <a:off x="2134" y="9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3"/>
            <p:cNvSpPr/>
            <p:nvPr/>
          </p:nvSpPr>
          <p:spPr>
            <a:xfrm>
              <a:off x="1264" y="908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3"/>
            <p:cNvSpPr/>
            <p:nvPr/>
          </p:nvSpPr>
          <p:spPr>
            <a:xfrm>
              <a:off x="1471" y="86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3"/>
            <p:cNvSpPr/>
            <p:nvPr/>
          </p:nvSpPr>
          <p:spPr>
            <a:xfrm>
              <a:off x="1650" y="824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3"/>
            <p:cNvSpPr/>
            <p:nvPr/>
          </p:nvSpPr>
          <p:spPr>
            <a:xfrm>
              <a:off x="1918" y="869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3"/>
            <p:cNvSpPr/>
            <p:nvPr/>
          </p:nvSpPr>
          <p:spPr>
            <a:xfrm>
              <a:off x="1720" y="92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3"/>
            <p:cNvSpPr/>
            <p:nvPr/>
          </p:nvSpPr>
          <p:spPr>
            <a:xfrm>
              <a:off x="1913" y="957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3"/>
            <p:cNvSpPr/>
            <p:nvPr/>
          </p:nvSpPr>
          <p:spPr>
            <a:xfrm>
              <a:off x="1541" y="962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3"/>
            <p:cNvSpPr/>
            <p:nvPr/>
          </p:nvSpPr>
          <p:spPr>
            <a:xfrm>
              <a:off x="1076" y="953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3"/>
            <p:cNvSpPr/>
            <p:nvPr/>
          </p:nvSpPr>
          <p:spPr>
            <a:xfrm>
              <a:off x="1983" y="4027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3"/>
            <p:cNvSpPr/>
            <p:nvPr/>
          </p:nvSpPr>
          <p:spPr>
            <a:xfrm>
              <a:off x="2460" y="3671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3"/>
            <p:cNvSpPr/>
            <p:nvPr/>
          </p:nvSpPr>
          <p:spPr>
            <a:xfrm>
              <a:off x="3238" y="3121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3"/>
            <p:cNvSpPr/>
            <p:nvPr/>
          </p:nvSpPr>
          <p:spPr>
            <a:xfrm>
              <a:off x="3550" y="2880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3"/>
            <p:cNvSpPr/>
            <p:nvPr/>
          </p:nvSpPr>
          <p:spPr>
            <a:xfrm>
              <a:off x="2892" y="3377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3"/>
            <p:cNvSpPr/>
            <p:nvPr/>
          </p:nvSpPr>
          <p:spPr>
            <a:xfrm>
              <a:off x="3869" y="2657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3"/>
            <p:cNvSpPr/>
            <p:nvPr/>
          </p:nvSpPr>
          <p:spPr>
            <a:xfrm>
              <a:off x="4090" y="2475"/>
              <a:ext cx="30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3"/>
            <p:cNvSpPr/>
            <p:nvPr/>
          </p:nvSpPr>
          <p:spPr>
            <a:xfrm>
              <a:off x="4327" y="2314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3"/>
            <p:cNvSpPr/>
            <p:nvPr/>
          </p:nvSpPr>
          <p:spPr>
            <a:xfrm>
              <a:off x="4712" y="202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2324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3"/>
            <p:cNvSpPr/>
            <p:nvPr/>
          </p:nvSpPr>
          <p:spPr>
            <a:xfrm>
              <a:off x="4533" y="216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3"/>
            <p:cNvSpPr/>
            <p:nvPr/>
          </p:nvSpPr>
          <p:spPr>
            <a:xfrm>
              <a:off x="4863" y="1920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3"/>
            <p:cNvSpPr/>
            <p:nvPr/>
          </p:nvSpPr>
          <p:spPr>
            <a:xfrm>
              <a:off x="5009" y="1807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34344F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3"/>
            <p:cNvSpPr/>
            <p:nvPr/>
          </p:nvSpPr>
          <p:spPr>
            <a:xfrm>
              <a:off x="5161" y="1702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3"/>
            <p:cNvSpPr/>
            <p:nvPr/>
          </p:nvSpPr>
          <p:spPr>
            <a:xfrm>
              <a:off x="5277" y="1614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3"/>
            <p:cNvSpPr/>
            <p:nvPr/>
          </p:nvSpPr>
          <p:spPr>
            <a:xfrm>
              <a:off x="5398" y="1521"/>
              <a:ext cx="0" cy="0"/>
            </a:xfrm>
            <a:prstGeom prst="ellipse">
              <a:avLst/>
            </a:prstGeom>
            <a:gradFill>
              <a:gsLst>
                <a:gs pos="0">
                  <a:schemeClr val="dk1"/>
                </a:gs>
                <a:gs pos="100000">
                  <a:srgbClr val="4B4B70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3"/>
            <p:cNvSpPr/>
            <p:nvPr/>
          </p:nvSpPr>
          <p:spPr>
            <a:xfrm>
              <a:off x="3255" y="4071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3"/>
            <p:cNvSpPr/>
            <p:nvPr/>
          </p:nvSpPr>
          <p:spPr>
            <a:xfrm>
              <a:off x="3651" y="3693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3"/>
            <p:cNvSpPr/>
            <p:nvPr/>
          </p:nvSpPr>
          <p:spPr>
            <a:xfrm>
              <a:off x="4773" y="3705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02031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3"/>
            <p:cNvSpPr/>
            <p:nvPr/>
          </p:nvSpPr>
          <p:spPr>
            <a:xfrm>
              <a:off x="4491" y="4049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02031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3"/>
            <p:cNvSpPr/>
            <p:nvPr/>
          </p:nvSpPr>
          <p:spPr>
            <a:xfrm>
              <a:off x="3989" y="3396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3"/>
            <p:cNvSpPr/>
            <p:nvPr/>
          </p:nvSpPr>
          <p:spPr>
            <a:xfrm>
              <a:off x="4263" y="3141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3"/>
            <p:cNvSpPr/>
            <p:nvPr/>
          </p:nvSpPr>
          <p:spPr>
            <a:xfrm>
              <a:off x="5044" y="3418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02031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3"/>
            <p:cNvSpPr/>
            <p:nvPr/>
          </p:nvSpPr>
          <p:spPr>
            <a:xfrm>
              <a:off x="4553" y="2873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3"/>
            <p:cNvSpPr/>
            <p:nvPr/>
          </p:nvSpPr>
          <p:spPr>
            <a:xfrm>
              <a:off x="5293" y="3116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3"/>
            <p:cNvSpPr/>
            <p:nvPr/>
          </p:nvSpPr>
          <p:spPr>
            <a:xfrm>
              <a:off x="5497" y="2879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02031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3"/>
            <p:cNvSpPr/>
            <p:nvPr/>
          </p:nvSpPr>
          <p:spPr>
            <a:xfrm>
              <a:off x="4772" y="2673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3"/>
            <p:cNvSpPr/>
            <p:nvPr/>
          </p:nvSpPr>
          <p:spPr>
            <a:xfrm>
              <a:off x="4966" y="2488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3"/>
            <p:cNvSpPr/>
            <p:nvPr/>
          </p:nvSpPr>
          <p:spPr>
            <a:xfrm>
              <a:off x="5444" y="2052"/>
              <a:ext cx="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3"/>
            <p:cNvSpPr/>
            <p:nvPr/>
          </p:nvSpPr>
          <p:spPr>
            <a:xfrm>
              <a:off x="5161" y="2314"/>
              <a:ext cx="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3"/>
            <p:cNvSpPr/>
            <p:nvPr/>
          </p:nvSpPr>
          <p:spPr>
            <a:xfrm>
              <a:off x="5318" y="2176"/>
              <a:ext cx="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3"/>
            <p:cNvSpPr/>
            <p:nvPr/>
          </p:nvSpPr>
          <p:spPr>
            <a:xfrm>
              <a:off x="5581" y="1933"/>
              <a:ext cx="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F2F47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3"/>
            <p:cNvSpPr/>
            <p:nvPr/>
          </p:nvSpPr>
          <p:spPr>
            <a:xfrm>
              <a:off x="5689" y="1811"/>
              <a:ext cx="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F2F47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3"/>
            <p:cNvSpPr/>
            <p:nvPr/>
          </p:nvSpPr>
          <p:spPr>
            <a:xfrm>
              <a:off x="5663" y="2680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D2D4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3"/>
            <p:cNvSpPr/>
            <p:nvPr/>
          </p:nvSpPr>
          <p:spPr>
            <a:xfrm>
              <a:off x="-65" y="2865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7476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3"/>
            <p:cNvSpPr/>
            <p:nvPr/>
          </p:nvSpPr>
          <p:spPr>
            <a:xfrm>
              <a:off x="2" y="2477"/>
              <a:ext cx="30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4D4D74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3"/>
            <p:cNvSpPr/>
            <p:nvPr/>
          </p:nvSpPr>
          <p:spPr>
            <a:xfrm>
              <a:off x="-9" y="1436"/>
              <a:ext cx="0" cy="0"/>
            </a:xfrm>
            <a:prstGeom prst="ellipse">
              <a:avLst/>
            </a:prstGeom>
            <a:gradFill>
              <a:gsLst>
                <a:gs pos="0">
                  <a:schemeClr val="dk2"/>
                </a:gs>
                <a:gs pos="100000">
                  <a:srgbClr val="5D5D8B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3"/>
            <p:cNvSpPr/>
            <p:nvPr/>
          </p:nvSpPr>
          <p:spPr>
            <a:xfrm>
              <a:off x="5624" y="4010"/>
              <a:ext cx="300" cy="0"/>
            </a:xfrm>
            <a:prstGeom prst="ellipse">
              <a:avLst/>
            </a:prstGeom>
            <a:gradFill>
              <a:gsLst>
                <a:gs pos="0">
                  <a:schemeClr val="accent2"/>
                </a:gs>
                <a:gs pos="100000">
                  <a:srgbClr val="202031"/>
                </a:gs>
              </a:gsLst>
              <a:lin ang="2700006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4" name="Google Shape;454;p3"/>
          <p:cNvSpPr txBox="1"/>
          <p:nvPr>
            <p:ph idx="12" type="sldNum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455" name="Google Shape;455;p3"/>
          <p:cNvSpPr txBox="1"/>
          <p:nvPr>
            <p:ph idx="10" type="dt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6" name="Google Shape;456;p3"/>
          <p:cNvSpPr txBox="1"/>
          <p:nvPr>
            <p:ph idx="11" type="ftr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7" name="Google Shape;457;p3"/>
          <p:cNvSpPr txBox="1"/>
          <p:nvPr>
            <p:ph idx="1" type="body"/>
          </p:nvPr>
        </p:nvSpPr>
        <p:spPr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Char char="•"/>
              <a:defRPr b="0" i="0" sz="32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Char char="■"/>
              <a:defRPr b="0" i="0" sz="28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•"/>
              <a:defRPr b="0" i="0" sz="24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•"/>
              <a:defRPr b="0" i="0" sz="2000" u="none" cap="none" strike="noStrike">
                <a:solidFill>
                  <a:schemeClr val="lt1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8" name="Google Shape;458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  <a:lvl2pPr lvl="1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2pPr>
            <a:lvl3pPr lvl="2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3pPr>
            <a:lvl4pPr lvl="3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4pPr>
            <a:lvl5pPr lvl="4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5pPr>
            <a:lvl6pPr lvl="5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6pPr>
            <a:lvl7pPr lvl="6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7pPr>
            <a:lvl8pPr lvl="7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8pPr>
            <a:lvl9pPr lvl="8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effectLst>
                  <a:outerShdw blurRad="38100" algn="tl" dir="2700000" dist="38100">
                    <a:srgbClr val="000000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15"/>
          <p:cNvSpPr txBox="1"/>
          <p:nvPr>
            <p:ph type="ctrTitle"/>
          </p:nvPr>
        </p:nvSpPr>
        <p:spPr>
          <a:xfrm>
            <a:off x="304800" y="0"/>
            <a:ext cx="8153400" cy="53340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b="1" i="1" lang="en-US" sz="2400" u="sng">
                <a:solidFill>
                  <a:schemeClr val="lt2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ANTI-ARRHYTHMIC DRUGS: PRINCIPLES OF USE</a:t>
            </a:r>
            <a:endParaRPr/>
          </a:p>
        </p:txBody>
      </p:sp>
      <p:sp>
        <p:nvSpPr>
          <p:cNvPr id="532" name="Google Shape;532;p15"/>
          <p:cNvSpPr txBox="1"/>
          <p:nvPr>
            <p:ph idx="1" type="subTitle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The drugs used to treat arrhythmias are potentially toxic and should be used carefully according to the following principles:</a:t>
            </a:r>
            <a:endParaRPr b="0" i="0" sz="2000" u="none">
              <a:solidFill>
                <a:schemeClr val="lt1"/>
              </a:solidFill>
              <a:effectLst>
                <a:outerShdw blurRad="38100" algn="tl" dir="2700000" dist="38100">
                  <a:srgbClr val="C0C0C0"/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effectLst>
                <a:outerShdw blurRad="38100" algn="tl" dir="2700000" dist="38100">
                  <a:srgbClr val="C0C0C0"/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indent="-12700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⮚"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Many arrhythmias are benign and do not require specific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treatment</a:t>
            </a:r>
            <a:endParaRPr/>
          </a:p>
          <a:p>
            <a:pPr indent="-12700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⮚"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Precipitating or causal factors should be corrected if possible. These may 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include excess alcohol or caffeine consumption, myocardial ischaemia, 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hyperthyroidism, acidosis , hypokalaemia and hypomagnesaemia</a:t>
            </a:r>
            <a:endParaRPr/>
          </a:p>
          <a:p>
            <a:pPr indent="-12700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⮚"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If drug therapy is required it is best to use as few drugs as passible</a:t>
            </a:r>
            <a:endParaRPr/>
          </a:p>
          <a:p>
            <a:pPr indent="-12700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⮚"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In difficult cases programmed electrical stimulalion (electrophysiological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study) may help to identify the optimum therapy</a:t>
            </a:r>
            <a:endParaRPr/>
          </a:p>
          <a:p>
            <a:pPr indent="-12700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⮚"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When dealing with life-threatening arrhythmias it is  essential to ensure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that prophylactic treatment is effective.  Ambulatory monitoring, exercise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testing and program electrical stimulation may be of value</a:t>
            </a:r>
            <a:endParaRPr/>
          </a:p>
          <a:p>
            <a:pPr indent="-12700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Char char="⮚"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Patients on long-term anti-arrhythmic drugs should be reviewed regularly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and attempts made to withdraw therapy if the factors which precipitated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the arrhythmias are no longer operative</a:t>
            </a:r>
            <a:endParaRPr/>
          </a:p>
          <a:p>
            <a:pPr indent="-12700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Char char="⮚"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Patients who do not respond to drug therapy may benefit from other forms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of therapy such as ant tachycardia pacing, radiofrequency ablation or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arrhythmia surgery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6"/>
          <p:cNvSpPr txBox="1"/>
          <p:nvPr>
            <p:ph type="title"/>
          </p:nvPr>
        </p:nvSpPr>
        <p:spPr>
          <a:xfrm>
            <a:off x="457200" y="0"/>
            <a:ext cx="82296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b="1" i="1" lang="en-US" sz="2400" u="sng">
                <a:solidFill>
                  <a:schemeClr val="lt2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CLASSIFICATION OF ARRHVMIC DRUGS ACCORDING TO THEIR ON THE IWTRACELLULAR ACTION POTENTIAL</a:t>
            </a:r>
            <a:endParaRPr/>
          </a:p>
        </p:txBody>
      </p:sp>
      <p:sp>
        <p:nvSpPr>
          <p:cNvPr id="538" name="Google Shape;538;p16"/>
          <p:cNvSpPr txBox="1"/>
          <p:nvPr>
            <p:ph idx="1" type="body"/>
          </p:nvPr>
        </p:nvSpPr>
        <p:spPr>
          <a:xfrm>
            <a:off x="457200" y="1524000"/>
            <a:ext cx="82296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i="1" lang="en-US" sz="24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Class1- </a:t>
            </a:r>
            <a:r>
              <a:rPr b="1" i="1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membrane- stabilising agents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i="1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(fast sodium channel blockers)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   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a-  Block Na+ channel and prolong action potential Quinidine – dispramide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d- Block Na+ channel and shorten action potential Lidocaine (lignocaine)- mexiletine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0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C- Block Na+ channel with no effect on action potential Flecainide – propafenone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effectLst>
                <a:outerShdw blurRad="38100" algn="tl" dir="2700000" dist="38100">
                  <a:srgbClr val="C0C0C0"/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0" i="1" lang="en-US" sz="24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Class II </a:t>
            </a:r>
            <a:r>
              <a:rPr b="0" i="1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-B- adrenoceplor antagonists (B -blockers) Atenolol – bisoprolo – metoprolo, 1-stalol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i="1" sz="2000" u="none">
              <a:solidFill>
                <a:schemeClr val="lt1"/>
              </a:solidFill>
              <a:effectLst>
                <a:outerShdw blurRad="38100" algn="tl" dir="2700000" dist="38100">
                  <a:srgbClr val="C0C0C0"/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0" i="1" lang="en-US" sz="24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Classlll</a:t>
            </a:r>
            <a:r>
              <a:rPr b="0" i="1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- drugs whose main effect is to prolong the action potential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1" lang="en-US" sz="20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Amiodarone,  d-sotalol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7"/>
          <p:cNvSpPr txBox="1"/>
          <p:nvPr>
            <p:ph type="title"/>
          </p:nvPr>
        </p:nvSpPr>
        <p:spPr>
          <a:xfrm>
            <a:off x="457200" y="808037"/>
            <a:ext cx="8229600" cy="109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lt2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ClassIV- slow calcium channel blockers </a:t>
            </a:r>
            <a:br>
              <a:rPr b="1" i="1" lang="en-US" sz="2800" u="none">
                <a:solidFill>
                  <a:schemeClr val="lt2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800" u="none">
                <a:solidFill>
                  <a:schemeClr val="lt2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Verapamil, dilitiazem</a:t>
            </a:r>
            <a:endParaRPr/>
          </a:p>
        </p:txBody>
      </p:sp>
      <p:sp>
        <p:nvSpPr>
          <p:cNvPr id="544" name="Google Shape;544;p17"/>
          <p:cNvSpPr txBox="1"/>
          <p:nvPr>
            <p:ph idx="1" type="body"/>
          </p:nvPr>
        </p:nvSpPr>
        <p:spPr>
          <a:xfrm>
            <a:off x="914400" y="2590800"/>
            <a:ext cx="7696200" cy="30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i="0" lang="en-US" sz="24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N.B</a:t>
            </a:r>
            <a:r>
              <a:rPr b="0" i="0" lang="en-US" sz="24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some drugs (e.g. digoxin and adenosine) have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0" i="0" lang="en-US" sz="24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   no place in this classification while others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0" i="0" lang="en-US" sz="24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   have properties in more than one class e.g.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0" i="0" lang="en-US" sz="24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   (amiodarone, which has action in all four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0" i="0" lang="en-US" sz="24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       classes)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8"/>
          <p:cNvSpPr txBox="1"/>
          <p:nvPr>
            <p:ph type="title"/>
          </p:nvPr>
        </p:nvSpPr>
        <p:spPr>
          <a:xfrm>
            <a:off x="457200" y="292100"/>
            <a:ext cx="8229600" cy="62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lt2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The Vaughan Williams classification of Antiarrhythmic drugs</a:t>
            </a:r>
            <a:endParaRPr/>
          </a:p>
        </p:txBody>
      </p:sp>
      <p:grpSp>
        <p:nvGrpSpPr>
          <p:cNvPr id="550" name="Google Shape;550;p18"/>
          <p:cNvGrpSpPr/>
          <p:nvPr/>
        </p:nvGrpSpPr>
        <p:grpSpPr>
          <a:xfrm>
            <a:off x="457200" y="1143000"/>
            <a:ext cx="8229600" cy="5421312"/>
            <a:chOff x="288" y="720"/>
            <a:chExt cx="5184" cy="3415"/>
          </a:xfrm>
        </p:grpSpPr>
        <p:sp>
          <p:nvSpPr>
            <p:cNvPr id="551" name="Google Shape;551;p18"/>
            <p:cNvSpPr txBox="1"/>
            <p:nvPr/>
          </p:nvSpPr>
          <p:spPr>
            <a:xfrm>
              <a:off x="4176" y="720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ahoma"/>
                <a:buNone/>
              </a:pPr>
              <a:r>
                <a:rPr b="1" i="0" lang="en-US" sz="20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Therapeutic plasma level </a:t>
              </a:r>
              <a:endParaRPr/>
            </a:p>
          </p:txBody>
        </p:sp>
        <p:sp>
          <p:nvSpPr>
            <p:cNvPr id="552" name="Google Shape;552;p18"/>
            <p:cNvSpPr txBox="1"/>
            <p:nvPr/>
          </p:nvSpPr>
          <p:spPr>
            <a:xfrm>
              <a:off x="2880" y="720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ahoma"/>
                <a:buNone/>
              </a:pPr>
              <a:r>
                <a:rPr b="1" i="0" lang="en-US" sz="20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Oral therapy /mg</a:t>
              </a:r>
              <a:endParaRPr/>
            </a:p>
          </p:txBody>
        </p:sp>
        <p:sp>
          <p:nvSpPr>
            <p:cNvPr id="553" name="Google Shape;553;p18"/>
            <p:cNvSpPr txBox="1"/>
            <p:nvPr/>
          </p:nvSpPr>
          <p:spPr>
            <a:xfrm>
              <a:off x="1584" y="720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ahoma"/>
                <a:buNone/>
              </a:pPr>
              <a:r>
                <a:rPr b="1" i="0" lang="en-US" sz="20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Intravenous dose </a:t>
              </a:r>
              <a:endParaRPr/>
            </a:p>
          </p:txBody>
        </p:sp>
        <p:sp>
          <p:nvSpPr>
            <p:cNvPr id="554" name="Google Shape;554;p18"/>
            <p:cNvSpPr txBox="1"/>
            <p:nvPr/>
          </p:nvSpPr>
          <p:spPr>
            <a:xfrm>
              <a:off x="288" y="720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Vaughan Williams classification</a:t>
              </a:r>
              <a:endParaRPr/>
            </a:p>
          </p:txBody>
        </p:sp>
        <p:sp>
          <p:nvSpPr>
            <p:cNvPr id="555" name="Google Shape;555;p18"/>
            <p:cNvSpPr txBox="1"/>
            <p:nvPr/>
          </p:nvSpPr>
          <p:spPr>
            <a:xfrm>
              <a:off x="4176" y="1359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2-5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4-8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3-6</a:t>
              </a:r>
              <a:endParaRPr/>
            </a:p>
          </p:txBody>
        </p:sp>
        <p:sp>
          <p:nvSpPr>
            <p:cNvPr id="556" name="Google Shape;556;p18"/>
            <p:cNvSpPr txBox="1"/>
            <p:nvPr/>
          </p:nvSpPr>
          <p:spPr>
            <a:xfrm>
              <a:off x="2880" y="1359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400-600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3000-1000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900-1000</a:t>
              </a:r>
              <a:endParaRPr/>
            </a:p>
          </p:txBody>
        </p:sp>
        <p:sp>
          <p:nvSpPr>
            <p:cNvPr id="557" name="Google Shape;557;p18"/>
            <p:cNvSpPr txBox="1"/>
            <p:nvPr/>
          </p:nvSpPr>
          <p:spPr>
            <a:xfrm>
              <a:off x="1584" y="1359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2mg/kg up 150 mg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Up to 1000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N/A</a:t>
              </a:r>
              <a:endParaRPr/>
            </a:p>
          </p:txBody>
        </p:sp>
        <p:sp>
          <p:nvSpPr>
            <p:cNvPr id="558" name="Google Shape;558;p18"/>
            <p:cNvSpPr txBox="1"/>
            <p:nvPr/>
          </p:nvSpPr>
          <p:spPr>
            <a:xfrm>
              <a:off x="288" y="1359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Class 1 A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Disopyramide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Procainamide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Quinidien </a:t>
              </a:r>
              <a:endParaRPr/>
            </a:p>
          </p:txBody>
        </p:sp>
        <p:sp>
          <p:nvSpPr>
            <p:cNvPr id="559" name="Google Shape;559;p18"/>
            <p:cNvSpPr txBox="1"/>
            <p:nvPr/>
          </p:nvSpPr>
          <p:spPr>
            <a:xfrm>
              <a:off x="4176" y="2299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2-5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0.2-0.8</a:t>
              </a:r>
              <a:endParaRPr/>
            </a:p>
          </p:txBody>
        </p:sp>
        <p:sp>
          <p:nvSpPr>
            <p:cNvPr id="560" name="Google Shape;560;p18"/>
            <p:cNvSpPr txBox="1"/>
            <p:nvPr/>
          </p:nvSpPr>
          <p:spPr>
            <a:xfrm>
              <a:off x="2880" y="2299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N/A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400-720</a:t>
              </a:r>
              <a:endParaRPr/>
            </a:p>
          </p:txBody>
        </p:sp>
        <p:sp>
          <p:nvSpPr>
            <p:cNvPr id="561" name="Google Shape;561;p18"/>
            <p:cNvSpPr txBox="1"/>
            <p:nvPr/>
          </p:nvSpPr>
          <p:spPr>
            <a:xfrm>
              <a:off x="1584" y="2299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2mg/kg up 150 mg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2mg/kg up 150 mg</a:t>
              </a:r>
              <a:endParaRPr/>
            </a:p>
          </p:txBody>
        </p:sp>
        <p:sp>
          <p:nvSpPr>
            <p:cNvPr id="562" name="Google Shape;562;p18"/>
            <p:cNvSpPr txBox="1"/>
            <p:nvPr/>
          </p:nvSpPr>
          <p:spPr>
            <a:xfrm>
              <a:off x="288" y="2299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Class 1 B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Lignocaine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Mexiletin   </a:t>
              </a:r>
              <a:endParaRPr/>
            </a:p>
          </p:txBody>
        </p:sp>
        <p:sp>
          <p:nvSpPr>
            <p:cNvPr id="563" name="Google Shape;563;p18"/>
            <p:cNvSpPr txBox="1"/>
            <p:nvPr/>
          </p:nvSpPr>
          <p:spPr>
            <a:xfrm>
              <a:off x="4176" y="3186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0.2-0.8 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---------</a:t>
              </a:r>
              <a:endParaRPr/>
            </a:p>
          </p:txBody>
        </p:sp>
        <p:sp>
          <p:nvSpPr>
            <p:cNvPr id="564" name="Google Shape;564;p18"/>
            <p:cNvSpPr txBox="1"/>
            <p:nvPr/>
          </p:nvSpPr>
          <p:spPr>
            <a:xfrm>
              <a:off x="2880" y="3186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200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450-900</a:t>
              </a:r>
              <a:endParaRPr/>
            </a:p>
          </p:txBody>
        </p:sp>
        <p:sp>
          <p:nvSpPr>
            <p:cNvPr id="565" name="Google Shape;565;p18"/>
            <p:cNvSpPr txBox="1"/>
            <p:nvPr/>
          </p:nvSpPr>
          <p:spPr>
            <a:xfrm>
              <a:off x="1584" y="3186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2mg/kg up 150 mg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N/A</a:t>
              </a:r>
              <a:endParaRPr/>
            </a:p>
          </p:txBody>
        </p:sp>
        <p:sp>
          <p:nvSpPr>
            <p:cNvPr id="566" name="Google Shape;566;p18"/>
            <p:cNvSpPr txBox="1"/>
            <p:nvPr/>
          </p:nvSpPr>
          <p:spPr>
            <a:xfrm>
              <a:off x="288" y="3186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Class 1C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Flecarnide 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Tahoma"/>
                <a:buNone/>
              </a:pPr>
              <a:r>
                <a:rPr b="1" i="0" lang="en-US" sz="16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Propaferone </a:t>
              </a:r>
              <a:endParaRPr/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6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</p:txBody>
        </p:sp>
        <p:cxnSp>
          <p:nvCxnSpPr>
            <p:cNvPr id="567" name="Google Shape;567;p18"/>
            <p:cNvCxnSpPr/>
            <p:nvPr/>
          </p:nvCxnSpPr>
          <p:spPr>
            <a:xfrm>
              <a:off x="4176" y="720"/>
              <a:ext cx="0" cy="33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8" name="Google Shape;568;p18"/>
            <p:cNvCxnSpPr/>
            <p:nvPr/>
          </p:nvCxnSpPr>
          <p:spPr>
            <a:xfrm>
              <a:off x="2880" y="720"/>
              <a:ext cx="0" cy="33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9" name="Google Shape;569;p18"/>
            <p:cNvCxnSpPr/>
            <p:nvPr/>
          </p:nvCxnSpPr>
          <p:spPr>
            <a:xfrm>
              <a:off x="1584" y="720"/>
              <a:ext cx="0" cy="33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0" name="Google Shape;570;p18"/>
            <p:cNvCxnSpPr/>
            <p:nvPr/>
          </p:nvCxnSpPr>
          <p:spPr>
            <a:xfrm>
              <a:off x="288" y="1359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1" name="Google Shape;571;p18"/>
            <p:cNvCxnSpPr/>
            <p:nvPr/>
          </p:nvCxnSpPr>
          <p:spPr>
            <a:xfrm>
              <a:off x="288" y="2299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2" name="Google Shape;572;p18"/>
            <p:cNvCxnSpPr/>
            <p:nvPr/>
          </p:nvCxnSpPr>
          <p:spPr>
            <a:xfrm>
              <a:off x="288" y="3186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3" name="Google Shape;573;p18"/>
            <p:cNvCxnSpPr/>
            <p:nvPr/>
          </p:nvCxnSpPr>
          <p:spPr>
            <a:xfrm>
              <a:off x="5472" y="720"/>
              <a:ext cx="0" cy="330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4" name="Google Shape;574;p18"/>
            <p:cNvCxnSpPr/>
            <p:nvPr/>
          </p:nvCxnSpPr>
          <p:spPr>
            <a:xfrm>
              <a:off x="288" y="720"/>
              <a:ext cx="0" cy="330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5" name="Google Shape;575;p18"/>
            <p:cNvCxnSpPr/>
            <p:nvPr/>
          </p:nvCxnSpPr>
          <p:spPr>
            <a:xfrm>
              <a:off x="288" y="720"/>
              <a:ext cx="5100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76" name="Google Shape;576;p18"/>
            <p:cNvCxnSpPr/>
            <p:nvPr/>
          </p:nvCxnSpPr>
          <p:spPr>
            <a:xfrm>
              <a:off x="288" y="4135"/>
              <a:ext cx="5100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lt2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Follow The Vaughan Williams classification of Antiarrhythmic drugs</a:t>
            </a:r>
            <a:endParaRPr/>
          </a:p>
        </p:txBody>
      </p:sp>
      <p:grpSp>
        <p:nvGrpSpPr>
          <p:cNvPr id="582" name="Google Shape;582;p19"/>
          <p:cNvGrpSpPr/>
          <p:nvPr/>
        </p:nvGrpSpPr>
        <p:grpSpPr>
          <a:xfrm>
            <a:off x="457200" y="1524000"/>
            <a:ext cx="8229600" cy="5049837"/>
            <a:chOff x="288" y="960"/>
            <a:chExt cx="5184" cy="3181"/>
          </a:xfrm>
        </p:grpSpPr>
        <p:sp>
          <p:nvSpPr>
            <p:cNvPr id="583" name="Google Shape;583;p19"/>
            <p:cNvSpPr txBox="1"/>
            <p:nvPr/>
          </p:nvSpPr>
          <p:spPr>
            <a:xfrm>
              <a:off x="4176" y="960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Therapeutic plasma level </a:t>
              </a:r>
              <a:endParaRPr/>
            </a:p>
          </p:txBody>
        </p:sp>
        <p:sp>
          <p:nvSpPr>
            <p:cNvPr id="584" name="Google Shape;584;p19"/>
            <p:cNvSpPr txBox="1"/>
            <p:nvPr/>
          </p:nvSpPr>
          <p:spPr>
            <a:xfrm>
              <a:off x="2880" y="960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Oral therapy /mg</a:t>
              </a:r>
              <a:endParaRPr/>
            </a:p>
          </p:txBody>
        </p:sp>
        <p:sp>
          <p:nvSpPr>
            <p:cNvPr id="585" name="Google Shape;585;p19"/>
            <p:cNvSpPr txBox="1"/>
            <p:nvPr/>
          </p:nvSpPr>
          <p:spPr>
            <a:xfrm>
              <a:off x="1584" y="960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Intravenous dose </a:t>
              </a:r>
              <a:endParaRPr/>
            </a:p>
          </p:txBody>
        </p:sp>
        <p:sp>
          <p:nvSpPr>
            <p:cNvPr id="586" name="Google Shape;586;p19"/>
            <p:cNvSpPr txBox="1"/>
            <p:nvPr/>
          </p:nvSpPr>
          <p:spPr>
            <a:xfrm>
              <a:off x="288" y="960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Vaughan Williams classification</a:t>
              </a:r>
              <a:endParaRPr/>
            </a:p>
          </p:txBody>
        </p:sp>
        <p:sp>
          <p:nvSpPr>
            <p:cNvPr id="587" name="Google Shape;587;p19"/>
            <p:cNvSpPr txBox="1"/>
            <p:nvPr/>
          </p:nvSpPr>
          <p:spPr>
            <a:xfrm>
              <a:off x="4176" y="1536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------------------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0.05-0.1</a:t>
              </a:r>
              <a:endParaRPr/>
            </a:p>
          </p:txBody>
        </p:sp>
        <p:sp>
          <p:nvSpPr>
            <p:cNvPr id="588" name="Google Shape;588;p19"/>
            <p:cNvSpPr txBox="1"/>
            <p:nvPr/>
          </p:nvSpPr>
          <p:spPr>
            <a:xfrm>
              <a:off x="2880" y="1536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50-200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40-320</a:t>
              </a:r>
              <a:endParaRPr/>
            </a:p>
          </p:txBody>
        </p:sp>
        <p:sp>
          <p:nvSpPr>
            <p:cNvPr id="589" name="Google Shape;589;p19"/>
            <p:cNvSpPr txBox="1"/>
            <p:nvPr/>
          </p:nvSpPr>
          <p:spPr>
            <a:xfrm>
              <a:off x="1584" y="1536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5mg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1-10 mg</a:t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90" name="Google Shape;590;p19"/>
            <p:cNvSpPr txBox="1"/>
            <p:nvPr/>
          </p:nvSpPr>
          <p:spPr>
            <a:xfrm>
              <a:off x="288" y="1536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Class 2 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Metoprolol 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Propranolol </a:t>
              </a:r>
              <a:endParaRPr/>
            </a:p>
          </p:txBody>
        </p:sp>
        <p:sp>
          <p:nvSpPr>
            <p:cNvPr id="591" name="Google Shape;591;p19"/>
            <p:cNvSpPr txBox="1"/>
            <p:nvPr/>
          </p:nvSpPr>
          <p:spPr>
            <a:xfrm>
              <a:off x="4176" y="2388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1-2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---</a:t>
              </a:r>
              <a:endParaRPr/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92" name="Google Shape;592;p19"/>
            <p:cNvSpPr txBox="1"/>
            <p:nvPr/>
          </p:nvSpPr>
          <p:spPr>
            <a:xfrm>
              <a:off x="2880" y="2388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100-400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80-480</a:t>
              </a:r>
              <a:endParaRPr/>
            </a:p>
          </p:txBody>
        </p:sp>
        <p:sp>
          <p:nvSpPr>
            <p:cNvPr id="593" name="Google Shape;593;p19"/>
            <p:cNvSpPr txBox="1"/>
            <p:nvPr/>
          </p:nvSpPr>
          <p:spPr>
            <a:xfrm>
              <a:off x="1584" y="2388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300mg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0.4-1mg/kg</a:t>
              </a:r>
              <a:endParaRPr/>
            </a:p>
          </p:txBody>
        </p:sp>
        <p:sp>
          <p:nvSpPr>
            <p:cNvPr id="594" name="Google Shape;594;p19"/>
            <p:cNvSpPr txBox="1"/>
            <p:nvPr/>
          </p:nvSpPr>
          <p:spPr>
            <a:xfrm>
              <a:off x="288" y="2388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Class 3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Amiodarone 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Sotalol</a:t>
              </a:r>
              <a:endParaRPr/>
            </a:p>
          </p:txBody>
        </p:sp>
        <p:sp>
          <p:nvSpPr>
            <p:cNvPr id="595" name="Google Shape;595;p19"/>
            <p:cNvSpPr txBox="1"/>
            <p:nvPr/>
          </p:nvSpPr>
          <p:spPr>
            <a:xfrm>
              <a:off x="4176" y="3241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---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0.1-0.2</a:t>
              </a:r>
              <a:endParaRPr/>
            </a:p>
          </p:txBody>
        </p:sp>
        <p:sp>
          <p:nvSpPr>
            <p:cNvPr id="596" name="Google Shape;596;p19"/>
            <p:cNvSpPr txBox="1"/>
            <p:nvPr/>
          </p:nvSpPr>
          <p:spPr>
            <a:xfrm>
              <a:off x="2880" y="3241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190-360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120-360</a:t>
              </a:r>
              <a:endParaRPr/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97" name="Google Shape;597;p19"/>
            <p:cNvSpPr txBox="1"/>
            <p:nvPr/>
          </p:nvSpPr>
          <p:spPr>
            <a:xfrm>
              <a:off x="1584" y="3241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N/A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0.15 mg/kg</a:t>
              </a:r>
              <a:endParaRPr/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598" name="Google Shape;598;p19"/>
            <p:cNvSpPr txBox="1"/>
            <p:nvPr/>
          </p:nvSpPr>
          <p:spPr>
            <a:xfrm>
              <a:off x="288" y="3241"/>
              <a:ext cx="1200" cy="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Class 4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Diltiazem </a:t>
              </a:r>
              <a:endParaRPr/>
            </a:p>
            <a:p>
              <a:pPr indent="0" lvl="0" marL="0" marR="0" rtl="1" algn="ctr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Tahoma"/>
                <a:buNone/>
              </a:pPr>
              <a:r>
                <a:rPr b="1" i="0" lang="en-US" sz="1800" u="none">
                  <a:solidFill>
                    <a:schemeClr val="lt1"/>
                  </a:solidFill>
                  <a:effectLst>
                    <a:outerShdw blurRad="38100" algn="tl" dir="2700000" dist="38100">
                      <a:srgbClr val="C0C0C0"/>
                    </a:outerShdw>
                  </a:effectLst>
                  <a:latin typeface="Tahoma"/>
                  <a:ea typeface="Tahoma"/>
                  <a:cs typeface="Tahoma"/>
                  <a:sym typeface="Tahoma"/>
                </a:rPr>
                <a:t>Verapamil   </a:t>
              </a:r>
              <a:endParaRPr/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Tahoma"/>
                <a:ea typeface="Tahoma"/>
                <a:cs typeface="Tahoma"/>
                <a:sym typeface="Tahoma"/>
              </a:endParaRPr>
            </a:p>
          </p:txBody>
        </p:sp>
        <p:cxnSp>
          <p:nvCxnSpPr>
            <p:cNvPr id="599" name="Google Shape;599;p19"/>
            <p:cNvCxnSpPr/>
            <p:nvPr/>
          </p:nvCxnSpPr>
          <p:spPr>
            <a:xfrm>
              <a:off x="4176" y="960"/>
              <a:ext cx="0" cy="30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0" name="Google Shape;600;p19"/>
            <p:cNvCxnSpPr/>
            <p:nvPr/>
          </p:nvCxnSpPr>
          <p:spPr>
            <a:xfrm>
              <a:off x="2880" y="960"/>
              <a:ext cx="0" cy="30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1" name="Google Shape;601;p19"/>
            <p:cNvCxnSpPr/>
            <p:nvPr/>
          </p:nvCxnSpPr>
          <p:spPr>
            <a:xfrm>
              <a:off x="1584" y="960"/>
              <a:ext cx="0" cy="30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2" name="Google Shape;602;p19"/>
            <p:cNvCxnSpPr/>
            <p:nvPr/>
          </p:nvCxnSpPr>
          <p:spPr>
            <a:xfrm>
              <a:off x="288" y="1536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3" name="Google Shape;603;p19"/>
            <p:cNvCxnSpPr/>
            <p:nvPr/>
          </p:nvCxnSpPr>
          <p:spPr>
            <a:xfrm>
              <a:off x="288" y="2388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4" name="Google Shape;604;p19"/>
            <p:cNvCxnSpPr/>
            <p:nvPr/>
          </p:nvCxnSpPr>
          <p:spPr>
            <a:xfrm>
              <a:off x="288" y="3241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5" name="Google Shape;605;p19"/>
            <p:cNvCxnSpPr/>
            <p:nvPr/>
          </p:nvCxnSpPr>
          <p:spPr>
            <a:xfrm>
              <a:off x="5472" y="960"/>
              <a:ext cx="0" cy="300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6" name="Google Shape;606;p19"/>
            <p:cNvCxnSpPr/>
            <p:nvPr/>
          </p:nvCxnSpPr>
          <p:spPr>
            <a:xfrm>
              <a:off x="288" y="960"/>
              <a:ext cx="0" cy="300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7" name="Google Shape;607;p19"/>
            <p:cNvCxnSpPr/>
            <p:nvPr/>
          </p:nvCxnSpPr>
          <p:spPr>
            <a:xfrm>
              <a:off x="288" y="960"/>
              <a:ext cx="5100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8" name="Google Shape;608;p19"/>
            <p:cNvCxnSpPr/>
            <p:nvPr/>
          </p:nvCxnSpPr>
          <p:spPr>
            <a:xfrm>
              <a:off x="288" y="4093"/>
              <a:ext cx="5100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20"/>
          <p:cNvSpPr txBox="1"/>
          <p:nvPr>
            <p:ph type="title"/>
          </p:nvPr>
        </p:nvSpPr>
        <p:spPr>
          <a:xfrm>
            <a:off x="457200" y="0"/>
            <a:ext cx="82296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</a:pPr>
            <a:r>
              <a:rPr b="1" i="1" lang="en-US" sz="2000" u="sng">
                <a:solidFill>
                  <a:schemeClr val="lt2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DIGOXIN TOXICITY</a:t>
            </a:r>
            <a:endParaRPr/>
          </a:p>
        </p:txBody>
      </p:sp>
      <p:sp>
        <p:nvSpPr>
          <p:cNvPr id="614" name="Google Shape;614;p20"/>
          <p:cNvSpPr txBox="1"/>
          <p:nvPr>
            <p:ph idx="1" type="body"/>
          </p:nvPr>
        </p:nvSpPr>
        <p:spPr>
          <a:xfrm>
            <a:off x="228600" y="428625"/>
            <a:ext cx="8763000" cy="6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i="1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Extra-cardiac manifestations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Char char="•"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Anorexia, nausea, vomiting	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Char char="•"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Diarrhoea	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Char char="•"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Altered colour vision (xanthopsia)	</a:t>
            </a:r>
            <a:endParaRPr/>
          </a:p>
          <a:p>
            <a:pPr indent="-2286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effectLst>
                <a:outerShdw blurRad="38100" algn="tl" dir="2700000" dist="38100">
                  <a:srgbClr val="C0C0C0"/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i="1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Cardiac manifestations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❖"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Bradycardia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❖"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Multiple venlricular ectoplcs	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❖"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Ventricular bigemlny (alternate ventricular ectopics)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❖"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paroxysmal atriaم tachycardla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❖"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Ventricular tachycardia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❖"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Ventricular fibrillation</a:t>
            </a:r>
            <a:endParaRPr/>
          </a:p>
          <a:p>
            <a:pPr indent="-2286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effectLst>
                <a:outerShdw blurRad="38100" algn="tl" dir="2700000" dist="38100">
                  <a:srgbClr val="C0C0C0"/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i="1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Management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•	Stop digoxin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•	Check urea, electrolytes and plasma digoxin level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•	Correct hypokalaemia and/or dehydration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•	Correct bradycardia using atropine (0.6 mg i.v.) and/or temporaiy pacing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•	Treal airlal taciiycardia with ß-adrenocptar antagonists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•	Treal ventricular tachycardia with lignocaine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•	In overdose, specific antidigoxin antibodies may be of valce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effectLst>
                <a:outerShdw blurRad="38100" algn="tl" dir="2700000" dist="38100">
                  <a:srgbClr val="C0C0C0"/>
                </a:outerShdw>
              </a:effectLst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i="1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N.B.</a:t>
            </a:r>
            <a:r>
              <a:rPr b="0" i="0" lang="en-US" sz="1800" u="none">
                <a:solidFill>
                  <a:schemeClr val="lt1"/>
                </a:solidFill>
                <a:effectLst>
                  <a:outerShdw blurRad="38100" algn="tl" dir="2700000" dist="38100">
                    <a:srgbClr val="C0C0C0"/>
                  </a:outerShdw>
                </a:effectLst>
                <a:latin typeface="Arial"/>
                <a:ea typeface="Arial"/>
                <a:cs typeface="Arial"/>
                <a:sym typeface="Arial"/>
              </a:rPr>
              <a:t> Cacdioversion carries an increased risk of provoking ventricular fibrillation.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9" name="Google Shape;619;p21"/>
          <p:cNvGraphicFramePr/>
          <p:nvPr/>
        </p:nvGraphicFramePr>
        <p:xfrm>
          <a:off x="6858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{A937B11E-14B7-4AE1-B2B1-4ED5F49090A1}</a:tableStyleId>
              </a:tblPr>
              <a:tblGrid>
                <a:gridCol w="3771900"/>
                <a:gridCol w="3771900"/>
              </a:tblGrid>
              <a:tr h="5588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Times New Roman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Risk factor for thromboembolism in AF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79400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Times New Roman"/>
                        <a:buChar char="-"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Previous ischemic stroke or TIA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Times New Roman"/>
                        <a:buChar char="-"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Mitral valve disease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Times New Roman"/>
                        <a:buChar char="-"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Age &gt; 65 yrs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Times New Roman"/>
                        <a:buChar char="-"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Hypertension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Times New Roman"/>
                        <a:buChar char="-"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Diabetes mellitus</a:t>
                      </a:r>
                      <a:endParaRPr/>
                    </a:p>
                  </a:txBody>
                  <a:tcPr marT="0" marB="0" marR="68575" marL="68575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Times New Roman"/>
                        <a:buChar char="-"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Heart failure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Times New Roman"/>
                        <a:buChar char="-"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Echocardiographic features of LV dysfunction, left atrial enlargement or mitral calcification</a:t>
                      </a:r>
                      <a:endParaRPr/>
                    </a:p>
                  </a:txBody>
                  <a:tcPr marT="0" marB="0" marR="68575" marL="68575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