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logs | India's Largest Learning Plat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6744357" cy="547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715378" cy="21336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990600" y="3429000"/>
            <a:ext cx="7467600" cy="1143000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 hydrocortisone 100 mg × 3 daily until patient improves and then oral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prednisolone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 to 30 mg daily for 2-4 days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5181600"/>
            <a:ext cx="83820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pixaban starting dose after 1 week LMWH therapy (PE or DVT)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81900" cy="5534025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657600" y="5943600"/>
            <a:ext cx="54864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Anticoagulation protocol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cute exacerbation of COPD"/>
          <p:cNvPicPr>
            <a:picLocks noChangeAspect="1" noChangeArrowheads="1"/>
          </p:cNvPicPr>
          <p:nvPr/>
        </p:nvPicPr>
        <p:blipFill>
          <a:blip r:embed="rId2"/>
          <a:srcRect t="38413" b="23173"/>
          <a:stretch>
            <a:fillRect/>
          </a:stretch>
        </p:blipFill>
        <p:spPr bwMode="auto">
          <a:xfrm>
            <a:off x="914399" y="2438400"/>
            <a:ext cx="7133811" cy="20574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457200"/>
            <a:ext cx="7848600" cy="1371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ABG after 24 hours while patient on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venturi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mask 40%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 is still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tachypneic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 use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accessoy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muscles of respiration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e You Ready to Take the Next Step? What You Have To Do To Re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65200"/>
            <a:ext cx="6477000" cy="43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1143000"/>
            <a:ext cx="8153400" cy="403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69342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Non-invasive intermittent positive pressure ventilation (NIV). The best technique is using a tight-fitting facial mask to deliver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bilevel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positive airway pressure ventilation support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BiPAP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b="23913"/>
          <a:stretch>
            <a:fillRect/>
          </a:stretch>
        </p:blipFill>
        <p:spPr bwMode="auto">
          <a:xfrm>
            <a:off x="138572" y="1676400"/>
            <a:ext cx="8866857" cy="26670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858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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Before discharge blood gases were checked on air and showed a PaO2 58, PaCO2 49. The respiratory nurse was asked to visit to: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Discuss disease/risk factors, especially to urge to stop smoking and refer to smoking cessation clinic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Explain mechanism of action of drugs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Explain use of aerosol devices and spacers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Give chest clinic follow-up for 2 weeks.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858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A follow-up in chest clinic was arranged to: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 </a:t>
            </a:r>
            <a:r>
              <a:rPr lang="en-US" sz="3200" dirty="0" err="1" smtClean="0"/>
              <a:t>Optimise</a:t>
            </a:r>
            <a:r>
              <a:rPr lang="en-US" sz="3200" dirty="0" smtClean="0"/>
              <a:t> bronchodilator treatment.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 Monitor for </a:t>
            </a:r>
            <a:r>
              <a:rPr lang="en-US" sz="3200" dirty="0" err="1" smtClean="0"/>
              <a:t>polycythaemia</a:t>
            </a:r>
            <a:r>
              <a:rPr lang="en-US" sz="3200" dirty="0" smtClean="0"/>
              <a:t> and </a:t>
            </a:r>
            <a:r>
              <a:rPr lang="en-US" sz="3200" dirty="0" err="1" smtClean="0"/>
              <a:t>cor</a:t>
            </a:r>
            <a:r>
              <a:rPr lang="en-US" sz="3200" dirty="0" smtClean="0"/>
              <a:t> </a:t>
            </a:r>
            <a:r>
              <a:rPr lang="en-US" sz="3200" dirty="0" err="1" smtClean="0"/>
              <a:t>pulmonale</a:t>
            </a:r>
            <a:r>
              <a:rPr lang="en-US" sz="32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 Monitor for anticoagulant therapy.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 Assess for long-term domiciliary oxygen </a:t>
            </a:r>
            <a:r>
              <a:rPr lang="en-US" sz="3200" b="1" dirty="0" smtClean="0">
                <a:solidFill>
                  <a:srgbClr val="7030A0"/>
                </a:solidFill>
              </a:rPr>
              <a:t>(indication PaO2 56-59 mmHg on two occasions 3–4 weeks apart when patient stable).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Say 'Thank You' in Business | Proposif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857999" cy="342900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9091"/>
          <a:stretch>
            <a:fillRect/>
          </a:stretch>
        </p:blipFill>
        <p:spPr bwMode="auto">
          <a:xfrm>
            <a:off x="0" y="1219200"/>
            <a:ext cx="91616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3352800"/>
            <a:ext cx="8915400" cy="2362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alone. She developed a cough with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sputum and had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right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mammary chest pain  with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breathlessness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rest for 2 days. She was sent as an emergency to the medical assessment unit immediately 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 examination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Showed signs of respiratory failure: drowsy and cyanosed,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CO2 flap</a:t>
            </a:r>
          </a:p>
          <a:p>
            <a:pPr algn="just">
              <a:lnSpc>
                <a:spcPct val="200000"/>
              </a:lnSpc>
            </a:pP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• Pulse 130/min; BP 100/60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pulmonale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tricuspid regurgitation  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Respiratory rate 30, shallow breaths using accessory muscles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respiration,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wheezing and bilateral basal crackles.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Investigations showed: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5943600" y="3733800"/>
            <a:ext cx="533400" cy="533400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Arterial blood gases: on room air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 7.32,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PaO2 42 mmHg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pCO2 62 mmHg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HCO3  31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/L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FBC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178 g/L,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54%, WBC 12 300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ronic Obstructive Pulmonary Disease Exacerbations | 2020-07-02 | Relias  Media - Continuing Medical Education Publis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2600" y="86608"/>
            <a:ext cx="7386568" cy="6847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Further Investig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Interesting facts about Police F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781800" cy="4135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ulmonary Embolism- Diagnosis by Dr.Tinku Jose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064"/>
            <a:ext cx="8382000" cy="629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3939" y="4876800"/>
            <a:ext cx="4670061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What is the Immediate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treatment ???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Multiple Sclerosis Medications | Everyday 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5928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295400"/>
            <a:ext cx="8305800" cy="3810000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7239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Aim of treatment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Improve oxygenation, Avoid Co2 deterioration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Treat the cause of COPD exacerbation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Control the patient symptoms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A363F79C29C4AAA73EE2FAFE56A72" ma:contentTypeVersion="2" ma:contentTypeDescription="Create a new document." ma:contentTypeScope="" ma:versionID="81154ac36d66fb7182822ac4679273a0">
  <xsd:schema xmlns:xsd="http://www.w3.org/2001/XMLSchema" xmlns:xs="http://www.w3.org/2001/XMLSchema" xmlns:p="http://schemas.microsoft.com/office/2006/metadata/properties" xmlns:ns2="1126b8e3-ebda-4df0-8d04-cf11909f9f51" targetNamespace="http://schemas.microsoft.com/office/2006/metadata/properties" ma:root="true" ma:fieldsID="029bdcd19a020a3f1eed6679aed00fc9" ns2:_="">
    <xsd:import namespace="1126b8e3-ebda-4df0-8d04-cf11909f9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6b8e3-ebda-4df0-8d04-cf11909f9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5B15E3-89A8-4E13-BFCA-B4994195E75C}"/>
</file>

<file path=customXml/itemProps2.xml><?xml version="1.0" encoding="utf-8"?>
<ds:datastoreItem xmlns:ds="http://schemas.openxmlformats.org/officeDocument/2006/customXml" ds:itemID="{8949648C-ADF2-400D-AF04-B7EA2FCE445E}"/>
</file>

<file path=customXml/itemProps3.xml><?xml version="1.0" encoding="utf-8"?>
<ds:datastoreItem xmlns:ds="http://schemas.openxmlformats.org/officeDocument/2006/customXml" ds:itemID="{0AC23AEC-E38A-42FB-AA40-64E84FB4AECA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336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ElAzony</dc:creator>
  <cp:lastModifiedBy>Ahmed ElAzony</cp:lastModifiedBy>
  <cp:revision>31</cp:revision>
  <dcterms:created xsi:type="dcterms:W3CDTF">2006-08-16T00:00:00Z</dcterms:created>
  <dcterms:modified xsi:type="dcterms:W3CDTF">2020-10-11T08:34:47Z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0x010100511A363F79C29C4AAA73EE2FAFE56A72</vt:lpwstr>
  </property>
</Properties>
</file>