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AD5-8B81-4A24-98AE-C300C5CCABF7}" type="datetimeFigureOut">
              <a:rPr lang="en-GB" smtClean="0"/>
              <a:t>14/12/2021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FD39-4151-49BC-AD0E-633E4FB259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50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AD5-8B81-4A24-98AE-C300C5CCABF7}" type="datetimeFigureOut">
              <a:rPr lang="en-GB" smtClean="0"/>
              <a:t>14/12/2021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FD39-4151-49BC-AD0E-633E4FB259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8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AD5-8B81-4A24-98AE-C300C5CCABF7}" type="datetimeFigureOut">
              <a:rPr lang="en-GB" smtClean="0"/>
              <a:t>14/12/2021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FD39-4151-49BC-AD0E-633E4FB259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007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AD5-8B81-4A24-98AE-C300C5CCABF7}" type="datetimeFigureOut">
              <a:rPr lang="en-GB" smtClean="0"/>
              <a:t>14/12/2021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FD39-4151-49BC-AD0E-633E4FB259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876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AD5-8B81-4A24-98AE-C300C5CCABF7}" type="datetimeFigureOut">
              <a:rPr lang="en-GB" smtClean="0"/>
              <a:t>14/12/2021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FD39-4151-49BC-AD0E-633E4FB259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931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AD5-8B81-4A24-98AE-C300C5CCABF7}" type="datetimeFigureOut">
              <a:rPr lang="en-GB" smtClean="0"/>
              <a:t>14/12/2021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FD39-4151-49BC-AD0E-633E4FB259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95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AD5-8B81-4A24-98AE-C300C5CCABF7}" type="datetimeFigureOut">
              <a:rPr lang="en-GB" smtClean="0"/>
              <a:t>14/12/2021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FD39-4151-49BC-AD0E-633E4FB259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640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AD5-8B81-4A24-98AE-C300C5CCABF7}" type="datetimeFigureOut">
              <a:rPr lang="en-GB" smtClean="0"/>
              <a:t>14/12/2021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FD39-4151-49BC-AD0E-633E4FB259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893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AD5-8B81-4A24-98AE-C300C5CCABF7}" type="datetimeFigureOut">
              <a:rPr lang="en-GB" smtClean="0"/>
              <a:t>14/12/2021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FD39-4151-49BC-AD0E-633E4FB259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975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AD5-8B81-4A24-98AE-C300C5CCABF7}" type="datetimeFigureOut">
              <a:rPr lang="en-GB" smtClean="0"/>
              <a:t>14/12/2021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FD39-4151-49BC-AD0E-633E4FB259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913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5AD5-8B81-4A24-98AE-C300C5CCABF7}" type="datetimeFigureOut">
              <a:rPr lang="en-GB" smtClean="0"/>
              <a:t>14/12/2021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4FD39-4151-49BC-AD0E-633E4FB259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6388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25AD5-8B81-4A24-98AE-C300C5CCABF7}" type="datetimeFigureOut">
              <a:rPr lang="en-GB" smtClean="0"/>
              <a:t>14/12/2021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4FD39-4151-49BC-AD0E-633E4FB259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131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Example of IMCI: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842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https://rehydrate.org/dehydration/chart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0491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9020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B133B219526F49BABD9C54EBFC1C3D" ma:contentTypeVersion="2" ma:contentTypeDescription="Create a new document." ma:contentTypeScope="" ma:versionID="420b5d65ae7fcfba82992110487ff6e3">
  <xsd:schema xmlns:xsd="http://www.w3.org/2001/XMLSchema" xmlns:xs="http://www.w3.org/2001/XMLSchema" xmlns:p="http://schemas.microsoft.com/office/2006/metadata/properties" xmlns:ns2="9e4f8779-92df-4b35-9ad8-0e71378097d4" targetNamespace="http://schemas.microsoft.com/office/2006/metadata/properties" ma:root="true" ma:fieldsID="951916107fb5d08d8f593905bad1b05e" ns2:_="">
    <xsd:import namespace="9e4f8779-92df-4b35-9ad8-0e71378097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4f8779-92df-4b35-9ad8-0e71378097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658B1F-B82C-4824-AE01-7E041A5C129E}"/>
</file>

<file path=customXml/itemProps2.xml><?xml version="1.0" encoding="utf-8"?>
<ds:datastoreItem xmlns:ds="http://schemas.openxmlformats.org/officeDocument/2006/customXml" ds:itemID="{35238196-8E4D-41AD-AC87-0BC9FF4656AF}"/>
</file>

<file path=customXml/itemProps3.xml><?xml version="1.0" encoding="utf-8"?>
<ds:datastoreItem xmlns:ds="http://schemas.openxmlformats.org/officeDocument/2006/customXml" ds:itemID="{3FA345E5-283B-449B-9E69-6EDA6B9A0A23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Example of IMCI: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of IMCI:</dc:title>
  <dc:creator>israa rawashdeh</dc:creator>
  <cp:lastModifiedBy>israa rawashdeh</cp:lastModifiedBy>
  <cp:revision>2</cp:revision>
  <dcterms:created xsi:type="dcterms:W3CDTF">2021-12-14T06:42:11Z</dcterms:created>
  <dcterms:modified xsi:type="dcterms:W3CDTF">2021-12-14T06:44:03Z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0x0101006DB133B219526F49BABD9C54EBFC1C3D</vt:lpwstr>
  </property>
</Properties>
</file>