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4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DD7D-47CE-4A17-92FF-E1FF92D0EC8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3508-4D53-4988-A2F5-7A55BCB2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695459"/>
            <a:ext cx="10586434" cy="48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2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4291042"/>
            <a:ext cx="7205889" cy="1495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2" y="528671"/>
            <a:ext cx="7909012" cy="3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047682"/>
            <a:ext cx="11539470" cy="2762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47" y="5489284"/>
            <a:ext cx="5962544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39"/>
            <a:ext cx="6040192" cy="16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5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347729"/>
            <a:ext cx="9386778" cy="54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3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4" y="570419"/>
            <a:ext cx="3982006" cy="4628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03" y="570419"/>
            <a:ext cx="3846397" cy="59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80304"/>
            <a:ext cx="10212945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8"/>
            <a:ext cx="7775747" cy="3554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63" y="4245188"/>
            <a:ext cx="6222064" cy="2076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5" y="4551056"/>
            <a:ext cx="704948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2" y="360384"/>
            <a:ext cx="7517352" cy="49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" y="592428"/>
            <a:ext cx="4258269" cy="2562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830899"/>
            <a:ext cx="5580569" cy="54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94"/>
            <a:ext cx="5925377" cy="4594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9" y="653815"/>
            <a:ext cx="4962382" cy="56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" y="704359"/>
            <a:ext cx="4544059" cy="1276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21" y="347730"/>
            <a:ext cx="5115639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321971"/>
            <a:ext cx="10167424" cy="58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2" y="637528"/>
            <a:ext cx="6377855" cy="50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7" y="414721"/>
            <a:ext cx="10369664" cy="50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2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8" y="481405"/>
            <a:ext cx="11186858" cy="47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6" y="298464"/>
            <a:ext cx="10290798" cy="51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1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450761"/>
            <a:ext cx="10426761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2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96214"/>
            <a:ext cx="11011437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3" y="162548"/>
            <a:ext cx="8830907" cy="68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5" y="1060278"/>
            <a:ext cx="7624294" cy="52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0"/>
            <a:ext cx="11483662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257577"/>
            <a:ext cx="10004598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540914"/>
            <a:ext cx="10805176" cy="57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8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7" y="399245"/>
            <a:ext cx="10752495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5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360607"/>
            <a:ext cx="10455522" cy="62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373486"/>
            <a:ext cx="10547965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2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1153104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" y="966186"/>
            <a:ext cx="3620005" cy="314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92" y="0"/>
            <a:ext cx="641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60608"/>
            <a:ext cx="10882648" cy="59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Potassium • Normal serum potassium: 3.5 – 5.0 mEq/L • Needed for HEART and SKELETAL MUSCLES • Hypo/hyper effects: • EKG changes • Arrhythmias • Weakness</dc:title>
  <dc:creator>C-ROAD</dc:creator>
  <cp:lastModifiedBy>C-ROAD</cp:lastModifiedBy>
  <cp:revision>8</cp:revision>
  <dcterms:created xsi:type="dcterms:W3CDTF">2024-02-14T18:58:43Z</dcterms:created>
  <dcterms:modified xsi:type="dcterms:W3CDTF">2024-02-14T20:13:36Z</dcterms:modified>
</cp:coreProperties>
</file>