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  <p:sldId id="296" r:id="rId42"/>
    <p:sldId id="297" r:id="rId43"/>
    <p:sldId id="298" r:id="rId44"/>
    <p:sldId id="299" r:id="rId45"/>
    <p:sldId id="300" r:id="rId46"/>
    <p:sldId id="301" r:id="rId47"/>
    <p:sldId id="302" r:id="rId48"/>
    <p:sldId id="303" r:id="rId49"/>
    <p:sldId id="304" r:id="rId50"/>
    <p:sldId id="305" r:id="rId51"/>
    <p:sldId id="306" r:id="rId52"/>
    <p:sldId id="307" r:id="rId53"/>
    <p:sldId id="308" r:id="rId54"/>
    <p:sldId id="309" r:id="rId55"/>
    <p:sldId id="310" r:id="rId56"/>
    <p:sldId id="311" r:id="rId57"/>
    <p:sldId id="312" r:id="rId58"/>
    <p:sldId id="313" r:id="rId59"/>
    <p:sldId id="314" r:id="rId60"/>
    <p:sldId id="315" r:id="rId61"/>
    <p:sldId id="316" r:id="rId62"/>
    <p:sldId id="317" r:id="rId63"/>
    <p:sldId id="318" r:id="rId64"/>
    <p:sldId id="319" r:id="rId65"/>
    <p:sldId id="320" r:id="rId66"/>
    <p:sldId id="321" r:id="rId67"/>
    <p:sldId id="322" r:id="rId68"/>
    <p:sldId id="323" r:id="rId69"/>
    <p:sldId id="324" r:id="rId70"/>
    <p:sldId id="325" r:id="rId71"/>
  </p:sldIdLst>
  <p:sldSz cx="9144000" cy="6858000" type="screen4x3"/>
  <p:notesSz cx="9144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256" autoAdjust="0"/>
    <p:restoredTop sz="95097" autoAdjust="0"/>
  </p:normalViewPr>
  <p:slideViewPr>
    <p:cSldViewPr>
      <p:cViewPr varScale="1">
        <p:scale>
          <a:sx n="83" d="100"/>
          <a:sy n="83" d="100"/>
        </p:scale>
        <p:origin x="1469" y="77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theme" Target="theme/theme1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presProps" Target="presProp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" Type="http://schemas.openxmlformats.org/officeDocument/2006/relationships/slide" Target="slides/slide6.xml"/><Relationship Id="rId71" Type="http://schemas.openxmlformats.org/officeDocument/2006/relationships/slide" Target="slides/slide70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1/22/2024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800" b="0" i="0">
                <a:solidFill>
                  <a:srgbClr val="7A9799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800" b="0" i="0">
                <a:solidFill>
                  <a:srgbClr val="7A9799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1/22/2024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800" b="0" i="0">
                <a:solidFill>
                  <a:srgbClr val="7A9799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1/22/2024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800" b="0" i="0">
                <a:solidFill>
                  <a:srgbClr val="7A9799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1/22/2024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1/22/2024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448055" y="441959"/>
            <a:ext cx="2720340" cy="106680"/>
          </a:xfrm>
          <a:custGeom>
            <a:avLst/>
            <a:gdLst/>
            <a:ahLst/>
            <a:cxnLst/>
            <a:rect l="l" t="t" r="r" b="b"/>
            <a:pathLst>
              <a:path w="2720340" h="106679">
                <a:moveTo>
                  <a:pt x="2720340" y="0"/>
                </a:moveTo>
                <a:lnTo>
                  <a:pt x="0" y="0"/>
                </a:lnTo>
                <a:lnTo>
                  <a:pt x="0" y="106679"/>
                </a:lnTo>
                <a:lnTo>
                  <a:pt x="2720340" y="106679"/>
                </a:lnTo>
                <a:lnTo>
                  <a:pt x="2720340" y="0"/>
                </a:lnTo>
                <a:close/>
              </a:path>
            </a:pathLst>
          </a:custGeom>
          <a:solidFill>
            <a:srgbClr val="4D133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5975603" y="441959"/>
            <a:ext cx="2711450" cy="106680"/>
          </a:xfrm>
          <a:custGeom>
            <a:avLst/>
            <a:gdLst/>
            <a:ahLst/>
            <a:cxnLst/>
            <a:rect l="l" t="t" r="r" b="b"/>
            <a:pathLst>
              <a:path w="2711450" h="106679">
                <a:moveTo>
                  <a:pt x="2711196" y="0"/>
                </a:moveTo>
                <a:lnTo>
                  <a:pt x="0" y="0"/>
                </a:lnTo>
                <a:lnTo>
                  <a:pt x="0" y="106679"/>
                </a:lnTo>
                <a:lnTo>
                  <a:pt x="2711196" y="106679"/>
                </a:lnTo>
                <a:lnTo>
                  <a:pt x="2711196" y="0"/>
                </a:lnTo>
                <a:close/>
              </a:path>
            </a:pathLst>
          </a:custGeom>
          <a:solidFill>
            <a:srgbClr val="959FA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g object 18"/>
          <p:cNvSpPr/>
          <p:nvPr/>
        </p:nvSpPr>
        <p:spPr>
          <a:xfrm>
            <a:off x="3215639" y="441959"/>
            <a:ext cx="2712720" cy="106680"/>
          </a:xfrm>
          <a:custGeom>
            <a:avLst/>
            <a:gdLst/>
            <a:ahLst/>
            <a:cxnLst/>
            <a:rect l="l" t="t" r="r" b="b"/>
            <a:pathLst>
              <a:path w="2712720" h="106679">
                <a:moveTo>
                  <a:pt x="2712719" y="0"/>
                </a:moveTo>
                <a:lnTo>
                  <a:pt x="0" y="0"/>
                </a:lnTo>
                <a:lnTo>
                  <a:pt x="0" y="106679"/>
                </a:lnTo>
                <a:lnTo>
                  <a:pt x="2712719" y="106679"/>
                </a:lnTo>
                <a:lnTo>
                  <a:pt x="2712719" y="0"/>
                </a:lnTo>
                <a:close/>
              </a:path>
            </a:pathLst>
          </a:custGeom>
          <a:solidFill>
            <a:srgbClr val="90306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48055" y="600455"/>
            <a:ext cx="8239125" cy="125920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800" b="0" i="0">
                <a:solidFill>
                  <a:srgbClr val="7A9799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59993" y="1271778"/>
            <a:ext cx="7543165" cy="43599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800" b="0" i="0">
                <a:solidFill>
                  <a:srgbClr val="7A9799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1/22/2024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jp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5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4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4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4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5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4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g"/><Relationship Id="rId1" Type="http://schemas.openxmlformats.org/officeDocument/2006/relationships/slideLayout" Target="../slideLayouts/slideLayout5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5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59993" y="1322070"/>
            <a:ext cx="5905500" cy="11233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spc="165" dirty="0">
                <a:solidFill>
                  <a:srgbClr val="4D1334"/>
                </a:solidFill>
              </a:rPr>
              <a:t>URI</a:t>
            </a:r>
            <a:r>
              <a:rPr sz="3600" spc="190" dirty="0">
                <a:solidFill>
                  <a:srgbClr val="4D1334"/>
                </a:solidFill>
              </a:rPr>
              <a:t>N</a:t>
            </a:r>
            <a:r>
              <a:rPr sz="3600" spc="275" dirty="0">
                <a:solidFill>
                  <a:srgbClr val="4D1334"/>
                </a:solidFill>
              </a:rPr>
              <a:t>A</a:t>
            </a:r>
            <a:r>
              <a:rPr sz="3600" spc="-290" dirty="0">
                <a:solidFill>
                  <a:srgbClr val="4D1334"/>
                </a:solidFill>
              </a:rPr>
              <a:t>R</a:t>
            </a:r>
            <a:r>
              <a:rPr sz="3600" spc="120" dirty="0">
                <a:solidFill>
                  <a:srgbClr val="4D1334"/>
                </a:solidFill>
              </a:rPr>
              <a:t>Y</a:t>
            </a:r>
            <a:r>
              <a:rPr sz="3600" spc="-525" dirty="0">
                <a:solidFill>
                  <a:srgbClr val="4D1334"/>
                </a:solidFill>
              </a:rPr>
              <a:t> </a:t>
            </a:r>
            <a:r>
              <a:rPr sz="3600" spc="80" dirty="0">
                <a:solidFill>
                  <a:srgbClr val="4D1334"/>
                </a:solidFill>
              </a:rPr>
              <a:t>TR</a:t>
            </a:r>
            <a:r>
              <a:rPr sz="3600" spc="120" dirty="0">
                <a:solidFill>
                  <a:srgbClr val="4D1334"/>
                </a:solidFill>
              </a:rPr>
              <a:t>A</a:t>
            </a:r>
            <a:r>
              <a:rPr sz="3600" spc="235" dirty="0">
                <a:solidFill>
                  <a:srgbClr val="4D1334"/>
                </a:solidFill>
              </a:rPr>
              <a:t>CT</a:t>
            </a:r>
            <a:r>
              <a:rPr sz="3600" spc="-80" dirty="0">
                <a:solidFill>
                  <a:srgbClr val="4D1334"/>
                </a:solidFill>
              </a:rPr>
              <a:t> </a:t>
            </a:r>
            <a:r>
              <a:rPr sz="3600" spc="165" dirty="0">
                <a:solidFill>
                  <a:srgbClr val="4D1334"/>
                </a:solidFill>
              </a:rPr>
              <a:t>INFECTION</a:t>
            </a:r>
            <a:endParaRPr sz="3600" dirty="0"/>
          </a:p>
          <a:p>
            <a:pPr marL="139065">
              <a:lnSpc>
                <a:spcPct val="100000"/>
              </a:lnSpc>
            </a:pPr>
            <a:r>
              <a:rPr sz="3600" spc="-145" dirty="0">
                <a:solidFill>
                  <a:srgbClr val="4D1334"/>
                </a:solidFill>
              </a:rPr>
              <a:t>i</a:t>
            </a:r>
            <a:r>
              <a:rPr sz="3600" spc="-265" dirty="0">
                <a:solidFill>
                  <a:srgbClr val="4D1334"/>
                </a:solidFill>
              </a:rPr>
              <a:t>n</a:t>
            </a:r>
            <a:r>
              <a:rPr sz="3600" spc="-85" dirty="0">
                <a:solidFill>
                  <a:srgbClr val="4D1334"/>
                </a:solidFill>
              </a:rPr>
              <a:t> </a:t>
            </a:r>
            <a:r>
              <a:rPr sz="3600" spc="-175" dirty="0">
                <a:solidFill>
                  <a:srgbClr val="4D1334"/>
                </a:solidFill>
              </a:rPr>
              <a:t>child</a:t>
            </a:r>
            <a:r>
              <a:rPr sz="3600" spc="-235" dirty="0">
                <a:solidFill>
                  <a:srgbClr val="4D1334"/>
                </a:solidFill>
              </a:rPr>
              <a:t>r</a:t>
            </a:r>
            <a:r>
              <a:rPr sz="3600" spc="-204" dirty="0">
                <a:solidFill>
                  <a:srgbClr val="4D1334"/>
                </a:solidFill>
              </a:rPr>
              <a:t>en</a:t>
            </a:r>
            <a:endParaRPr sz="3600" dirty="0"/>
          </a:p>
        </p:txBody>
      </p:sp>
      <p:sp>
        <p:nvSpPr>
          <p:cNvPr id="3" name="object 3"/>
          <p:cNvSpPr txBox="1"/>
          <p:nvPr/>
        </p:nvSpPr>
        <p:spPr>
          <a:xfrm>
            <a:off x="448055" y="3086100"/>
            <a:ext cx="8240395" cy="3305810"/>
          </a:xfrm>
          <a:prstGeom prst="rect">
            <a:avLst/>
          </a:prstGeom>
          <a:solidFill>
            <a:srgbClr val="4D1334"/>
          </a:solidFill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2750" dirty="0">
              <a:latin typeface="Times New Roman"/>
              <a:cs typeface="Times New Roman"/>
            </a:endParaRPr>
          </a:p>
          <a:p>
            <a:pPr marL="481330">
              <a:lnSpc>
                <a:spcPct val="100000"/>
              </a:lnSpc>
            </a:pPr>
            <a:r>
              <a:rPr sz="2800" spc="215" dirty="0">
                <a:solidFill>
                  <a:srgbClr val="903062"/>
                </a:solidFill>
                <a:latin typeface="Trebuchet MS"/>
                <a:cs typeface="Trebuchet MS"/>
              </a:rPr>
              <a:t>DR</a:t>
            </a:r>
            <a:r>
              <a:rPr sz="2800" spc="-70" dirty="0">
                <a:solidFill>
                  <a:srgbClr val="903062"/>
                </a:solidFill>
                <a:latin typeface="Trebuchet MS"/>
                <a:cs typeface="Trebuchet MS"/>
              </a:rPr>
              <a:t> </a:t>
            </a:r>
            <a:r>
              <a:rPr sz="2800" spc="100" dirty="0">
                <a:solidFill>
                  <a:srgbClr val="903062"/>
                </a:solidFill>
                <a:latin typeface="Trebuchet MS"/>
                <a:cs typeface="Trebuchet MS"/>
              </a:rPr>
              <a:t>SALMA</a:t>
            </a:r>
            <a:r>
              <a:rPr sz="2800" spc="-340" dirty="0">
                <a:solidFill>
                  <a:srgbClr val="903062"/>
                </a:solidFill>
                <a:latin typeface="Trebuchet MS"/>
                <a:cs typeface="Trebuchet MS"/>
              </a:rPr>
              <a:t> </a:t>
            </a:r>
            <a:r>
              <a:rPr sz="2800" spc="-70" dirty="0">
                <a:solidFill>
                  <a:srgbClr val="903062"/>
                </a:solidFill>
                <a:latin typeface="Trebuchet MS"/>
                <a:cs typeface="Trebuchet MS"/>
              </a:rPr>
              <a:t>AJ</a:t>
            </a:r>
            <a:r>
              <a:rPr sz="2800" spc="-90" dirty="0">
                <a:solidFill>
                  <a:srgbClr val="903062"/>
                </a:solidFill>
                <a:latin typeface="Trebuchet MS"/>
                <a:cs typeface="Trebuchet MS"/>
              </a:rPr>
              <a:t>A</a:t>
            </a:r>
            <a:r>
              <a:rPr sz="2800" spc="50" dirty="0">
                <a:solidFill>
                  <a:srgbClr val="903062"/>
                </a:solidFill>
                <a:latin typeface="Trebuchet MS"/>
                <a:cs typeface="Trebuchet MS"/>
              </a:rPr>
              <a:t>RME</a:t>
            </a:r>
            <a:r>
              <a:rPr sz="2800" spc="204" dirty="0">
                <a:solidFill>
                  <a:srgbClr val="903062"/>
                </a:solidFill>
                <a:latin typeface="Trebuchet MS"/>
                <a:cs typeface="Trebuchet MS"/>
              </a:rPr>
              <a:t>H</a:t>
            </a:r>
            <a:endParaRPr sz="2800" dirty="0">
              <a:latin typeface="Trebuchet MS"/>
              <a:cs typeface="Trebuchet MS"/>
            </a:endParaRPr>
          </a:p>
          <a:p>
            <a:pPr marL="481330" marR="1967230">
              <a:lnSpc>
                <a:spcPct val="110000"/>
              </a:lnSpc>
              <a:spcBef>
                <a:spcPts val="20"/>
              </a:spcBef>
            </a:pPr>
            <a:r>
              <a:rPr sz="2400" spc="60" dirty="0">
                <a:solidFill>
                  <a:srgbClr val="903062"/>
                </a:solidFill>
                <a:latin typeface="Trebuchet MS"/>
                <a:cs typeface="Trebuchet MS"/>
              </a:rPr>
              <a:t>ASSOCIATE </a:t>
            </a:r>
            <a:r>
              <a:rPr sz="2400" spc="25" dirty="0">
                <a:solidFill>
                  <a:srgbClr val="903062"/>
                </a:solidFill>
                <a:latin typeface="Trebuchet MS"/>
                <a:cs typeface="Trebuchet MS"/>
              </a:rPr>
              <a:t>PROFESSOR </a:t>
            </a:r>
            <a:r>
              <a:rPr sz="2400" spc="110" dirty="0">
                <a:solidFill>
                  <a:srgbClr val="903062"/>
                </a:solidFill>
                <a:latin typeface="Trebuchet MS"/>
                <a:cs typeface="Trebuchet MS"/>
              </a:rPr>
              <a:t>OF </a:t>
            </a:r>
            <a:r>
              <a:rPr sz="2400" spc="25" dirty="0">
                <a:solidFill>
                  <a:srgbClr val="903062"/>
                </a:solidFill>
                <a:latin typeface="Trebuchet MS"/>
                <a:cs typeface="Trebuchet MS"/>
              </a:rPr>
              <a:t>PEDIATRICS </a:t>
            </a:r>
            <a:r>
              <a:rPr sz="2400" spc="30" dirty="0">
                <a:solidFill>
                  <a:srgbClr val="903062"/>
                </a:solidFill>
                <a:latin typeface="Trebuchet MS"/>
                <a:cs typeface="Trebuchet MS"/>
              </a:rPr>
              <a:t> </a:t>
            </a:r>
            <a:r>
              <a:rPr sz="2400" spc="114" dirty="0">
                <a:solidFill>
                  <a:srgbClr val="903062"/>
                </a:solidFill>
                <a:latin typeface="Trebuchet MS"/>
                <a:cs typeface="Trebuchet MS"/>
              </a:rPr>
              <a:t>CONSULTANT</a:t>
            </a:r>
            <a:r>
              <a:rPr sz="2400" spc="-95" dirty="0">
                <a:solidFill>
                  <a:srgbClr val="903062"/>
                </a:solidFill>
                <a:latin typeface="Trebuchet MS"/>
                <a:cs typeface="Trebuchet MS"/>
              </a:rPr>
              <a:t> </a:t>
            </a:r>
            <a:r>
              <a:rPr sz="2400" spc="30" dirty="0">
                <a:solidFill>
                  <a:srgbClr val="903062"/>
                </a:solidFill>
                <a:latin typeface="Trebuchet MS"/>
                <a:cs typeface="Trebuchet MS"/>
              </a:rPr>
              <a:t>PEDIATRIC</a:t>
            </a:r>
            <a:r>
              <a:rPr sz="2400" spc="-75" dirty="0">
                <a:solidFill>
                  <a:srgbClr val="903062"/>
                </a:solidFill>
                <a:latin typeface="Trebuchet MS"/>
                <a:cs typeface="Trebuchet MS"/>
              </a:rPr>
              <a:t> </a:t>
            </a:r>
            <a:r>
              <a:rPr sz="2400" spc="80" dirty="0">
                <a:solidFill>
                  <a:srgbClr val="903062"/>
                </a:solidFill>
                <a:latin typeface="Trebuchet MS"/>
                <a:cs typeface="Trebuchet MS"/>
              </a:rPr>
              <a:t>NEPHROLOGIST</a:t>
            </a:r>
            <a:endParaRPr sz="2400" dirty="0">
              <a:latin typeface="Trebuchet MS"/>
              <a:cs typeface="Trebuchet MS"/>
            </a:endParaRPr>
          </a:p>
          <a:p>
            <a:pPr marL="481330">
              <a:lnSpc>
                <a:spcPct val="100000"/>
              </a:lnSpc>
              <a:spcBef>
                <a:spcPts val="220"/>
              </a:spcBef>
            </a:pPr>
            <a:r>
              <a:rPr sz="1600" spc="60" dirty="0">
                <a:solidFill>
                  <a:srgbClr val="903062"/>
                </a:solidFill>
                <a:latin typeface="Trebuchet MS"/>
                <a:cs typeface="Trebuchet MS"/>
              </a:rPr>
              <a:t>MUTAH</a:t>
            </a:r>
            <a:r>
              <a:rPr sz="1600" spc="-70" dirty="0">
                <a:solidFill>
                  <a:srgbClr val="903062"/>
                </a:solidFill>
                <a:latin typeface="Trebuchet MS"/>
                <a:cs typeface="Trebuchet MS"/>
              </a:rPr>
              <a:t> </a:t>
            </a:r>
            <a:r>
              <a:rPr sz="1600" spc="25" dirty="0">
                <a:solidFill>
                  <a:srgbClr val="903062"/>
                </a:solidFill>
                <a:latin typeface="Trebuchet MS"/>
                <a:cs typeface="Trebuchet MS"/>
              </a:rPr>
              <a:t>UNIVERSITY</a:t>
            </a:r>
            <a:endParaRPr sz="1600" dirty="0">
              <a:latin typeface="Trebuchet MS"/>
              <a:cs typeface="Trebuchet MS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91FC2B5-D639-ACF7-C93B-1E55DEE243D9}"/>
              </a:ext>
            </a:extLst>
          </p:cNvPr>
          <p:cNvSpPr txBox="1"/>
          <p:nvPr/>
        </p:nvSpPr>
        <p:spPr>
          <a:xfrm>
            <a:off x="5181600" y="2562880"/>
            <a:ext cx="5490148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800" b="1" dirty="0">
                <a:solidFill>
                  <a:srgbClr val="00B050"/>
                </a:solidFill>
              </a:rPr>
              <a:t>التبييض باللون الأخضر</a:t>
            </a:r>
            <a:endParaRPr lang="en-US" sz="2800" b="1" dirty="0">
              <a:solidFill>
                <a:srgbClr val="00B050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48055" y="600455"/>
            <a:ext cx="8239125" cy="1259205"/>
          </a:xfrm>
          <a:prstGeom prst="rect">
            <a:avLst/>
          </a:prstGeom>
          <a:solidFill>
            <a:srgbClr val="4D1334"/>
          </a:solidFill>
        </p:spPr>
        <p:txBody>
          <a:bodyPr vert="horz" wrap="square" lIns="0" tIns="444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35"/>
              </a:spcBef>
            </a:pPr>
            <a:endParaRPr sz="4650">
              <a:latin typeface="Times New Roman"/>
              <a:cs typeface="Times New Roman"/>
            </a:endParaRPr>
          </a:p>
          <a:p>
            <a:pPr marL="224154">
              <a:lnSpc>
                <a:spcPct val="100000"/>
              </a:lnSpc>
            </a:pPr>
            <a:r>
              <a:rPr b="1" spc="250" dirty="0">
                <a:latin typeface="Trebuchet MS"/>
                <a:cs typeface="Trebuchet MS"/>
              </a:rPr>
              <a:t>PATHOGENESIS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59993" y="1996262"/>
            <a:ext cx="7779384" cy="4049185"/>
          </a:xfrm>
          <a:prstGeom prst="rect">
            <a:avLst/>
          </a:prstGeom>
        </p:spPr>
        <p:txBody>
          <a:bodyPr vert="horz" wrap="square" lIns="0" tIns="57785" rIns="0" bIns="0" rtlCol="0">
            <a:spAutoFit/>
          </a:bodyPr>
          <a:lstStyle/>
          <a:p>
            <a:pPr marL="286385" marR="156845" indent="-274320">
              <a:lnSpc>
                <a:spcPts val="2810"/>
              </a:lnSpc>
              <a:spcBef>
                <a:spcPts val="455"/>
              </a:spcBef>
              <a:buClr>
                <a:srgbClr val="903062"/>
              </a:buClr>
              <a:buSzPct val="92307"/>
              <a:buFont typeface="Segoe UI Symbol"/>
              <a:buChar char="⚫"/>
              <a:tabLst>
                <a:tab pos="287020" algn="l"/>
                <a:tab pos="1597025" algn="l"/>
                <a:tab pos="5014595" algn="l"/>
              </a:tabLst>
            </a:pPr>
            <a:r>
              <a:rPr sz="2600" b="1" spc="5" dirty="0">
                <a:solidFill>
                  <a:srgbClr val="3C3C3C"/>
                </a:solidFill>
                <a:latin typeface="Trebuchet MS"/>
                <a:cs typeface="Trebuchet MS"/>
              </a:rPr>
              <a:t>other</a:t>
            </a:r>
            <a:r>
              <a:rPr sz="2600" b="1" spc="10" dirty="0">
                <a:solidFill>
                  <a:srgbClr val="3C3C3C"/>
                </a:solidFill>
                <a:latin typeface="Trebuchet MS"/>
                <a:cs typeface="Trebuchet MS"/>
              </a:rPr>
              <a:t>s</a:t>
            </a:r>
            <a:r>
              <a:rPr sz="2600" b="1" spc="-8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600" spc="-385" dirty="0">
                <a:solidFill>
                  <a:srgbClr val="3C3C3C"/>
                </a:solidFill>
                <a:latin typeface="Trebuchet MS"/>
                <a:cs typeface="Trebuchet MS"/>
              </a:rPr>
              <a:t>:</a:t>
            </a:r>
            <a:r>
              <a:rPr sz="2600" dirty="0">
                <a:solidFill>
                  <a:srgbClr val="3C3C3C"/>
                </a:solidFill>
                <a:latin typeface="Trebuchet MS"/>
                <a:cs typeface="Trebuchet MS"/>
              </a:rPr>
              <a:t>	</a:t>
            </a:r>
            <a:r>
              <a:rPr sz="2600" spc="-145" dirty="0">
                <a:solidFill>
                  <a:srgbClr val="3C3C3C"/>
                </a:solidFill>
                <a:latin typeface="Trebuchet MS"/>
                <a:cs typeface="Trebuchet MS"/>
              </a:rPr>
              <a:t>gram</a:t>
            </a:r>
            <a:r>
              <a:rPr sz="2600" spc="-120" dirty="0">
                <a:solidFill>
                  <a:srgbClr val="3C3C3C"/>
                </a:solidFill>
                <a:latin typeface="Trebuchet MS"/>
                <a:cs typeface="Trebuchet MS"/>
              </a:rPr>
              <a:t>-</a:t>
            </a:r>
            <a:r>
              <a:rPr sz="2600" spc="-110" dirty="0">
                <a:solidFill>
                  <a:srgbClr val="3C3C3C"/>
                </a:solidFill>
                <a:latin typeface="Trebuchet MS"/>
                <a:cs typeface="Trebuchet MS"/>
              </a:rPr>
              <a:t>positi</a:t>
            </a:r>
            <a:r>
              <a:rPr sz="2600" spc="-195" dirty="0">
                <a:solidFill>
                  <a:srgbClr val="3C3C3C"/>
                </a:solidFill>
                <a:latin typeface="Trebuchet MS"/>
                <a:cs typeface="Trebuchet MS"/>
              </a:rPr>
              <a:t>v</a:t>
            </a:r>
            <a:r>
              <a:rPr sz="2600" spc="-170" dirty="0">
                <a:solidFill>
                  <a:srgbClr val="3C3C3C"/>
                </a:solidFill>
                <a:latin typeface="Trebuchet MS"/>
                <a:cs typeface="Trebuchet MS"/>
              </a:rPr>
              <a:t>e</a:t>
            </a:r>
            <a:r>
              <a:rPr sz="2600" spc="-9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600" spc="-100" dirty="0">
                <a:solidFill>
                  <a:srgbClr val="3C3C3C"/>
                </a:solidFill>
                <a:latin typeface="Trebuchet MS"/>
                <a:cs typeface="Trebuchet MS"/>
              </a:rPr>
              <a:t>organ</a:t>
            </a:r>
            <a:r>
              <a:rPr sz="2600" spc="-114" dirty="0">
                <a:solidFill>
                  <a:srgbClr val="3C3C3C"/>
                </a:solidFill>
                <a:latin typeface="Trebuchet MS"/>
                <a:cs typeface="Trebuchet MS"/>
              </a:rPr>
              <a:t>ism</a:t>
            </a:r>
            <a:r>
              <a:rPr sz="2600" spc="-90" dirty="0">
                <a:solidFill>
                  <a:srgbClr val="3C3C3C"/>
                </a:solidFill>
                <a:latin typeface="Trebuchet MS"/>
                <a:cs typeface="Trebuchet MS"/>
              </a:rPr>
              <a:t>s</a:t>
            </a:r>
            <a:r>
              <a:rPr sz="2600" dirty="0">
                <a:solidFill>
                  <a:srgbClr val="3C3C3C"/>
                </a:solidFill>
                <a:latin typeface="Trebuchet MS"/>
                <a:cs typeface="Trebuchet MS"/>
              </a:rPr>
              <a:t>	</a:t>
            </a:r>
            <a:r>
              <a:rPr sz="2600" spc="-155" dirty="0">
                <a:solidFill>
                  <a:srgbClr val="3C3C3C"/>
                </a:solidFill>
                <a:latin typeface="Trebuchet MS"/>
                <a:cs typeface="Trebuchet MS"/>
              </a:rPr>
              <a:t>as</a:t>
            </a:r>
            <a:r>
              <a:rPr sz="2600" spc="-7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600" spc="-105" dirty="0">
                <a:solidFill>
                  <a:srgbClr val="3C3C3C"/>
                </a:solidFill>
                <a:latin typeface="Trebuchet MS"/>
                <a:cs typeface="Trebuchet MS"/>
              </a:rPr>
              <a:t>(</a:t>
            </a:r>
            <a:r>
              <a:rPr sz="2600" i="1" spc="-280" dirty="0">
                <a:solidFill>
                  <a:srgbClr val="3C3C3C"/>
                </a:solidFill>
                <a:latin typeface="Trebuchet MS"/>
                <a:cs typeface="Trebuchet MS"/>
              </a:rPr>
              <a:t>enter</a:t>
            </a:r>
            <a:r>
              <a:rPr sz="2600" i="1" spc="-235" dirty="0">
                <a:solidFill>
                  <a:srgbClr val="3C3C3C"/>
                </a:solidFill>
                <a:latin typeface="Trebuchet MS"/>
                <a:cs typeface="Trebuchet MS"/>
              </a:rPr>
              <a:t>o</a:t>
            </a:r>
            <a:r>
              <a:rPr sz="2600" i="1" spc="-210" dirty="0">
                <a:solidFill>
                  <a:srgbClr val="3C3C3C"/>
                </a:solidFill>
                <a:latin typeface="Trebuchet MS"/>
                <a:cs typeface="Trebuchet MS"/>
              </a:rPr>
              <a:t>c</a:t>
            </a:r>
            <a:r>
              <a:rPr sz="2600" i="1" spc="-235" dirty="0">
                <a:solidFill>
                  <a:srgbClr val="3C3C3C"/>
                </a:solidFill>
                <a:latin typeface="Trebuchet MS"/>
                <a:cs typeface="Trebuchet MS"/>
              </a:rPr>
              <a:t>o</a:t>
            </a:r>
            <a:r>
              <a:rPr sz="2600" i="1" spc="-210" dirty="0">
                <a:solidFill>
                  <a:srgbClr val="3C3C3C"/>
                </a:solidFill>
                <a:latin typeface="Trebuchet MS"/>
                <a:cs typeface="Trebuchet MS"/>
              </a:rPr>
              <a:t>c</a:t>
            </a:r>
            <a:r>
              <a:rPr sz="2600" i="1" spc="-200" dirty="0">
                <a:solidFill>
                  <a:srgbClr val="3C3C3C"/>
                </a:solidFill>
                <a:latin typeface="Trebuchet MS"/>
                <a:cs typeface="Trebuchet MS"/>
              </a:rPr>
              <a:t>cu</a:t>
            </a:r>
            <a:r>
              <a:rPr sz="2600" i="1" spc="-165" dirty="0">
                <a:solidFill>
                  <a:srgbClr val="3C3C3C"/>
                </a:solidFill>
                <a:latin typeface="Trebuchet MS"/>
                <a:cs typeface="Trebuchet MS"/>
              </a:rPr>
              <a:t>s</a:t>
            </a:r>
            <a:r>
              <a:rPr sz="2600" spc="-300" dirty="0">
                <a:solidFill>
                  <a:srgbClr val="3C3C3C"/>
                </a:solidFill>
                <a:latin typeface="Trebuchet MS"/>
                <a:cs typeface="Trebuchet MS"/>
              </a:rPr>
              <a:t>).</a:t>
            </a:r>
            <a:r>
              <a:rPr sz="2600" spc="-295" dirty="0">
                <a:solidFill>
                  <a:srgbClr val="3C3C3C"/>
                </a:solidFill>
                <a:latin typeface="Trebuchet MS"/>
                <a:cs typeface="Trebuchet MS"/>
              </a:rPr>
              <a:t>.</a:t>
            </a:r>
            <a:r>
              <a:rPr sz="2600" spc="-33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600" spc="-130" dirty="0">
                <a:solidFill>
                  <a:srgbClr val="3C3C3C"/>
                </a:solidFill>
                <a:latin typeface="Trebuchet MS"/>
                <a:cs typeface="Trebuchet MS"/>
              </a:rPr>
              <a:t>in  </a:t>
            </a:r>
            <a:r>
              <a:rPr sz="2600" spc="-204" dirty="0">
                <a:solidFill>
                  <a:srgbClr val="3C3C3C"/>
                </a:solidFill>
                <a:latin typeface="Trebuchet MS"/>
                <a:cs typeface="Trebuchet MS"/>
              </a:rPr>
              <a:t>males.</a:t>
            </a:r>
            <a:endParaRPr sz="2600" dirty="0">
              <a:latin typeface="Trebuchet MS"/>
              <a:cs typeface="Trebuchet MS"/>
            </a:endParaRPr>
          </a:p>
          <a:p>
            <a:pPr marL="287020" indent="-274320">
              <a:lnSpc>
                <a:spcPct val="100000"/>
              </a:lnSpc>
              <a:spcBef>
                <a:spcPts val="270"/>
              </a:spcBef>
              <a:buClr>
                <a:srgbClr val="903062"/>
              </a:buClr>
              <a:buSzPct val="90384"/>
              <a:buFont typeface="Segoe UI Symbol"/>
              <a:buChar char="⚫"/>
              <a:tabLst>
                <a:tab pos="287020" algn="l"/>
              </a:tabLst>
            </a:pPr>
            <a:r>
              <a:rPr sz="2600" i="1" spc="-190" dirty="0">
                <a:solidFill>
                  <a:srgbClr val="3C3C3C"/>
                </a:solidFill>
                <a:latin typeface="Trebuchet MS"/>
                <a:cs typeface="Trebuchet MS"/>
              </a:rPr>
              <a:t>Stap</a:t>
            </a:r>
            <a:r>
              <a:rPr sz="2600" i="1" spc="-254" dirty="0">
                <a:solidFill>
                  <a:srgbClr val="3C3C3C"/>
                </a:solidFill>
                <a:latin typeface="Trebuchet MS"/>
                <a:cs typeface="Trebuchet MS"/>
              </a:rPr>
              <a:t>h</a:t>
            </a:r>
            <a:r>
              <a:rPr sz="2600" i="1" spc="-270" dirty="0">
                <a:solidFill>
                  <a:srgbClr val="3C3C3C"/>
                </a:solidFill>
                <a:latin typeface="Trebuchet MS"/>
                <a:cs typeface="Trebuchet MS"/>
              </a:rPr>
              <a:t>ylo</a:t>
            </a:r>
            <a:r>
              <a:rPr sz="2600" i="1" spc="-290" dirty="0">
                <a:solidFill>
                  <a:srgbClr val="3C3C3C"/>
                </a:solidFill>
                <a:latin typeface="Trebuchet MS"/>
                <a:cs typeface="Trebuchet MS"/>
              </a:rPr>
              <a:t>c</a:t>
            </a:r>
            <a:r>
              <a:rPr sz="2600" i="1" spc="-235" dirty="0">
                <a:solidFill>
                  <a:srgbClr val="3C3C3C"/>
                </a:solidFill>
                <a:latin typeface="Trebuchet MS"/>
                <a:cs typeface="Trebuchet MS"/>
              </a:rPr>
              <a:t>o</a:t>
            </a:r>
            <a:r>
              <a:rPr sz="2600" i="1" spc="-210" dirty="0">
                <a:solidFill>
                  <a:srgbClr val="3C3C3C"/>
                </a:solidFill>
                <a:latin typeface="Trebuchet MS"/>
                <a:cs typeface="Trebuchet MS"/>
              </a:rPr>
              <a:t>c</a:t>
            </a:r>
            <a:r>
              <a:rPr sz="2600" i="1" spc="-185" dirty="0">
                <a:solidFill>
                  <a:srgbClr val="3C3C3C"/>
                </a:solidFill>
                <a:latin typeface="Trebuchet MS"/>
                <a:cs typeface="Trebuchet MS"/>
              </a:rPr>
              <a:t>cus</a:t>
            </a:r>
            <a:r>
              <a:rPr sz="2600" i="1" spc="-5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600" i="1" spc="-190" dirty="0">
                <a:solidFill>
                  <a:srgbClr val="3C3C3C"/>
                </a:solidFill>
                <a:latin typeface="Trebuchet MS"/>
                <a:cs typeface="Trebuchet MS"/>
              </a:rPr>
              <a:t>sap</a:t>
            </a:r>
            <a:r>
              <a:rPr sz="2600" i="1" spc="-210" dirty="0">
                <a:solidFill>
                  <a:srgbClr val="3C3C3C"/>
                </a:solidFill>
                <a:latin typeface="Trebuchet MS"/>
                <a:cs typeface="Trebuchet MS"/>
              </a:rPr>
              <a:t>r</a:t>
            </a:r>
            <a:r>
              <a:rPr sz="2600" i="1" spc="-215" dirty="0">
                <a:solidFill>
                  <a:srgbClr val="3C3C3C"/>
                </a:solidFill>
                <a:latin typeface="Trebuchet MS"/>
                <a:cs typeface="Trebuchet MS"/>
              </a:rPr>
              <a:t>op</a:t>
            </a:r>
            <a:r>
              <a:rPr sz="2600" i="1" spc="-254" dirty="0">
                <a:solidFill>
                  <a:srgbClr val="3C3C3C"/>
                </a:solidFill>
                <a:latin typeface="Trebuchet MS"/>
                <a:cs typeface="Trebuchet MS"/>
              </a:rPr>
              <a:t>h</a:t>
            </a:r>
            <a:r>
              <a:rPr sz="2600" i="1" spc="-285" dirty="0">
                <a:solidFill>
                  <a:srgbClr val="3C3C3C"/>
                </a:solidFill>
                <a:latin typeface="Trebuchet MS"/>
                <a:cs typeface="Trebuchet MS"/>
              </a:rPr>
              <a:t>yti</a:t>
            </a:r>
            <a:r>
              <a:rPr sz="2600" i="1" spc="-330" dirty="0">
                <a:solidFill>
                  <a:srgbClr val="3C3C3C"/>
                </a:solidFill>
                <a:latin typeface="Trebuchet MS"/>
                <a:cs typeface="Trebuchet MS"/>
              </a:rPr>
              <a:t>c</a:t>
            </a:r>
            <a:r>
              <a:rPr sz="2600" i="1" spc="-215" dirty="0">
                <a:solidFill>
                  <a:srgbClr val="3C3C3C"/>
                </a:solidFill>
                <a:latin typeface="Trebuchet MS"/>
                <a:cs typeface="Trebuchet MS"/>
              </a:rPr>
              <a:t>u</a:t>
            </a:r>
            <a:r>
              <a:rPr sz="2600" i="1" spc="-150" dirty="0">
                <a:solidFill>
                  <a:srgbClr val="3C3C3C"/>
                </a:solidFill>
                <a:latin typeface="Trebuchet MS"/>
                <a:cs typeface="Trebuchet MS"/>
              </a:rPr>
              <a:t>s</a:t>
            </a:r>
            <a:r>
              <a:rPr sz="2600" i="1" spc="-6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600" spc="-100" dirty="0">
                <a:solidFill>
                  <a:srgbClr val="3C3C3C"/>
                </a:solidFill>
                <a:latin typeface="Trebuchet MS"/>
                <a:cs typeface="Trebuchet MS"/>
              </a:rPr>
              <a:t>i</a:t>
            </a:r>
            <a:r>
              <a:rPr sz="2600" spc="-130" dirty="0">
                <a:solidFill>
                  <a:srgbClr val="3C3C3C"/>
                </a:solidFill>
                <a:latin typeface="Trebuchet MS"/>
                <a:cs typeface="Trebuchet MS"/>
              </a:rPr>
              <a:t>s</a:t>
            </a:r>
            <a:r>
              <a:rPr sz="2600" spc="-6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600" spc="-254" dirty="0">
                <a:solidFill>
                  <a:srgbClr val="3C3C3C"/>
                </a:solidFill>
                <a:latin typeface="Trebuchet MS"/>
                <a:cs typeface="Trebuchet MS"/>
              </a:rPr>
              <a:t>a</a:t>
            </a:r>
            <a:r>
              <a:rPr sz="2600" spc="-6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600" spc="-170" dirty="0">
                <a:solidFill>
                  <a:srgbClr val="3C3C3C"/>
                </a:solidFill>
                <a:latin typeface="Trebuchet MS"/>
                <a:cs typeface="Trebuchet MS"/>
              </a:rPr>
              <a:t>pat</a:t>
            </a:r>
            <a:r>
              <a:rPr sz="2600" spc="-180" dirty="0">
                <a:solidFill>
                  <a:srgbClr val="3C3C3C"/>
                </a:solidFill>
                <a:latin typeface="Trebuchet MS"/>
                <a:cs typeface="Trebuchet MS"/>
              </a:rPr>
              <a:t>h</a:t>
            </a:r>
            <a:r>
              <a:rPr sz="2600" spc="-114" dirty="0">
                <a:solidFill>
                  <a:srgbClr val="3C3C3C"/>
                </a:solidFill>
                <a:latin typeface="Trebuchet MS"/>
                <a:cs typeface="Trebuchet MS"/>
              </a:rPr>
              <a:t>ogen</a:t>
            </a:r>
            <a:r>
              <a:rPr sz="2600" spc="-8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600" spc="-105" dirty="0">
                <a:solidFill>
                  <a:srgbClr val="3C3C3C"/>
                </a:solidFill>
                <a:latin typeface="Trebuchet MS"/>
                <a:cs typeface="Trebuchet MS"/>
              </a:rPr>
              <a:t>i</a:t>
            </a:r>
            <a:r>
              <a:rPr sz="2600" spc="-190" dirty="0">
                <a:solidFill>
                  <a:srgbClr val="3C3C3C"/>
                </a:solidFill>
                <a:latin typeface="Trebuchet MS"/>
                <a:cs typeface="Trebuchet MS"/>
              </a:rPr>
              <a:t>n</a:t>
            </a:r>
            <a:r>
              <a:rPr sz="2600" spc="-5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600" spc="-100" dirty="0">
                <a:solidFill>
                  <a:srgbClr val="3C3C3C"/>
                </a:solidFill>
                <a:latin typeface="Trebuchet MS"/>
                <a:cs typeface="Trebuchet MS"/>
              </a:rPr>
              <a:t>both</a:t>
            </a:r>
            <a:r>
              <a:rPr sz="2600" spc="-7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600" spc="-75" dirty="0">
                <a:solidFill>
                  <a:srgbClr val="3C3C3C"/>
                </a:solidFill>
                <a:latin typeface="Trebuchet MS"/>
                <a:cs typeface="Trebuchet MS"/>
              </a:rPr>
              <a:t>se</a:t>
            </a:r>
            <a:r>
              <a:rPr sz="2600" spc="-155" dirty="0">
                <a:solidFill>
                  <a:srgbClr val="3C3C3C"/>
                </a:solidFill>
                <a:latin typeface="Trebuchet MS"/>
                <a:cs typeface="Trebuchet MS"/>
              </a:rPr>
              <a:t>x</a:t>
            </a:r>
            <a:r>
              <a:rPr sz="2600" spc="-204" dirty="0">
                <a:solidFill>
                  <a:srgbClr val="3C3C3C"/>
                </a:solidFill>
                <a:latin typeface="Trebuchet MS"/>
                <a:cs typeface="Trebuchet MS"/>
              </a:rPr>
              <a:t>es.</a:t>
            </a:r>
            <a:endParaRPr sz="2600" dirty="0">
              <a:latin typeface="Trebuchet MS"/>
              <a:cs typeface="Trebuchet MS"/>
            </a:endParaRPr>
          </a:p>
          <a:p>
            <a:pPr marL="286385" marR="757555" indent="-274320">
              <a:lnSpc>
                <a:spcPts val="2810"/>
              </a:lnSpc>
              <a:spcBef>
                <a:spcPts val="665"/>
              </a:spcBef>
              <a:buClr>
                <a:srgbClr val="903062"/>
              </a:buClr>
              <a:buSzPct val="92307"/>
              <a:buFont typeface="Segoe UI Symbol"/>
              <a:buChar char="⚫"/>
              <a:tabLst>
                <a:tab pos="287020" algn="l"/>
              </a:tabLst>
            </a:pPr>
            <a:r>
              <a:rPr sz="2600" b="1" spc="30" dirty="0">
                <a:solidFill>
                  <a:srgbClr val="3C3C3C"/>
                </a:solidFill>
                <a:latin typeface="Trebuchet MS"/>
                <a:cs typeface="Trebuchet MS"/>
              </a:rPr>
              <a:t>Viral </a:t>
            </a:r>
            <a:r>
              <a:rPr sz="2600" spc="-165" dirty="0">
                <a:solidFill>
                  <a:srgbClr val="3C3C3C"/>
                </a:solidFill>
                <a:latin typeface="Trebuchet MS"/>
                <a:cs typeface="Trebuchet MS"/>
              </a:rPr>
              <a:t>infections, </a:t>
            </a:r>
            <a:r>
              <a:rPr sz="2600" spc="-145" dirty="0">
                <a:solidFill>
                  <a:srgbClr val="3C3C3C"/>
                </a:solidFill>
                <a:latin typeface="Trebuchet MS"/>
                <a:cs typeface="Trebuchet MS"/>
              </a:rPr>
              <a:t>particularly </a:t>
            </a:r>
            <a:r>
              <a:rPr sz="2600" spc="-110" dirty="0">
                <a:solidFill>
                  <a:srgbClr val="3C3C3C"/>
                </a:solidFill>
                <a:latin typeface="Trebuchet MS"/>
                <a:cs typeface="Trebuchet MS"/>
              </a:rPr>
              <a:t>adenovirus </a:t>
            </a:r>
            <a:r>
              <a:rPr sz="2600" spc="-220" dirty="0">
                <a:solidFill>
                  <a:srgbClr val="3C3C3C"/>
                </a:solidFill>
                <a:latin typeface="Trebuchet MS"/>
                <a:cs typeface="Trebuchet MS"/>
              </a:rPr>
              <a:t>may </a:t>
            </a:r>
            <a:r>
              <a:rPr sz="2600" spc="-150" dirty="0">
                <a:solidFill>
                  <a:srgbClr val="3C3C3C"/>
                </a:solidFill>
                <a:latin typeface="Trebuchet MS"/>
                <a:cs typeface="Trebuchet MS"/>
              </a:rPr>
              <a:t>cause </a:t>
            </a:r>
            <a:r>
              <a:rPr sz="2600" spc="-77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600" spc="-165" dirty="0">
                <a:solidFill>
                  <a:srgbClr val="3C3C3C"/>
                </a:solidFill>
                <a:latin typeface="Trebuchet MS"/>
                <a:cs typeface="Trebuchet MS"/>
              </a:rPr>
              <a:t>cystitis.</a:t>
            </a:r>
            <a:endParaRPr sz="2600" dirty="0">
              <a:latin typeface="Trebuchet MS"/>
              <a:cs typeface="Trebuchet MS"/>
            </a:endParaRPr>
          </a:p>
          <a:p>
            <a:pPr marL="286385" marR="5080" indent="-274320">
              <a:lnSpc>
                <a:spcPts val="2810"/>
              </a:lnSpc>
              <a:spcBef>
                <a:spcPts val="625"/>
              </a:spcBef>
              <a:buClr>
                <a:srgbClr val="903062"/>
              </a:buClr>
              <a:buSzPct val="90384"/>
              <a:buFont typeface="Segoe UI Symbol"/>
              <a:buChar char="⚫"/>
              <a:tabLst>
                <a:tab pos="287020" algn="l"/>
                <a:tab pos="7096759" algn="l"/>
              </a:tabLst>
            </a:pPr>
            <a:r>
              <a:rPr sz="2600" i="1" spc="-220" dirty="0">
                <a:solidFill>
                  <a:srgbClr val="3C3C3C"/>
                </a:solidFill>
                <a:latin typeface="Trebuchet MS"/>
                <a:cs typeface="Trebuchet MS"/>
              </a:rPr>
              <a:t>Pseudomon</a:t>
            </a:r>
            <a:r>
              <a:rPr sz="2600" i="1" spc="-195" dirty="0">
                <a:solidFill>
                  <a:srgbClr val="3C3C3C"/>
                </a:solidFill>
                <a:latin typeface="Trebuchet MS"/>
                <a:cs typeface="Trebuchet MS"/>
              </a:rPr>
              <a:t>a</a:t>
            </a:r>
            <a:r>
              <a:rPr sz="2600" i="1" spc="-135" dirty="0">
                <a:solidFill>
                  <a:srgbClr val="3C3C3C"/>
                </a:solidFill>
                <a:latin typeface="Trebuchet MS"/>
                <a:cs typeface="Trebuchet MS"/>
              </a:rPr>
              <a:t>s</a:t>
            </a:r>
            <a:r>
              <a:rPr sz="2600" i="1" spc="-6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600" i="1" spc="-160" dirty="0">
                <a:solidFill>
                  <a:srgbClr val="3C3C3C"/>
                </a:solidFill>
                <a:latin typeface="Trebuchet MS"/>
                <a:cs typeface="Trebuchet MS"/>
              </a:rPr>
              <a:t>spp</a:t>
            </a:r>
            <a:r>
              <a:rPr sz="2600" i="1" spc="-6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600" spc="-100" dirty="0">
                <a:solidFill>
                  <a:srgbClr val="3C3C3C"/>
                </a:solidFill>
                <a:latin typeface="Trebuchet MS"/>
                <a:cs typeface="Trebuchet MS"/>
              </a:rPr>
              <a:t>i</a:t>
            </a:r>
            <a:r>
              <a:rPr sz="2600" spc="-130" dirty="0">
                <a:solidFill>
                  <a:srgbClr val="3C3C3C"/>
                </a:solidFill>
                <a:latin typeface="Trebuchet MS"/>
                <a:cs typeface="Trebuchet MS"/>
              </a:rPr>
              <a:t>s</a:t>
            </a:r>
            <a:r>
              <a:rPr sz="2600" spc="-6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600" spc="-175" dirty="0">
                <a:solidFill>
                  <a:srgbClr val="3C3C3C"/>
                </a:solidFill>
                <a:latin typeface="Trebuchet MS"/>
                <a:cs typeface="Trebuchet MS"/>
              </a:rPr>
              <a:t>t</a:t>
            </a:r>
            <a:r>
              <a:rPr sz="2600" spc="-145" dirty="0">
                <a:solidFill>
                  <a:srgbClr val="3C3C3C"/>
                </a:solidFill>
                <a:latin typeface="Trebuchet MS"/>
                <a:cs typeface="Trebuchet MS"/>
              </a:rPr>
              <a:t>he</a:t>
            </a:r>
            <a:r>
              <a:rPr sz="2600" spc="-6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600" spc="-85" dirty="0">
                <a:solidFill>
                  <a:srgbClr val="3C3C3C"/>
                </a:solidFill>
                <a:latin typeface="Trebuchet MS"/>
                <a:cs typeface="Trebuchet MS"/>
              </a:rPr>
              <a:t>most</a:t>
            </a:r>
            <a:r>
              <a:rPr sz="2600" spc="-7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600" spc="-95" dirty="0">
                <a:solidFill>
                  <a:srgbClr val="3C3C3C"/>
                </a:solidFill>
                <a:latin typeface="Trebuchet MS"/>
                <a:cs typeface="Trebuchet MS"/>
              </a:rPr>
              <a:t>com</a:t>
            </a:r>
            <a:r>
              <a:rPr sz="2600" spc="-145" dirty="0">
                <a:solidFill>
                  <a:srgbClr val="3C3C3C"/>
                </a:solidFill>
                <a:latin typeface="Trebuchet MS"/>
                <a:cs typeface="Trebuchet MS"/>
              </a:rPr>
              <a:t>m</a:t>
            </a:r>
            <a:r>
              <a:rPr sz="2600" spc="-40" dirty="0">
                <a:solidFill>
                  <a:srgbClr val="3C3C3C"/>
                </a:solidFill>
                <a:latin typeface="Trebuchet MS"/>
                <a:cs typeface="Trebuchet MS"/>
              </a:rPr>
              <a:t>on</a:t>
            </a:r>
            <a:r>
              <a:rPr sz="2600" spc="-6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600" spc="-40" dirty="0">
                <a:solidFill>
                  <a:srgbClr val="3C3C3C"/>
                </a:solidFill>
                <a:latin typeface="Trebuchet MS"/>
                <a:cs typeface="Trebuchet MS"/>
              </a:rPr>
              <a:t>n</a:t>
            </a:r>
            <a:r>
              <a:rPr sz="2600" spc="-35" dirty="0">
                <a:solidFill>
                  <a:srgbClr val="3C3C3C"/>
                </a:solidFill>
                <a:latin typeface="Trebuchet MS"/>
                <a:cs typeface="Trebuchet MS"/>
              </a:rPr>
              <a:t>o</a:t>
            </a:r>
            <a:r>
              <a:rPr sz="2600" spc="-140" dirty="0">
                <a:solidFill>
                  <a:srgbClr val="3C3C3C"/>
                </a:solidFill>
                <a:latin typeface="Trebuchet MS"/>
                <a:cs typeface="Trebuchet MS"/>
              </a:rPr>
              <a:t>ne</a:t>
            </a:r>
            <a:r>
              <a:rPr sz="2600" spc="-130" dirty="0">
                <a:solidFill>
                  <a:srgbClr val="3C3C3C"/>
                </a:solidFill>
                <a:latin typeface="Trebuchet MS"/>
                <a:cs typeface="Trebuchet MS"/>
              </a:rPr>
              <a:t>nteric</a:t>
            </a:r>
            <a:r>
              <a:rPr sz="2600" dirty="0">
                <a:solidFill>
                  <a:srgbClr val="3C3C3C"/>
                </a:solidFill>
                <a:latin typeface="Trebuchet MS"/>
                <a:cs typeface="Trebuchet MS"/>
              </a:rPr>
              <a:t>	</a:t>
            </a:r>
            <a:r>
              <a:rPr sz="2600" spc="-135" dirty="0">
                <a:solidFill>
                  <a:srgbClr val="3C3C3C"/>
                </a:solidFill>
                <a:latin typeface="Trebuchet MS"/>
                <a:cs typeface="Trebuchet MS"/>
              </a:rPr>
              <a:t>gr</a:t>
            </a:r>
            <a:r>
              <a:rPr sz="2600" spc="-155" dirty="0">
                <a:solidFill>
                  <a:srgbClr val="3C3C3C"/>
                </a:solidFill>
                <a:latin typeface="Trebuchet MS"/>
                <a:cs typeface="Trebuchet MS"/>
              </a:rPr>
              <a:t>a</a:t>
            </a:r>
            <a:r>
              <a:rPr sz="2600" spc="-90" dirty="0">
                <a:solidFill>
                  <a:srgbClr val="3C3C3C"/>
                </a:solidFill>
                <a:latin typeface="Trebuchet MS"/>
                <a:cs typeface="Trebuchet MS"/>
              </a:rPr>
              <a:t>m  </a:t>
            </a:r>
            <a:r>
              <a:rPr sz="2600" spc="-180" dirty="0">
                <a:solidFill>
                  <a:srgbClr val="3C3C3C"/>
                </a:solidFill>
                <a:latin typeface="Trebuchet MS"/>
                <a:cs typeface="Trebuchet MS"/>
              </a:rPr>
              <a:t>negative</a:t>
            </a:r>
            <a:r>
              <a:rPr sz="2600" spc="-7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600" spc="-185" dirty="0">
                <a:solidFill>
                  <a:srgbClr val="3C3C3C"/>
                </a:solidFill>
                <a:latin typeface="Trebuchet MS"/>
                <a:cs typeface="Trebuchet MS"/>
              </a:rPr>
              <a:t>bacteria;</a:t>
            </a:r>
            <a:r>
              <a:rPr sz="2600" spc="-35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600" spc="-220" dirty="0">
                <a:solidFill>
                  <a:srgbClr val="3C3C3C"/>
                </a:solidFill>
                <a:latin typeface="Trebuchet MS"/>
                <a:cs typeface="Trebuchet MS"/>
              </a:rPr>
              <a:t>may</a:t>
            </a:r>
            <a:r>
              <a:rPr sz="2600" spc="-5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600" spc="-165" dirty="0">
                <a:solidFill>
                  <a:srgbClr val="3C3C3C"/>
                </a:solidFill>
                <a:latin typeface="Trebuchet MS"/>
                <a:cs typeface="Trebuchet MS"/>
              </a:rPr>
              <a:t>indicate</a:t>
            </a:r>
            <a:r>
              <a:rPr sz="2600" spc="-7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600" spc="-155" dirty="0">
                <a:solidFill>
                  <a:srgbClr val="3C3C3C"/>
                </a:solidFill>
                <a:latin typeface="Trebuchet MS"/>
                <a:cs typeface="Trebuchet MS"/>
              </a:rPr>
              <a:t>renal</a:t>
            </a:r>
            <a:r>
              <a:rPr sz="2600" spc="-7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600" spc="-145" dirty="0">
                <a:solidFill>
                  <a:srgbClr val="3C3C3C"/>
                </a:solidFill>
                <a:latin typeface="Trebuchet MS"/>
                <a:cs typeface="Trebuchet MS"/>
              </a:rPr>
              <a:t>tract</a:t>
            </a:r>
            <a:r>
              <a:rPr sz="2600" spc="-6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600" spc="-180" dirty="0">
                <a:solidFill>
                  <a:srgbClr val="3C3C3C"/>
                </a:solidFill>
                <a:latin typeface="Trebuchet MS"/>
                <a:cs typeface="Trebuchet MS"/>
              </a:rPr>
              <a:t>abnormality.</a:t>
            </a:r>
            <a:endParaRPr sz="2600" dirty="0">
              <a:latin typeface="Trebuchet MS"/>
              <a:cs typeface="Trebuchet MS"/>
            </a:endParaRPr>
          </a:p>
          <a:p>
            <a:pPr marL="286385" marR="488315" indent="-274320">
              <a:lnSpc>
                <a:spcPts val="2810"/>
              </a:lnSpc>
              <a:spcBef>
                <a:spcPts val="620"/>
              </a:spcBef>
              <a:buClr>
                <a:srgbClr val="903062"/>
              </a:buClr>
              <a:buSzPct val="90384"/>
              <a:buFont typeface="Segoe UI Symbol"/>
              <a:buChar char="⚫"/>
              <a:tabLst>
                <a:tab pos="377825" algn="l"/>
                <a:tab pos="378460" algn="l"/>
                <a:tab pos="2921000" algn="l"/>
              </a:tabLst>
            </a:pPr>
            <a:r>
              <a:rPr dirty="0"/>
              <a:t>	</a:t>
            </a:r>
            <a:r>
              <a:rPr sz="2600" spc="114" dirty="0">
                <a:solidFill>
                  <a:srgbClr val="3C3C3C"/>
                </a:solidFill>
                <a:latin typeface="Trebuchet MS"/>
                <a:cs typeface="Trebuchet MS"/>
              </a:rPr>
              <a:t>G</a:t>
            </a:r>
            <a:r>
              <a:rPr sz="2600" spc="5" dirty="0">
                <a:solidFill>
                  <a:srgbClr val="3C3C3C"/>
                </a:solidFill>
                <a:latin typeface="Trebuchet MS"/>
                <a:cs typeface="Trebuchet MS"/>
              </a:rPr>
              <a:t>r</a:t>
            </a:r>
            <a:r>
              <a:rPr sz="2600" spc="-40" dirty="0">
                <a:solidFill>
                  <a:srgbClr val="3C3C3C"/>
                </a:solidFill>
                <a:latin typeface="Trebuchet MS"/>
                <a:cs typeface="Trebuchet MS"/>
              </a:rPr>
              <a:t>o</a:t>
            </a:r>
            <a:r>
              <a:rPr sz="2600" spc="-35" dirty="0">
                <a:solidFill>
                  <a:srgbClr val="3C3C3C"/>
                </a:solidFill>
                <a:latin typeface="Trebuchet MS"/>
                <a:cs typeface="Trebuchet MS"/>
              </a:rPr>
              <a:t>u</a:t>
            </a:r>
            <a:r>
              <a:rPr sz="2600" spc="-150" dirty="0">
                <a:solidFill>
                  <a:srgbClr val="3C3C3C"/>
                </a:solidFill>
                <a:latin typeface="Trebuchet MS"/>
                <a:cs typeface="Trebuchet MS"/>
              </a:rPr>
              <a:t>p</a:t>
            </a:r>
            <a:r>
              <a:rPr sz="2600" spc="-8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600" spc="-10" dirty="0">
                <a:solidFill>
                  <a:srgbClr val="3C3C3C"/>
                </a:solidFill>
                <a:latin typeface="Trebuchet MS"/>
                <a:cs typeface="Trebuchet MS"/>
              </a:rPr>
              <a:t>B</a:t>
            </a:r>
            <a:r>
              <a:rPr sz="2600" spc="-6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600" spc="-70" dirty="0">
                <a:solidFill>
                  <a:srgbClr val="3C3C3C"/>
                </a:solidFill>
                <a:latin typeface="Trebuchet MS"/>
                <a:cs typeface="Trebuchet MS"/>
              </a:rPr>
              <a:t>St</a:t>
            </a:r>
            <a:r>
              <a:rPr sz="2600" spc="-114" dirty="0">
                <a:solidFill>
                  <a:srgbClr val="3C3C3C"/>
                </a:solidFill>
                <a:latin typeface="Trebuchet MS"/>
                <a:cs typeface="Trebuchet MS"/>
              </a:rPr>
              <a:t>r</a:t>
            </a:r>
            <a:r>
              <a:rPr sz="2600" spc="-160" dirty="0">
                <a:solidFill>
                  <a:srgbClr val="3C3C3C"/>
                </a:solidFill>
                <a:latin typeface="Trebuchet MS"/>
                <a:cs typeface="Trebuchet MS"/>
              </a:rPr>
              <a:t>ep</a:t>
            </a:r>
            <a:r>
              <a:rPr sz="2600" spc="-165" dirty="0">
                <a:solidFill>
                  <a:srgbClr val="3C3C3C"/>
                </a:solidFill>
                <a:latin typeface="Trebuchet MS"/>
                <a:cs typeface="Trebuchet MS"/>
              </a:rPr>
              <a:t>t</a:t>
            </a:r>
            <a:r>
              <a:rPr sz="2600" spc="-9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600" spc="-100" dirty="0">
                <a:solidFill>
                  <a:srgbClr val="3C3C3C"/>
                </a:solidFill>
                <a:latin typeface="Trebuchet MS"/>
                <a:cs typeface="Trebuchet MS"/>
              </a:rPr>
              <a:t>i</a:t>
            </a:r>
            <a:r>
              <a:rPr sz="2600" spc="-130" dirty="0">
                <a:solidFill>
                  <a:srgbClr val="3C3C3C"/>
                </a:solidFill>
                <a:latin typeface="Trebuchet MS"/>
                <a:cs typeface="Trebuchet MS"/>
              </a:rPr>
              <a:t>s</a:t>
            </a:r>
            <a:r>
              <a:rPr sz="2600" dirty="0">
                <a:solidFill>
                  <a:srgbClr val="3C3C3C"/>
                </a:solidFill>
                <a:latin typeface="Trebuchet MS"/>
                <a:cs typeface="Trebuchet MS"/>
              </a:rPr>
              <a:t>	</a:t>
            </a:r>
            <a:r>
              <a:rPr sz="2600" spc="-100" dirty="0">
                <a:solidFill>
                  <a:srgbClr val="3C3C3C"/>
                </a:solidFill>
                <a:latin typeface="Trebuchet MS"/>
                <a:cs typeface="Trebuchet MS"/>
              </a:rPr>
              <a:t>r</a:t>
            </a:r>
            <a:r>
              <a:rPr sz="2600" spc="-130" dirty="0">
                <a:solidFill>
                  <a:srgbClr val="3C3C3C"/>
                </a:solidFill>
                <a:latin typeface="Trebuchet MS"/>
                <a:cs typeface="Trebuchet MS"/>
              </a:rPr>
              <a:t>a</a:t>
            </a:r>
            <a:r>
              <a:rPr sz="2600" spc="-30" dirty="0">
                <a:solidFill>
                  <a:srgbClr val="3C3C3C"/>
                </a:solidFill>
                <a:latin typeface="Trebuchet MS"/>
                <a:cs typeface="Trebuchet MS"/>
              </a:rPr>
              <a:t>r</a:t>
            </a:r>
            <a:r>
              <a:rPr sz="2600" spc="-175" dirty="0">
                <a:solidFill>
                  <a:srgbClr val="3C3C3C"/>
                </a:solidFill>
                <a:latin typeface="Trebuchet MS"/>
                <a:cs typeface="Trebuchet MS"/>
              </a:rPr>
              <a:t>e</a:t>
            </a:r>
            <a:r>
              <a:rPr sz="2600" spc="-7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600" spc="-185" dirty="0">
                <a:solidFill>
                  <a:srgbClr val="3C3C3C"/>
                </a:solidFill>
                <a:latin typeface="Trebuchet MS"/>
                <a:cs typeface="Trebuchet MS"/>
              </a:rPr>
              <a:t>a</a:t>
            </a:r>
            <a:r>
              <a:rPr sz="2600" spc="-190" dirty="0">
                <a:solidFill>
                  <a:srgbClr val="3C3C3C"/>
                </a:solidFill>
                <a:latin typeface="Trebuchet MS"/>
                <a:cs typeface="Trebuchet MS"/>
              </a:rPr>
              <a:t>n</a:t>
            </a:r>
            <a:r>
              <a:rPr sz="2600" spc="-125" dirty="0">
                <a:solidFill>
                  <a:srgbClr val="3C3C3C"/>
                </a:solidFill>
                <a:latin typeface="Trebuchet MS"/>
                <a:cs typeface="Trebuchet MS"/>
              </a:rPr>
              <a:t>d</a:t>
            </a:r>
            <a:r>
              <a:rPr sz="2600" spc="-7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600" spc="-90" dirty="0">
                <a:solidFill>
                  <a:srgbClr val="3C3C3C"/>
                </a:solidFill>
                <a:latin typeface="Trebuchet MS"/>
                <a:cs typeface="Trebuchet MS"/>
              </a:rPr>
              <a:t>mos</a:t>
            </a:r>
            <a:r>
              <a:rPr sz="2600" spc="-75" dirty="0">
                <a:solidFill>
                  <a:srgbClr val="3C3C3C"/>
                </a:solidFill>
                <a:latin typeface="Trebuchet MS"/>
                <a:cs typeface="Trebuchet MS"/>
              </a:rPr>
              <a:t>t</a:t>
            </a:r>
            <a:r>
              <a:rPr sz="2600" spc="-220" dirty="0">
                <a:solidFill>
                  <a:srgbClr val="3C3C3C"/>
                </a:solidFill>
                <a:latin typeface="Trebuchet MS"/>
                <a:cs typeface="Trebuchet MS"/>
              </a:rPr>
              <a:t>l</a:t>
            </a:r>
            <a:r>
              <a:rPr sz="2600" spc="-145" dirty="0">
                <a:solidFill>
                  <a:srgbClr val="3C3C3C"/>
                </a:solidFill>
                <a:latin typeface="Trebuchet MS"/>
                <a:cs typeface="Trebuchet MS"/>
              </a:rPr>
              <a:t>y</a:t>
            </a:r>
            <a:r>
              <a:rPr sz="2600" spc="-7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600" spc="-130" dirty="0">
                <a:solidFill>
                  <a:srgbClr val="3C3C3C"/>
                </a:solidFill>
                <a:latin typeface="Trebuchet MS"/>
                <a:cs typeface="Trebuchet MS"/>
              </a:rPr>
              <a:t>seen</a:t>
            </a:r>
            <a:r>
              <a:rPr sz="2600" spc="-5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600" spc="-105" dirty="0">
                <a:solidFill>
                  <a:srgbClr val="3C3C3C"/>
                </a:solidFill>
                <a:latin typeface="Trebuchet MS"/>
                <a:cs typeface="Trebuchet MS"/>
              </a:rPr>
              <a:t>i</a:t>
            </a:r>
            <a:r>
              <a:rPr sz="2600" spc="-190" dirty="0">
                <a:solidFill>
                  <a:srgbClr val="3C3C3C"/>
                </a:solidFill>
                <a:latin typeface="Trebuchet MS"/>
                <a:cs typeface="Trebuchet MS"/>
              </a:rPr>
              <a:t>n</a:t>
            </a:r>
            <a:r>
              <a:rPr sz="2600" spc="-7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600" spc="-85" dirty="0">
                <a:solidFill>
                  <a:srgbClr val="3C3C3C"/>
                </a:solidFill>
                <a:latin typeface="Trebuchet MS"/>
                <a:cs typeface="Trebuchet MS"/>
              </a:rPr>
              <a:t>ne</a:t>
            </a:r>
            <a:r>
              <a:rPr sz="2600" spc="-80" dirty="0">
                <a:solidFill>
                  <a:srgbClr val="3C3C3C"/>
                </a:solidFill>
                <a:latin typeface="Trebuchet MS"/>
                <a:cs typeface="Trebuchet MS"/>
              </a:rPr>
              <a:t>o</a:t>
            </a:r>
            <a:r>
              <a:rPr sz="2600" spc="-195" dirty="0">
                <a:solidFill>
                  <a:srgbClr val="3C3C3C"/>
                </a:solidFill>
                <a:latin typeface="Trebuchet MS"/>
                <a:cs typeface="Trebuchet MS"/>
              </a:rPr>
              <a:t>n</a:t>
            </a:r>
            <a:r>
              <a:rPr sz="2600" spc="-180" dirty="0">
                <a:solidFill>
                  <a:srgbClr val="3C3C3C"/>
                </a:solidFill>
                <a:latin typeface="Trebuchet MS"/>
                <a:cs typeface="Trebuchet MS"/>
              </a:rPr>
              <a:t>a</a:t>
            </a:r>
            <a:r>
              <a:rPr sz="2600" spc="-195" dirty="0">
                <a:solidFill>
                  <a:srgbClr val="3C3C3C"/>
                </a:solidFill>
                <a:latin typeface="Trebuchet MS"/>
                <a:cs typeface="Trebuchet MS"/>
              </a:rPr>
              <a:t>tal </a:t>
            </a:r>
            <a:r>
              <a:rPr sz="2600" spc="-110" dirty="0">
                <a:solidFill>
                  <a:srgbClr val="3C3C3C"/>
                </a:solidFill>
                <a:latin typeface="Trebuchet MS"/>
                <a:cs typeface="Trebuchet MS"/>
              </a:rPr>
              <a:t>sepsis</a:t>
            </a:r>
            <a:endParaRPr lang="en-US" sz="2600" spc="-110" dirty="0">
              <a:solidFill>
                <a:srgbClr val="3C3C3C"/>
              </a:solidFill>
              <a:latin typeface="Trebuchet MS"/>
              <a:cs typeface="Trebuchet MS"/>
            </a:endParaRPr>
          </a:p>
          <a:p>
            <a:pPr marL="286385" marR="488315" indent="-274320">
              <a:lnSpc>
                <a:spcPts val="2810"/>
              </a:lnSpc>
              <a:spcBef>
                <a:spcPts val="620"/>
              </a:spcBef>
              <a:buClr>
                <a:srgbClr val="903062"/>
              </a:buClr>
              <a:buSzPct val="90384"/>
              <a:buFont typeface="Segoe UI Symbol"/>
              <a:buChar char="⚫"/>
              <a:tabLst>
                <a:tab pos="377825" algn="l"/>
                <a:tab pos="378460" algn="l"/>
                <a:tab pos="2921000" algn="l"/>
              </a:tabLst>
            </a:pPr>
            <a:r>
              <a:rPr lang="en-US" sz="2600" spc="-110" dirty="0">
                <a:solidFill>
                  <a:srgbClr val="00B050"/>
                </a:solidFill>
                <a:latin typeface="Trebuchet MS"/>
                <a:cs typeface="Trebuchet MS"/>
              </a:rPr>
              <a:t>Fungal (candida) in immunodeficiency disease</a:t>
            </a:r>
            <a:endParaRPr sz="2600" dirty="0">
              <a:solidFill>
                <a:srgbClr val="00B050"/>
              </a:solidFill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448055" y="600455"/>
            <a:ext cx="8239125" cy="1259205"/>
          </a:xfrm>
          <a:custGeom>
            <a:avLst/>
            <a:gdLst/>
            <a:ahLst/>
            <a:cxnLst/>
            <a:rect l="l" t="t" r="r" b="b"/>
            <a:pathLst>
              <a:path w="8239125" h="1259205">
                <a:moveTo>
                  <a:pt x="8238744" y="0"/>
                </a:moveTo>
                <a:lnTo>
                  <a:pt x="0" y="0"/>
                </a:lnTo>
                <a:lnTo>
                  <a:pt x="0" y="1258824"/>
                </a:lnTo>
                <a:lnTo>
                  <a:pt x="8238744" y="1258824"/>
                </a:lnTo>
                <a:lnTo>
                  <a:pt x="8238744" y="0"/>
                </a:lnTo>
                <a:close/>
              </a:path>
            </a:pathLst>
          </a:custGeom>
          <a:solidFill>
            <a:srgbClr val="4D133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1273302" y="2283559"/>
            <a:ext cx="5622925" cy="4161396"/>
          </a:xfrm>
          <a:prstGeom prst="rect">
            <a:avLst/>
          </a:prstGeom>
        </p:spPr>
        <p:txBody>
          <a:bodyPr vert="horz" wrap="square" lIns="0" tIns="102870" rIns="0" bIns="0" rtlCol="0">
            <a:spAutoFit/>
          </a:bodyPr>
          <a:lstStyle/>
          <a:p>
            <a:pPr marL="281940" indent="-269875">
              <a:lnSpc>
                <a:spcPct val="100000"/>
              </a:lnSpc>
              <a:spcBef>
                <a:spcPts val="810"/>
              </a:spcBef>
              <a:buClr>
                <a:srgbClr val="903062"/>
              </a:buClr>
              <a:buSzPct val="87500"/>
              <a:buFont typeface="Times New Roman"/>
              <a:buChar char="•"/>
              <a:tabLst>
                <a:tab pos="282575" algn="l"/>
              </a:tabLst>
            </a:pPr>
            <a:r>
              <a:rPr sz="2000" i="1" spc="-50" dirty="0">
                <a:solidFill>
                  <a:srgbClr val="FF0000"/>
                </a:solidFill>
                <a:latin typeface="Palatino Linotype"/>
                <a:cs typeface="Palatino Linotype"/>
              </a:rPr>
              <a:t>Escherichia</a:t>
            </a:r>
            <a:r>
              <a:rPr sz="2000" i="1" spc="20" dirty="0">
                <a:solidFill>
                  <a:srgbClr val="FF0000"/>
                </a:solidFill>
                <a:latin typeface="Palatino Linotype"/>
                <a:cs typeface="Palatino Linotype"/>
              </a:rPr>
              <a:t> </a:t>
            </a:r>
            <a:r>
              <a:rPr sz="2000" i="1" spc="-35" dirty="0">
                <a:solidFill>
                  <a:srgbClr val="FF0000"/>
                </a:solidFill>
                <a:latin typeface="Palatino Linotype"/>
                <a:cs typeface="Palatino Linotype"/>
              </a:rPr>
              <a:t>coli</a:t>
            </a:r>
            <a:r>
              <a:rPr sz="2000" i="1" spc="-95" dirty="0">
                <a:solidFill>
                  <a:srgbClr val="FF0000"/>
                </a:solidFill>
                <a:latin typeface="Palatino Linotype"/>
                <a:cs typeface="Palatino Linotype"/>
              </a:rPr>
              <a:t> </a:t>
            </a:r>
            <a:r>
              <a:rPr sz="1200" spc="-100" dirty="0">
                <a:solidFill>
                  <a:srgbClr val="3C3C3C"/>
                </a:solidFill>
                <a:latin typeface="Times New Roman"/>
                <a:cs typeface="Times New Roman"/>
              </a:rPr>
              <a:t>-</a:t>
            </a:r>
            <a:r>
              <a:rPr sz="1200" spc="-5" dirty="0">
                <a:solidFill>
                  <a:srgbClr val="3C3C3C"/>
                </a:solidFill>
                <a:latin typeface="Times New Roman"/>
                <a:cs typeface="Times New Roman"/>
              </a:rPr>
              <a:t> </a:t>
            </a:r>
            <a:r>
              <a:rPr sz="1200" spc="-15" dirty="0">
                <a:solidFill>
                  <a:srgbClr val="3C3C3C"/>
                </a:solidFill>
                <a:latin typeface="Times New Roman"/>
                <a:cs typeface="Times New Roman"/>
              </a:rPr>
              <a:t>Most</a:t>
            </a:r>
            <a:r>
              <a:rPr sz="1200" spc="15" dirty="0">
                <a:solidFill>
                  <a:srgbClr val="3C3C3C"/>
                </a:solidFill>
                <a:latin typeface="Times New Roman"/>
                <a:cs typeface="Times New Roman"/>
              </a:rPr>
              <a:t> common</a:t>
            </a:r>
            <a:r>
              <a:rPr sz="1200" dirty="0">
                <a:solidFill>
                  <a:srgbClr val="3C3C3C"/>
                </a:solidFill>
                <a:latin typeface="Times New Roman"/>
                <a:cs typeface="Times New Roman"/>
              </a:rPr>
              <a:t> </a:t>
            </a:r>
            <a:r>
              <a:rPr sz="1200" spc="-20" dirty="0">
                <a:solidFill>
                  <a:srgbClr val="3C3C3C"/>
                </a:solidFill>
                <a:latin typeface="Times New Roman"/>
                <a:cs typeface="Times New Roman"/>
              </a:rPr>
              <a:t>organism;</a:t>
            </a:r>
            <a:r>
              <a:rPr sz="1200" spc="15" dirty="0">
                <a:solidFill>
                  <a:srgbClr val="3C3C3C"/>
                </a:solidFill>
                <a:latin typeface="Times New Roman"/>
                <a:cs typeface="Times New Roman"/>
              </a:rPr>
              <a:t> </a:t>
            </a:r>
            <a:r>
              <a:rPr sz="1200" spc="-35" dirty="0">
                <a:solidFill>
                  <a:srgbClr val="3C3C3C"/>
                </a:solidFill>
                <a:latin typeface="Times New Roman"/>
                <a:cs typeface="Times New Roman"/>
              </a:rPr>
              <a:t>causative</a:t>
            </a:r>
            <a:r>
              <a:rPr sz="1200" dirty="0">
                <a:solidFill>
                  <a:srgbClr val="3C3C3C"/>
                </a:solidFill>
                <a:latin typeface="Times New Roman"/>
                <a:cs typeface="Times New Roman"/>
              </a:rPr>
              <a:t> </a:t>
            </a:r>
            <a:r>
              <a:rPr sz="1200" spc="-25" dirty="0">
                <a:solidFill>
                  <a:srgbClr val="3C3C3C"/>
                </a:solidFill>
                <a:latin typeface="Times New Roman"/>
                <a:cs typeface="Times New Roman"/>
              </a:rPr>
              <a:t>agent</a:t>
            </a:r>
            <a:r>
              <a:rPr sz="1200" dirty="0">
                <a:solidFill>
                  <a:srgbClr val="3C3C3C"/>
                </a:solidFill>
                <a:latin typeface="Times New Roman"/>
                <a:cs typeface="Times New Roman"/>
              </a:rPr>
              <a:t> </a:t>
            </a:r>
            <a:r>
              <a:rPr sz="1200" spc="-15" dirty="0">
                <a:solidFill>
                  <a:srgbClr val="3C3C3C"/>
                </a:solidFill>
                <a:latin typeface="Times New Roman"/>
                <a:cs typeface="Times New Roman"/>
              </a:rPr>
              <a:t>in</a:t>
            </a:r>
            <a:r>
              <a:rPr sz="1200" spc="-5" dirty="0">
                <a:solidFill>
                  <a:srgbClr val="3C3C3C"/>
                </a:solidFill>
                <a:latin typeface="Times New Roman"/>
                <a:cs typeface="Times New Roman"/>
              </a:rPr>
              <a:t> </a:t>
            </a:r>
            <a:r>
              <a:rPr sz="1200" spc="-90" dirty="0">
                <a:solidFill>
                  <a:srgbClr val="3C3C3C"/>
                </a:solidFill>
                <a:latin typeface="Times New Roman"/>
                <a:cs typeface="Times New Roman"/>
              </a:rPr>
              <a:t>&gt;</a:t>
            </a:r>
            <a:r>
              <a:rPr sz="1200" dirty="0">
                <a:solidFill>
                  <a:srgbClr val="3C3C3C"/>
                </a:solidFill>
                <a:latin typeface="Times New Roman"/>
                <a:cs typeface="Times New Roman"/>
              </a:rPr>
              <a:t> </a:t>
            </a:r>
            <a:r>
              <a:rPr sz="1200" spc="-45" dirty="0">
                <a:solidFill>
                  <a:srgbClr val="3C3C3C"/>
                </a:solidFill>
                <a:latin typeface="Times New Roman"/>
                <a:cs typeface="Times New Roman"/>
              </a:rPr>
              <a:t>80%</a:t>
            </a:r>
            <a:r>
              <a:rPr sz="1200" spc="-5" dirty="0">
                <a:solidFill>
                  <a:srgbClr val="3C3C3C"/>
                </a:solidFill>
                <a:latin typeface="Times New Roman"/>
                <a:cs typeface="Times New Roman"/>
              </a:rPr>
              <a:t> </a:t>
            </a:r>
            <a:r>
              <a:rPr sz="1200" spc="-25" dirty="0">
                <a:solidFill>
                  <a:srgbClr val="3C3C3C"/>
                </a:solidFill>
                <a:latin typeface="Times New Roman"/>
                <a:cs typeface="Times New Roman"/>
              </a:rPr>
              <a:t>of</a:t>
            </a:r>
            <a:r>
              <a:rPr sz="1200" spc="5" dirty="0">
                <a:solidFill>
                  <a:srgbClr val="3C3C3C"/>
                </a:solidFill>
                <a:latin typeface="Times New Roman"/>
                <a:cs typeface="Times New Roman"/>
              </a:rPr>
              <a:t> </a:t>
            </a:r>
            <a:r>
              <a:rPr sz="1200" spc="-30" dirty="0">
                <a:solidFill>
                  <a:srgbClr val="3C3C3C"/>
                </a:solidFill>
                <a:latin typeface="Times New Roman"/>
                <a:cs typeface="Times New Roman"/>
              </a:rPr>
              <a:t>1st</a:t>
            </a:r>
            <a:r>
              <a:rPr sz="1200" spc="15" dirty="0">
                <a:solidFill>
                  <a:srgbClr val="3C3C3C"/>
                </a:solidFill>
                <a:latin typeface="Times New Roman"/>
                <a:cs typeface="Times New Roman"/>
              </a:rPr>
              <a:t> </a:t>
            </a:r>
            <a:r>
              <a:rPr sz="1200" spc="50" dirty="0">
                <a:solidFill>
                  <a:srgbClr val="3C3C3C"/>
                </a:solidFill>
                <a:latin typeface="Times New Roman"/>
                <a:cs typeface="Times New Roman"/>
              </a:rPr>
              <a:t>UTI</a:t>
            </a:r>
            <a:endParaRPr sz="1200" dirty="0">
              <a:latin typeface="Times New Roman"/>
              <a:cs typeface="Times New Roman"/>
            </a:endParaRPr>
          </a:p>
          <a:p>
            <a:pPr marL="281940" indent="-269875">
              <a:lnSpc>
                <a:spcPct val="100000"/>
              </a:lnSpc>
              <a:spcBef>
                <a:spcPts val="710"/>
              </a:spcBef>
              <a:buClr>
                <a:srgbClr val="903062"/>
              </a:buClr>
              <a:buSzPct val="87500"/>
              <a:buFont typeface="Times New Roman"/>
              <a:buChar char="•"/>
              <a:tabLst>
                <a:tab pos="282575" algn="l"/>
              </a:tabLst>
            </a:pPr>
            <a:r>
              <a:rPr sz="2000" i="1" spc="-40" dirty="0">
                <a:solidFill>
                  <a:srgbClr val="FF0000"/>
                </a:solidFill>
                <a:latin typeface="Palatino Linotype"/>
                <a:cs typeface="Palatino Linotype"/>
              </a:rPr>
              <a:t>Klebsiella</a:t>
            </a:r>
            <a:r>
              <a:rPr sz="2000" i="1" spc="-45" dirty="0">
                <a:solidFill>
                  <a:srgbClr val="FF0000"/>
                </a:solidFill>
                <a:latin typeface="Palatino Linotype"/>
                <a:cs typeface="Palatino Linotype"/>
              </a:rPr>
              <a:t> </a:t>
            </a:r>
            <a:r>
              <a:rPr sz="1200" spc="-20" dirty="0">
                <a:solidFill>
                  <a:srgbClr val="3C3C3C"/>
                </a:solidFill>
                <a:latin typeface="Times New Roman"/>
                <a:cs typeface="Times New Roman"/>
              </a:rPr>
              <a:t>species</a:t>
            </a:r>
            <a:r>
              <a:rPr sz="1200" dirty="0">
                <a:solidFill>
                  <a:srgbClr val="3C3C3C"/>
                </a:solidFill>
                <a:latin typeface="Times New Roman"/>
                <a:cs typeface="Times New Roman"/>
              </a:rPr>
              <a:t> </a:t>
            </a:r>
            <a:r>
              <a:rPr sz="1200" spc="-100" dirty="0">
                <a:solidFill>
                  <a:srgbClr val="3C3C3C"/>
                </a:solidFill>
                <a:latin typeface="Times New Roman"/>
                <a:cs typeface="Times New Roman"/>
              </a:rPr>
              <a:t>-</a:t>
            </a:r>
            <a:r>
              <a:rPr sz="1200" dirty="0">
                <a:solidFill>
                  <a:srgbClr val="3C3C3C"/>
                </a:solidFill>
                <a:latin typeface="Times New Roman"/>
                <a:cs typeface="Times New Roman"/>
              </a:rPr>
              <a:t> </a:t>
            </a:r>
            <a:r>
              <a:rPr sz="1200" spc="10" dirty="0">
                <a:solidFill>
                  <a:srgbClr val="3C3C3C"/>
                </a:solidFill>
                <a:latin typeface="Times New Roman"/>
                <a:cs typeface="Times New Roman"/>
              </a:rPr>
              <a:t>2nd</a:t>
            </a:r>
            <a:r>
              <a:rPr sz="1200" dirty="0">
                <a:solidFill>
                  <a:srgbClr val="3C3C3C"/>
                </a:solidFill>
                <a:latin typeface="Times New Roman"/>
                <a:cs typeface="Times New Roman"/>
              </a:rPr>
              <a:t> </a:t>
            </a:r>
            <a:r>
              <a:rPr sz="1200" spc="-5" dirty="0">
                <a:solidFill>
                  <a:srgbClr val="3C3C3C"/>
                </a:solidFill>
                <a:latin typeface="Times New Roman"/>
                <a:cs typeface="Times New Roman"/>
              </a:rPr>
              <a:t>most</a:t>
            </a:r>
            <a:r>
              <a:rPr sz="1200" spc="15" dirty="0">
                <a:solidFill>
                  <a:srgbClr val="3C3C3C"/>
                </a:solidFill>
                <a:latin typeface="Times New Roman"/>
                <a:cs typeface="Times New Roman"/>
              </a:rPr>
              <a:t> </a:t>
            </a:r>
            <a:r>
              <a:rPr sz="1200" spc="10" dirty="0">
                <a:solidFill>
                  <a:srgbClr val="3C3C3C"/>
                </a:solidFill>
                <a:latin typeface="Times New Roman"/>
                <a:cs typeface="Times New Roman"/>
              </a:rPr>
              <a:t>common</a:t>
            </a:r>
            <a:r>
              <a:rPr sz="1200" spc="5" dirty="0">
                <a:solidFill>
                  <a:srgbClr val="3C3C3C"/>
                </a:solidFill>
                <a:latin typeface="Times New Roman"/>
                <a:cs typeface="Times New Roman"/>
              </a:rPr>
              <a:t> </a:t>
            </a:r>
            <a:r>
              <a:rPr sz="1200" spc="-20" dirty="0">
                <a:solidFill>
                  <a:srgbClr val="3C3C3C"/>
                </a:solidFill>
                <a:latin typeface="Times New Roman"/>
                <a:cs typeface="Times New Roman"/>
              </a:rPr>
              <a:t>organism.</a:t>
            </a:r>
            <a:r>
              <a:rPr sz="1200" spc="40" dirty="0">
                <a:solidFill>
                  <a:srgbClr val="3C3C3C"/>
                </a:solidFill>
                <a:latin typeface="Times New Roman"/>
                <a:cs typeface="Times New Roman"/>
              </a:rPr>
              <a:t> </a:t>
            </a:r>
            <a:r>
              <a:rPr sz="1200" spc="-10" dirty="0">
                <a:solidFill>
                  <a:srgbClr val="3C3C3C"/>
                </a:solidFill>
                <a:latin typeface="Times New Roman"/>
                <a:cs typeface="Times New Roman"/>
              </a:rPr>
              <a:t>Seen</a:t>
            </a:r>
            <a:r>
              <a:rPr sz="1200" dirty="0">
                <a:solidFill>
                  <a:srgbClr val="3C3C3C"/>
                </a:solidFill>
                <a:latin typeface="Times New Roman"/>
                <a:cs typeface="Times New Roman"/>
              </a:rPr>
              <a:t> </a:t>
            </a:r>
            <a:r>
              <a:rPr sz="1200" spc="15" dirty="0">
                <a:solidFill>
                  <a:srgbClr val="3C3C3C"/>
                </a:solidFill>
                <a:latin typeface="Times New Roman"/>
                <a:cs typeface="Times New Roman"/>
              </a:rPr>
              <a:t>more</a:t>
            </a:r>
            <a:r>
              <a:rPr sz="1200" spc="-10" dirty="0">
                <a:solidFill>
                  <a:srgbClr val="3C3C3C"/>
                </a:solidFill>
                <a:latin typeface="Times New Roman"/>
                <a:cs typeface="Times New Roman"/>
              </a:rPr>
              <a:t> </a:t>
            </a:r>
            <a:r>
              <a:rPr sz="1200" spc="-15" dirty="0">
                <a:solidFill>
                  <a:srgbClr val="3C3C3C"/>
                </a:solidFill>
                <a:latin typeface="Times New Roman"/>
                <a:cs typeface="Times New Roman"/>
              </a:rPr>
              <a:t>in</a:t>
            </a:r>
            <a:r>
              <a:rPr sz="1200" dirty="0">
                <a:solidFill>
                  <a:srgbClr val="3C3C3C"/>
                </a:solidFill>
                <a:latin typeface="Times New Roman"/>
                <a:cs typeface="Times New Roman"/>
              </a:rPr>
              <a:t> </a:t>
            </a:r>
            <a:r>
              <a:rPr sz="1200" spc="-30" dirty="0">
                <a:solidFill>
                  <a:srgbClr val="3C3C3C"/>
                </a:solidFill>
                <a:latin typeface="Times New Roman"/>
                <a:cs typeface="Times New Roman"/>
              </a:rPr>
              <a:t>young</a:t>
            </a:r>
            <a:r>
              <a:rPr sz="1200" spc="5" dirty="0">
                <a:solidFill>
                  <a:srgbClr val="3C3C3C"/>
                </a:solidFill>
                <a:latin typeface="Times New Roman"/>
                <a:cs typeface="Times New Roman"/>
              </a:rPr>
              <a:t> </a:t>
            </a:r>
            <a:r>
              <a:rPr sz="1200" spc="-25" dirty="0">
                <a:solidFill>
                  <a:srgbClr val="3C3C3C"/>
                </a:solidFill>
                <a:latin typeface="Times New Roman"/>
                <a:cs typeface="Times New Roman"/>
              </a:rPr>
              <a:t>infants</a:t>
            </a:r>
            <a:endParaRPr sz="1200" dirty="0">
              <a:latin typeface="Times New Roman"/>
              <a:cs typeface="Times New Roman"/>
            </a:endParaRPr>
          </a:p>
          <a:p>
            <a:pPr marL="281940" indent="-269875">
              <a:lnSpc>
                <a:spcPct val="100000"/>
              </a:lnSpc>
              <a:spcBef>
                <a:spcPts val="710"/>
              </a:spcBef>
              <a:buClr>
                <a:srgbClr val="903062"/>
              </a:buClr>
              <a:buSzPct val="87500"/>
              <a:buFont typeface="Times New Roman"/>
              <a:buChar char="•"/>
              <a:tabLst>
                <a:tab pos="282575" algn="l"/>
              </a:tabLst>
            </a:pPr>
            <a:r>
              <a:rPr sz="2000" i="1" spc="-80" dirty="0">
                <a:solidFill>
                  <a:srgbClr val="FF0000"/>
                </a:solidFill>
                <a:latin typeface="Palatino Linotype"/>
                <a:cs typeface="Palatino Linotype"/>
              </a:rPr>
              <a:t>Proteu</a:t>
            </a:r>
            <a:r>
              <a:rPr sz="2000" i="1" spc="-65" dirty="0">
                <a:solidFill>
                  <a:srgbClr val="FF0000"/>
                </a:solidFill>
                <a:latin typeface="Palatino Linotype"/>
                <a:cs typeface="Palatino Linotype"/>
              </a:rPr>
              <a:t>s</a:t>
            </a:r>
            <a:r>
              <a:rPr sz="2000" i="1" spc="-80" dirty="0">
                <a:solidFill>
                  <a:srgbClr val="FF0000"/>
                </a:solidFill>
                <a:latin typeface="Palatino Linotype"/>
                <a:cs typeface="Palatino Linotype"/>
              </a:rPr>
              <a:t> </a:t>
            </a:r>
            <a:r>
              <a:rPr sz="1200" spc="-50" dirty="0">
                <a:solidFill>
                  <a:srgbClr val="3C3C3C"/>
                </a:solidFill>
                <a:latin typeface="Times New Roman"/>
                <a:cs typeface="Times New Roman"/>
              </a:rPr>
              <a:t>s</a:t>
            </a:r>
            <a:r>
              <a:rPr sz="1200" spc="20" dirty="0">
                <a:solidFill>
                  <a:srgbClr val="3C3C3C"/>
                </a:solidFill>
                <a:latin typeface="Times New Roman"/>
                <a:cs typeface="Times New Roman"/>
              </a:rPr>
              <a:t>p</a:t>
            </a:r>
            <a:r>
              <a:rPr sz="1200" spc="-15" dirty="0">
                <a:solidFill>
                  <a:srgbClr val="3C3C3C"/>
                </a:solidFill>
                <a:latin typeface="Times New Roman"/>
                <a:cs typeface="Times New Roman"/>
              </a:rPr>
              <a:t>ec</a:t>
            </a:r>
            <a:r>
              <a:rPr sz="1200" spc="-25" dirty="0">
                <a:solidFill>
                  <a:srgbClr val="3C3C3C"/>
                </a:solidFill>
                <a:latin typeface="Times New Roman"/>
                <a:cs typeface="Times New Roman"/>
              </a:rPr>
              <a:t>ie</a:t>
            </a:r>
            <a:r>
              <a:rPr sz="1200" spc="-45" dirty="0">
                <a:solidFill>
                  <a:srgbClr val="3C3C3C"/>
                </a:solidFill>
                <a:latin typeface="Times New Roman"/>
                <a:cs typeface="Times New Roman"/>
              </a:rPr>
              <a:t>s</a:t>
            </a:r>
            <a:r>
              <a:rPr sz="1200" spc="5" dirty="0">
                <a:solidFill>
                  <a:srgbClr val="3C3C3C"/>
                </a:solidFill>
                <a:latin typeface="Times New Roman"/>
                <a:cs typeface="Times New Roman"/>
              </a:rPr>
              <a:t> </a:t>
            </a:r>
            <a:r>
              <a:rPr sz="1200" spc="-100" dirty="0">
                <a:solidFill>
                  <a:srgbClr val="3C3C3C"/>
                </a:solidFill>
                <a:latin typeface="Times New Roman"/>
                <a:cs typeface="Times New Roman"/>
              </a:rPr>
              <a:t>-</a:t>
            </a:r>
            <a:r>
              <a:rPr sz="1200" spc="-5" dirty="0">
                <a:solidFill>
                  <a:srgbClr val="3C3C3C"/>
                </a:solidFill>
                <a:latin typeface="Times New Roman"/>
                <a:cs typeface="Times New Roman"/>
              </a:rPr>
              <a:t> </a:t>
            </a:r>
            <a:r>
              <a:rPr sz="1200" spc="-40" dirty="0">
                <a:solidFill>
                  <a:srgbClr val="3C3C3C"/>
                </a:solidFill>
                <a:latin typeface="Times New Roman"/>
                <a:cs typeface="Times New Roman"/>
              </a:rPr>
              <a:t>May</a:t>
            </a:r>
            <a:r>
              <a:rPr sz="1200" dirty="0">
                <a:solidFill>
                  <a:srgbClr val="3C3C3C"/>
                </a:solidFill>
                <a:latin typeface="Times New Roman"/>
                <a:cs typeface="Times New Roman"/>
              </a:rPr>
              <a:t> </a:t>
            </a:r>
            <a:r>
              <a:rPr sz="1200" spc="5" dirty="0">
                <a:solidFill>
                  <a:srgbClr val="3C3C3C"/>
                </a:solidFill>
                <a:latin typeface="Times New Roman"/>
                <a:cs typeface="Times New Roman"/>
              </a:rPr>
              <a:t>b</a:t>
            </a:r>
            <a:r>
              <a:rPr sz="1200" spc="10" dirty="0">
                <a:solidFill>
                  <a:srgbClr val="3C3C3C"/>
                </a:solidFill>
                <a:latin typeface="Times New Roman"/>
                <a:cs typeface="Times New Roman"/>
              </a:rPr>
              <a:t>e</a:t>
            </a:r>
            <a:r>
              <a:rPr sz="1200" spc="-15" dirty="0">
                <a:solidFill>
                  <a:srgbClr val="3C3C3C"/>
                </a:solidFill>
                <a:latin typeface="Times New Roman"/>
                <a:cs typeface="Times New Roman"/>
              </a:rPr>
              <a:t> </a:t>
            </a:r>
            <a:r>
              <a:rPr sz="1200" spc="20" dirty="0">
                <a:solidFill>
                  <a:srgbClr val="3C3C3C"/>
                </a:solidFill>
                <a:latin typeface="Times New Roman"/>
                <a:cs typeface="Times New Roman"/>
              </a:rPr>
              <a:t>mor</a:t>
            </a:r>
            <a:r>
              <a:rPr sz="1200" spc="5" dirty="0">
                <a:solidFill>
                  <a:srgbClr val="3C3C3C"/>
                </a:solidFill>
                <a:latin typeface="Times New Roman"/>
                <a:cs typeface="Times New Roman"/>
              </a:rPr>
              <a:t>e</a:t>
            </a:r>
            <a:r>
              <a:rPr sz="1200" dirty="0">
                <a:solidFill>
                  <a:srgbClr val="3C3C3C"/>
                </a:solidFill>
                <a:latin typeface="Times New Roman"/>
                <a:cs typeface="Times New Roman"/>
              </a:rPr>
              <a:t> </a:t>
            </a:r>
            <a:r>
              <a:rPr sz="1200" spc="-35" dirty="0">
                <a:solidFill>
                  <a:srgbClr val="3C3C3C"/>
                </a:solidFill>
                <a:latin typeface="Times New Roman"/>
                <a:cs typeface="Times New Roman"/>
              </a:rPr>
              <a:t>c</a:t>
            </a:r>
            <a:r>
              <a:rPr sz="1200" spc="20" dirty="0">
                <a:solidFill>
                  <a:srgbClr val="3C3C3C"/>
                </a:solidFill>
                <a:latin typeface="Times New Roman"/>
                <a:cs typeface="Times New Roman"/>
              </a:rPr>
              <a:t>ommon</a:t>
            </a:r>
            <a:r>
              <a:rPr sz="1200" dirty="0">
                <a:solidFill>
                  <a:srgbClr val="3C3C3C"/>
                </a:solidFill>
                <a:latin typeface="Times New Roman"/>
                <a:cs typeface="Times New Roman"/>
              </a:rPr>
              <a:t> </a:t>
            </a:r>
            <a:r>
              <a:rPr sz="1200" spc="-50" dirty="0">
                <a:solidFill>
                  <a:srgbClr val="3C3C3C"/>
                </a:solidFill>
                <a:latin typeface="Times New Roman"/>
                <a:cs typeface="Times New Roman"/>
              </a:rPr>
              <a:t>i</a:t>
            </a:r>
            <a:r>
              <a:rPr sz="1200" spc="20" dirty="0">
                <a:solidFill>
                  <a:srgbClr val="3C3C3C"/>
                </a:solidFill>
                <a:latin typeface="Times New Roman"/>
                <a:cs typeface="Times New Roman"/>
              </a:rPr>
              <a:t>n</a:t>
            </a:r>
            <a:r>
              <a:rPr sz="1200" dirty="0">
                <a:solidFill>
                  <a:srgbClr val="3C3C3C"/>
                </a:solidFill>
                <a:latin typeface="Times New Roman"/>
                <a:cs typeface="Times New Roman"/>
              </a:rPr>
              <a:t> </a:t>
            </a:r>
            <a:r>
              <a:rPr sz="1200" spc="-15" dirty="0">
                <a:solidFill>
                  <a:srgbClr val="3C3C3C"/>
                </a:solidFill>
                <a:latin typeface="Times New Roman"/>
                <a:cs typeface="Times New Roman"/>
              </a:rPr>
              <a:t>males</a:t>
            </a:r>
            <a:endParaRPr sz="1200" dirty="0">
              <a:latin typeface="Times New Roman"/>
              <a:cs typeface="Times New Roman"/>
            </a:endParaRPr>
          </a:p>
          <a:p>
            <a:pPr marL="281940" indent="-269875">
              <a:lnSpc>
                <a:spcPct val="100000"/>
              </a:lnSpc>
              <a:spcBef>
                <a:spcPts val="710"/>
              </a:spcBef>
              <a:buClr>
                <a:srgbClr val="903062"/>
              </a:buClr>
              <a:buSzPct val="87500"/>
              <a:buFont typeface="Times New Roman"/>
              <a:buChar char="•"/>
              <a:tabLst>
                <a:tab pos="282575" algn="l"/>
              </a:tabLst>
            </a:pPr>
            <a:r>
              <a:rPr sz="2000" i="1" spc="-50" dirty="0">
                <a:solidFill>
                  <a:srgbClr val="FF0000"/>
                </a:solidFill>
                <a:latin typeface="Palatino Linotype"/>
                <a:cs typeface="Palatino Linotype"/>
              </a:rPr>
              <a:t>E</a:t>
            </a:r>
            <a:r>
              <a:rPr sz="2000" i="1" spc="-80" dirty="0">
                <a:solidFill>
                  <a:srgbClr val="FF0000"/>
                </a:solidFill>
                <a:latin typeface="Palatino Linotype"/>
                <a:cs typeface="Palatino Linotype"/>
              </a:rPr>
              <a:t>nte</a:t>
            </a:r>
            <a:r>
              <a:rPr sz="2000" i="1" spc="-15" dirty="0">
                <a:solidFill>
                  <a:srgbClr val="FF0000"/>
                </a:solidFill>
                <a:latin typeface="Palatino Linotype"/>
                <a:cs typeface="Palatino Linotype"/>
              </a:rPr>
              <a:t>rob</a:t>
            </a:r>
            <a:r>
              <a:rPr sz="2000" i="1" spc="-20" dirty="0">
                <a:solidFill>
                  <a:srgbClr val="FF0000"/>
                </a:solidFill>
                <a:latin typeface="Palatino Linotype"/>
                <a:cs typeface="Palatino Linotype"/>
              </a:rPr>
              <a:t>a</a:t>
            </a:r>
            <a:r>
              <a:rPr sz="2000" i="1" spc="-60" dirty="0">
                <a:solidFill>
                  <a:srgbClr val="FF0000"/>
                </a:solidFill>
                <a:latin typeface="Palatino Linotype"/>
                <a:cs typeface="Palatino Linotype"/>
              </a:rPr>
              <a:t>cter</a:t>
            </a:r>
            <a:r>
              <a:rPr sz="2000" i="1" spc="-160" dirty="0">
                <a:solidFill>
                  <a:srgbClr val="FF0000"/>
                </a:solidFill>
                <a:latin typeface="Palatino Linotype"/>
                <a:cs typeface="Palatino Linotype"/>
              </a:rPr>
              <a:t> </a:t>
            </a:r>
            <a:r>
              <a:rPr sz="1200" spc="-55" dirty="0">
                <a:solidFill>
                  <a:srgbClr val="3C3C3C"/>
                </a:solidFill>
                <a:latin typeface="Times New Roman"/>
                <a:cs typeface="Times New Roman"/>
              </a:rPr>
              <a:t>s</a:t>
            </a:r>
            <a:r>
              <a:rPr sz="1200" spc="20" dirty="0">
                <a:solidFill>
                  <a:srgbClr val="3C3C3C"/>
                </a:solidFill>
                <a:latin typeface="Times New Roman"/>
                <a:cs typeface="Times New Roman"/>
              </a:rPr>
              <a:t>p</a:t>
            </a:r>
            <a:r>
              <a:rPr sz="1200" spc="-15" dirty="0">
                <a:solidFill>
                  <a:srgbClr val="3C3C3C"/>
                </a:solidFill>
                <a:latin typeface="Times New Roman"/>
                <a:cs typeface="Times New Roman"/>
              </a:rPr>
              <a:t>eci</a:t>
            </a:r>
            <a:r>
              <a:rPr sz="1200" spc="-25" dirty="0">
                <a:solidFill>
                  <a:srgbClr val="3C3C3C"/>
                </a:solidFill>
                <a:latin typeface="Times New Roman"/>
                <a:cs typeface="Times New Roman"/>
              </a:rPr>
              <a:t>e</a:t>
            </a:r>
            <a:r>
              <a:rPr sz="1200" spc="-45" dirty="0">
                <a:solidFill>
                  <a:srgbClr val="3C3C3C"/>
                </a:solidFill>
                <a:latin typeface="Times New Roman"/>
                <a:cs typeface="Times New Roman"/>
              </a:rPr>
              <a:t>s</a:t>
            </a:r>
            <a:r>
              <a:rPr sz="1200" spc="-5" dirty="0">
                <a:solidFill>
                  <a:srgbClr val="3C3C3C"/>
                </a:solidFill>
                <a:latin typeface="Times New Roman"/>
                <a:cs typeface="Times New Roman"/>
              </a:rPr>
              <a:t> </a:t>
            </a:r>
            <a:r>
              <a:rPr sz="1200" spc="-100" dirty="0">
                <a:solidFill>
                  <a:srgbClr val="3C3C3C"/>
                </a:solidFill>
                <a:latin typeface="Times New Roman"/>
                <a:cs typeface="Times New Roman"/>
              </a:rPr>
              <a:t>-</a:t>
            </a:r>
            <a:r>
              <a:rPr sz="1200" spc="-5" dirty="0">
                <a:solidFill>
                  <a:srgbClr val="3C3C3C"/>
                </a:solidFill>
                <a:latin typeface="Times New Roman"/>
                <a:cs typeface="Times New Roman"/>
              </a:rPr>
              <a:t> </a:t>
            </a:r>
            <a:r>
              <a:rPr sz="1200" spc="-35" dirty="0">
                <a:solidFill>
                  <a:srgbClr val="3C3C3C"/>
                </a:solidFill>
                <a:latin typeface="Times New Roman"/>
                <a:cs typeface="Times New Roman"/>
              </a:rPr>
              <a:t>c</a:t>
            </a:r>
            <a:r>
              <a:rPr sz="1200" spc="-20" dirty="0">
                <a:solidFill>
                  <a:srgbClr val="3C3C3C"/>
                </a:solidFill>
                <a:latin typeface="Times New Roman"/>
                <a:cs typeface="Times New Roman"/>
              </a:rPr>
              <a:t>au</a:t>
            </a:r>
            <a:r>
              <a:rPr sz="1200" spc="-25" dirty="0">
                <a:solidFill>
                  <a:srgbClr val="3C3C3C"/>
                </a:solidFill>
                <a:latin typeface="Times New Roman"/>
                <a:cs typeface="Times New Roman"/>
              </a:rPr>
              <a:t>s</a:t>
            </a:r>
            <a:r>
              <a:rPr sz="1200" spc="5" dirty="0">
                <a:solidFill>
                  <a:srgbClr val="3C3C3C"/>
                </a:solidFill>
                <a:latin typeface="Times New Roman"/>
                <a:cs typeface="Times New Roman"/>
              </a:rPr>
              <a:t>e</a:t>
            </a:r>
            <a:r>
              <a:rPr sz="1200" spc="-15" dirty="0">
                <a:solidFill>
                  <a:srgbClr val="3C3C3C"/>
                </a:solidFill>
                <a:latin typeface="Times New Roman"/>
                <a:cs typeface="Times New Roman"/>
              </a:rPr>
              <a:t> </a:t>
            </a:r>
            <a:r>
              <a:rPr sz="1200" spc="-90" dirty="0">
                <a:solidFill>
                  <a:srgbClr val="3C3C3C"/>
                </a:solidFill>
                <a:latin typeface="Times New Roman"/>
                <a:cs typeface="Times New Roman"/>
              </a:rPr>
              <a:t>&lt;</a:t>
            </a:r>
            <a:r>
              <a:rPr sz="1200" spc="-5" dirty="0">
                <a:solidFill>
                  <a:srgbClr val="3C3C3C"/>
                </a:solidFill>
                <a:latin typeface="Times New Roman"/>
                <a:cs typeface="Times New Roman"/>
              </a:rPr>
              <a:t> </a:t>
            </a:r>
            <a:r>
              <a:rPr sz="1200" spc="-60" dirty="0">
                <a:solidFill>
                  <a:srgbClr val="3C3C3C"/>
                </a:solidFill>
                <a:latin typeface="Times New Roman"/>
                <a:cs typeface="Times New Roman"/>
              </a:rPr>
              <a:t>2%</a:t>
            </a:r>
            <a:r>
              <a:rPr sz="1200" spc="-5" dirty="0">
                <a:solidFill>
                  <a:srgbClr val="3C3C3C"/>
                </a:solidFill>
                <a:latin typeface="Times New Roman"/>
                <a:cs typeface="Times New Roman"/>
              </a:rPr>
              <a:t> </a:t>
            </a:r>
            <a:r>
              <a:rPr sz="1200" spc="-25" dirty="0">
                <a:solidFill>
                  <a:srgbClr val="3C3C3C"/>
                </a:solidFill>
                <a:latin typeface="Times New Roman"/>
                <a:cs typeface="Times New Roman"/>
              </a:rPr>
              <a:t>of</a:t>
            </a:r>
            <a:r>
              <a:rPr sz="1200" dirty="0">
                <a:solidFill>
                  <a:srgbClr val="3C3C3C"/>
                </a:solidFill>
                <a:latin typeface="Times New Roman"/>
                <a:cs typeface="Times New Roman"/>
              </a:rPr>
              <a:t> </a:t>
            </a:r>
            <a:r>
              <a:rPr sz="1200" spc="25" dirty="0">
                <a:solidFill>
                  <a:srgbClr val="3C3C3C"/>
                </a:solidFill>
                <a:latin typeface="Times New Roman"/>
                <a:cs typeface="Times New Roman"/>
              </a:rPr>
              <a:t>U</a:t>
            </a:r>
            <a:r>
              <a:rPr sz="1200" spc="-10" dirty="0">
                <a:solidFill>
                  <a:srgbClr val="3C3C3C"/>
                </a:solidFill>
                <a:latin typeface="Times New Roman"/>
                <a:cs typeface="Times New Roman"/>
              </a:rPr>
              <a:t>TI’s</a:t>
            </a:r>
            <a:endParaRPr sz="1200" dirty="0">
              <a:latin typeface="Times New Roman"/>
              <a:cs typeface="Times New Roman"/>
            </a:endParaRPr>
          </a:p>
          <a:p>
            <a:pPr marL="281940" indent="-269875">
              <a:lnSpc>
                <a:spcPct val="100000"/>
              </a:lnSpc>
              <a:spcBef>
                <a:spcPts val="710"/>
              </a:spcBef>
              <a:buClr>
                <a:srgbClr val="903062"/>
              </a:buClr>
              <a:buSzPct val="87500"/>
              <a:buFont typeface="Times New Roman"/>
              <a:buChar char="•"/>
              <a:tabLst>
                <a:tab pos="282575" algn="l"/>
              </a:tabLst>
            </a:pPr>
            <a:r>
              <a:rPr sz="2000" i="1" spc="-50" dirty="0">
                <a:solidFill>
                  <a:srgbClr val="FF0000"/>
                </a:solidFill>
                <a:latin typeface="Palatino Linotype"/>
                <a:cs typeface="Palatino Linotype"/>
              </a:rPr>
              <a:t>Pseudomonas</a:t>
            </a:r>
            <a:r>
              <a:rPr sz="2000" i="1" spc="-30" dirty="0">
                <a:solidFill>
                  <a:srgbClr val="FF0000"/>
                </a:solidFill>
                <a:latin typeface="Palatino Linotype"/>
                <a:cs typeface="Palatino Linotype"/>
              </a:rPr>
              <a:t> </a:t>
            </a:r>
            <a:r>
              <a:rPr sz="1200" spc="-20" dirty="0">
                <a:solidFill>
                  <a:srgbClr val="3C3C3C"/>
                </a:solidFill>
                <a:latin typeface="Times New Roman"/>
                <a:cs typeface="Times New Roman"/>
              </a:rPr>
              <a:t>species</a:t>
            </a:r>
            <a:r>
              <a:rPr sz="1200" spc="-15" dirty="0">
                <a:solidFill>
                  <a:srgbClr val="3C3C3C"/>
                </a:solidFill>
                <a:latin typeface="Times New Roman"/>
                <a:cs typeface="Times New Roman"/>
              </a:rPr>
              <a:t> </a:t>
            </a:r>
            <a:r>
              <a:rPr sz="1200" spc="-100" dirty="0">
                <a:solidFill>
                  <a:srgbClr val="3C3C3C"/>
                </a:solidFill>
                <a:latin typeface="Times New Roman"/>
                <a:cs typeface="Times New Roman"/>
              </a:rPr>
              <a:t>- </a:t>
            </a:r>
            <a:r>
              <a:rPr sz="1200" spc="-95" dirty="0">
                <a:solidFill>
                  <a:srgbClr val="3C3C3C"/>
                </a:solidFill>
                <a:latin typeface="Times New Roman"/>
                <a:cs typeface="Times New Roman"/>
              </a:rPr>
              <a:t> </a:t>
            </a:r>
            <a:r>
              <a:rPr sz="1200" spc="-20" dirty="0">
                <a:solidFill>
                  <a:srgbClr val="3C3C3C"/>
                </a:solidFill>
                <a:latin typeface="Times New Roman"/>
                <a:cs typeface="Times New Roman"/>
              </a:rPr>
              <a:t>cause</a:t>
            </a:r>
            <a:r>
              <a:rPr sz="1200" spc="-10" dirty="0">
                <a:solidFill>
                  <a:srgbClr val="3C3C3C"/>
                </a:solidFill>
                <a:latin typeface="Times New Roman"/>
                <a:cs typeface="Times New Roman"/>
              </a:rPr>
              <a:t> </a:t>
            </a:r>
            <a:r>
              <a:rPr sz="1200" spc="-90" dirty="0">
                <a:solidFill>
                  <a:srgbClr val="3C3C3C"/>
                </a:solidFill>
                <a:latin typeface="Times New Roman"/>
                <a:cs typeface="Times New Roman"/>
              </a:rPr>
              <a:t>&lt;</a:t>
            </a:r>
            <a:r>
              <a:rPr sz="1200" dirty="0">
                <a:solidFill>
                  <a:srgbClr val="3C3C3C"/>
                </a:solidFill>
                <a:latin typeface="Times New Roman"/>
                <a:cs typeface="Times New Roman"/>
              </a:rPr>
              <a:t> </a:t>
            </a:r>
            <a:r>
              <a:rPr sz="1200" spc="-65" dirty="0">
                <a:solidFill>
                  <a:srgbClr val="3C3C3C"/>
                </a:solidFill>
                <a:latin typeface="Times New Roman"/>
                <a:cs typeface="Times New Roman"/>
              </a:rPr>
              <a:t>2%</a:t>
            </a:r>
            <a:r>
              <a:rPr sz="1200" dirty="0">
                <a:solidFill>
                  <a:srgbClr val="3C3C3C"/>
                </a:solidFill>
                <a:latin typeface="Times New Roman"/>
                <a:cs typeface="Times New Roman"/>
              </a:rPr>
              <a:t> </a:t>
            </a:r>
            <a:r>
              <a:rPr sz="1200" spc="15" dirty="0">
                <a:solidFill>
                  <a:srgbClr val="3C3C3C"/>
                </a:solidFill>
                <a:latin typeface="Times New Roman"/>
                <a:cs typeface="Times New Roman"/>
              </a:rPr>
              <a:t>or</a:t>
            </a:r>
            <a:r>
              <a:rPr sz="1200" spc="5" dirty="0">
                <a:solidFill>
                  <a:srgbClr val="3C3C3C"/>
                </a:solidFill>
                <a:latin typeface="Times New Roman"/>
                <a:cs typeface="Times New Roman"/>
              </a:rPr>
              <a:t> </a:t>
            </a:r>
            <a:r>
              <a:rPr sz="1200" spc="-5" dirty="0">
                <a:solidFill>
                  <a:srgbClr val="3C3C3C"/>
                </a:solidFill>
                <a:latin typeface="Times New Roman"/>
                <a:cs typeface="Times New Roman"/>
              </a:rPr>
              <a:t>UTI’s</a:t>
            </a:r>
            <a:endParaRPr sz="12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5"/>
              </a:spcBef>
              <a:buClr>
                <a:srgbClr val="903062"/>
              </a:buClr>
              <a:buFont typeface="Times New Roman"/>
              <a:buChar char="•"/>
            </a:pPr>
            <a:endParaRPr sz="2500" dirty="0">
              <a:latin typeface="Times New Roman"/>
              <a:cs typeface="Times New Roman"/>
            </a:endParaRPr>
          </a:p>
          <a:p>
            <a:pPr marL="281940" indent="-269875">
              <a:lnSpc>
                <a:spcPct val="100000"/>
              </a:lnSpc>
              <a:buClr>
                <a:srgbClr val="903062"/>
              </a:buClr>
              <a:buSzPct val="87500"/>
              <a:buFont typeface="Times New Roman"/>
              <a:buChar char="•"/>
              <a:tabLst>
                <a:tab pos="282575" algn="l"/>
              </a:tabLst>
            </a:pPr>
            <a:r>
              <a:rPr sz="2000" i="1" spc="-95" dirty="0">
                <a:solidFill>
                  <a:srgbClr val="FF0000"/>
                </a:solidFill>
                <a:latin typeface="Palatino Linotype"/>
                <a:cs typeface="Palatino Linotype"/>
              </a:rPr>
              <a:t>E</a:t>
            </a:r>
            <a:r>
              <a:rPr sz="2000" i="1" spc="-90" dirty="0">
                <a:solidFill>
                  <a:srgbClr val="FF0000"/>
                </a:solidFill>
                <a:latin typeface="Palatino Linotype"/>
                <a:cs typeface="Palatino Linotype"/>
              </a:rPr>
              <a:t>n</a:t>
            </a:r>
            <a:r>
              <a:rPr sz="2000" i="1" spc="-20" dirty="0">
                <a:solidFill>
                  <a:srgbClr val="FF0000"/>
                </a:solidFill>
                <a:latin typeface="Palatino Linotype"/>
                <a:cs typeface="Palatino Linotype"/>
              </a:rPr>
              <a:t>teroco</a:t>
            </a:r>
            <a:r>
              <a:rPr sz="2000" i="1" spc="-10" dirty="0">
                <a:solidFill>
                  <a:srgbClr val="FF0000"/>
                </a:solidFill>
                <a:latin typeface="Palatino Linotype"/>
                <a:cs typeface="Palatino Linotype"/>
              </a:rPr>
              <a:t>c</a:t>
            </a:r>
            <a:r>
              <a:rPr sz="2000" i="1" spc="-65" dirty="0">
                <a:solidFill>
                  <a:srgbClr val="FF0000"/>
                </a:solidFill>
                <a:latin typeface="Palatino Linotype"/>
                <a:cs typeface="Palatino Linotype"/>
              </a:rPr>
              <a:t>ci</a:t>
            </a:r>
            <a:r>
              <a:rPr sz="2000" i="1" spc="-70" dirty="0">
                <a:solidFill>
                  <a:srgbClr val="FF0000"/>
                </a:solidFill>
                <a:latin typeface="Palatino Linotype"/>
                <a:cs typeface="Palatino Linotype"/>
              </a:rPr>
              <a:t> </a:t>
            </a:r>
            <a:r>
              <a:rPr sz="1200" spc="-50" dirty="0">
                <a:solidFill>
                  <a:srgbClr val="3C3C3C"/>
                </a:solidFill>
                <a:latin typeface="Times New Roman"/>
                <a:cs typeface="Times New Roman"/>
              </a:rPr>
              <a:t>s</a:t>
            </a:r>
            <a:r>
              <a:rPr sz="1200" spc="20" dirty="0">
                <a:solidFill>
                  <a:srgbClr val="3C3C3C"/>
                </a:solidFill>
                <a:latin typeface="Times New Roman"/>
                <a:cs typeface="Times New Roman"/>
              </a:rPr>
              <a:t>p</a:t>
            </a:r>
            <a:r>
              <a:rPr sz="1200" spc="-15" dirty="0">
                <a:solidFill>
                  <a:srgbClr val="3C3C3C"/>
                </a:solidFill>
                <a:latin typeface="Times New Roman"/>
                <a:cs typeface="Times New Roman"/>
              </a:rPr>
              <a:t>ec</a:t>
            </a:r>
            <a:r>
              <a:rPr sz="1200" spc="-25" dirty="0">
                <a:solidFill>
                  <a:srgbClr val="3C3C3C"/>
                </a:solidFill>
                <a:latin typeface="Times New Roman"/>
                <a:cs typeface="Times New Roman"/>
              </a:rPr>
              <a:t>ie</a:t>
            </a:r>
            <a:r>
              <a:rPr sz="1200" spc="-50" dirty="0">
                <a:solidFill>
                  <a:srgbClr val="3C3C3C"/>
                </a:solidFill>
                <a:latin typeface="Times New Roman"/>
                <a:cs typeface="Times New Roman"/>
              </a:rPr>
              <a:t>s</a:t>
            </a:r>
            <a:r>
              <a:rPr sz="1200" spc="-100" dirty="0">
                <a:solidFill>
                  <a:srgbClr val="3C3C3C"/>
                </a:solidFill>
                <a:latin typeface="Times New Roman"/>
                <a:cs typeface="Times New Roman"/>
              </a:rPr>
              <a:t>-</a:t>
            </a:r>
            <a:r>
              <a:rPr sz="1200" spc="-5" dirty="0">
                <a:solidFill>
                  <a:srgbClr val="3C3C3C"/>
                </a:solidFill>
                <a:latin typeface="Times New Roman"/>
                <a:cs typeface="Times New Roman"/>
              </a:rPr>
              <a:t> </a:t>
            </a:r>
            <a:r>
              <a:rPr sz="1200" spc="30" dirty="0">
                <a:solidFill>
                  <a:srgbClr val="3C3C3C"/>
                </a:solidFill>
                <a:latin typeface="Times New Roman"/>
                <a:cs typeface="Times New Roman"/>
              </a:rPr>
              <a:t>U</a:t>
            </a:r>
            <a:r>
              <a:rPr sz="1200" dirty="0">
                <a:solidFill>
                  <a:srgbClr val="3C3C3C"/>
                </a:solidFill>
                <a:latin typeface="Times New Roman"/>
                <a:cs typeface="Times New Roman"/>
              </a:rPr>
              <a:t>nc</a:t>
            </a:r>
            <a:r>
              <a:rPr sz="1200" spc="5" dirty="0">
                <a:solidFill>
                  <a:srgbClr val="3C3C3C"/>
                </a:solidFill>
                <a:latin typeface="Times New Roman"/>
                <a:cs typeface="Times New Roman"/>
              </a:rPr>
              <a:t>o</a:t>
            </a:r>
            <a:r>
              <a:rPr sz="1200" spc="20" dirty="0">
                <a:solidFill>
                  <a:srgbClr val="3C3C3C"/>
                </a:solidFill>
                <a:latin typeface="Times New Roman"/>
                <a:cs typeface="Times New Roman"/>
              </a:rPr>
              <a:t>mmon</a:t>
            </a:r>
            <a:r>
              <a:rPr sz="1200" spc="10" dirty="0">
                <a:solidFill>
                  <a:srgbClr val="3C3C3C"/>
                </a:solidFill>
                <a:latin typeface="Times New Roman"/>
                <a:cs typeface="Times New Roman"/>
              </a:rPr>
              <a:t> </a:t>
            </a:r>
            <a:r>
              <a:rPr sz="1200" spc="-90" dirty="0">
                <a:solidFill>
                  <a:srgbClr val="3C3C3C"/>
                </a:solidFill>
                <a:latin typeface="Times New Roman"/>
                <a:cs typeface="Times New Roman"/>
              </a:rPr>
              <a:t>&gt;</a:t>
            </a:r>
            <a:r>
              <a:rPr sz="1200" dirty="0">
                <a:solidFill>
                  <a:srgbClr val="3C3C3C"/>
                </a:solidFill>
                <a:latin typeface="Times New Roman"/>
                <a:cs typeface="Times New Roman"/>
              </a:rPr>
              <a:t> </a:t>
            </a:r>
            <a:r>
              <a:rPr sz="1200" spc="-15" dirty="0">
                <a:solidFill>
                  <a:srgbClr val="3C3C3C"/>
                </a:solidFill>
                <a:latin typeface="Times New Roman"/>
                <a:cs typeface="Times New Roman"/>
              </a:rPr>
              <a:t>3</a:t>
            </a:r>
            <a:r>
              <a:rPr sz="1200" spc="-10" dirty="0">
                <a:solidFill>
                  <a:srgbClr val="3C3C3C"/>
                </a:solidFill>
                <a:latin typeface="Times New Roman"/>
                <a:cs typeface="Times New Roman"/>
              </a:rPr>
              <a:t>0</a:t>
            </a:r>
            <a:r>
              <a:rPr sz="1200" dirty="0">
                <a:solidFill>
                  <a:srgbClr val="3C3C3C"/>
                </a:solidFill>
                <a:latin typeface="Times New Roman"/>
                <a:cs typeface="Times New Roman"/>
              </a:rPr>
              <a:t> </a:t>
            </a:r>
            <a:r>
              <a:rPr sz="1200" spc="15" dirty="0">
                <a:solidFill>
                  <a:srgbClr val="3C3C3C"/>
                </a:solidFill>
                <a:latin typeface="Times New Roman"/>
                <a:cs typeface="Times New Roman"/>
              </a:rPr>
              <a:t>d</a:t>
            </a:r>
            <a:r>
              <a:rPr sz="1200" spc="-60" dirty="0">
                <a:solidFill>
                  <a:srgbClr val="3C3C3C"/>
                </a:solidFill>
                <a:latin typeface="Times New Roman"/>
                <a:cs typeface="Times New Roman"/>
              </a:rPr>
              <a:t>ay</a:t>
            </a:r>
            <a:r>
              <a:rPr sz="1200" spc="-45" dirty="0">
                <a:solidFill>
                  <a:srgbClr val="3C3C3C"/>
                </a:solidFill>
                <a:latin typeface="Times New Roman"/>
                <a:cs typeface="Times New Roman"/>
              </a:rPr>
              <a:t>s</a:t>
            </a:r>
            <a:r>
              <a:rPr sz="1200" spc="-5" dirty="0">
                <a:solidFill>
                  <a:srgbClr val="3C3C3C"/>
                </a:solidFill>
                <a:latin typeface="Times New Roman"/>
                <a:cs typeface="Times New Roman"/>
              </a:rPr>
              <a:t> </a:t>
            </a:r>
            <a:r>
              <a:rPr sz="1200" spc="-25" dirty="0">
                <a:solidFill>
                  <a:srgbClr val="3C3C3C"/>
                </a:solidFill>
                <a:latin typeface="Times New Roman"/>
                <a:cs typeface="Times New Roman"/>
              </a:rPr>
              <a:t>of</a:t>
            </a:r>
            <a:r>
              <a:rPr sz="1200" dirty="0">
                <a:solidFill>
                  <a:srgbClr val="3C3C3C"/>
                </a:solidFill>
                <a:latin typeface="Times New Roman"/>
                <a:cs typeface="Times New Roman"/>
              </a:rPr>
              <a:t> </a:t>
            </a:r>
            <a:r>
              <a:rPr sz="1200" spc="-20" dirty="0">
                <a:solidFill>
                  <a:srgbClr val="3C3C3C"/>
                </a:solidFill>
                <a:latin typeface="Times New Roman"/>
                <a:cs typeface="Times New Roman"/>
              </a:rPr>
              <a:t>a</a:t>
            </a:r>
            <a:r>
              <a:rPr sz="1200" spc="-50" dirty="0">
                <a:solidFill>
                  <a:srgbClr val="3C3C3C"/>
                </a:solidFill>
                <a:latin typeface="Times New Roman"/>
                <a:cs typeface="Times New Roman"/>
              </a:rPr>
              <a:t>ge</a:t>
            </a:r>
            <a:endParaRPr sz="1200" dirty="0">
              <a:latin typeface="Times New Roman"/>
              <a:cs typeface="Times New Roman"/>
            </a:endParaRPr>
          </a:p>
          <a:p>
            <a:pPr marL="281940" indent="-269875">
              <a:lnSpc>
                <a:spcPct val="100000"/>
              </a:lnSpc>
              <a:spcBef>
                <a:spcPts val="710"/>
              </a:spcBef>
              <a:buClr>
                <a:srgbClr val="903062"/>
              </a:buClr>
              <a:buSzPct val="87500"/>
              <a:buFont typeface="Times New Roman"/>
              <a:buChar char="•"/>
              <a:tabLst>
                <a:tab pos="282575" algn="l"/>
              </a:tabLst>
            </a:pPr>
            <a:r>
              <a:rPr sz="2000" i="1" spc="-90" dirty="0">
                <a:solidFill>
                  <a:srgbClr val="FF0000"/>
                </a:solidFill>
                <a:latin typeface="Palatino Linotype"/>
                <a:cs typeface="Palatino Linotype"/>
              </a:rPr>
              <a:t>Coagulase-negative</a:t>
            </a:r>
            <a:r>
              <a:rPr sz="2000" i="1" spc="40" dirty="0">
                <a:solidFill>
                  <a:srgbClr val="FF0000"/>
                </a:solidFill>
                <a:latin typeface="Palatino Linotype"/>
                <a:cs typeface="Palatino Linotype"/>
              </a:rPr>
              <a:t> </a:t>
            </a:r>
            <a:r>
              <a:rPr sz="2000" i="1" spc="-60" dirty="0">
                <a:solidFill>
                  <a:srgbClr val="FF0000"/>
                </a:solidFill>
                <a:latin typeface="Palatino Linotype"/>
                <a:cs typeface="Palatino Linotype"/>
              </a:rPr>
              <a:t>staphylococcus</a:t>
            </a:r>
            <a:r>
              <a:rPr sz="2000" i="1" spc="-170" dirty="0">
                <a:solidFill>
                  <a:srgbClr val="FF0000"/>
                </a:solidFill>
                <a:latin typeface="Palatino Linotype"/>
                <a:cs typeface="Palatino Linotype"/>
              </a:rPr>
              <a:t> </a:t>
            </a:r>
            <a:r>
              <a:rPr sz="1200" spc="-100" dirty="0">
                <a:solidFill>
                  <a:srgbClr val="3C3C3C"/>
                </a:solidFill>
                <a:latin typeface="Times New Roman"/>
                <a:cs typeface="Times New Roman"/>
              </a:rPr>
              <a:t>-</a:t>
            </a:r>
            <a:r>
              <a:rPr sz="1200" dirty="0">
                <a:solidFill>
                  <a:srgbClr val="3C3C3C"/>
                </a:solidFill>
                <a:latin typeface="Times New Roman"/>
                <a:cs typeface="Times New Roman"/>
              </a:rPr>
              <a:t> </a:t>
            </a:r>
            <a:r>
              <a:rPr sz="1200" spc="15" dirty="0">
                <a:solidFill>
                  <a:srgbClr val="3C3C3C"/>
                </a:solidFill>
                <a:latin typeface="Times New Roman"/>
                <a:cs typeface="Times New Roman"/>
              </a:rPr>
              <a:t>Uncommon</a:t>
            </a:r>
            <a:r>
              <a:rPr sz="1200" spc="10" dirty="0">
                <a:solidFill>
                  <a:srgbClr val="3C3C3C"/>
                </a:solidFill>
                <a:latin typeface="Times New Roman"/>
                <a:cs typeface="Times New Roman"/>
              </a:rPr>
              <a:t> </a:t>
            </a:r>
            <a:r>
              <a:rPr sz="1200" spc="-15" dirty="0">
                <a:solidFill>
                  <a:srgbClr val="3C3C3C"/>
                </a:solidFill>
                <a:latin typeface="Times New Roman"/>
                <a:cs typeface="Times New Roman"/>
              </a:rPr>
              <a:t>in</a:t>
            </a:r>
            <a:r>
              <a:rPr sz="1200" dirty="0">
                <a:solidFill>
                  <a:srgbClr val="3C3C3C"/>
                </a:solidFill>
                <a:latin typeface="Times New Roman"/>
                <a:cs typeface="Times New Roman"/>
              </a:rPr>
              <a:t> childhood</a:t>
            </a:r>
            <a:endParaRPr sz="1200" dirty="0">
              <a:latin typeface="Times New Roman"/>
              <a:cs typeface="Times New Roman"/>
            </a:endParaRPr>
          </a:p>
          <a:p>
            <a:pPr marL="281940" indent="-269875">
              <a:lnSpc>
                <a:spcPct val="100000"/>
              </a:lnSpc>
              <a:spcBef>
                <a:spcPts val="710"/>
              </a:spcBef>
              <a:buClr>
                <a:srgbClr val="903062"/>
              </a:buClr>
              <a:buSzPct val="87500"/>
              <a:buFont typeface="Times New Roman"/>
              <a:buChar char="•"/>
              <a:tabLst>
                <a:tab pos="282575" algn="l"/>
              </a:tabLst>
            </a:pPr>
            <a:r>
              <a:rPr sz="2000" i="1" spc="-65" dirty="0">
                <a:solidFill>
                  <a:srgbClr val="FF0000"/>
                </a:solidFill>
                <a:latin typeface="Palatino Linotype"/>
                <a:cs typeface="Palatino Linotype"/>
              </a:rPr>
              <a:t>Staphylococcus</a:t>
            </a:r>
            <a:r>
              <a:rPr sz="2000" i="1" spc="5" dirty="0">
                <a:solidFill>
                  <a:srgbClr val="FF0000"/>
                </a:solidFill>
                <a:latin typeface="Palatino Linotype"/>
                <a:cs typeface="Palatino Linotype"/>
              </a:rPr>
              <a:t> </a:t>
            </a:r>
            <a:r>
              <a:rPr sz="2000" i="1" spc="-90" dirty="0">
                <a:solidFill>
                  <a:srgbClr val="FF0000"/>
                </a:solidFill>
                <a:latin typeface="Palatino Linotype"/>
                <a:cs typeface="Palatino Linotype"/>
              </a:rPr>
              <a:t>aureus</a:t>
            </a:r>
            <a:r>
              <a:rPr sz="2000" i="1" spc="-155" dirty="0">
                <a:solidFill>
                  <a:srgbClr val="FF0000"/>
                </a:solidFill>
                <a:latin typeface="Palatino Linotype"/>
                <a:cs typeface="Palatino Linotype"/>
              </a:rPr>
              <a:t> </a:t>
            </a:r>
            <a:r>
              <a:rPr sz="1200" spc="-100" dirty="0">
                <a:solidFill>
                  <a:srgbClr val="3C3C3C"/>
                </a:solidFill>
                <a:latin typeface="Times New Roman"/>
                <a:cs typeface="Times New Roman"/>
              </a:rPr>
              <a:t>-</a:t>
            </a:r>
            <a:r>
              <a:rPr sz="1200" spc="-5" dirty="0">
                <a:solidFill>
                  <a:srgbClr val="3C3C3C"/>
                </a:solidFill>
                <a:latin typeface="Times New Roman"/>
                <a:cs typeface="Times New Roman"/>
              </a:rPr>
              <a:t> </a:t>
            </a:r>
            <a:r>
              <a:rPr sz="1200" spc="15" dirty="0">
                <a:solidFill>
                  <a:srgbClr val="3C3C3C"/>
                </a:solidFill>
                <a:latin typeface="Times New Roman"/>
                <a:cs typeface="Times New Roman"/>
              </a:rPr>
              <a:t>Uncommon</a:t>
            </a:r>
            <a:r>
              <a:rPr sz="1200" dirty="0">
                <a:solidFill>
                  <a:srgbClr val="3C3C3C"/>
                </a:solidFill>
                <a:latin typeface="Times New Roman"/>
                <a:cs typeface="Times New Roman"/>
              </a:rPr>
              <a:t> </a:t>
            </a:r>
            <a:r>
              <a:rPr sz="1200" spc="-90" dirty="0">
                <a:solidFill>
                  <a:srgbClr val="3C3C3C"/>
                </a:solidFill>
                <a:latin typeface="Times New Roman"/>
                <a:cs typeface="Times New Roman"/>
              </a:rPr>
              <a:t>&gt;</a:t>
            </a:r>
            <a:r>
              <a:rPr sz="1200" dirty="0">
                <a:solidFill>
                  <a:srgbClr val="3C3C3C"/>
                </a:solidFill>
                <a:latin typeface="Times New Roman"/>
                <a:cs typeface="Times New Roman"/>
              </a:rPr>
              <a:t> </a:t>
            </a:r>
            <a:r>
              <a:rPr sz="1200" spc="-15" dirty="0">
                <a:solidFill>
                  <a:srgbClr val="3C3C3C"/>
                </a:solidFill>
                <a:latin typeface="Times New Roman"/>
                <a:cs typeface="Times New Roman"/>
              </a:rPr>
              <a:t>30</a:t>
            </a:r>
            <a:r>
              <a:rPr sz="1200" dirty="0">
                <a:solidFill>
                  <a:srgbClr val="3C3C3C"/>
                </a:solidFill>
                <a:latin typeface="Times New Roman"/>
                <a:cs typeface="Times New Roman"/>
              </a:rPr>
              <a:t> </a:t>
            </a:r>
            <a:r>
              <a:rPr sz="1200" spc="-35" dirty="0">
                <a:solidFill>
                  <a:srgbClr val="3C3C3C"/>
                </a:solidFill>
                <a:latin typeface="Times New Roman"/>
                <a:cs typeface="Times New Roman"/>
              </a:rPr>
              <a:t>days</a:t>
            </a:r>
            <a:r>
              <a:rPr sz="1200" spc="-5" dirty="0">
                <a:solidFill>
                  <a:srgbClr val="3C3C3C"/>
                </a:solidFill>
                <a:latin typeface="Times New Roman"/>
                <a:cs typeface="Times New Roman"/>
              </a:rPr>
              <a:t> </a:t>
            </a:r>
            <a:r>
              <a:rPr sz="1200" spc="-25" dirty="0">
                <a:solidFill>
                  <a:srgbClr val="3C3C3C"/>
                </a:solidFill>
                <a:latin typeface="Times New Roman"/>
                <a:cs typeface="Times New Roman"/>
              </a:rPr>
              <a:t>of</a:t>
            </a:r>
            <a:r>
              <a:rPr sz="1200" spc="5" dirty="0">
                <a:solidFill>
                  <a:srgbClr val="3C3C3C"/>
                </a:solidFill>
                <a:latin typeface="Times New Roman"/>
                <a:cs typeface="Times New Roman"/>
              </a:rPr>
              <a:t> </a:t>
            </a:r>
            <a:r>
              <a:rPr sz="1200" spc="-40" dirty="0">
                <a:solidFill>
                  <a:srgbClr val="3C3C3C"/>
                </a:solidFill>
                <a:latin typeface="Times New Roman"/>
                <a:cs typeface="Times New Roman"/>
              </a:rPr>
              <a:t>age</a:t>
            </a:r>
            <a:r>
              <a:rPr lang="en-US" sz="1200" spc="-40" dirty="0">
                <a:solidFill>
                  <a:srgbClr val="3C3C3C"/>
                </a:solidFill>
                <a:latin typeface="Times New Roman"/>
                <a:cs typeface="Times New Roman"/>
              </a:rPr>
              <a:t>  </a:t>
            </a:r>
            <a:r>
              <a:rPr lang="en-US" sz="1200" b="1" spc="-40" dirty="0">
                <a:solidFill>
                  <a:srgbClr val="00B050"/>
                </a:solidFill>
                <a:latin typeface="Times New Roman"/>
                <a:cs typeface="Times New Roman"/>
              </a:rPr>
              <a:t>mainly</a:t>
            </a:r>
            <a:r>
              <a:rPr lang="en-US" sz="1200" spc="-40" dirty="0">
                <a:solidFill>
                  <a:srgbClr val="3C3C3C"/>
                </a:solidFill>
                <a:latin typeface="Times New Roman"/>
                <a:cs typeface="Times New Roman"/>
              </a:rPr>
              <a:t> </a:t>
            </a:r>
            <a:r>
              <a:rPr lang="en-US" sz="1200" b="1" spc="-40" dirty="0">
                <a:solidFill>
                  <a:srgbClr val="00B050"/>
                </a:solidFill>
                <a:latin typeface="Times New Roman"/>
                <a:cs typeface="Times New Roman"/>
              </a:rPr>
              <a:t>contaminated</a:t>
            </a:r>
            <a:endParaRPr sz="1200" b="1" dirty="0">
              <a:solidFill>
                <a:srgbClr val="00B050"/>
              </a:solidFill>
              <a:latin typeface="Times New Roman"/>
              <a:cs typeface="Times New Roman"/>
            </a:endParaRPr>
          </a:p>
          <a:p>
            <a:pPr marL="281940" indent="-269875">
              <a:lnSpc>
                <a:spcPct val="100000"/>
              </a:lnSpc>
              <a:spcBef>
                <a:spcPts val="705"/>
              </a:spcBef>
              <a:buClr>
                <a:srgbClr val="903062"/>
              </a:buClr>
              <a:buSzPct val="87500"/>
              <a:buFont typeface="Times New Roman"/>
              <a:buChar char="•"/>
              <a:tabLst>
                <a:tab pos="282575" algn="l"/>
              </a:tabLst>
            </a:pPr>
            <a:r>
              <a:rPr sz="2000" i="1" spc="-45" dirty="0">
                <a:solidFill>
                  <a:srgbClr val="FF0000"/>
                </a:solidFill>
                <a:latin typeface="Palatino Linotype"/>
                <a:cs typeface="Palatino Linotype"/>
              </a:rPr>
              <a:t>Group</a:t>
            </a:r>
            <a:r>
              <a:rPr sz="2000" i="1" spc="-15" dirty="0">
                <a:solidFill>
                  <a:srgbClr val="FF0000"/>
                </a:solidFill>
                <a:latin typeface="Palatino Linotype"/>
                <a:cs typeface="Palatino Linotype"/>
              </a:rPr>
              <a:t> </a:t>
            </a:r>
            <a:r>
              <a:rPr sz="2000" i="1" spc="50" dirty="0">
                <a:solidFill>
                  <a:srgbClr val="FF0000"/>
                </a:solidFill>
                <a:latin typeface="Palatino Linotype"/>
                <a:cs typeface="Palatino Linotype"/>
              </a:rPr>
              <a:t>B</a:t>
            </a:r>
            <a:r>
              <a:rPr sz="2000" i="1" spc="-30" dirty="0">
                <a:solidFill>
                  <a:srgbClr val="FF0000"/>
                </a:solidFill>
                <a:latin typeface="Palatino Linotype"/>
                <a:cs typeface="Palatino Linotype"/>
              </a:rPr>
              <a:t> </a:t>
            </a:r>
            <a:r>
              <a:rPr sz="2000" i="1" spc="-45" dirty="0">
                <a:solidFill>
                  <a:srgbClr val="FF0000"/>
                </a:solidFill>
                <a:latin typeface="Palatino Linotype"/>
                <a:cs typeface="Palatino Linotype"/>
              </a:rPr>
              <a:t>streptococci</a:t>
            </a:r>
            <a:r>
              <a:rPr sz="2000" i="1" spc="-175" dirty="0">
                <a:solidFill>
                  <a:srgbClr val="FF0000"/>
                </a:solidFill>
                <a:latin typeface="Palatino Linotype"/>
                <a:cs typeface="Palatino Linotype"/>
              </a:rPr>
              <a:t> </a:t>
            </a:r>
            <a:r>
              <a:rPr sz="1200" spc="-100" dirty="0">
                <a:solidFill>
                  <a:srgbClr val="3C3C3C"/>
                </a:solidFill>
                <a:latin typeface="Times New Roman"/>
                <a:cs typeface="Times New Roman"/>
              </a:rPr>
              <a:t>-</a:t>
            </a:r>
            <a:r>
              <a:rPr sz="1200" dirty="0">
                <a:solidFill>
                  <a:srgbClr val="3C3C3C"/>
                </a:solidFill>
                <a:latin typeface="Times New Roman"/>
                <a:cs typeface="Times New Roman"/>
              </a:rPr>
              <a:t> </a:t>
            </a:r>
            <a:r>
              <a:rPr sz="1200" spc="15" dirty="0">
                <a:solidFill>
                  <a:srgbClr val="3C3C3C"/>
                </a:solidFill>
                <a:latin typeface="Times New Roman"/>
                <a:cs typeface="Times New Roman"/>
              </a:rPr>
              <a:t>Uncommon</a:t>
            </a:r>
            <a:r>
              <a:rPr sz="1200" spc="10" dirty="0">
                <a:solidFill>
                  <a:srgbClr val="3C3C3C"/>
                </a:solidFill>
                <a:latin typeface="Times New Roman"/>
                <a:cs typeface="Times New Roman"/>
              </a:rPr>
              <a:t> </a:t>
            </a:r>
            <a:r>
              <a:rPr sz="1200" spc="-15" dirty="0">
                <a:solidFill>
                  <a:srgbClr val="3C3C3C"/>
                </a:solidFill>
                <a:latin typeface="Times New Roman"/>
                <a:cs typeface="Times New Roman"/>
              </a:rPr>
              <a:t>in</a:t>
            </a:r>
            <a:r>
              <a:rPr sz="1200" dirty="0">
                <a:solidFill>
                  <a:srgbClr val="3C3C3C"/>
                </a:solidFill>
                <a:latin typeface="Times New Roman"/>
                <a:cs typeface="Times New Roman"/>
              </a:rPr>
              <a:t> childhood</a:t>
            </a:r>
            <a:endParaRPr lang="en-US" sz="1200" dirty="0">
              <a:solidFill>
                <a:srgbClr val="3C3C3C"/>
              </a:solidFill>
              <a:latin typeface="Times New Roman"/>
              <a:cs typeface="Times New Roman"/>
            </a:endParaRPr>
          </a:p>
          <a:p>
            <a:pPr marL="281940" indent="-269875">
              <a:lnSpc>
                <a:spcPct val="100000"/>
              </a:lnSpc>
              <a:spcBef>
                <a:spcPts val="705"/>
              </a:spcBef>
              <a:buClr>
                <a:srgbClr val="903062"/>
              </a:buClr>
              <a:buSzPct val="87500"/>
              <a:buFont typeface="Times New Roman"/>
              <a:buChar char="•"/>
              <a:tabLst>
                <a:tab pos="282575" algn="l"/>
              </a:tabLst>
            </a:pPr>
            <a:r>
              <a:rPr lang="en-US" sz="1200" dirty="0">
                <a:solidFill>
                  <a:srgbClr val="3C3C3C"/>
                </a:solidFill>
                <a:latin typeface="Times New Roman"/>
                <a:cs typeface="Times New Roman"/>
              </a:rPr>
              <a:t>f</a:t>
            </a:r>
            <a:endParaRPr sz="1200" dirty="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252222" y="4367021"/>
            <a:ext cx="8353425" cy="0"/>
          </a:xfrm>
          <a:custGeom>
            <a:avLst/>
            <a:gdLst/>
            <a:ahLst/>
            <a:cxnLst/>
            <a:rect l="l" t="t" r="r" b="b"/>
            <a:pathLst>
              <a:path w="8353425">
                <a:moveTo>
                  <a:pt x="0" y="0"/>
                </a:moveTo>
                <a:lnTo>
                  <a:pt x="8353044" y="0"/>
                </a:lnTo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48055" y="600455"/>
            <a:ext cx="8239125" cy="1259205"/>
          </a:xfrm>
          <a:prstGeom prst="rect">
            <a:avLst/>
          </a:prstGeom>
          <a:solidFill>
            <a:srgbClr val="4D1334"/>
          </a:solidFill>
        </p:spPr>
        <p:txBody>
          <a:bodyPr vert="horz" wrap="square" lIns="0" tIns="444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35"/>
              </a:spcBef>
            </a:pPr>
            <a:endParaRPr sz="4650">
              <a:latin typeface="Times New Roman"/>
              <a:cs typeface="Times New Roman"/>
            </a:endParaRPr>
          </a:p>
          <a:p>
            <a:pPr marL="323215">
              <a:lnSpc>
                <a:spcPct val="100000"/>
              </a:lnSpc>
            </a:pPr>
            <a:r>
              <a:rPr spc="75" dirty="0"/>
              <a:t>PATHOGENECITY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59993" y="2197988"/>
            <a:ext cx="7827645" cy="3587115"/>
          </a:xfrm>
          <a:prstGeom prst="rect">
            <a:avLst/>
          </a:prstGeom>
        </p:spPr>
        <p:txBody>
          <a:bodyPr vert="horz" wrap="square" lIns="0" tIns="89535" rIns="0" bIns="0" rtlCol="0">
            <a:spAutoFit/>
          </a:bodyPr>
          <a:lstStyle/>
          <a:p>
            <a:pPr marL="318770" marR="8255" indent="-306705">
              <a:lnSpc>
                <a:spcPts val="2500"/>
              </a:lnSpc>
              <a:spcBef>
                <a:spcPts val="705"/>
              </a:spcBef>
              <a:buClr>
                <a:srgbClr val="903062"/>
              </a:buClr>
              <a:buSzPct val="90384"/>
              <a:buFont typeface="Segoe UI Symbol"/>
              <a:buChar char="◾"/>
              <a:tabLst>
                <a:tab pos="318770" algn="l"/>
                <a:tab pos="319405" algn="l"/>
              </a:tabLst>
            </a:pPr>
            <a:r>
              <a:rPr sz="2600" spc="55" dirty="0">
                <a:solidFill>
                  <a:srgbClr val="3C3C3C"/>
                </a:solidFill>
                <a:latin typeface="Trebuchet MS"/>
                <a:cs typeface="Trebuchet MS"/>
              </a:rPr>
              <a:t>THE </a:t>
            </a:r>
            <a:r>
              <a:rPr sz="2600" spc="75" dirty="0">
                <a:solidFill>
                  <a:srgbClr val="3C3C3C"/>
                </a:solidFill>
                <a:latin typeface="Trebuchet MS"/>
                <a:cs typeface="Trebuchet MS"/>
              </a:rPr>
              <a:t>PATHOGENECITY </a:t>
            </a:r>
            <a:r>
              <a:rPr sz="2600" spc="-70" dirty="0">
                <a:solidFill>
                  <a:srgbClr val="3C3C3C"/>
                </a:solidFill>
                <a:latin typeface="Trebuchet MS"/>
                <a:cs typeface="Trebuchet MS"/>
              </a:rPr>
              <a:t>IS </a:t>
            </a:r>
            <a:r>
              <a:rPr sz="2600" spc="100" dirty="0">
                <a:solidFill>
                  <a:srgbClr val="3C3C3C"/>
                </a:solidFill>
                <a:latin typeface="Trebuchet MS"/>
                <a:cs typeface="Trebuchet MS"/>
              </a:rPr>
              <a:t>DETERMINED </a:t>
            </a:r>
            <a:r>
              <a:rPr sz="2600" spc="40" dirty="0">
                <a:solidFill>
                  <a:srgbClr val="3C3C3C"/>
                </a:solidFill>
                <a:latin typeface="Trebuchet MS"/>
                <a:cs typeface="Trebuchet MS"/>
              </a:rPr>
              <a:t>BY </a:t>
            </a:r>
            <a:r>
              <a:rPr sz="2600" spc="-165" dirty="0">
                <a:solidFill>
                  <a:srgbClr val="3C3C3C"/>
                </a:solidFill>
                <a:latin typeface="Trebuchet MS"/>
                <a:cs typeface="Trebuchet MS"/>
              </a:rPr>
              <a:t>bacterial </a:t>
            </a:r>
            <a:r>
              <a:rPr sz="2600" spc="-77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600" spc="-210" dirty="0">
                <a:solidFill>
                  <a:srgbClr val="3C3C3C"/>
                </a:solidFill>
                <a:latin typeface="Trebuchet MS"/>
                <a:cs typeface="Trebuchet MS"/>
              </a:rPr>
              <a:t>p</a:t>
            </a:r>
            <a:r>
              <a:rPr sz="2600" spc="-100" dirty="0">
                <a:solidFill>
                  <a:srgbClr val="3C3C3C"/>
                </a:solidFill>
                <a:latin typeface="Trebuchet MS"/>
                <a:cs typeface="Trebuchet MS"/>
              </a:rPr>
              <a:t>i</a:t>
            </a:r>
            <a:r>
              <a:rPr sz="2600" spc="-195" dirty="0">
                <a:solidFill>
                  <a:srgbClr val="3C3C3C"/>
                </a:solidFill>
                <a:latin typeface="Trebuchet MS"/>
                <a:cs typeface="Trebuchet MS"/>
              </a:rPr>
              <a:t>l</a:t>
            </a:r>
            <a:r>
              <a:rPr sz="2600" spc="-185" dirty="0">
                <a:solidFill>
                  <a:srgbClr val="3C3C3C"/>
                </a:solidFill>
                <a:latin typeface="Trebuchet MS"/>
                <a:cs typeface="Trebuchet MS"/>
              </a:rPr>
              <a:t>i</a:t>
            </a:r>
            <a:r>
              <a:rPr sz="2600" spc="-7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600" spc="30" dirty="0">
                <a:solidFill>
                  <a:srgbClr val="3C3C3C"/>
                </a:solidFill>
                <a:latin typeface="Trebuchet MS"/>
                <a:cs typeface="Trebuchet MS"/>
              </a:rPr>
              <a:t>or</a:t>
            </a:r>
            <a:r>
              <a:rPr sz="2600" spc="-6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600" spc="-170" dirty="0">
                <a:solidFill>
                  <a:srgbClr val="3C3C3C"/>
                </a:solidFill>
                <a:latin typeface="Trebuchet MS"/>
                <a:cs typeface="Trebuchet MS"/>
              </a:rPr>
              <a:t>fimbr</a:t>
            </a:r>
            <a:r>
              <a:rPr sz="2600" spc="-95" dirty="0">
                <a:solidFill>
                  <a:srgbClr val="3C3C3C"/>
                </a:solidFill>
                <a:latin typeface="Trebuchet MS"/>
                <a:cs typeface="Trebuchet MS"/>
              </a:rPr>
              <a:t>i</a:t>
            </a:r>
            <a:r>
              <a:rPr sz="2600" spc="-215" dirty="0">
                <a:solidFill>
                  <a:srgbClr val="3C3C3C"/>
                </a:solidFill>
                <a:latin typeface="Trebuchet MS"/>
                <a:cs typeface="Trebuchet MS"/>
              </a:rPr>
              <a:t>ae</a:t>
            </a:r>
            <a:r>
              <a:rPr sz="2600" spc="-7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600" spc="-40" dirty="0">
                <a:solidFill>
                  <a:srgbClr val="3C3C3C"/>
                </a:solidFill>
                <a:latin typeface="Trebuchet MS"/>
                <a:cs typeface="Trebuchet MS"/>
              </a:rPr>
              <a:t>on</a:t>
            </a:r>
            <a:r>
              <a:rPr sz="2600" spc="-7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600" spc="-155" dirty="0">
                <a:solidFill>
                  <a:srgbClr val="3C3C3C"/>
                </a:solidFill>
                <a:latin typeface="Trebuchet MS"/>
                <a:cs typeface="Trebuchet MS"/>
              </a:rPr>
              <a:t>the</a:t>
            </a:r>
            <a:r>
              <a:rPr sz="2600" spc="-6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600" spc="-210" dirty="0">
                <a:solidFill>
                  <a:srgbClr val="3C3C3C"/>
                </a:solidFill>
                <a:latin typeface="Trebuchet MS"/>
                <a:cs typeface="Trebuchet MS"/>
              </a:rPr>
              <a:t>b</a:t>
            </a:r>
            <a:r>
              <a:rPr sz="2600" spc="-190" dirty="0">
                <a:solidFill>
                  <a:srgbClr val="3C3C3C"/>
                </a:solidFill>
                <a:latin typeface="Trebuchet MS"/>
                <a:cs typeface="Trebuchet MS"/>
              </a:rPr>
              <a:t>a</a:t>
            </a:r>
            <a:r>
              <a:rPr sz="2600" spc="-155" dirty="0">
                <a:solidFill>
                  <a:srgbClr val="3C3C3C"/>
                </a:solidFill>
                <a:latin typeface="Trebuchet MS"/>
                <a:cs typeface="Trebuchet MS"/>
              </a:rPr>
              <a:t>cterial</a:t>
            </a:r>
            <a:r>
              <a:rPr sz="2600" spc="-8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600" spc="-145" dirty="0">
                <a:solidFill>
                  <a:srgbClr val="3C3C3C"/>
                </a:solidFill>
                <a:latin typeface="Trebuchet MS"/>
                <a:cs typeface="Trebuchet MS"/>
              </a:rPr>
              <a:t>surfac</a:t>
            </a:r>
            <a:r>
              <a:rPr sz="2600" spc="-130" dirty="0">
                <a:solidFill>
                  <a:srgbClr val="3C3C3C"/>
                </a:solidFill>
                <a:latin typeface="Trebuchet MS"/>
                <a:cs typeface="Trebuchet MS"/>
              </a:rPr>
              <a:t>e</a:t>
            </a:r>
            <a:r>
              <a:rPr sz="2600" spc="-250" dirty="0">
                <a:solidFill>
                  <a:srgbClr val="3C3C3C"/>
                </a:solidFill>
                <a:latin typeface="Trebuchet MS"/>
                <a:cs typeface="Trebuchet MS"/>
              </a:rPr>
              <a:t>.</a:t>
            </a:r>
            <a:r>
              <a:rPr sz="2600" spc="-60" dirty="0">
                <a:solidFill>
                  <a:srgbClr val="3C3C3C"/>
                </a:solidFill>
                <a:latin typeface="Trebuchet MS"/>
                <a:cs typeface="Trebuchet MS"/>
              </a:rPr>
              <a:t>The</a:t>
            </a:r>
            <a:r>
              <a:rPr sz="2600" spc="-85" dirty="0">
                <a:solidFill>
                  <a:srgbClr val="3C3C3C"/>
                </a:solidFill>
                <a:latin typeface="Trebuchet MS"/>
                <a:cs typeface="Trebuchet MS"/>
              </a:rPr>
              <a:t>r</a:t>
            </a:r>
            <a:r>
              <a:rPr sz="2600" spc="-175" dirty="0">
                <a:solidFill>
                  <a:srgbClr val="3C3C3C"/>
                </a:solidFill>
                <a:latin typeface="Trebuchet MS"/>
                <a:cs typeface="Trebuchet MS"/>
              </a:rPr>
              <a:t>e</a:t>
            </a:r>
            <a:r>
              <a:rPr sz="2600" spc="-6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600" spc="-135" dirty="0">
                <a:solidFill>
                  <a:srgbClr val="3C3C3C"/>
                </a:solidFill>
                <a:latin typeface="Trebuchet MS"/>
                <a:cs typeface="Trebuchet MS"/>
              </a:rPr>
              <a:t>a</a:t>
            </a:r>
            <a:r>
              <a:rPr sz="2600" spc="-150" dirty="0">
                <a:solidFill>
                  <a:srgbClr val="3C3C3C"/>
                </a:solidFill>
                <a:latin typeface="Trebuchet MS"/>
                <a:cs typeface="Trebuchet MS"/>
              </a:rPr>
              <a:t>r</a:t>
            </a:r>
            <a:r>
              <a:rPr sz="2600" spc="-175" dirty="0">
                <a:solidFill>
                  <a:srgbClr val="3C3C3C"/>
                </a:solidFill>
                <a:latin typeface="Trebuchet MS"/>
                <a:cs typeface="Trebuchet MS"/>
              </a:rPr>
              <a:t>e</a:t>
            </a:r>
            <a:r>
              <a:rPr sz="2600" spc="-7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600" spc="-80" dirty="0">
                <a:solidFill>
                  <a:srgbClr val="3C3C3C"/>
                </a:solidFill>
                <a:latin typeface="Trebuchet MS"/>
                <a:cs typeface="Trebuchet MS"/>
              </a:rPr>
              <a:t>t</a:t>
            </a:r>
            <a:r>
              <a:rPr sz="2600" spc="-204" dirty="0">
                <a:solidFill>
                  <a:srgbClr val="3C3C3C"/>
                </a:solidFill>
                <a:latin typeface="Trebuchet MS"/>
                <a:cs typeface="Trebuchet MS"/>
              </a:rPr>
              <a:t>w</a:t>
            </a:r>
            <a:r>
              <a:rPr sz="2600" spc="25" dirty="0">
                <a:solidFill>
                  <a:srgbClr val="3C3C3C"/>
                </a:solidFill>
                <a:latin typeface="Trebuchet MS"/>
                <a:cs typeface="Trebuchet MS"/>
              </a:rPr>
              <a:t>o  </a:t>
            </a:r>
            <a:r>
              <a:rPr sz="2600" spc="-135" dirty="0">
                <a:solidFill>
                  <a:srgbClr val="3C3C3C"/>
                </a:solidFill>
                <a:latin typeface="Trebuchet MS"/>
                <a:cs typeface="Trebuchet MS"/>
              </a:rPr>
              <a:t>types</a:t>
            </a:r>
            <a:r>
              <a:rPr sz="2600" spc="-6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600" spc="-135" dirty="0">
                <a:solidFill>
                  <a:srgbClr val="3C3C3C"/>
                </a:solidFill>
                <a:latin typeface="Trebuchet MS"/>
                <a:cs typeface="Trebuchet MS"/>
              </a:rPr>
              <a:t>of</a:t>
            </a:r>
            <a:r>
              <a:rPr sz="2600" spc="-6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600" spc="-190" dirty="0">
                <a:solidFill>
                  <a:srgbClr val="3C3C3C"/>
                </a:solidFill>
                <a:latin typeface="Trebuchet MS"/>
                <a:cs typeface="Trebuchet MS"/>
              </a:rPr>
              <a:t>fimbriae,</a:t>
            </a:r>
            <a:r>
              <a:rPr sz="2600" spc="-31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600" spc="-160" dirty="0">
                <a:solidFill>
                  <a:srgbClr val="3C3C3C"/>
                </a:solidFill>
                <a:latin typeface="Trebuchet MS"/>
                <a:cs typeface="Trebuchet MS"/>
              </a:rPr>
              <a:t>type</a:t>
            </a:r>
            <a:r>
              <a:rPr sz="2600" spc="-75" dirty="0">
                <a:solidFill>
                  <a:srgbClr val="3C3C3C"/>
                </a:solidFill>
                <a:latin typeface="Trebuchet MS"/>
                <a:cs typeface="Trebuchet MS"/>
              </a:rPr>
              <a:t> I</a:t>
            </a:r>
            <a:r>
              <a:rPr sz="2600" spc="-5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600" spc="-165" dirty="0">
                <a:solidFill>
                  <a:srgbClr val="3C3C3C"/>
                </a:solidFill>
                <a:latin typeface="Trebuchet MS"/>
                <a:cs typeface="Trebuchet MS"/>
              </a:rPr>
              <a:t>and</a:t>
            </a:r>
            <a:r>
              <a:rPr sz="2600" spc="-6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600" spc="-160" dirty="0">
                <a:solidFill>
                  <a:srgbClr val="3C3C3C"/>
                </a:solidFill>
                <a:latin typeface="Trebuchet MS"/>
                <a:cs typeface="Trebuchet MS"/>
              </a:rPr>
              <a:t>type</a:t>
            </a:r>
            <a:r>
              <a:rPr sz="2600" spc="-7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600" spc="-145" dirty="0">
                <a:solidFill>
                  <a:srgbClr val="3C3C3C"/>
                </a:solidFill>
                <a:latin typeface="Trebuchet MS"/>
                <a:cs typeface="Trebuchet MS"/>
              </a:rPr>
              <a:t>II..The</a:t>
            </a:r>
            <a:r>
              <a:rPr sz="2600" spc="-5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600" spc="-175" dirty="0">
                <a:solidFill>
                  <a:srgbClr val="3C3C3C"/>
                </a:solidFill>
                <a:latin typeface="Trebuchet MS"/>
                <a:cs typeface="Trebuchet MS"/>
              </a:rPr>
              <a:t>attachment</a:t>
            </a:r>
            <a:r>
              <a:rPr sz="2600" spc="-8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600" spc="-135" dirty="0">
                <a:solidFill>
                  <a:srgbClr val="3C3C3C"/>
                </a:solidFill>
                <a:latin typeface="Trebuchet MS"/>
                <a:cs typeface="Trebuchet MS"/>
              </a:rPr>
              <a:t>of </a:t>
            </a:r>
            <a:r>
              <a:rPr sz="2600" spc="-13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600" spc="-155" dirty="0">
                <a:solidFill>
                  <a:srgbClr val="3C3C3C"/>
                </a:solidFill>
                <a:latin typeface="Trebuchet MS"/>
                <a:cs typeface="Trebuchet MS"/>
              </a:rPr>
              <a:t>type</a:t>
            </a:r>
            <a:r>
              <a:rPr sz="2600" spc="-6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600" spc="-90" dirty="0">
                <a:solidFill>
                  <a:srgbClr val="3C3C3C"/>
                </a:solidFill>
                <a:latin typeface="Trebuchet MS"/>
                <a:cs typeface="Trebuchet MS"/>
              </a:rPr>
              <a:t>I</a:t>
            </a:r>
            <a:r>
              <a:rPr sz="2600" spc="-75" dirty="0">
                <a:solidFill>
                  <a:srgbClr val="3C3C3C"/>
                </a:solidFill>
                <a:latin typeface="Trebuchet MS"/>
                <a:cs typeface="Trebuchet MS"/>
              </a:rPr>
              <a:t>I</a:t>
            </a:r>
            <a:r>
              <a:rPr sz="2600" spc="-7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600" spc="-165" dirty="0">
                <a:solidFill>
                  <a:srgbClr val="3C3C3C"/>
                </a:solidFill>
                <a:latin typeface="Trebuchet MS"/>
                <a:cs typeface="Trebuchet MS"/>
              </a:rPr>
              <a:t>fimbri</a:t>
            </a:r>
            <a:r>
              <a:rPr sz="2600" spc="-190" dirty="0">
                <a:solidFill>
                  <a:srgbClr val="3C3C3C"/>
                </a:solidFill>
                <a:latin typeface="Trebuchet MS"/>
                <a:cs typeface="Trebuchet MS"/>
              </a:rPr>
              <a:t>a</a:t>
            </a:r>
            <a:r>
              <a:rPr sz="2600" spc="-170" dirty="0">
                <a:solidFill>
                  <a:srgbClr val="3C3C3C"/>
                </a:solidFill>
                <a:latin typeface="Trebuchet MS"/>
                <a:cs typeface="Trebuchet MS"/>
              </a:rPr>
              <a:t>e</a:t>
            </a:r>
            <a:r>
              <a:rPr sz="2600" spc="-8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600" spc="-100" dirty="0">
                <a:solidFill>
                  <a:srgbClr val="3C3C3C"/>
                </a:solidFill>
                <a:latin typeface="Trebuchet MS"/>
                <a:cs typeface="Trebuchet MS"/>
              </a:rPr>
              <a:t>i</a:t>
            </a:r>
            <a:r>
              <a:rPr sz="2600" spc="-130" dirty="0">
                <a:solidFill>
                  <a:srgbClr val="3C3C3C"/>
                </a:solidFill>
                <a:latin typeface="Trebuchet MS"/>
                <a:cs typeface="Trebuchet MS"/>
              </a:rPr>
              <a:t>s</a:t>
            </a:r>
            <a:r>
              <a:rPr sz="2600" spc="-6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600" spc="-35" dirty="0">
                <a:solidFill>
                  <a:srgbClr val="3C3C3C"/>
                </a:solidFill>
                <a:latin typeface="Trebuchet MS"/>
                <a:cs typeface="Trebuchet MS"/>
              </a:rPr>
              <a:t>mo</a:t>
            </a:r>
            <a:r>
              <a:rPr sz="2600" spc="-70" dirty="0">
                <a:solidFill>
                  <a:srgbClr val="3C3C3C"/>
                </a:solidFill>
                <a:latin typeface="Trebuchet MS"/>
                <a:cs typeface="Trebuchet MS"/>
              </a:rPr>
              <a:t>r</a:t>
            </a:r>
            <a:r>
              <a:rPr sz="2600" spc="-170" dirty="0">
                <a:solidFill>
                  <a:srgbClr val="3C3C3C"/>
                </a:solidFill>
                <a:latin typeface="Trebuchet MS"/>
                <a:cs typeface="Trebuchet MS"/>
              </a:rPr>
              <a:t>e</a:t>
            </a:r>
            <a:r>
              <a:rPr sz="2600" spc="-8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600" spc="-120" dirty="0">
                <a:solidFill>
                  <a:srgbClr val="3C3C3C"/>
                </a:solidFill>
                <a:latin typeface="Trebuchet MS"/>
                <a:cs typeface="Trebuchet MS"/>
              </a:rPr>
              <a:t>potent</a:t>
            </a:r>
            <a:r>
              <a:rPr sz="2600" spc="-7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600" spc="-60" dirty="0">
                <a:solidFill>
                  <a:srgbClr val="3C3C3C"/>
                </a:solidFill>
                <a:latin typeface="Trebuchet MS"/>
                <a:cs typeface="Trebuchet MS"/>
              </a:rPr>
              <a:t>to </a:t>
            </a:r>
            <a:r>
              <a:rPr sz="2600" spc="-180" dirty="0">
                <a:solidFill>
                  <a:srgbClr val="3C3C3C"/>
                </a:solidFill>
                <a:latin typeface="Trebuchet MS"/>
                <a:cs typeface="Trebuchet MS"/>
              </a:rPr>
              <a:t>t</a:t>
            </a:r>
            <a:r>
              <a:rPr sz="2600" spc="-145" dirty="0">
                <a:solidFill>
                  <a:srgbClr val="3C3C3C"/>
                </a:solidFill>
                <a:latin typeface="Trebuchet MS"/>
                <a:cs typeface="Trebuchet MS"/>
              </a:rPr>
              <a:t>he</a:t>
            </a:r>
            <a:r>
              <a:rPr sz="2600" spc="-60" dirty="0">
                <a:solidFill>
                  <a:srgbClr val="3C3C3C"/>
                </a:solidFill>
                <a:latin typeface="Trebuchet MS"/>
                <a:cs typeface="Trebuchet MS"/>
              </a:rPr>
              <a:t> u</a:t>
            </a:r>
            <a:r>
              <a:rPr sz="2600" spc="-95" dirty="0">
                <a:solidFill>
                  <a:srgbClr val="3C3C3C"/>
                </a:solidFill>
                <a:latin typeface="Trebuchet MS"/>
                <a:cs typeface="Trebuchet MS"/>
              </a:rPr>
              <a:t>r</a:t>
            </a:r>
            <a:r>
              <a:rPr sz="2600" spc="-130" dirty="0">
                <a:solidFill>
                  <a:srgbClr val="3C3C3C"/>
                </a:solidFill>
                <a:latin typeface="Trebuchet MS"/>
                <a:cs typeface="Trebuchet MS"/>
              </a:rPr>
              <a:t>oep</a:t>
            </a:r>
            <a:r>
              <a:rPr sz="2600" spc="-65" dirty="0">
                <a:solidFill>
                  <a:srgbClr val="3C3C3C"/>
                </a:solidFill>
                <a:latin typeface="Trebuchet MS"/>
                <a:cs typeface="Trebuchet MS"/>
              </a:rPr>
              <a:t>i</a:t>
            </a:r>
            <a:r>
              <a:rPr sz="2600" spc="-120" dirty="0">
                <a:solidFill>
                  <a:srgbClr val="3C3C3C"/>
                </a:solidFill>
                <a:latin typeface="Trebuchet MS"/>
                <a:cs typeface="Trebuchet MS"/>
              </a:rPr>
              <a:t>t</a:t>
            </a:r>
            <a:r>
              <a:rPr sz="2600" spc="-180" dirty="0">
                <a:solidFill>
                  <a:srgbClr val="3C3C3C"/>
                </a:solidFill>
                <a:latin typeface="Trebuchet MS"/>
                <a:cs typeface="Trebuchet MS"/>
              </a:rPr>
              <a:t>h</a:t>
            </a:r>
            <a:r>
              <a:rPr sz="2600" spc="-200" dirty="0">
                <a:solidFill>
                  <a:srgbClr val="3C3C3C"/>
                </a:solidFill>
                <a:latin typeface="Trebuchet MS"/>
                <a:cs typeface="Trebuchet MS"/>
              </a:rPr>
              <a:t>el</a:t>
            </a:r>
            <a:r>
              <a:rPr sz="2600" spc="-135" dirty="0">
                <a:solidFill>
                  <a:srgbClr val="3C3C3C"/>
                </a:solidFill>
                <a:latin typeface="Trebuchet MS"/>
                <a:cs typeface="Trebuchet MS"/>
              </a:rPr>
              <a:t>i</a:t>
            </a:r>
            <a:r>
              <a:rPr sz="2600" spc="-225" dirty="0">
                <a:solidFill>
                  <a:srgbClr val="3C3C3C"/>
                </a:solidFill>
                <a:latin typeface="Trebuchet MS"/>
                <a:cs typeface="Trebuchet MS"/>
              </a:rPr>
              <a:t>al</a:t>
            </a:r>
            <a:r>
              <a:rPr sz="2600" spc="-9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600" spc="-195" dirty="0">
                <a:solidFill>
                  <a:srgbClr val="3C3C3C"/>
                </a:solidFill>
                <a:latin typeface="Trebuchet MS"/>
                <a:cs typeface="Trebuchet MS"/>
              </a:rPr>
              <a:t>cel</a:t>
            </a:r>
            <a:r>
              <a:rPr sz="2600" spc="-125" dirty="0">
                <a:solidFill>
                  <a:srgbClr val="3C3C3C"/>
                </a:solidFill>
                <a:latin typeface="Trebuchet MS"/>
                <a:cs typeface="Trebuchet MS"/>
              </a:rPr>
              <a:t>l</a:t>
            </a:r>
            <a:r>
              <a:rPr sz="2600" spc="-220" dirty="0">
                <a:solidFill>
                  <a:srgbClr val="3C3C3C"/>
                </a:solidFill>
                <a:latin typeface="Trebuchet MS"/>
                <a:cs typeface="Trebuchet MS"/>
              </a:rPr>
              <a:t>s.</a:t>
            </a:r>
            <a:endParaRPr sz="2600">
              <a:latin typeface="Trebuchet MS"/>
              <a:cs typeface="Trebuchet MS"/>
            </a:endParaRPr>
          </a:p>
          <a:p>
            <a:pPr marL="318770" marR="725170" indent="-306705">
              <a:lnSpc>
                <a:spcPct val="80000"/>
              </a:lnSpc>
              <a:spcBef>
                <a:spcPts val="1235"/>
              </a:spcBef>
              <a:buClr>
                <a:srgbClr val="903062"/>
              </a:buClr>
              <a:buSzPct val="90384"/>
              <a:buFont typeface="Segoe UI Symbol"/>
              <a:buChar char="◾"/>
              <a:tabLst>
                <a:tab pos="502920" algn="l"/>
                <a:tab pos="503555" algn="l"/>
                <a:tab pos="1713230" algn="l"/>
                <a:tab pos="3153410" algn="l"/>
              </a:tabLst>
            </a:pPr>
            <a:r>
              <a:rPr dirty="0"/>
              <a:t>	</a:t>
            </a:r>
            <a:r>
              <a:rPr sz="2600" spc="-120" dirty="0">
                <a:solidFill>
                  <a:srgbClr val="3C3C3C"/>
                </a:solidFill>
                <a:latin typeface="Trebuchet MS"/>
                <a:cs typeface="Trebuchet MS"/>
              </a:rPr>
              <a:t>(</a:t>
            </a:r>
            <a:r>
              <a:rPr sz="2600" i="1" spc="-385" dirty="0">
                <a:solidFill>
                  <a:srgbClr val="3C3C3C"/>
                </a:solidFill>
                <a:latin typeface="Trebuchet MS"/>
                <a:cs typeface="Trebuchet MS"/>
              </a:rPr>
              <a:t>T</a:t>
            </a:r>
            <a:r>
              <a:rPr sz="2600" i="1" spc="-225" dirty="0">
                <a:solidFill>
                  <a:srgbClr val="3C3C3C"/>
                </a:solidFill>
                <a:latin typeface="Trebuchet MS"/>
                <a:cs typeface="Trebuchet MS"/>
              </a:rPr>
              <a:t>y</a:t>
            </a:r>
            <a:r>
              <a:rPr sz="2600" i="1" spc="-265" dirty="0">
                <a:solidFill>
                  <a:srgbClr val="3C3C3C"/>
                </a:solidFill>
                <a:latin typeface="Trebuchet MS"/>
                <a:cs typeface="Trebuchet MS"/>
              </a:rPr>
              <a:t>p</a:t>
            </a:r>
            <a:r>
              <a:rPr sz="2600" i="1" spc="-260" dirty="0">
                <a:solidFill>
                  <a:srgbClr val="3C3C3C"/>
                </a:solidFill>
                <a:latin typeface="Trebuchet MS"/>
                <a:cs typeface="Trebuchet MS"/>
              </a:rPr>
              <a:t>e</a:t>
            </a:r>
            <a:r>
              <a:rPr sz="2600" i="1" spc="-7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600" i="1" spc="-125" dirty="0">
                <a:solidFill>
                  <a:srgbClr val="3C3C3C"/>
                </a:solidFill>
                <a:latin typeface="Trebuchet MS"/>
                <a:cs typeface="Trebuchet MS"/>
              </a:rPr>
              <a:t>II</a:t>
            </a:r>
            <a:r>
              <a:rPr sz="2600" i="1" spc="-160" dirty="0">
                <a:solidFill>
                  <a:srgbClr val="3C3C3C"/>
                </a:solidFill>
                <a:latin typeface="Trebuchet MS"/>
                <a:cs typeface="Trebuchet MS"/>
              </a:rPr>
              <a:t>)</a:t>
            </a:r>
            <a:r>
              <a:rPr sz="2600" i="1" dirty="0">
                <a:solidFill>
                  <a:srgbClr val="3C3C3C"/>
                </a:solidFill>
                <a:latin typeface="Trebuchet MS"/>
                <a:cs typeface="Trebuchet MS"/>
              </a:rPr>
              <a:t>	</a:t>
            </a:r>
            <a:r>
              <a:rPr sz="2600" i="1" spc="-250" dirty="0">
                <a:solidFill>
                  <a:srgbClr val="3C3C3C"/>
                </a:solidFill>
                <a:latin typeface="Trebuchet MS"/>
                <a:cs typeface="Trebuchet MS"/>
              </a:rPr>
              <a:t>P</a:t>
            </a:r>
            <a:r>
              <a:rPr sz="2600" i="1" spc="-7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600" i="1" spc="-390" dirty="0">
                <a:solidFill>
                  <a:srgbClr val="3C3C3C"/>
                </a:solidFill>
                <a:latin typeface="Trebuchet MS"/>
                <a:cs typeface="Trebuchet MS"/>
              </a:rPr>
              <a:t>f</a:t>
            </a:r>
            <a:r>
              <a:rPr sz="2600" i="1" spc="-260" dirty="0">
                <a:solidFill>
                  <a:srgbClr val="3C3C3C"/>
                </a:solidFill>
                <a:latin typeface="Trebuchet MS"/>
                <a:cs typeface="Trebuchet MS"/>
              </a:rPr>
              <a:t>im</a:t>
            </a:r>
            <a:r>
              <a:rPr sz="2600" i="1" spc="-250" dirty="0">
                <a:solidFill>
                  <a:srgbClr val="3C3C3C"/>
                </a:solidFill>
                <a:latin typeface="Trebuchet MS"/>
                <a:cs typeface="Trebuchet MS"/>
              </a:rPr>
              <a:t>b</a:t>
            </a:r>
            <a:r>
              <a:rPr sz="2600" i="1" spc="-225" dirty="0">
                <a:solidFill>
                  <a:srgbClr val="3C3C3C"/>
                </a:solidFill>
                <a:latin typeface="Trebuchet MS"/>
                <a:cs typeface="Trebuchet MS"/>
              </a:rPr>
              <a:t>r</a:t>
            </a:r>
            <a:r>
              <a:rPr sz="2600" i="1" spc="-240" dirty="0">
                <a:solidFill>
                  <a:srgbClr val="3C3C3C"/>
                </a:solidFill>
                <a:latin typeface="Trebuchet MS"/>
                <a:cs typeface="Trebuchet MS"/>
              </a:rPr>
              <a:t>iae</a:t>
            </a:r>
            <a:r>
              <a:rPr sz="2600" i="1" dirty="0">
                <a:solidFill>
                  <a:srgbClr val="3C3C3C"/>
                </a:solidFill>
                <a:latin typeface="Trebuchet MS"/>
                <a:cs typeface="Trebuchet MS"/>
              </a:rPr>
              <a:t>	</a:t>
            </a:r>
            <a:r>
              <a:rPr sz="2600" spc="-135" dirty="0">
                <a:solidFill>
                  <a:srgbClr val="3C3C3C"/>
                </a:solidFill>
                <a:latin typeface="Trebuchet MS"/>
                <a:cs typeface="Trebuchet MS"/>
              </a:rPr>
              <a:t>a</a:t>
            </a:r>
            <a:r>
              <a:rPr sz="2600" spc="-145" dirty="0">
                <a:solidFill>
                  <a:srgbClr val="3C3C3C"/>
                </a:solidFill>
                <a:latin typeface="Trebuchet MS"/>
                <a:cs typeface="Trebuchet MS"/>
              </a:rPr>
              <a:t>r</a:t>
            </a:r>
            <a:r>
              <a:rPr sz="2600" spc="-175" dirty="0">
                <a:solidFill>
                  <a:srgbClr val="3C3C3C"/>
                </a:solidFill>
                <a:latin typeface="Trebuchet MS"/>
                <a:cs typeface="Trebuchet MS"/>
              </a:rPr>
              <a:t>e</a:t>
            </a:r>
            <a:r>
              <a:rPr sz="2600" spc="-7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600" spc="-105" dirty="0">
                <a:solidFill>
                  <a:srgbClr val="3C3C3C"/>
                </a:solidFill>
                <a:latin typeface="Trebuchet MS"/>
                <a:cs typeface="Trebuchet MS"/>
              </a:rPr>
              <a:t>exp</a:t>
            </a:r>
            <a:r>
              <a:rPr sz="2600" spc="-30" dirty="0">
                <a:solidFill>
                  <a:srgbClr val="3C3C3C"/>
                </a:solidFill>
                <a:latin typeface="Trebuchet MS"/>
                <a:cs typeface="Trebuchet MS"/>
              </a:rPr>
              <a:t>r</a:t>
            </a:r>
            <a:r>
              <a:rPr sz="2600" spc="-100" dirty="0">
                <a:solidFill>
                  <a:srgbClr val="3C3C3C"/>
                </a:solidFill>
                <a:latin typeface="Trebuchet MS"/>
                <a:cs typeface="Trebuchet MS"/>
              </a:rPr>
              <a:t>ess</a:t>
            </a:r>
            <a:r>
              <a:rPr sz="2600" spc="-150" dirty="0">
                <a:solidFill>
                  <a:srgbClr val="3C3C3C"/>
                </a:solidFill>
                <a:latin typeface="Trebuchet MS"/>
                <a:cs typeface="Trebuchet MS"/>
              </a:rPr>
              <a:t>ed</a:t>
            </a:r>
            <a:r>
              <a:rPr sz="2600" spc="-7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600" spc="-170" dirty="0">
                <a:solidFill>
                  <a:srgbClr val="3C3C3C"/>
                </a:solidFill>
                <a:latin typeface="Trebuchet MS"/>
                <a:cs typeface="Trebuchet MS"/>
              </a:rPr>
              <a:t>b</a:t>
            </a:r>
            <a:r>
              <a:rPr sz="2600" spc="-145" dirty="0">
                <a:solidFill>
                  <a:srgbClr val="3C3C3C"/>
                </a:solidFill>
                <a:latin typeface="Trebuchet MS"/>
                <a:cs typeface="Trebuchet MS"/>
              </a:rPr>
              <a:t>y</a:t>
            </a:r>
            <a:r>
              <a:rPr sz="2600" spc="-7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600" spc="-40" dirty="0">
                <a:solidFill>
                  <a:srgbClr val="3C3C3C"/>
                </a:solidFill>
                <a:latin typeface="Trebuchet MS"/>
                <a:cs typeface="Trebuchet MS"/>
              </a:rPr>
              <a:t>o</a:t>
            </a:r>
            <a:r>
              <a:rPr sz="2600" spc="-35" dirty="0">
                <a:solidFill>
                  <a:srgbClr val="3C3C3C"/>
                </a:solidFill>
                <a:latin typeface="Trebuchet MS"/>
                <a:cs typeface="Trebuchet MS"/>
              </a:rPr>
              <a:t>n</a:t>
            </a:r>
            <a:r>
              <a:rPr sz="2600" spc="-220" dirty="0">
                <a:solidFill>
                  <a:srgbClr val="3C3C3C"/>
                </a:solidFill>
                <a:latin typeface="Trebuchet MS"/>
                <a:cs typeface="Trebuchet MS"/>
              </a:rPr>
              <a:t>l</a:t>
            </a:r>
            <a:r>
              <a:rPr sz="2600" spc="-145" dirty="0">
                <a:solidFill>
                  <a:srgbClr val="3C3C3C"/>
                </a:solidFill>
                <a:latin typeface="Trebuchet MS"/>
                <a:cs typeface="Trebuchet MS"/>
              </a:rPr>
              <a:t>y</a:t>
            </a:r>
            <a:r>
              <a:rPr sz="2600" spc="-7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600" spc="-110" dirty="0">
                <a:solidFill>
                  <a:srgbClr val="3C3C3C"/>
                </a:solidFill>
                <a:latin typeface="Trebuchet MS"/>
                <a:cs typeface="Trebuchet MS"/>
              </a:rPr>
              <a:t>ce</a:t>
            </a:r>
            <a:r>
              <a:rPr sz="2600" spc="-40" dirty="0">
                <a:solidFill>
                  <a:srgbClr val="3C3C3C"/>
                </a:solidFill>
                <a:latin typeface="Trebuchet MS"/>
                <a:cs typeface="Trebuchet MS"/>
              </a:rPr>
              <a:t>r</a:t>
            </a:r>
            <a:r>
              <a:rPr sz="2600" spc="-160" dirty="0">
                <a:solidFill>
                  <a:srgbClr val="3C3C3C"/>
                </a:solidFill>
                <a:latin typeface="Trebuchet MS"/>
                <a:cs typeface="Trebuchet MS"/>
              </a:rPr>
              <a:t>tain  </a:t>
            </a:r>
            <a:r>
              <a:rPr sz="2600" spc="-114" dirty="0">
                <a:solidFill>
                  <a:srgbClr val="3C3C3C"/>
                </a:solidFill>
                <a:latin typeface="Trebuchet MS"/>
                <a:cs typeface="Trebuchet MS"/>
              </a:rPr>
              <a:t>strains</a:t>
            </a:r>
            <a:r>
              <a:rPr sz="2600" spc="-7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600" spc="-135" dirty="0">
                <a:solidFill>
                  <a:srgbClr val="3C3C3C"/>
                </a:solidFill>
                <a:latin typeface="Trebuchet MS"/>
                <a:cs typeface="Trebuchet MS"/>
              </a:rPr>
              <a:t>of</a:t>
            </a:r>
            <a:r>
              <a:rPr sz="2600" spc="-5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600" i="1" spc="-254" dirty="0">
                <a:solidFill>
                  <a:srgbClr val="3C3C3C"/>
                </a:solidFill>
                <a:latin typeface="Trebuchet MS"/>
                <a:cs typeface="Trebuchet MS"/>
              </a:rPr>
              <a:t>E.</a:t>
            </a:r>
            <a:r>
              <a:rPr sz="2600" i="1" spc="-32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600" i="1" spc="-270" dirty="0">
                <a:solidFill>
                  <a:srgbClr val="3C3C3C"/>
                </a:solidFill>
                <a:latin typeface="Trebuchet MS"/>
                <a:cs typeface="Trebuchet MS"/>
              </a:rPr>
              <a:t>coli</a:t>
            </a:r>
            <a:r>
              <a:rPr sz="2600" i="1" spc="-9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600" spc="-165" dirty="0">
                <a:solidFill>
                  <a:srgbClr val="3C3C3C"/>
                </a:solidFill>
                <a:latin typeface="Trebuchet MS"/>
                <a:cs typeface="Trebuchet MS"/>
              </a:rPr>
              <a:t>and</a:t>
            </a:r>
            <a:r>
              <a:rPr sz="2600" spc="-7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600" spc="-160" dirty="0">
                <a:solidFill>
                  <a:srgbClr val="3C3C3C"/>
                </a:solidFill>
                <a:latin typeface="Trebuchet MS"/>
                <a:cs typeface="Trebuchet MS"/>
              </a:rPr>
              <a:t>they</a:t>
            </a:r>
            <a:r>
              <a:rPr sz="2600" spc="-6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600" spc="-155" dirty="0">
                <a:solidFill>
                  <a:srgbClr val="3C3C3C"/>
                </a:solidFill>
                <a:latin typeface="Trebuchet MS"/>
                <a:cs typeface="Trebuchet MS"/>
              </a:rPr>
              <a:t>are</a:t>
            </a:r>
            <a:r>
              <a:rPr sz="2600" spc="-7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600" spc="-80" dirty="0">
                <a:solidFill>
                  <a:srgbClr val="3C3C3C"/>
                </a:solidFill>
                <a:latin typeface="Trebuchet MS"/>
                <a:cs typeface="Trebuchet MS"/>
              </a:rPr>
              <a:t>more</a:t>
            </a:r>
            <a:r>
              <a:rPr sz="2600" spc="-7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600" spc="-175" dirty="0">
                <a:solidFill>
                  <a:srgbClr val="3C3C3C"/>
                </a:solidFill>
                <a:latin typeface="Trebuchet MS"/>
                <a:cs typeface="Trebuchet MS"/>
              </a:rPr>
              <a:t>likely</a:t>
            </a:r>
            <a:r>
              <a:rPr sz="2600" spc="-6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600" spc="-65" dirty="0">
                <a:solidFill>
                  <a:srgbClr val="3C3C3C"/>
                </a:solidFill>
                <a:latin typeface="Trebuchet MS"/>
                <a:cs typeface="Trebuchet MS"/>
              </a:rPr>
              <a:t>to</a:t>
            </a:r>
            <a:r>
              <a:rPr sz="2600" spc="-7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600" spc="-150" dirty="0">
                <a:solidFill>
                  <a:srgbClr val="3C3C3C"/>
                </a:solidFill>
                <a:latin typeface="Trebuchet MS"/>
                <a:cs typeface="Trebuchet MS"/>
              </a:rPr>
              <a:t>cause </a:t>
            </a:r>
            <a:r>
              <a:rPr sz="2600" spc="-14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600" spc="-150" dirty="0">
                <a:solidFill>
                  <a:srgbClr val="3C3C3C"/>
                </a:solidFill>
                <a:latin typeface="Trebuchet MS"/>
                <a:cs typeface="Trebuchet MS"/>
              </a:rPr>
              <a:t>pyelonephritis.</a:t>
            </a:r>
            <a:endParaRPr sz="2600">
              <a:latin typeface="Trebuchet MS"/>
              <a:cs typeface="Trebuchet MS"/>
            </a:endParaRPr>
          </a:p>
          <a:p>
            <a:pPr marL="318770" marR="5080" indent="-306705">
              <a:lnSpc>
                <a:spcPct val="80000"/>
              </a:lnSpc>
              <a:spcBef>
                <a:spcPts val="1225"/>
              </a:spcBef>
              <a:buClr>
                <a:srgbClr val="903062"/>
              </a:buClr>
              <a:buSzPct val="90384"/>
              <a:buFont typeface="Segoe UI Symbol"/>
              <a:buChar char="◾"/>
              <a:tabLst>
                <a:tab pos="410209" algn="l"/>
                <a:tab pos="410845" algn="l"/>
              </a:tabLst>
            </a:pPr>
            <a:r>
              <a:rPr dirty="0"/>
              <a:t>	</a:t>
            </a:r>
            <a:r>
              <a:rPr sz="2600" spc="-135" dirty="0">
                <a:solidFill>
                  <a:srgbClr val="3C3C3C"/>
                </a:solidFill>
                <a:latin typeface="Trebuchet MS"/>
                <a:cs typeface="Trebuchet MS"/>
              </a:rPr>
              <a:t>Between</a:t>
            </a:r>
            <a:r>
              <a:rPr sz="2600" spc="-5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600" spc="50" dirty="0">
                <a:solidFill>
                  <a:srgbClr val="3C3C3C"/>
                </a:solidFill>
                <a:latin typeface="Trebuchet MS"/>
                <a:cs typeface="Trebuchet MS"/>
              </a:rPr>
              <a:t>76–94%</a:t>
            </a:r>
            <a:r>
              <a:rPr sz="2600" spc="-9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600" spc="-135" dirty="0">
                <a:solidFill>
                  <a:srgbClr val="3C3C3C"/>
                </a:solidFill>
                <a:latin typeface="Trebuchet MS"/>
                <a:cs typeface="Trebuchet MS"/>
              </a:rPr>
              <a:t>of</a:t>
            </a:r>
            <a:r>
              <a:rPr sz="2600" spc="-5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600" spc="-135" dirty="0">
                <a:solidFill>
                  <a:srgbClr val="3C3C3C"/>
                </a:solidFill>
                <a:latin typeface="Trebuchet MS"/>
                <a:cs typeface="Trebuchet MS"/>
              </a:rPr>
              <a:t>pyelonephritogenic</a:t>
            </a:r>
            <a:r>
              <a:rPr sz="2600" spc="-9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600" spc="-114" dirty="0">
                <a:solidFill>
                  <a:srgbClr val="3C3C3C"/>
                </a:solidFill>
                <a:latin typeface="Trebuchet MS"/>
                <a:cs typeface="Trebuchet MS"/>
              </a:rPr>
              <a:t>strains</a:t>
            </a:r>
            <a:r>
              <a:rPr sz="2600" spc="-5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600" spc="-135" dirty="0">
                <a:solidFill>
                  <a:srgbClr val="3C3C3C"/>
                </a:solidFill>
                <a:latin typeface="Trebuchet MS"/>
                <a:cs typeface="Trebuchet MS"/>
              </a:rPr>
              <a:t>of</a:t>
            </a:r>
            <a:r>
              <a:rPr sz="2600" spc="-4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600" i="1" spc="-254" dirty="0">
                <a:solidFill>
                  <a:srgbClr val="3C3C3C"/>
                </a:solidFill>
                <a:latin typeface="Trebuchet MS"/>
                <a:cs typeface="Trebuchet MS"/>
              </a:rPr>
              <a:t>E.</a:t>
            </a:r>
            <a:r>
              <a:rPr sz="2600" i="1" spc="-31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600" i="1" spc="-275" dirty="0">
                <a:solidFill>
                  <a:srgbClr val="3C3C3C"/>
                </a:solidFill>
                <a:latin typeface="Trebuchet MS"/>
                <a:cs typeface="Trebuchet MS"/>
              </a:rPr>
              <a:t>coli </a:t>
            </a:r>
            <a:r>
              <a:rPr sz="2600" i="1" spc="-77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600" spc="-195" dirty="0">
                <a:solidFill>
                  <a:srgbClr val="3C3C3C"/>
                </a:solidFill>
                <a:latin typeface="Trebuchet MS"/>
                <a:cs typeface="Trebuchet MS"/>
              </a:rPr>
              <a:t>h</a:t>
            </a:r>
            <a:r>
              <a:rPr sz="2600" spc="-275" dirty="0">
                <a:solidFill>
                  <a:srgbClr val="3C3C3C"/>
                </a:solidFill>
                <a:latin typeface="Trebuchet MS"/>
                <a:cs typeface="Trebuchet MS"/>
              </a:rPr>
              <a:t>a</a:t>
            </a:r>
            <a:r>
              <a:rPr sz="2600" spc="-185" dirty="0">
                <a:solidFill>
                  <a:srgbClr val="3C3C3C"/>
                </a:solidFill>
                <a:latin typeface="Trebuchet MS"/>
                <a:cs typeface="Trebuchet MS"/>
              </a:rPr>
              <a:t>v</a:t>
            </a:r>
            <a:r>
              <a:rPr sz="2600" spc="-175" dirty="0">
                <a:solidFill>
                  <a:srgbClr val="3C3C3C"/>
                </a:solidFill>
                <a:latin typeface="Trebuchet MS"/>
                <a:cs typeface="Trebuchet MS"/>
              </a:rPr>
              <a:t>e</a:t>
            </a:r>
            <a:r>
              <a:rPr sz="2600" spc="-7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600" spc="-125" dirty="0">
                <a:solidFill>
                  <a:srgbClr val="3C3C3C"/>
                </a:solidFill>
                <a:latin typeface="Trebuchet MS"/>
                <a:cs typeface="Trebuchet MS"/>
              </a:rPr>
              <a:t>P</a:t>
            </a:r>
            <a:r>
              <a:rPr sz="2600" spc="-6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600" spc="-170" dirty="0">
                <a:solidFill>
                  <a:srgbClr val="3C3C3C"/>
                </a:solidFill>
                <a:latin typeface="Trebuchet MS"/>
                <a:cs typeface="Trebuchet MS"/>
              </a:rPr>
              <a:t>fimbr</a:t>
            </a:r>
            <a:r>
              <a:rPr sz="2600" spc="-95" dirty="0">
                <a:solidFill>
                  <a:srgbClr val="3C3C3C"/>
                </a:solidFill>
                <a:latin typeface="Trebuchet MS"/>
                <a:cs typeface="Trebuchet MS"/>
              </a:rPr>
              <a:t>i</a:t>
            </a:r>
            <a:r>
              <a:rPr sz="2600" spc="-210" dirty="0">
                <a:solidFill>
                  <a:srgbClr val="3C3C3C"/>
                </a:solidFill>
                <a:latin typeface="Trebuchet MS"/>
                <a:cs typeface="Trebuchet MS"/>
              </a:rPr>
              <a:t>a</a:t>
            </a:r>
            <a:r>
              <a:rPr sz="2600" spc="-170" dirty="0">
                <a:solidFill>
                  <a:srgbClr val="3C3C3C"/>
                </a:solidFill>
                <a:latin typeface="Trebuchet MS"/>
                <a:cs typeface="Trebuchet MS"/>
              </a:rPr>
              <a:t>e</a:t>
            </a:r>
            <a:r>
              <a:rPr sz="2600" spc="-385" dirty="0">
                <a:solidFill>
                  <a:srgbClr val="3C3C3C"/>
                </a:solidFill>
                <a:latin typeface="Trebuchet MS"/>
                <a:cs typeface="Trebuchet MS"/>
              </a:rPr>
              <a:t>,</a:t>
            </a:r>
            <a:r>
              <a:rPr sz="2600" spc="-32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600" spc="-114" dirty="0">
                <a:solidFill>
                  <a:srgbClr val="3C3C3C"/>
                </a:solidFill>
                <a:latin typeface="Trebuchet MS"/>
                <a:cs typeface="Trebuchet MS"/>
              </a:rPr>
              <a:t>compa</a:t>
            </a:r>
            <a:r>
              <a:rPr sz="2600" spc="-120" dirty="0">
                <a:solidFill>
                  <a:srgbClr val="3C3C3C"/>
                </a:solidFill>
                <a:latin typeface="Trebuchet MS"/>
                <a:cs typeface="Trebuchet MS"/>
              </a:rPr>
              <a:t>r</a:t>
            </a:r>
            <a:r>
              <a:rPr sz="2600" spc="-150" dirty="0">
                <a:solidFill>
                  <a:srgbClr val="3C3C3C"/>
                </a:solidFill>
                <a:latin typeface="Trebuchet MS"/>
                <a:cs typeface="Trebuchet MS"/>
              </a:rPr>
              <a:t>ed</a:t>
            </a:r>
            <a:r>
              <a:rPr sz="2600" spc="-10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600" spc="-130" dirty="0">
                <a:solidFill>
                  <a:srgbClr val="3C3C3C"/>
                </a:solidFill>
                <a:latin typeface="Trebuchet MS"/>
                <a:cs typeface="Trebuchet MS"/>
              </a:rPr>
              <a:t>wit</a:t>
            </a:r>
            <a:r>
              <a:rPr sz="2600" spc="-145" dirty="0">
                <a:solidFill>
                  <a:srgbClr val="3C3C3C"/>
                </a:solidFill>
                <a:latin typeface="Trebuchet MS"/>
                <a:cs typeface="Trebuchet MS"/>
              </a:rPr>
              <a:t>h</a:t>
            </a:r>
            <a:r>
              <a:rPr sz="2600" spc="-5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600" spc="-65" dirty="0">
                <a:solidFill>
                  <a:srgbClr val="3C3C3C"/>
                </a:solidFill>
                <a:latin typeface="Trebuchet MS"/>
                <a:cs typeface="Trebuchet MS"/>
              </a:rPr>
              <a:t>1</a:t>
            </a:r>
            <a:r>
              <a:rPr sz="2600" spc="-40" dirty="0">
                <a:solidFill>
                  <a:srgbClr val="3C3C3C"/>
                </a:solidFill>
                <a:latin typeface="Trebuchet MS"/>
                <a:cs typeface="Trebuchet MS"/>
              </a:rPr>
              <a:t>9</a:t>
            </a:r>
            <a:r>
              <a:rPr sz="2600" spc="350" dirty="0">
                <a:solidFill>
                  <a:srgbClr val="3C3C3C"/>
                </a:solidFill>
                <a:latin typeface="Trebuchet MS"/>
                <a:cs typeface="Trebuchet MS"/>
              </a:rPr>
              <a:t>–</a:t>
            </a:r>
            <a:r>
              <a:rPr sz="2600" spc="25" dirty="0">
                <a:solidFill>
                  <a:srgbClr val="3C3C3C"/>
                </a:solidFill>
                <a:latin typeface="Trebuchet MS"/>
                <a:cs typeface="Trebuchet MS"/>
              </a:rPr>
              <a:t>23%</a:t>
            </a:r>
            <a:r>
              <a:rPr sz="2600" spc="-8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600" spc="-135" dirty="0">
                <a:solidFill>
                  <a:srgbClr val="3C3C3C"/>
                </a:solidFill>
                <a:latin typeface="Trebuchet MS"/>
                <a:cs typeface="Trebuchet MS"/>
              </a:rPr>
              <a:t>of</a:t>
            </a:r>
            <a:r>
              <a:rPr sz="2600" spc="-6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600" spc="-155" dirty="0">
                <a:solidFill>
                  <a:srgbClr val="3C3C3C"/>
                </a:solidFill>
                <a:latin typeface="Trebuchet MS"/>
                <a:cs typeface="Trebuchet MS"/>
              </a:rPr>
              <a:t>the</a:t>
            </a:r>
            <a:r>
              <a:rPr sz="2600" spc="-6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600" spc="-125" dirty="0">
                <a:solidFill>
                  <a:srgbClr val="3C3C3C"/>
                </a:solidFill>
                <a:latin typeface="Trebuchet MS"/>
                <a:cs typeface="Trebuchet MS"/>
              </a:rPr>
              <a:t>cy</a:t>
            </a:r>
            <a:r>
              <a:rPr sz="2600" spc="-114" dirty="0">
                <a:solidFill>
                  <a:srgbClr val="3C3C3C"/>
                </a:solidFill>
                <a:latin typeface="Trebuchet MS"/>
                <a:cs typeface="Trebuchet MS"/>
              </a:rPr>
              <a:t>s</a:t>
            </a:r>
            <a:r>
              <a:rPr sz="2600" spc="-140" dirty="0">
                <a:solidFill>
                  <a:srgbClr val="3C3C3C"/>
                </a:solidFill>
                <a:latin typeface="Trebuchet MS"/>
                <a:cs typeface="Trebuchet MS"/>
              </a:rPr>
              <a:t>titis  </a:t>
            </a:r>
            <a:r>
              <a:rPr sz="2600" spc="-114" dirty="0">
                <a:solidFill>
                  <a:srgbClr val="3C3C3C"/>
                </a:solidFill>
                <a:latin typeface="Trebuchet MS"/>
                <a:cs typeface="Trebuchet MS"/>
              </a:rPr>
              <a:t>strains</a:t>
            </a:r>
            <a:r>
              <a:rPr sz="2600" spc="-8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600" spc="-385" dirty="0">
                <a:solidFill>
                  <a:srgbClr val="3C3C3C"/>
                </a:solidFill>
                <a:latin typeface="Trebuchet MS"/>
                <a:cs typeface="Trebuchet MS"/>
              </a:rPr>
              <a:t>.</a:t>
            </a:r>
            <a:endParaRPr sz="260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48055" y="600455"/>
            <a:ext cx="8239125" cy="1259205"/>
          </a:xfrm>
          <a:prstGeom prst="rect">
            <a:avLst/>
          </a:prstGeom>
          <a:solidFill>
            <a:srgbClr val="4D1334"/>
          </a:solidFill>
        </p:spPr>
        <p:txBody>
          <a:bodyPr vert="horz" wrap="square" lIns="0" tIns="444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35"/>
              </a:spcBef>
            </a:pPr>
            <a:endParaRPr sz="4650">
              <a:latin typeface="Times New Roman"/>
              <a:cs typeface="Times New Roman"/>
            </a:endParaRPr>
          </a:p>
          <a:p>
            <a:pPr marL="224154">
              <a:lnSpc>
                <a:spcPct val="100000"/>
              </a:lnSpc>
            </a:pPr>
            <a:r>
              <a:rPr spc="45" dirty="0"/>
              <a:t>UTI</a:t>
            </a:r>
            <a:r>
              <a:rPr spc="-90" dirty="0"/>
              <a:t> </a:t>
            </a:r>
            <a:r>
              <a:rPr spc="-30" dirty="0"/>
              <a:t>:THE</a:t>
            </a:r>
            <a:r>
              <a:rPr spc="-90" dirty="0"/>
              <a:t> </a:t>
            </a:r>
            <a:r>
              <a:rPr spc="30" dirty="0"/>
              <a:t>RISK</a:t>
            </a:r>
            <a:r>
              <a:rPr spc="-90" dirty="0"/>
              <a:t> </a:t>
            </a:r>
            <a:r>
              <a:rPr spc="-275" dirty="0"/>
              <a:t>!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59993" y="2732913"/>
            <a:ext cx="7821930" cy="1891664"/>
          </a:xfrm>
          <a:prstGeom prst="rect">
            <a:avLst/>
          </a:prstGeom>
        </p:spPr>
        <p:txBody>
          <a:bodyPr vert="horz" wrap="square" lIns="0" tIns="673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30"/>
              </a:spcBef>
            </a:pPr>
            <a:r>
              <a:rPr sz="1800" spc="-55" dirty="0">
                <a:solidFill>
                  <a:srgbClr val="3C3C3C"/>
                </a:solidFill>
                <a:latin typeface="Trebuchet MS"/>
                <a:cs typeface="Trebuchet MS"/>
              </a:rPr>
              <a:t>The</a:t>
            </a:r>
            <a:r>
              <a:rPr sz="1800" spc="-5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800" spc="-105" dirty="0">
                <a:solidFill>
                  <a:srgbClr val="3C3C3C"/>
                </a:solidFill>
                <a:latin typeface="Trebuchet MS"/>
                <a:cs typeface="Trebuchet MS"/>
              </a:rPr>
              <a:t>in</a:t>
            </a:r>
            <a:r>
              <a:rPr sz="1800" spc="-114" dirty="0">
                <a:solidFill>
                  <a:srgbClr val="3C3C3C"/>
                </a:solidFill>
                <a:latin typeface="Trebuchet MS"/>
                <a:cs typeface="Trebuchet MS"/>
              </a:rPr>
              <a:t>c</a:t>
            </a:r>
            <a:r>
              <a:rPr sz="1800" spc="-110" dirty="0">
                <a:solidFill>
                  <a:srgbClr val="3C3C3C"/>
                </a:solidFill>
                <a:latin typeface="Trebuchet MS"/>
                <a:cs typeface="Trebuchet MS"/>
              </a:rPr>
              <a:t>idenc</a:t>
            </a:r>
            <a:r>
              <a:rPr sz="1800" spc="-120" dirty="0">
                <a:solidFill>
                  <a:srgbClr val="3C3C3C"/>
                </a:solidFill>
                <a:latin typeface="Trebuchet MS"/>
                <a:cs typeface="Trebuchet MS"/>
              </a:rPr>
              <a:t>e</a:t>
            </a:r>
            <a:r>
              <a:rPr sz="1800" spc="-4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800" spc="-95" dirty="0">
                <a:solidFill>
                  <a:srgbClr val="3C3C3C"/>
                </a:solidFill>
                <a:latin typeface="Trebuchet MS"/>
                <a:cs typeface="Trebuchet MS"/>
              </a:rPr>
              <a:t>of</a:t>
            </a:r>
            <a:r>
              <a:rPr sz="1800" spc="-5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800" spc="40" dirty="0">
                <a:solidFill>
                  <a:srgbClr val="3C3C3C"/>
                </a:solidFill>
                <a:latin typeface="Trebuchet MS"/>
                <a:cs typeface="Trebuchet MS"/>
              </a:rPr>
              <a:t>UT</a:t>
            </a:r>
            <a:r>
              <a:rPr sz="1800" spc="20" dirty="0">
                <a:solidFill>
                  <a:srgbClr val="3C3C3C"/>
                </a:solidFill>
                <a:latin typeface="Trebuchet MS"/>
                <a:cs typeface="Trebuchet MS"/>
              </a:rPr>
              <a:t>I</a:t>
            </a:r>
            <a:r>
              <a:rPr sz="1800" spc="-40" dirty="0">
                <a:solidFill>
                  <a:srgbClr val="3C3C3C"/>
                </a:solidFill>
                <a:latin typeface="Trebuchet MS"/>
                <a:cs typeface="Trebuchet MS"/>
              </a:rPr>
              <a:t>s</a:t>
            </a:r>
            <a:r>
              <a:rPr sz="1800" spc="-6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800" spc="-90" dirty="0">
                <a:solidFill>
                  <a:srgbClr val="3C3C3C"/>
                </a:solidFill>
                <a:latin typeface="Trebuchet MS"/>
                <a:cs typeface="Trebuchet MS"/>
              </a:rPr>
              <a:t>varies</a:t>
            </a:r>
            <a:r>
              <a:rPr sz="1800" spc="-4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800" spc="-105" dirty="0">
                <a:solidFill>
                  <a:srgbClr val="3C3C3C"/>
                </a:solidFill>
                <a:latin typeface="Trebuchet MS"/>
                <a:cs typeface="Trebuchet MS"/>
              </a:rPr>
              <a:t>based</a:t>
            </a:r>
            <a:r>
              <a:rPr sz="1800" spc="-7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800" spc="-30" dirty="0">
                <a:solidFill>
                  <a:srgbClr val="3C3C3C"/>
                </a:solidFill>
                <a:latin typeface="Trebuchet MS"/>
                <a:cs typeface="Trebuchet MS"/>
              </a:rPr>
              <a:t>on</a:t>
            </a:r>
            <a:r>
              <a:rPr sz="1800" spc="-5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800" spc="-145" dirty="0">
                <a:solidFill>
                  <a:srgbClr val="3C3C3C"/>
                </a:solidFill>
                <a:latin typeface="Trebuchet MS"/>
                <a:cs typeface="Trebuchet MS"/>
              </a:rPr>
              <a:t>age</a:t>
            </a:r>
            <a:r>
              <a:rPr sz="1800" spc="-5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800" spc="-120" dirty="0">
                <a:solidFill>
                  <a:srgbClr val="3C3C3C"/>
                </a:solidFill>
                <a:latin typeface="Trebuchet MS"/>
                <a:cs typeface="Trebuchet MS"/>
              </a:rPr>
              <a:t>and</a:t>
            </a:r>
            <a:r>
              <a:rPr sz="1800" spc="-6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800" spc="-55" dirty="0">
                <a:solidFill>
                  <a:srgbClr val="3C3C3C"/>
                </a:solidFill>
                <a:latin typeface="Trebuchet MS"/>
                <a:cs typeface="Trebuchet MS"/>
              </a:rPr>
              <a:t>sex</a:t>
            </a:r>
            <a:endParaRPr sz="1800">
              <a:latin typeface="Trebuchet MS"/>
              <a:cs typeface="Trebuchet MS"/>
            </a:endParaRPr>
          </a:p>
          <a:p>
            <a:pPr marL="287020" indent="-274320">
              <a:lnSpc>
                <a:spcPct val="100000"/>
              </a:lnSpc>
              <a:spcBef>
                <a:spcPts val="430"/>
              </a:spcBef>
              <a:buClr>
                <a:srgbClr val="903062"/>
              </a:buClr>
              <a:buSzPct val="91666"/>
              <a:buFont typeface="Segoe UI Symbol"/>
              <a:buChar char="⚫"/>
              <a:tabLst>
                <a:tab pos="286385" algn="l"/>
                <a:tab pos="287020" algn="l"/>
              </a:tabLst>
            </a:pPr>
            <a:r>
              <a:rPr sz="1800" spc="-55" dirty="0">
                <a:solidFill>
                  <a:srgbClr val="3C3C3C"/>
                </a:solidFill>
                <a:latin typeface="Trebuchet MS"/>
                <a:cs typeface="Trebuchet MS"/>
              </a:rPr>
              <a:t>Sex</a:t>
            </a:r>
            <a:r>
              <a:rPr sz="1800" spc="-4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800" spc="-114" dirty="0">
                <a:solidFill>
                  <a:srgbClr val="3C3C3C"/>
                </a:solidFill>
                <a:latin typeface="Trebuchet MS"/>
                <a:cs typeface="Trebuchet MS"/>
              </a:rPr>
              <a:t>:The</a:t>
            </a:r>
            <a:r>
              <a:rPr sz="1800" spc="-3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800" spc="-114" dirty="0">
                <a:solidFill>
                  <a:srgbClr val="3C3C3C"/>
                </a:solidFill>
                <a:latin typeface="Trebuchet MS"/>
                <a:cs typeface="Trebuchet MS"/>
              </a:rPr>
              <a:t>prevalence</a:t>
            </a:r>
            <a:r>
              <a:rPr sz="1800" spc="-5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800" spc="-95" dirty="0">
                <a:solidFill>
                  <a:srgbClr val="3C3C3C"/>
                </a:solidFill>
                <a:latin typeface="Trebuchet MS"/>
                <a:cs typeface="Trebuchet MS"/>
              </a:rPr>
              <a:t>of</a:t>
            </a:r>
            <a:r>
              <a:rPr sz="1800" spc="-4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800" spc="30" dirty="0">
                <a:solidFill>
                  <a:srgbClr val="3C3C3C"/>
                </a:solidFill>
                <a:latin typeface="Trebuchet MS"/>
                <a:cs typeface="Trebuchet MS"/>
              </a:rPr>
              <a:t>UTI</a:t>
            </a:r>
            <a:r>
              <a:rPr sz="1800" spc="-3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800" spc="-100" dirty="0">
                <a:solidFill>
                  <a:srgbClr val="3C3C3C"/>
                </a:solidFill>
                <a:latin typeface="Trebuchet MS"/>
                <a:cs typeface="Trebuchet MS"/>
              </a:rPr>
              <a:t>among</a:t>
            </a:r>
            <a:r>
              <a:rPr sz="1800" spc="-6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800" spc="-120" dirty="0">
                <a:solidFill>
                  <a:srgbClr val="3C3C3C"/>
                </a:solidFill>
                <a:latin typeface="Trebuchet MS"/>
                <a:cs typeface="Trebuchet MS"/>
              </a:rPr>
              <a:t>febrile</a:t>
            </a:r>
            <a:r>
              <a:rPr sz="1800" spc="-4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800" spc="-135" dirty="0">
                <a:solidFill>
                  <a:srgbClr val="3C3C3C"/>
                </a:solidFill>
                <a:latin typeface="Trebuchet MS"/>
                <a:cs typeface="Trebuchet MS"/>
              </a:rPr>
              <a:t>infant</a:t>
            </a:r>
            <a:r>
              <a:rPr sz="1800" spc="-4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800" spc="-85" dirty="0">
                <a:solidFill>
                  <a:srgbClr val="3C3C3C"/>
                </a:solidFill>
                <a:latin typeface="Trebuchet MS"/>
                <a:cs typeface="Trebuchet MS"/>
              </a:rPr>
              <a:t>girls</a:t>
            </a:r>
            <a:r>
              <a:rPr sz="1800" spc="-4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800" spc="-75" dirty="0">
                <a:solidFill>
                  <a:srgbClr val="3C3C3C"/>
                </a:solidFill>
                <a:latin typeface="Trebuchet MS"/>
                <a:cs typeface="Trebuchet MS"/>
              </a:rPr>
              <a:t>is</a:t>
            </a:r>
            <a:r>
              <a:rPr sz="1800" spc="-4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800" spc="-60" dirty="0">
                <a:solidFill>
                  <a:srgbClr val="3C3C3C"/>
                </a:solidFill>
                <a:latin typeface="Trebuchet MS"/>
                <a:cs typeface="Trebuchet MS"/>
              </a:rPr>
              <a:t>more</a:t>
            </a:r>
            <a:r>
              <a:rPr sz="1800" spc="-4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800" spc="-114" dirty="0">
                <a:solidFill>
                  <a:srgbClr val="3C3C3C"/>
                </a:solidFill>
                <a:latin typeface="Trebuchet MS"/>
                <a:cs typeface="Trebuchet MS"/>
              </a:rPr>
              <a:t>than</a:t>
            </a:r>
            <a:r>
              <a:rPr sz="1800" spc="-5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800" spc="-100" dirty="0">
                <a:solidFill>
                  <a:srgbClr val="3C3C3C"/>
                </a:solidFill>
                <a:latin typeface="Trebuchet MS"/>
                <a:cs typeface="Trebuchet MS"/>
              </a:rPr>
              <a:t>twice</a:t>
            </a:r>
            <a:r>
              <a:rPr sz="1800" spc="-3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800" spc="-125" dirty="0">
                <a:solidFill>
                  <a:srgbClr val="3C3C3C"/>
                </a:solidFill>
                <a:latin typeface="Trebuchet MS"/>
                <a:cs typeface="Trebuchet MS"/>
              </a:rPr>
              <a:t>that</a:t>
            </a:r>
            <a:endParaRPr sz="1800">
              <a:latin typeface="Trebuchet MS"/>
              <a:cs typeface="Trebuchet MS"/>
            </a:endParaRPr>
          </a:p>
          <a:p>
            <a:pPr marL="286385">
              <a:lnSpc>
                <a:spcPct val="100000"/>
              </a:lnSpc>
            </a:pPr>
            <a:r>
              <a:rPr sz="1800" spc="-95" dirty="0">
                <a:solidFill>
                  <a:srgbClr val="3C3C3C"/>
                </a:solidFill>
                <a:latin typeface="Trebuchet MS"/>
                <a:cs typeface="Trebuchet MS"/>
              </a:rPr>
              <a:t>among</a:t>
            </a:r>
            <a:r>
              <a:rPr sz="1800" spc="-6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800" spc="-225" dirty="0">
                <a:solidFill>
                  <a:srgbClr val="3C3C3C"/>
                </a:solidFill>
                <a:latin typeface="Trebuchet MS"/>
                <a:cs typeface="Trebuchet MS"/>
              </a:rPr>
              <a:t>f</a:t>
            </a:r>
            <a:r>
              <a:rPr sz="1800" spc="-80" dirty="0">
                <a:solidFill>
                  <a:srgbClr val="3C3C3C"/>
                </a:solidFill>
                <a:latin typeface="Trebuchet MS"/>
                <a:cs typeface="Trebuchet MS"/>
              </a:rPr>
              <a:t>eb</a:t>
            </a:r>
            <a:r>
              <a:rPr sz="1800" spc="-65" dirty="0">
                <a:solidFill>
                  <a:srgbClr val="3C3C3C"/>
                </a:solidFill>
                <a:latin typeface="Trebuchet MS"/>
                <a:cs typeface="Trebuchet MS"/>
              </a:rPr>
              <a:t>r</a:t>
            </a:r>
            <a:r>
              <a:rPr sz="1800" spc="-105" dirty="0">
                <a:solidFill>
                  <a:srgbClr val="3C3C3C"/>
                </a:solidFill>
                <a:latin typeface="Trebuchet MS"/>
                <a:cs typeface="Trebuchet MS"/>
              </a:rPr>
              <a:t>il</a:t>
            </a:r>
            <a:r>
              <a:rPr sz="1800" spc="-185" dirty="0">
                <a:solidFill>
                  <a:srgbClr val="3C3C3C"/>
                </a:solidFill>
                <a:latin typeface="Trebuchet MS"/>
                <a:cs typeface="Trebuchet MS"/>
              </a:rPr>
              <a:t>e</a:t>
            </a:r>
            <a:r>
              <a:rPr sz="1800" spc="-5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800" spc="-150" dirty="0">
                <a:solidFill>
                  <a:srgbClr val="3C3C3C"/>
                </a:solidFill>
                <a:latin typeface="Trebuchet MS"/>
                <a:cs typeface="Trebuchet MS"/>
              </a:rPr>
              <a:t>in</a:t>
            </a:r>
            <a:r>
              <a:rPr sz="1800" spc="-130" dirty="0">
                <a:solidFill>
                  <a:srgbClr val="3C3C3C"/>
                </a:solidFill>
                <a:latin typeface="Trebuchet MS"/>
                <a:cs typeface="Trebuchet MS"/>
              </a:rPr>
              <a:t>f</a:t>
            </a:r>
            <a:r>
              <a:rPr sz="1800" spc="-125" dirty="0">
                <a:solidFill>
                  <a:srgbClr val="3C3C3C"/>
                </a:solidFill>
                <a:latin typeface="Trebuchet MS"/>
                <a:cs typeface="Trebuchet MS"/>
              </a:rPr>
              <a:t>ant</a:t>
            </a:r>
            <a:r>
              <a:rPr sz="1800" spc="-5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800" spc="-40" dirty="0">
                <a:solidFill>
                  <a:srgbClr val="3C3C3C"/>
                </a:solidFill>
                <a:latin typeface="Trebuchet MS"/>
                <a:cs typeface="Trebuchet MS"/>
              </a:rPr>
              <a:t>b</a:t>
            </a:r>
            <a:r>
              <a:rPr sz="1800" spc="-80" dirty="0">
                <a:solidFill>
                  <a:srgbClr val="3C3C3C"/>
                </a:solidFill>
                <a:latin typeface="Trebuchet MS"/>
                <a:cs typeface="Trebuchet MS"/>
              </a:rPr>
              <a:t>o</a:t>
            </a:r>
            <a:r>
              <a:rPr sz="1800" spc="-70" dirty="0">
                <a:solidFill>
                  <a:srgbClr val="3C3C3C"/>
                </a:solidFill>
                <a:latin typeface="Trebuchet MS"/>
                <a:cs typeface="Trebuchet MS"/>
              </a:rPr>
              <a:t>ys</a:t>
            </a:r>
            <a:endParaRPr sz="1800">
              <a:latin typeface="Trebuchet MS"/>
              <a:cs typeface="Trebuchet MS"/>
            </a:endParaRPr>
          </a:p>
          <a:p>
            <a:pPr marL="287020" indent="-274320">
              <a:lnSpc>
                <a:spcPct val="100000"/>
              </a:lnSpc>
              <a:spcBef>
                <a:spcPts val="434"/>
              </a:spcBef>
              <a:buClr>
                <a:srgbClr val="903062"/>
              </a:buClr>
              <a:buSzPct val="91666"/>
              <a:buFont typeface="Segoe UI Symbol"/>
              <a:buChar char="⚫"/>
              <a:tabLst>
                <a:tab pos="286385" algn="l"/>
                <a:tab pos="287020" algn="l"/>
              </a:tabLst>
            </a:pPr>
            <a:r>
              <a:rPr sz="1800" spc="-40" dirty="0">
                <a:solidFill>
                  <a:srgbClr val="3C3C3C"/>
                </a:solidFill>
                <a:latin typeface="Trebuchet MS"/>
                <a:cs typeface="Trebuchet MS"/>
              </a:rPr>
              <a:t>Unci</a:t>
            </a:r>
            <a:r>
              <a:rPr sz="1800" spc="-90" dirty="0">
                <a:solidFill>
                  <a:srgbClr val="3C3C3C"/>
                </a:solidFill>
                <a:latin typeface="Trebuchet MS"/>
                <a:cs typeface="Trebuchet MS"/>
              </a:rPr>
              <a:t>r</a:t>
            </a:r>
            <a:r>
              <a:rPr sz="1800" spc="-85" dirty="0">
                <a:solidFill>
                  <a:srgbClr val="3C3C3C"/>
                </a:solidFill>
                <a:latin typeface="Trebuchet MS"/>
                <a:cs typeface="Trebuchet MS"/>
              </a:rPr>
              <a:t>cu</a:t>
            </a:r>
            <a:r>
              <a:rPr sz="1800" spc="-125" dirty="0">
                <a:solidFill>
                  <a:srgbClr val="3C3C3C"/>
                </a:solidFill>
                <a:latin typeface="Trebuchet MS"/>
                <a:cs typeface="Trebuchet MS"/>
              </a:rPr>
              <a:t>m</a:t>
            </a:r>
            <a:r>
              <a:rPr sz="1800" spc="-85" dirty="0">
                <a:solidFill>
                  <a:srgbClr val="3C3C3C"/>
                </a:solidFill>
                <a:latin typeface="Trebuchet MS"/>
                <a:cs typeface="Trebuchet MS"/>
              </a:rPr>
              <a:t>cis</a:t>
            </a:r>
            <a:r>
              <a:rPr sz="1800" spc="-105" dirty="0">
                <a:solidFill>
                  <a:srgbClr val="3C3C3C"/>
                </a:solidFill>
                <a:latin typeface="Trebuchet MS"/>
                <a:cs typeface="Trebuchet MS"/>
              </a:rPr>
              <a:t>ed</a:t>
            </a:r>
            <a:r>
              <a:rPr sz="1800" spc="-5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800" spc="-40" dirty="0">
                <a:solidFill>
                  <a:srgbClr val="3C3C3C"/>
                </a:solidFill>
                <a:latin typeface="Trebuchet MS"/>
                <a:cs typeface="Trebuchet MS"/>
              </a:rPr>
              <a:t>b</a:t>
            </a:r>
            <a:r>
              <a:rPr sz="1800" spc="-75" dirty="0">
                <a:solidFill>
                  <a:srgbClr val="3C3C3C"/>
                </a:solidFill>
                <a:latin typeface="Trebuchet MS"/>
                <a:cs typeface="Trebuchet MS"/>
              </a:rPr>
              <a:t>o</a:t>
            </a:r>
            <a:r>
              <a:rPr sz="1800" spc="-70" dirty="0">
                <a:solidFill>
                  <a:srgbClr val="3C3C3C"/>
                </a:solidFill>
                <a:latin typeface="Trebuchet MS"/>
                <a:cs typeface="Trebuchet MS"/>
              </a:rPr>
              <a:t>ys</a:t>
            </a:r>
            <a:r>
              <a:rPr sz="1800" spc="-6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800" spc="-70" dirty="0">
                <a:solidFill>
                  <a:srgbClr val="3C3C3C"/>
                </a:solidFill>
                <a:latin typeface="Trebuchet MS"/>
                <a:cs typeface="Trebuchet MS"/>
              </a:rPr>
              <a:t>i</a:t>
            </a:r>
            <a:r>
              <a:rPr sz="1800" spc="-95" dirty="0">
                <a:solidFill>
                  <a:srgbClr val="3C3C3C"/>
                </a:solidFill>
                <a:latin typeface="Trebuchet MS"/>
                <a:cs typeface="Trebuchet MS"/>
              </a:rPr>
              <a:t>s</a:t>
            </a:r>
            <a:r>
              <a:rPr sz="1800" spc="-45" dirty="0">
                <a:solidFill>
                  <a:srgbClr val="3C3C3C"/>
                </a:solidFill>
                <a:latin typeface="Trebuchet MS"/>
                <a:cs typeface="Trebuchet MS"/>
              </a:rPr>
              <a:t> 4</a:t>
            </a:r>
            <a:r>
              <a:rPr sz="1800" spc="-3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800" spc="-90" dirty="0">
                <a:solidFill>
                  <a:srgbClr val="3C3C3C"/>
                </a:solidFill>
                <a:latin typeface="Trebuchet MS"/>
                <a:cs typeface="Trebuchet MS"/>
              </a:rPr>
              <a:t>-</a:t>
            </a:r>
            <a:r>
              <a:rPr sz="1800" spc="-45" dirty="0">
                <a:solidFill>
                  <a:srgbClr val="3C3C3C"/>
                </a:solidFill>
                <a:latin typeface="Trebuchet MS"/>
                <a:cs typeface="Trebuchet MS"/>
              </a:rPr>
              <a:t>20 </a:t>
            </a:r>
            <a:r>
              <a:rPr sz="1800" spc="-120" dirty="0">
                <a:solidFill>
                  <a:srgbClr val="3C3C3C"/>
                </a:solidFill>
                <a:latin typeface="Trebuchet MS"/>
                <a:cs typeface="Trebuchet MS"/>
              </a:rPr>
              <a:t>ti</a:t>
            </a:r>
            <a:r>
              <a:rPr sz="1800" spc="-114" dirty="0">
                <a:solidFill>
                  <a:srgbClr val="3C3C3C"/>
                </a:solidFill>
                <a:latin typeface="Trebuchet MS"/>
                <a:cs typeface="Trebuchet MS"/>
              </a:rPr>
              <a:t>me</a:t>
            </a:r>
            <a:r>
              <a:rPr sz="1800" spc="-40" dirty="0">
                <a:solidFill>
                  <a:srgbClr val="3C3C3C"/>
                </a:solidFill>
                <a:latin typeface="Trebuchet MS"/>
                <a:cs typeface="Trebuchet MS"/>
              </a:rPr>
              <a:t>s</a:t>
            </a:r>
            <a:r>
              <a:rPr sz="1800" spc="-5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800" spc="-90" dirty="0">
                <a:solidFill>
                  <a:srgbClr val="3C3C3C"/>
                </a:solidFill>
                <a:latin typeface="Trebuchet MS"/>
                <a:cs typeface="Trebuchet MS"/>
              </a:rPr>
              <a:t>higher</a:t>
            </a:r>
            <a:endParaRPr sz="1800">
              <a:latin typeface="Trebuchet MS"/>
              <a:cs typeface="Trebuchet MS"/>
            </a:endParaRPr>
          </a:p>
          <a:p>
            <a:pPr marL="286385" marR="5080" indent="-274320">
              <a:lnSpc>
                <a:spcPct val="100000"/>
              </a:lnSpc>
              <a:spcBef>
                <a:spcPts val="434"/>
              </a:spcBef>
              <a:buClr>
                <a:srgbClr val="903062"/>
              </a:buClr>
              <a:buSzPct val="91666"/>
              <a:buFont typeface="Segoe UI Symbol"/>
              <a:buChar char="⚫"/>
              <a:tabLst>
                <a:tab pos="286385" algn="l"/>
                <a:tab pos="287020" algn="l"/>
              </a:tabLst>
            </a:pPr>
            <a:r>
              <a:rPr sz="1800" b="1" spc="-10" dirty="0">
                <a:solidFill>
                  <a:srgbClr val="3C3C3C"/>
                </a:solidFill>
                <a:latin typeface="Trebuchet MS"/>
                <a:cs typeface="Trebuchet MS"/>
              </a:rPr>
              <a:t>first-time</a:t>
            </a:r>
            <a:r>
              <a:rPr sz="1800" b="1" spc="-7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800" b="1" spc="25" dirty="0">
                <a:solidFill>
                  <a:srgbClr val="3C3C3C"/>
                </a:solidFill>
                <a:latin typeface="Trebuchet MS"/>
                <a:cs typeface="Trebuchet MS"/>
              </a:rPr>
              <a:t>symptomatic</a:t>
            </a:r>
            <a:r>
              <a:rPr sz="1800" b="1" spc="-6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800" spc="30" dirty="0">
                <a:solidFill>
                  <a:srgbClr val="3C3C3C"/>
                </a:solidFill>
                <a:latin typeface="Trebuchet MS"/>
                <a:cs typeface="Trebuchet MS"/>
              </a:rPr>
              <a:t>UTI</a:t>
            </a:r>
            <a:r>
              <a:rPr sz="1800" spc="-4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800" spc="-110" dirty="0">
                <a:solidFill>
                  <a:srgbClr val="3C3C3C"/>
                </a:solidFill>
                <a:latin typeface="Trebuchet MS"/>
                <a:cs typeface="Trebuchet MS"/>
              </a:rPr>
              <a:t>are</a:t>
            </a:r>
            <a:r>
              <a:rPr sz="1800" spc="-3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800" spc="-100" dirty="0">
                <a:solidFill>
                  <a:srgbClr val="3C3C3C"/>
                </a:solidFill>
                <a:latin typeface="Trebuchet MS"/>
                <a:cs typeface="Trebuchet MS"/>
              </a:rPr>
              <a:t>highest</a:t>
            </a:r>
            <a:r>
              <a:rPr sz="1800" spc="-5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800" spc="-105" dirty="0">
                <a:solidFill>
                  <a:srgbClr val="3C3C3C"/>
                </a:solidFill>
                <a:latin typeface="Trebuchet MS"/>
                <a:cs typeface="Trebuchet MS"/>
              </a:rPr>
              <a:t>in</a:t>
            </a:r>
            <a:r>
              <a:rPr sz="1800" spc="-3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800" spc="-65" dirty="0">
                <a:solidFill>
                  <a:srgbClr val="3C3C3C"/>
                </a:solidFill>
                <a:latin typeface="Trebuchet MS"/>
                <a:cs typeface="Trebuchet MS"/>
              </a:rPr>
              <a:t>boys </a:t>
            </a:r>
            <a:r>
              <a:rPr sz="1800" spc="-85" dirty="0">
                <a:solidFill>
                  <a:srgbClr val="3C3C3C"/>
                </a:solidFill>
                <a:latin typeface="Trebuchet MS"/>
                <a:cs typeface="Trebuchet MS"/>
              </a:rPr>
              <a:t>during</a:t>
            </a:r>
            <a:r>
              <a:rPr sz="1800" spc="-4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800" spc="-110" dirty="0">
                <a:solidFill>
                  <a:srgbClr val="3C3C3C"/>
                </a:solidFill>
                <a:latin typeface="Trebuchet MS"/>
                <a:cs typeface="Trebuchet MS"/>
              </a:rPr>
              <a:t>the</a:t>
            </a:r>
            <a:r>
              <a:rPr sz="1800" spc="-3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800" spc="-100" dirty="0">
                <a:solidFill>
                  <a:srgbClr val="3C3C3C"/>
                </a:solidFill>
                <a:latin typeface="Trebuchet MS"/>
                <a:cs typeface="Trebuchet MS"/>
              </a:rPr>
              <a:t>first</a:t>
            </a:r>
            <a:r>
              <a:rPr sz="1800" spc="-5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800" spc="-105" dirty="0">
                <a:solidFill>
                  <a:srgbClr val="3C3C3C"/>
                </a:solidFill>
                <a:latin typeface="Trebuchet MS"/>
                <a:cs typeface="Trebuchet MS"/>
              </a:rPr>
              <a:t>year</a:t>
            </a:r>
            <a:r>
              <a:rPr sz="1800" spc="-5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800" spc="-95" dirty="0">
                <a:solidFill>
                  <a:srgbClr val="3C3C3C"/>
                </a:solidFill>
                <a:latin typeface="Trebuchet MS"/>
                <a:cs typeface="Trebuchet MS"/>
              </a:rPr>
              <a:t>of</a:t>
            </a:r>
            <a:r>
              <a:rPr sz="1800" spc="-4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800" spc="-155" dirty="0">
                <a:solidFill>
                  <a:srgbClr val="3C3C3C"/>
                </a:solidFill>
                <a:latin typeface="Trebuchet MS"/>
                <a:cs typeface="Trebuchet MS"/>
              </a:rPr>
              <a:t>life</a:t>
            </a:r>
            <a:r>
              <a:rPr sz="1800" spc="-5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800" spc="-120" dirty="0">
                <a:solidFill>
                  <a:srgbClr val="3C3C3C"/>
                </a:solidFill>
                <a:latin typeface="Trebuchet MS"/>
                <a:cs typeface="Trebuchet MS"/>
              </a:rPr>
              <a:t>and </a:t>
            </a:r>
            <a:r>
              <a:rPr sz="1800" spc="-53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800" spc="-105" dirty="0">
                <a:solidFill>
                  <a:srgbClr val="3C3C3C"/>
                </a:solidFill>
                <a:latin typeface="Trebuchet MS"/>
                <a:cs typeface="Trebuchet MS"/>
              </a:rPr>
              <a:t>markedly</a:t>
            </a:r>
            <a:r>
              <a:rPr sz="1800" spc="-6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800" spc="-100" dirty="0">
                <a:solidFill>
                  <a:srgbClr val="3C3C3C"/>
                </a:solidFill>
                <a:latin typeface="Trebuchet MS"/>
                <a:cs typeface="Trebuchet MS"/>
              </a:rPr>
              <a:t>decrease</a:t>
            </a:r>
            <a:r>
              <a:rPr sz="1800" spc="-6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800" spc="-125" dirty="0">
                <a:solidFill>
                  <a:srgbClr val="3C3C3C"/>
                </a:solidFill>
                <a:latin typeface="Trebuchet MS"/>
                <a:cs typeface="Trebuchet MS"/>
              </a:rPr>
              <a:t>after</a:t>
            </a:r>
            <a:r>
              <a:rPr sz="1800" spc="-5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800" spc="-125" dirty="0">
                <a:solidFill>
                  <a:srgbClr val="3C3C3C"/>
                </a:solidFill>
                <a:latin typeface="Trebuchet MS"/>
                <a:cs typeface="Trebuchet MS"/>
              </a:rPr>
              <a:t>that</a:t>
            </a:r>
            <a:r>
              <a:rPr sz="1800" spc="-5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800" spc="-105" dirty="0">
                <a:solidFill>
                  <a:srgbClr val="3C3C3C"/>
                </a:solidFill>
                <a:latin typeface="Trebuchet MS"/>
                <a:cs typeface="Trebuchet MS"/>
              </a:rPr>
              <a:t>while</a:t>
            </a:r>
            <a:r>
              <a:rPr sz="1800" spc="-2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800" spc="-110" dirty="0">
                <a:solidFill>
                  <a:srgbClr val="3C3C3C"/>
                </a:solidFill>
                <a:latin typeface="Trebuchet MS"/>
                <a:cs typeface="Trebuchet MS"/>
              </a:rPr>
              <a:t>the</a:t>
            </a:r>
            <a:r>
              <a:rPr sz="1800" spc="-5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800" spc="-114" dirty="0">
                <a:solidFill>
                  <a:srgbClr val="3C3C3C"/>
                </a:solidFill>
                <a:latin typeface="Trebuchet MS"/>
                <a:cs typeface="Trebuchet MS"/>
              </a:rPr>
              <a:t>peak</a:t>
            </a:r>
            <a:r>
              <a:rPr sz="1800" spc="-5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800" spc="-65" dirty="0">
                <a:solidFill>
                  <a:srgbClr val="3C3C3C"/>
                </a:solidFill>
                <a:latin typeface="Trebuchet MS"/>
                <a:cs typeface="Trebuchet MS"/>
              </a:rPr>
              <a:t>for</a:t>
            </a:r>
            <a:r>
              <a:rPr sz="1800" spc="-5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800" spc="-85" dirty="0">
                <a:solidFill>
                  <a:srgbClr val="3C3C3C"/>
                </a:solidFill>
                <a:latin typeface="Trebuchet MS"/>
                <a:cs typeface="Trebuchet MS"/>
              </a:rPr>
              <a:t>girls</a:t>
            </a:r>
            <a:r>
              <a:rPr sz="1800" spc="-4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800" spc="-80" dirty="0">
                <a:solidFill>
                  <a:srgbClr val="3C3C3C"/>
                </a:solidFill>
                <a:latin typeface="Trebuchet MS"/>
                <a:cs typeface="Trebuchet MS"/>
              </a:rPr>
              <a:t>is</a:t>
            </a:r>
            <a:r>
              <a:rPr sz="1800" spc="-4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800" spc="-75" dirty="0">
                <a:solidFill>
                  <a:srgbClr val="3C3C3C"/>
                </a:solidFill>
                <a:latin typeface="Trebuchet MS"/>
                <a:cs typeface="Trebuchet MS"/>
              </a:rPr>
              <a:t>around</a:t>
            </a:r>
            <a:r>
              <a:rPr sz="1800" spc="-55" dirty="0">
                <a:solidFill>
                  <a:srgbClr val="3C3C3C"/>
                </a:solidFill>
                <a:latin typeface="Trebuchet MS"/>
                <a:cs typeface="Trebuchet MS"/>
              </a:rPr>
              <a:t> 4-5yr</a:t>
            </a:r>
            <a:r>
              <a:rPr sz="1800" spc="-4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800" spc="-145" dirty="0">
                <a:solidFill>
                  <a:srgbClr val="3C3C3C"/>
                </a:solidFill>
                <a:latin typeface="Trebuchet MS"/>
                <a:cs typeface="Trebuchet MS"/>
              </a:rPr>
              <a:t>age</a:t>
            </a:r>
            <a:endParaRPr sz="180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48055" y="600455"/>
            <a:ext cx="8239125" cy="1259205"/>
          </a:xfrm>
          <a:prstGeom prst="rect">
            <a:avLst/>
          </a:prstGeom>
          <a:solidFill>
            <a:srgbClr val="4D1334"/>
          </a:solidFill>
        </p:spPr>
        <p:txBody>
          <a:bodyPr vert="horz" wrap="square" lIns="0" tIns="8255" rIns="0" bIns="0" rtlCol="0">
            <a:spAutoFit/>
          </a:bodyPr>
          <a:lstStyle/>
          <a:p>
            <a:pPr marL="224154" marR="558165">
              <a:lnSpc>
                <a:spcPct val="100000"/>
              </a:lnSpc>
              <a:spcBef>
                <a:spcPts val="65"/>
              </a:spcBef>
            </a:pPr>
            <a:r>
              <a:rPr sz="3600" spc="45" dirty="0">
                <a:solidFill>
                  <a:srgbClr val="FFFFFF"/>
                </a:solidFill>
              </a:rPr>
              <a:t>RISK</a:t>
            </a:r>
            <a:r>
              <a:rPr sz="3600" spc="-85" dirty="0">
                <a:solidFill>
                  <a:srgbClr val="FFFFFF"/>
                </a:solidFill>
              </a:rPr>
              <a:t> </a:t>
            </a:r>
            <a:r>
              <a:rPr sz="3600" spc="-385" dirty="0">
                <a:solidFill>
                  <a:srgbClr val="FFFFFF"/>
                </a:solidFill>
              </a:rPr>
              <a:t>F</a:t>
            </a:r>
            <a:r>
              <a:rPr sz="3600" spc="125" dirty="0">
                <a:solidFill>
                  <a:srgbClr val="FFFFFF"/>
                </a:solidFill>
              </a:rPr>
              <a:t>A</a:t>
            </a:r>
            <a:r>
              <a:rPr sz="3600" spc="395" dirty="0">
                <a:solidFill>
                  <a:srgbClr val="FFFFFF"/>
                </a:solidFill>
              </a:rPr>
              <a:t>C</a:t>
            </a:r>
            <a:r>
              <a:rPr sz="3600" spc="-155" dirty="0">
                <a:solidFill>
                  <a:srgbClr val="FFFFFF"/>
                </a:solidFill>
              </a:rPr>
              <a:t>T</a:t>
            </a:r>
            <a:r>
              <a:rPr sz="3600" spc="185" dirty="0">
                <a:solidFill>
                  <a:srgbClr val="FFFFFF"/>
                </a:solidFill>
              </a:rPr>
              <a:t>OR</a:t>
            </a:r>
            <a:r>
              <a:rPr sz="3600" spc="145" dirty="0">
                <a:solidFill>
                  <a:srgbClr val="FFFFFF"/>
                </a:solidFill>
              </a:rPr>
              <a:t>S</a:t>
            </a:r>
            <a:r>
              <a:rPr sz="3600" spc="-85" dirty="0">
                <a:solidFill>
                  <a:srgbClr val="FFFFFF"/>
                </a:solidFill>
              </a:rPr>
              <a:t> </a:t>
            </a:r>
            <a:r>
              <a:rPr sz="3600" spc="135" dirty="0">
                <a:solidFill>
                  <a:srgbClr val="FFFFFF"/>
                </a:solidFill>
              </a:rPr>
              <a:t>FOR</a:t>
            </a:r>
            <a:r>
              <a:rPr sz="3600" spc="-100" dirty="0">
                <a:solidFill>
                  <a:srgbClr val="FFFFFF"/>
                </a:solidFill>
              </a:rPr>
              <a:t> </a:t>
            </a:r>
            <a:r>
              <a:rPr sz="3600" spc="75" dirty="0">
                <a:solidFill>
                  <a:srgbClr val="FFFFFF"/>
                </a:solidFill>
              </a:rPr>
              <a:t>UR</a:t>
            </a:r>
            <a:r>
              <a:rPr sz="3600" spc="20" dirty="0">
                <a:solidFill>
                  <a:srgbClr val="FFFFFF"/>
                </a:solidFill>
              </a:rPr>
              <a:t>I</a:t>
            </a:r>
            <a:r>
              <a:rPr sz="3600" spc="395" dirty="0">
                <a:solidFill>
                  <a:srgbClr val="FFFFFF"/>
                </a:solidFill>
              </a:rPr>
              <a:t>NA</a:t>
            </a:r>
            <a:r>
              <a:rPr sz="3600" spc="-295" dirty="0">
                <a:solidFill>
                  <a:srgbClr val="FFFFFF"/>
                </a:solidFill>
              </a:rPr>
              <a:t>R</a:t>
            </a:r>
            <a:r>
              <a:rPr sz="3600" spc="120" dirty="0">
                <a:solidFill>
                  <a:srgbClr val="FFFFFF"/>
                </a:solidFill>
              </a:rPr>
              <a:t>Y</a:t>
            </a:r>
            <a:r>
              <a:rPr sz="3600" spc="-530" dirty="0">
                <a:solidFill>
                  <a:srgbClr val="FFFFFF"/>
                </a:solidFill>
              </a:rPr>
              <a:t> </a:t>
            </a:r>
            <a:r>
              <a:rPr sz="3600" spc="80" dirty="0">
                <a:solidFill>
                  <a:srgbClr val="FFFFFF"/>
                </a:solidFill>
              </a:rPr>
              <a:t>TR</a:t>
            </a:r>
            <a:r>
              <a:rPr sz="3600" spc="120" dirty="0">
                <a:solidFill>
                  <a:srgbClr val="FFFFFF"/>
                </a:solidFill>
              </a:rPr>
              <a:t>A</a:t>
            </a:r>
            <a:r>
              <a:rPr sz="3600" spc="175" dirty="0">
                <a:solidFill>
                  <a:srgbClr val="FFFFFF"/>
                </a:solidFill>
              </a:rPr>
              <a:t>CT  </a:t>
            </a:r>
            <a:r>
              <a:rPr sz="3600" spc="165" dirty="0">
                <a:solidFill>
                  <a:srgbClr val="FFFFFF"/>
                </a:solidFill>
              </a:rPr>
              <a:t>INFECTION</a:t>
            </a:r>
            <a:endParaRPr sz="3600"/>
          </a:p>
        </p:txBody>
      </p:sp>
      <p:sp>
        <p:nvSpPr>
          <p:cNvPr id="3" name="object 3"/>
          <p:cNvSpPr txBox="1"/>
          <p:nvPr/>
        </p:nvSpPr>
        <p:spPr>
          <a:xfrm>
            <a:off x="1004417" y="2375154"/>
            <a:ext cx="4510405" cy="4304383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48895">
              <a:lnSpc>
                <a:spcPts val="2039"/>
              </a:lnSpc>
              <a:spcBef>
                <a:spcPts val="105"/>
              </a:spcBef>
            </a:pPr>
            <a:r>
              <a:rPr sz="2000" spc="-150" dirty="0">
                <a:solidFill>
                  <a:srgbClr val="3C3C3C"/>
                </a:solidFill>
                <a:latin typeface="Trebuchet MS"/>
                <a:cs typeface="Trebuchet MS"/>
              </a:rPr>
              <a:t>Female</a:t>
            </a:r>
            <a:endParaRPr sz="2000" dirty="0">
              <a:latin typeface="Trebuchet MS"/>
              <a:cs typeface="Trebuchet MS"/>
            </a:endParaRPr>
          </a:p>
          <a:p>
            <a:pPr marL="44450" marR="2326005" indent="-32384">
              <a:lnSpc>
                <a:spcPct val="70000"/>
              </a:lnSpc>
              <a:spcBef>
                <a:spcPts val="355"/>
              </a:spcBef>
            </a:pPr>
            <a:r>
              <a:rPr sz="2000" spc="-55" dirty="0">
                <a:solidFill>
                  <a:srgbClr val="3C3C3C"/>
                </a:solidFill>
                <a:latin typeface="Trebuchet MS"/>
                <a:cs typeface="Trebuchet MS"/>
              </a:rPr>
              <a:t>Unci</a:t>
            </a:r>
            <a:r>
              <a:rPr sz="2000" spc="-40" dirty="0">
                <a:solidFill>
                  <a:srgbClr val="3C3C3C"/>
                </a:solidFill>
                <a:latin typeface="Trebuchet MS"/>
                <a:cs typeface="Trebuchet MS"/>
              </a:rPr>
              <a:t>r</a:t>
            </a:r>
            <a:r>
              <a:rPr sz="2000" spc="-114" dirty="0">
                <a:solidFill>
                  <a:srgbClr val="3C3C3C"/>
                </a:solidFill>
                <a:latin typeface="Trebuchet MS"/>
                <a:cs typeface="Trebuchet MS"/>
              </a:rPr>
              <a:t>cum</a:t>
            </a:r>
            <a:r>
              <a:rPr sz="2000" spc="-105" dirty="0">
                <a:solidFill>
                  <a:srgbClr val="3C3C3C"/>
                </a:solidFill>
                <a:latin typeface="Trebuchet MS"/>
                <a:cs typeface="Trebuchet MS"/>
              </a:rPr>
              <a:t>c</a:t>
            </a:r>
            <a:r>
              <a:rPr sz="2000" spc="-145" dirty="0">
                <a:solidFill>
                  <a:srgbClr val="3C3C3C"/>
                </a:solidFill>
                <a:latin typeface="Trebuchet MS"/>
                <a:cs typeface="Trebuchet MS"/>
              </a:rPr>
              <a:t>i</a:t>
            </a:r>
            <a:r>
              <a:rPr sz="2000" spc="-90" dirty="0">
                <a:solidFill>
                  <a:srgbClr val="3C3C3C"/>
                </a:solidFill>
                <a:latin typeface="Trebuchet MS"/>
                <a:cs typeface="Trebuchet MS"/>
              </a:rPr>
              <a:t>sed</a:t>
            </a:r>
            <a:r>
              <a:rPr sz="2000" spc="-7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000" spc="-130" dirty="0">
                <a:solidFill>
                  <a:srgbClr val="3C3C3C"/>
                </a:solidFill>
                <a:latin typeface="Trebuchet MS"/>
                <a:cs typeface="Trebuchet MS"/>
              </a:rPr>
              <a:t>male  </a:t>
            </a:r>
            <a:r>
              <a:rPr sz="2000" spc="-170" dirty="0">
                <a:solidFill>
                  <a:srgbClr val="3C3C3C"/>
                </a:solidFill>
                <a:latin typeface="Trebuchet MS"/>
                <a:cs typeface="Trebuchet MS"/>
              </a:rPr>
              <a:t>V</a:t>
            </a:r>
            <a:r>
              <a:rPr sz="2000" spc="-70" dirty="0">
                <a:solidFill>
                  <a:srgbClr val="3C3C3C"/>
                </a:solidFill>
                <a:latin typeface="Trebuchet MS"/>
                <a:cs typeface="Trebuchet MS"/>
              </a:rPr>
              <a:t>esicou</a:t>
            </a:r>
            <a:r>
              <a:rPr sz="2000" spc="-95" dirty="0">
                <a:solidFill>
                  <a:srgbClr val="3C3C3C"/>
                </a:solidFill>
                <a:latin typeface="Trebuchet MS"/>
                <a:cs typeface="Trebuchet MS"/>
              </a:rPr>
              <a:t>r</a:t>
            </a:r>
            <a:r>
              <a:rPr sz="2000" spc="-120" dirty="0">
                <a:solidFill>
                  <a:srgbClr val="3C3C3C"/>
                </a:solidFill>
                <a:latin typeface="Trebuchet MS"/>
                <a:cs typeface="Trebuchet MS"/>
              </a:rPr>
              <a:t>eteral</a:t>
            </a:r>
            <a:r>
              <a:rPr sz="2000" spc="-8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000" spc="-25" dirty="0">
                <a:solidFill>
                  <a:srgbClr val="3C3C3C"/>
                </a:solidFill>
                <a:latin typeface="Trebuchet MS"/>
                <a:cs typeface="Trebuchet MS"/>
              </a:rPr>
              <a:t>r</a:t>
            </a:r>
            <a:r>
              <a:rPr sz="2000" spc="-200" dirty="0">
                <a:solidFill>
                  <a:srgbClr val="3C3C3C"/>
                </a:solidFill>
                <a:latin typeface="Trebuchet MS"/>
                <a:cs typeface="Trebuchet MS"/>
              </a:rPr>
              <a:t>ef</a:t>
            </a:r>
            <a:r>
              <a:rPr sz="2000" spc="-125" dirty="0">
                <a:solidFill>
                  <a:srgbClr val="3C3C3C"/>
                </a:solidFill>
                <a:latin typeface="Trebuchet MS"/>
                <a:cs typeface="Trebuchet MS"/>
              </a:rPr>
              <a:t>l</a:t>
            </a:r>
            <a:r>
              <a:rPr sz="2000" spc="-50" dirty="0">
                <a:solidFill>
                  <a:srgbClr val="3C3C3C"/>
                </a:solidFill>
                <a:latin typeface="Trebuchet MS"/>
                <a:cs typeface="Trebuchet MS"/>
              </a:rPr>
              <a:t>ux</a:t>
            </a:r>
            <a:endParaRPr sz="2000" dirty="0">
              <a:latin typeface="Trebuchet MS"/>
              <a:cs typeface="Trebuchet MS"/>
            </a:endParaRPr>
          </a:p>
          <a:p>
            <a:pPr marL="55244">
              <a:lnSpc>
                <a:spcPts val="1800"/>
              </a:lnSpc>
            </a:pPr>
            <a:r>
              <a:rPr sz="2000" spc="-250" dirty="0">
                <a:solidFill>
                  <a:srgbClr val="3C3C3C"/>
                </a:solidFill>
                <a:latin typeface="Trebuchet MS"/>
                <a:cs typeface="Trebuchet MS"/>
              </a:rPr>
              <a:t>T</a:t>
            </a:r>
            <a:r>
              <a:rPr sz="2000" spc="-105" dirty="0">
                <a:solidFill>
                  <a:srgbClr val="3C3C3C"/>
                </a:solidFill>
                <a:latin typeface="Trebuchet MS"/>
                <a:cs typeface="Trebuchet MS"/>
              </a:rPr>
              <a:t>oilet</a:t>
            </a:r>
            <a:r>
              <a:rPr sz="2000" spc="-7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000" spc="-120" dirty="0">
                <a:solidFill>
                  <a:srgbClr val="3C3C3C"/>
                </a:solidFill>
                <a:latin typeface="Trebuchet MS"/>
                <a:cs typeface="Trebuchet MS"/>
              </a:rPr>
              <a:t>train</a:t>
            </a:r>
            <a:r>
              <a:rPr sz="2000" spc="-75" dirty="0">
                <a:solidFill>
                  <a:srgbClr val="3C3C3C"/>
                </a:solidFill>
                <a:latin typeface="Trebuchet MS"/>
                <a:cs typeface="Trebuchet MS"/>
              </a:rPr>
              <a:t>i</a:t>
            </a:r>
            <a:r>
              <a:rPr sz="2000" spc="-100" dirty="0">
                <a:solidFill>
                  <a:srgbClr val="3C3C3C"/>
                </a:solidFill>
                <a:latin typeface="Trebuchet MS"/>
                <a:cs typeface="Trebuchet MS"/>
              </a:rPr>
              <a:t>n</a:t>
            </a:r>
            <a:r>
              <a:rPr sz="2000" spc="-150" dirty="0">
                <a:solidFill>
                  <a:srgbClr val="3C3C3C"/>
                </a:solidFill>
                <a:latin typeface="Trebuchet MS"/>
                <a:cs typeface="Trebuchet MS"/>
              </a:rPr>
              <a:t>g</a:t>
            </a:r>
            <a:r>
              <a:rPr lang="en-US" sz="2000" spc="-150" dirty="0">
                <a:solidFill>
                  <a:srgbClr val="3C3C3C"/>
                </a:solidFill>
                <a:latin typeface="Trebuchet MS"/>
                <a:cs typeface="Trebuchet MS"/>
              </a:rPr>
              <a:t>   </a:t>
            </a:r>
          </a:p>
          <a:p>
            <a:pPr marL="55244">
              <a:lnSpc>
                <a:spcPts val="1800"/>
              </a:lnSpc>
            </a:pPr>
            <a:r>
              <a:rPr lang="en-US" sz="2000" spc="-150" dirty="0">
                <a:solidFill>
                  <a:srgbClr val="00B050"/>
                </a:solidFill>
                <a:latin typeface="Trebuchet MS"/>
                <a:cs typeface="Trebuchet MS"/>
              </a:rPr>
              <a:t>retention try to avoid public toilet uses</a:t>
            </a:r>
            <a:endParaRPr sz="2000" dirty="0">
              <a:solidFill>
                <a:srgbClr val="00B050"/>
              </a:solidFill>
              <a:latin typeface="Trebuchet MS"/>
              <a:cs typeface="Trebuchet MS"/>
            </a:endParaRPr>
          </a:p>
          <a:p>
            <a:pPr marL="44450">
              <a:lnSpc>
                <a:spcPts val="1680"/>
              </a:lnSpc>
            </a:pPr>
            <a:r>
              <a:rPr sz="2000" spc="-170" dirty="0">
                <a:solidFill>
                  <a:srgbClr val="3C3C3C"/>
                </a:solidFill>
                <a:latin typeface="Trebuchet MS"/>
                <a:cs typeface="Trebuchet MS"/>
              </a:rPr>
              <a:t>V</a:t>
            </a:r>
            <a:r>
              <a:rPr sz="2000" spc="-80" dirty="0">
                <a:solidFill>
                  <a:srgbClr val="3C3C3C"/>
                </a:solidFill>
                <a:latin typeface="Trebuchet MS"/>
                <a:cs typeface="Trebuchet MS"/>
              </a:rPr>
              <a:t>oidi</a:t>
            </a:r>
            <a:r>
              <a:rPr sz="2000" spc="-95" dirty="0">
                <a:solidFill>
                  <a:srgbClr val="3C3C3C"/>
                </a:solidFill>
                <a:latin typeface="Trebuchet MS"/>
                <a:cs typeface="Trebuchet MS"/>
              </a:rPr>
              <a:t>n</a:t>
            </a:r>
            <a:r>
              <a:rPr sz="2000" spc="-150" dirty="0">
                <a:solidFill>
                  <a:srgbClr val="3C3C3C"/>
                </a:solidFill>
                <a:latin typeface="Trebuchet MS"/>
                <a:cs typeface="Trebuchet MS"/>
              </a:rPr>
              <a:t>g</a:t>
            </a:r>
            <a:r>
              <a:rPr sz="2000" spc="-8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000" spc="-90" dirty="0">
                <a:solidFill>
                  <a:srgbClr val="3C3C3C"/>
                </a:solidFill>
                <a:latin typeface="Trebuchet MS"/>
                <a:cs typeface="Trebuchet MS"/>
              </a:rPr>
              <a:t>dy</a:t>
            </a:r>
            <a:r>
              <a:rPr sz="2000" spc="-80" dirty="0">
                <a:solidFill>
                  <a:srgbClr val="3C3C3C"/>
                </a:solidFill>
                <a:latin typeface="Trebuchet MS"/>
                <a:cs typeface="Trebuchet MS"/>
              </a:rPr>
              <a:t>s</a:t>
            </a:r>
            <a:r>
              <a:rPr sz="2000" spc="-135" dirty="0">
                <a:solidFill>
                  <a:srgbClr val="3C3C3C"/>
                </a:solidFill>
                <a:latin typeface="Trebuchet MS"/>
                <a:cs typeface="Trebuchet MS"/>
              </a:rPr>
              <a:t>f</a:t>
            </a:r>
            <a:r>
              <a:rPr sz="2000" spc="-195" dirty="0">
                <a:solidFill>
                  <a:srgbClr val="3C3C3C"/>
                </a:solidFill>
                <a:latin typeface="Trebuchet MS"/>
                <a:cs typeface="Trebuchet MS"/>
              </a:rPr>
              <a:t>u</a:t>
            </a:r>
            <a:r>
              <a:rPr sz="2000" spc="-120" dirty="0">
                <a:solidFill>
                  <a:srgbClr val="3C3C3C"/>
                </a:solidFill>
                <a:latin typeface="Trebuchet MS"/>
                <a:cs typeface="Trebuchet MS"/>
              </a:rPr>
              <a:t>nc</a:t>
            </a:r>
            <a:r>
              <a:rPr sz="2000" spc="-90" dirty="0">
                <a:solidFill>
                  <a:srgbClr val="3C3C3C"/>
                </a:solidFill>
                <a:latin typeface="Trebuchet MS"/>
                <a:cs typeface="Trebuchet MS"/>
              </a:rPr>
              <a:t>t</a:t>
            </a:r>
            <a:r>
              <a:rPr sz="2000" spc="-70" dirty="0">
                <a:solidFill>
                  <a:srgbClr val="3C3C3C"/>
                </a:solidFill>
                <a:latin typeface="Trebuchet MS"/>
                <a:cs typeface="Trebuchet MS"/>
              </a:rPr>
              <a:t>ion</a:t>
            </a:r>
            <a:endParaRPr sz="2000" dirty="0">
              <a:latin typeface="Trebuchet MS"/>
              <a:cs typeface="Trebuchet MS"/>
            </a:endParaRPr>
          </a:p>
          <a:p>
            <a:pPr marL="82550">
              <a:lnSpc>
                <a:spcPts val="1680"/>
              </a:lnSpc>
            </a:pPr>
            <a:r>
              <a:rPr sz="2000" spc="-15" dirty="0">
                <a:solidFill>
                  <a:srgbClr val="3C3C3C"/>
                </a:solidFill>
                <a:latin typeface="Trebuchet MS"/>
                <a:cs typeface="Trebuchet MS"/>
              </a:rPr>
              <a:t>Obstr</a:t>
            </a:r>
            <a:r>
              <a:rPr sz="2000" spc="-10" dirty="0">
                <a:solidFill>
                  <a:srgbClr val="3C3C3C"/>
                </a:solidFill>
                <a:latin typeface="Trebuchet MS"/>
                <a:cs typeface="Trebuchet MS"/>
              </a:rPr>
              <a:t>u</a:t>
            </a:r>
            <a:r>
              <a:rPr sz="2000" spc="-140" dirty="0">
                <a:solidFill>
                  <a:srgbClr val="3C3C3C"/>
                </a:solidFill>
                <a:latin typeface="Trebuchet MS"/>
                <a:cs typeface="Trebuchet MS"/>
              </a:rPr>
              <a:t>ct</a:t>
            </a:r>
            <a:r>
              <a:rPr sz="2000" spc="-85" dirty="0">
                <a:solidFill>
                  <a:srgbClr val="3C3C3C"/>
                </a:solidFill>
                <a:latin typeface="Trebuchet MS"/>
                <a:cs typeface="Trebuchet MS"/>
              </a:rPr>
              <a:t>i</a:t>
            </a:r>
            <a:r>
              <a:rPr sz="2000" spc="-160" dirty="0">
                <a:solidFill>
                  <a:srgbClr val="3C3C3C"/>
                </a:solidFill>
                <a:latin typeface="Trebuchet MS"/>
                <a:cs typeface="Trebuchet MS"/>
              </a:rPr>
              <a:t>v</a:t>
            </a:r>
            <a:r>
              <a:rPr sz="2000" spc="-135" dirty="0">
                <a:solidFill>
                  <a:srgbClr val="3C3C3C"/>
                </a:solidFill>
                <a:latin typeface="Trebuchet MS"/>
                <a:cs typeface="Trebuchet MS"/>
              </a:rPr>
              <a:t>e</a:t>
            </a:r>
            <a:r>
              <a:rPr sz="2000" spc="-9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000" spc="-45" dirty="0">
                <a:solidFill>
                  <a:srgbClr val="3C3C3C"/>
                </a:solidFill>
                <a:latin typeface="Trebuchet MS"/>
                <a:cs typeface="Trebuchet MS"/>
              </a:rPr>
              <a:t>u</a:t>
            </a:r>
            <a:r>
              <a:rPr sz="2000" spc="-80" dirty="0">
                <a:solidFill>
                  <a:srgbClr val="3C3C3C"/>
                </a:solidFill>
                <a:latin typeface="Trebuchet MS"/>
                <a:cs typeface="Trebuchet MS"/>
              </a:rPr>
              <a:t>r</a:t>
            </a:r>
            <a:r>
              <a:rPr sz="2000" spc="-100" dirty="0">
                <a:solidFill>
                  <a:srgbClr val="3C3C3C"/>
                </a:solidFill>
                <a:latin typeface="Trebuchet MS"/>
                <a:cs typeface="Trebuchet MS"/>
              </a:rPr>
              <a:t>opat</a:t>
            </a:r>
            <a:r>
              <a:rPr sz="2000" spc="-170" dirty="0">
                <a:solidFill>
                  <a:srgbClr val="3C3C3C"/>
                </a:solidFill>
                <a:latin typeface="Trebuchet MS"/>
                <a:cs typeface="Trebuchet MS"/>
              </a:rPr>
              <a:t>h</a:t>
            </a:r>
            <a:r>
              <a:rPr sz="2000" spc="-110" dirty="0">
                <a:solidFill>
                  <a:srgbClr val="3C3C3C"/>
                </a:solidFill>
                <a:latin typeface="Trebuchet MS"/>
                <a:cs typeface="Trebuchet MS"/>
              </a:rPr>
              <a:t>y</a:t>
            </a:r>
            <a:endParaRPr sz="2000" dirty="0">
              <a:latin typeface="Trebuchet MS"/>
              <a:cs typeface="Trebuchet MS"/>
            </a:endParaRPr>
          </a:p>
          <a:p>
            <a:pPr marL="82550">
              <a:lnSpc>
                <a:spcPts val="1680"/>
              </a:lnSpc>
            </a:pPr>
            <a:r>
              <a:rPr sz="2000" spc="85" dirty="0">
                <a:solidFill>
                  <a:srgbClr val="3C3C3C"/>
                </a:solidFill>
                <a:latin typeface="Trebuchet MS"/>
                <a:cs typeface="Trebuchet MS"/>
              </a:rPr>
              <a:t>U</a:t>
            </a:r>
            <a:r>
              <a:rPr sz="2000" spc="5" dirty="0">
                <a:solidFill>
                  <a:srgbClr val="3C3C3C"/>
                </a:solidFill>
                <a:latin typeface="Trebuchet MS"/>
                <a:cs typeface="Trebuchet MS"/>
              </a:rPr>
              <a:t>r</a:t>
            </a:r>
            <a:r>
              <a:rPr sz="2000" spc="-110" dirty="0">
                <a:solidFill>
                  <a:srgbClr val="3C3C3C"/>
                </a:solidFill>
                <a:latin typeface="Trebuchet MS"/>
                <a:cs typeface="Trebuchet MS"/>
              </a:rPr>
              <a:t>et</a:t>
            </a:r>
            <a:r>
              <a:rPr sz="2000" spc="-125" dirty="0">
                <a:solidFill>
                  <a:srgbClr val="3C3C3C"/>
                </a:solidFill>
                <a:latin typeface="Trebuchet MS"/>
                <a:cs typeface="Trebuchet MS"/>
              </a:rPr>
              <a:t>h</a:t>
            </a:r>
            <a:r>
              <a:rPr sz="2000" spc="-110" dirty="0">
                <a:solidFill>
                  <a:srgbClr val="3C3C3C"/>
                </a:solidFill>
                <a:latin typeface="Trebuchet MS"/>
                <a:cs typeface="Trebuchet MS"/>
              </a:rPr>
              <a:t>ral</a:t>
            </a:r>
            <a:r>
              <a:rPr sz="2000" spc="-10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000" spc="-85" dirty="0">
                <a:solidFill>
                  <a:srgbClr val="3C3C3C"/>
                </a:solidFill>
                <a:latin typeface="Trebuchet MS"/>
                <a:cs typeface="Trebuchet MS"/>
              </a:rPr>
              <a:t>i</a:t>
            </a:r>
            <a:r>
              <a:rPr sz="2000" spc="-145" dirty="0">
                <a:solidFill>
                  <a:srgbClr val="3C3C3C"/>
                </a:solidFill>
                <a:latin typeface="Trebuchet MS"/>
                <a:cs typeface="Trebuchet MS"/>
              </a:rPr>
              <a:t>n</a:t>
            </a:r>
            <a:r>
              <a:rPr sz="2000" spc="-60" dirty="0">
                <a:solidFill>
                  <a:srgbClr val="3C3C3C"/>
                </a:solidFill>
                <a:latin typeface="Trebuchet MS"/>
                <a:cs typeface="Trebuchet MS"/>
              </a:rPr>
              <a:t>stru</a:t>
            </a:r>
            <a:r>
              <a:rPr sz="2000" spc="-110" dirty="0">
                <a:solidFill>
                  <a:srgbClr val="3C3C3C"/>
                </a:solidFill>
                <a:latin typeface="Trebuchet MS"/>
                <a:cs typeface="Trebuchet MS"/>
              </a:rPr>
              <a:t>m</a:t>
            </a:r>
            <a:r>
              <a:rPr sz="2000" spc="-135" dirty="0">
                <a:solidFill>
                  <a:srgbClr val="3C3C3C"/>
                </a:solidFill>
                <a:latin typeface="Trebuchet MS"/>
                <a:cs typeface="Trebuchet MS"/>
              </a:rPr>
              <a:t>ent</a:t>
            </a:r>
            <a:r>
              <a:rPr sz="2000" spc="-165" dirty="0">
                <a:solidFill>
                  <a:srgbClr val="3C3C3C"/>
                </a:solidFill>
                <a:latin typeface="Trebuchet MS"/>
                <a:cs typeface="Trebuchet MS"/>
              </a:rPr>
              <a:t>a</a:t>
            </a:r>
            <a:r>
              <a:rPr sz="2000" spc="-80" dirty="0">
                <a:solidFill>
                  <a:srgbClr val="3C3C3C"/>
                </a:solidFill>
                <a:latin typeface="Trebuchet MS"/>
                <a:cs typeface="Trebuchet MS"/>
              </a:rPr>
              <a:t>tion</a:t>
            </a:r>
            <a:endParaRPr sz="2000" dirty="0">
              <a:latin typeface="Trebuchet MS"/>
              <a:cs typeface="Trebuchet MS"/>
            </a:endParaRPr>
          </a:p>
          <a:p>
            <a:pPr marL="50800">
              <a:lnSpc>
                <a:spcPts val="1680"/>
              </a:lnSpc>
            </a:pPr>
            <a:r>
              <a:rPr sz="2000" spc="45" dirty="0">
                <a:solidFill>
                  <a:srgbClr val="3C3C3C"/>
                </a:solidFill>
                <a:latin typeface="Trebuchet MS"/>
                <a:cs typeface="Trebuchet MS"/>
              </a:rPr>
              <a:t>Wi</a:t>
            </a:r>
            <a:r>
              <a:rPr sz="2000" spc="50" dirty="0">
                <a:solidFill>
                  <a:srgbClr val="3C3C3C"/>
                </a:solidFill>
                <a:latin typeface="Trebuchet MS"/>
                <a:cs typeface="Trebuchet MS"/>
              </a:rPr>
              <a:t>p</a:t>
            </a:r>
            <a:r>
              <a:rPr sz="2000" spc="-85" dirty="0">
                <a:solidFill>
                  <a:srgbClr val="3C3C3C"/>
                </a:solidFill>
                <a:latin typeface="Trebuchet MS"/>
                <a:cs typeface="Trebuchet MS"/>
              </a:rPr>
              <a:t>i</a:t>
            </a:r>
            <a:r>
              <a:rPr sz="2000" spc="-145" dirty="0">
                <a:solidFill>
                  <a:srgbClr val="3C3C3C"/>
                </a:solidFill>
                <a:latin typeface="Trebuchet MS"/>
                <a:cs typeface="Trebuchet MS"/>
              </a:rPr>
              <a:t>n</a:t>
            </a:r>
            <a:r>
              <a:rPr sz="2000" spc="-150" dirty="0">
                <a:solidFill>
                  <a:srgbClr val="3C3C3C"/>
                </a:solidFill>
                <a:latin typeface="Trebuchet MS"/>
                <a:cs typeface="Trebuchet MS"/>
              </a:rPr>
              <a:t>g</a:t>
            </a:r>
            <a:r>
              <a:rPr sz="2000" spc="-9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000" spc="-110" dirty="0">
                <a:solidFill>
                  <a:srgbClr val="3C3C3C"/>
                </a:solidFill>
                <a:latin typeface="Trebuchet MS"/>
                <a:cs typeface="Trebuchet MS"/>
              </a:rPr>
              <a:t>f</a:t>
            </a:r>
            <a:r>
              <a:rPr sz="2000" spc="-165" dirty="0">
                <a:solidFill>
                  <a:srgbClr val="3C3C3C"/>
                </a:solidFill>
                <a:latin typeface="Trebuchet MS"/>
                <a:cs typeface="Trebuchet MS"/>
              </a:rPr>
              <a:t>r</a:t>
            </a:r>
            <a:r>
              <a:rPr sz="2000" spc="-45" dirty="0">
                <a:solidFill>
                  <a:srgbClr val="3C3C3C"/>
                </a:solidFill>
                <a:latin typeface="Trebuchet MS"/>
                <a:cs typeface="Trebuchet MS"/>
              </a:rPr>
              <a:t>om</a:t>
            </a:r>
            <a:r>
              <a:rPr sz="2000" spc="-7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000" spc="-120" dirty="0">
                <a:solidFill>
                  <a:srgbClr val="3C3C3C"/>
                </a:solidFill>
                <a:latin typeface="Trebuchet MS"/>
                <a:cs typeface="Trebuchet MS"/>
              </a:rPr>
              <a:t>back</a:t>
            </a:r>
            <a:r>
              <a:rPr sz="2000" spc="-6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000" spc="-50" dirty="0">
                <a:solidFill>
                  <a:srgbClr val="3C3C3C"/>
                </a:solidFill>
                <a:latin typeface="Trebuchet MS"/>
                <a:cs typeface="Trebuchet MS"/>
              </a:rPr>
              <a:t>to</a:t>
            </a:r>
            <a:r>
              <a:rPr sz="2000" spc="-6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000" spc="-110" dirty="0">
                <a:solidFill>
                  <a:srgbClr val="3C3C3C"/>
                </a:solidFill>
                <a:latin typeface="Trebuchet MS"/>
                <a:cs typeface="Trebuchet MS"/>
              </a:rPr>
              <a:t>f</a:t>
            </a:r>
            <a:r>
              <a:rPr sz="2000" spc="-165" dirty="0">
                <a:solidFill>
                  <a:srgbClr val="3C3C3C"/>
                </a:solidFill>
                <a:latin typeface="Trebuchet MS"/>
                <a:cs typeface="Trebuchet MS"/>
              </a:rPr>
              <a:t>r</a:t>
            </a:r>
            <a:r>
              <a:rPr sz="2000" spc="-65" dirty="0">
                <a:solidFill>
                  <a:srgbClr val="3C3C3C"/>
                </a:solidFill>
                <a:latin typeface="Trebuchet MS"/>
                <a:cs typeface="Trebuchet MS"/>
              </a:rPr>
              <a:t>ont</a:t>
            </a:r>
            <a:endParaRPr sz="2000" dirty="0">
              <a:latin typeface="Trebuchet MS"/>
              <a:cs typeface="Trebuchet MS"/>
            </a:endParaRPr>
          </a:p>
          <a:p>
            <a:pPr marL="82550">
              <a:lnSpc>
                <a:spcPts val="1680"/>
              </a:lnSpc>
            </a:pPr>
            <a:r>
              <a:rPr sz="2000" spc="-70" dirty="0">
                <a:solidFill>
                  <a:srgbClr val="3C3C3C"/>
                </a:solidFill>
                <a:latin typeface="Trebuchet MS"/>
                <a:cs typeface="Trebuchet MS"/>
              </a:rPr>
              <a:t>Bu</a:t>
            </a:r>
            <a:r>
              <a:rPr sz="2000" spc="-60" dirty="0">
                <a:solidFill>
                  <a:srgbClr val="3C3C3C"/>
                </a:solidFill>
                <a:latin typeface="Trebuchet MS"/>
                <a:cs typeface="Trebuchet MS"/>
              </a:rPr>
              <a:t>b</a:t>
            </a:r>
            <a:r>
              <a:rPr sz="2000" spc="-175" dirty="0">
                <a:solidFill>
                  <a:srgbClr val="3C3C3C"/>
                </a:solidFill>
                <a:latin typeface="Trebuchet MS"/>
                <a:cs typeface="Trebuchet MS"/>
              </a:rPr>
              <a:t>b</a:t>
            </a:r>
            <a:r>
              <a:rPr sz="2000" spc="-85" dirty="0">
                <a:solidFill>
                  <a:srgbClr val="3C3C3C"/>
                </a:solidFill>
                <a:latin typeface="Trebuchet MS"/>
                <a:cs typeface="Trebuchet MS"/>
              </a:rPr>
              <a:t>l</a:t>
            </a:r>
            <a:r>
              <a:rPr sz="2000" spc="-135" dirty="0">
                <a:solidFill>
                  <a:srgbClr val="3C3C3C"/>
                </a:solidFill>
                <a:latin typeface="Trebuchet MS"/>
                <a:cs typeface="Trebuchet MS"/>
              </a:rPr>
              <a:t>e</a:t>
            </a:r>
            <a:r>
              <a:rPr sz="2000" spc="-9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000" spc="-145" dirty="0">
                <a:solidFill>
                  <a:srgbClr val="3C3C3C"/>
                </a:solidFill>
                <a:latin typeface="Trebuchet MS"/>
                <a:cs typeface="Trebuchet MS"/>
              </a:rPr>
              <a:t>bat</a:t>
            </a:r>
            <a:r>
              <a:rPr sz="2000" spc="-95" dirty="0">
                <a:solidFill>
                  <a:srgbClr val="3C3C3C"/>
                </a:solidFill>
                <a:latin typeface="Trebuchet MS"/>
                <a:cs typeface="Trebuchet MS"/>
              </a:rPr>
              <a:t>h</a:t>
            </a:r>
            <a:endParaRPr sz="2000" dirty="0">
              <a:latin typeface="Trebuchet MS"/>
              <a:cs typeface="Trebuchet MS"/>
            </a:endParaRPr>
          </a:p>
          <a:p>
            <a:pPr marL="50800">
              <a:lnSpc>
                <a:spcPts val="1680"/>
              </a:lnSpc>
            </a:pPr>
            <a:r>
              <a:rPr sz="2000" spc="-90" dirty="0">
                <a:solidFill>
                  <a:srgbClr val="3C3C3C"/>
                </a:solidFill>
                <a:latin typeface="Trebuchet MS"/>
                <a:cs typeface="Trebuchet MS"/>
              </a:rPr>
              <a:t>Tight</a:t>
            </a:r>
            <a:r>
              <a:rPr sz="2000" spc="-7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000" spc="-90" dirty="0">
                <a:solidFill>
                  <a:srgbClr val="3C3C3C"/>
                </a:solidFill>
                <a:latin typeface="Trebuchet MS"/>
                <a:cs typeface="Trebuchet MS"/>
              </a:rPr>
              <a:t>cloth</a:t>
            </a:r>
            <a:r>
              <a:rPr sz="2000" spc="-120" dirty="0">
                <a:solidFill>
                  <a:srgbClr val="3C3C3C"/>
                </a:solidFill>
                <a:latin typeface="Trebuchet MS"/>
                <a:cs typeface="Trebuchet MS"/>
              </a:rPr>
              <a:t>in</a:t>
            </a:r>
            <a:r>
              <a:rPr sz="2000" spc="-140" dirty="0">
                <a:solidFill>
                  <a:srgbClr val="3C3C3C"/>
                </a:solidFill>
                <a:latin typeface="Trebuchet MS"/>
                <a:cs typeface="Trebuchet MS"/>
              </a:rPr>
              <a:t>g</a:t>
            </a:r>
            <a:r>
              <a:rPr sz="2000" spc="-10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000" spc="-90" dirty="0">
                <a:solidFill>
                  <a:srgbClr val="3C3C3C"/>
                </a:solidFill>
                <a:latin typeface="Trebuchet MS"/>
                <a:cs typeface="Trebuchet MS"/>
              </a:rPr>
              <a:t>(u</a:t>
            </a:r>
            <a:r>
              <a:rPr sz="2000" spc="-95" dirty="0">
                <a:solidFill>
                  <a:srgbClr val="3C3C3C"/>
                </a:solidFill>
                <a:latin typeface="Trebuchet MS"/>
                <a:cs typeface="Trebuchet MS"/>
              </a:rPr>
              <a:t>n</a:t>
            </a:r>
            <a:r>
              <a:rPr sz="2000" spc="-80" dirty="0">
                <a:solidFill>
                  <a:srgbClr val="3C3C3C"/>
                </a:solidFill>
                <a:latin typeface="Trebuchet MS"/>
                <a:cs typeface="Trebuchet MS"/>
              </a:rPr>
              <a:t>de</a:t>
            </a:r>
            <a:r>
              <a:rPr sz="2000" spc="-65" dirty="0">
                <a:solidFill>
                  <a:srgbClr val="3C3C3C"/>
                </a:solidFill>
                <a:latin typeface="Trebuchet MS"/>
                <a:cs typeface="Trebuchet MS"/>
              </a:rPr>
              <a:t>r</a:t>
            </a:r>
            <a:r>
              <a:rPr sz="2000" spc="-90" dirty="0">
                <a:solidFill>
                  <a:srgbClr val="3C3C3C"/>
                </a:solidFill>
                <a:latin typeface="Trebuchet MS"/>
                <a:cs typeface="Trebuchet MS"/>
              </a:rPr>
              <a:t>w</a:t>
            </a:r>
            <a:r>
              <a:rPr sz="2000" spc="-114" dirty="0">
                <a:solidFill>
                  <a:srgbClr val="3C3C3C"/>
                </a:solidFill>
                <a:latin typeface="Trebuchet MS"/>
                <a:cs typeface="Trebuchet MS"/>
              </a:rPr>
              <a:t>ea</a:t>
            </a:r>
            <a:r>
              <a:rPr sz="2000" spc="-95" dirty="0">
                <a:solidFill>
                  <a:srgbClr val="3C3C3C"/>
                </a:solidFill>
                <a:latin typeface="Trebuchet MS"/>
                <a:cs typeface="Trebuchet MS"/>
              </a:rPr>
              <a:t>r</a:t>
            </a:r>
            <a:r>
              <a:rPr sz="2000" spc="-90" dirty="0">
                <a:solidFill>
                  <a:srgbClr val="3C3C3C"/>
                </a:solidFill>
                <a:latin typeface="Trebuchet MS"/>
                <a:cs typeface="Trebuchet MS"/>
              </a:rPr>
              <a:t>)</a:t>
            </a:r>
            <a:endParaRPr sz="2000" dirty="0">
              <a:latin typeface="Trebuchet MS"/>
              <a:cs typeface="Trebuchet MS"/>
            </a:endParaRPr>
          </a:p>
          <a:p>
            <a:pPr marL="82550">
              <a:lnSpc>
                <a:spcPts val="1680"/>
              </a:lnSpc>
            </a:pPr>
            <a:r>
              <a:rPr sz="2000" spc="-100" dirty="0">
                <a:solidFill>
                  <a:srgbClr val="3C3C3C"/>
                </a:solidFill>
                <a:latin typeface="Trebuchet MS"/>
                <a:cs typeface="Trebuchet MS"/>
              </a:rPr>
              <a:t>Pi</a:t>
            </a:r>
            <a:r>
              <a:rPr sz="2000" spc="-120" dirty="0">
                <a:solidFill>
                  <a:srgbClr val="3C3C3C"/>
                </a:solidFill>
                <a:latin typeface="Trebuchet MS"/>
                <a:cs typeface="Trebuchet MS"/>
              </a:rPr>
              <a:t>n</a:t>
            </a:r>
            <a:r>
              <a:rPr sz="2000" spc="-90" dirty="0">
                <a:solidFill>
                  <a:srgbClr val="3C3C3C"/>
                </a:solidFill>
                <a:latin typeface="Trebuchet MS"/>
                <a:cs typeface="Trebuchet MS"/>
              </a:rPr>
              <a:t>w</a:t>
            </a:r>
            <a:r>
              <a:rPr sz="2000" spc="-25" dirty="0">
                <a:solidFill>
                  <a:srgbClr val="3C3C3C"/>
                </a:solidFill>
                <a:latin typeface="Trebuchet MS"/>
                <a:cs typeface="Trebuchet MS"/>
              </a:rPr>
              <a:t>orm</a:t>
            </a:r>
            <a:r>
              <a:rPr sz="2000" spc="-9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000" spc="-85" dirty="0">
                <a:solidFill>
                  <a:srgbClr val="3C3C3C"/>
                </a:solidFill>
                <a:latin typeface="Trebuchet MS"/>
                <a:cs typeface="Trebuchet MS"/>
              </a:rPr>
              <a:t>i</a:t>
            </a:r>
            <a:r>
              <a:rPr sz="2000" spc="-145" dirty="0">
                <a:solidFill>
                  <a:srgbClr val="3C3C3C"/>
                </a:solidFill>
                <a:latin typeface="Trebuchet MS"/>
                <a:cs typeface="Trebuchet MS"/>
              </a:rPr>
              <a:t>n</a:t>
            </a:r>
            <a:r>
              <a:rPr sz="2000" spc="-260" dirty="0">
                <a:solidFill>
                  <a:srgbClr val="3C3C3C"/>
                </a:solidFill>
                <a:latin typeface="Trebuchet MS"/>
                <a:cs typeface="Trebuchet MS"/>
              </a:rPr>
              <a:t>f</a:t>
            </a:r>
            <a:r>
              <a:rPr sz="2000" spc="-135" dirty="0">
                <a:solidFill>
                  <a:srgbClr val="3C3C3C"/>
                </a:solidFill>
                <a:latin typeface="Trebuchet MS"/>
                <a:cs typeface="Trebuchet MS"/>
              </a:rPr>
              <a:t>estat</a:t>
            </a:r>
            <a:r>
              <a:rPr sz="2000" spc="-80" dirty="0">
                <a:solidFill>
                  <a:srgbClr val="3C3C3C"/>
                </a:solidFill>
                <a:latin typeface="Trebuchet MS"/>
                <a:cs typeface="Trebuchet MS"/>
              </a:rPr>
              <a:t>i</a:t>
            </a:r>
            <a:r>
              <a:rPr sz="2000" spc="-30" dirty="0">
                <a:solidFill>
                  <a:srgbClr val="3C3C3C"/>
                </a:solidFill>
                <a:latin typeface="Trebuchet MS"/>
                <a:cs typeface="Trebuchet MS"/>
              </a:rPr>
              <a:t>on</a:t>
            </a:r>
            <a:endParaRPr sz="2000" dirty="0">
              <a:latin typeface="Trebuchet MS"/>
              <a:cs typeface="Trebuchet MS"/>
            </a:endParaRPr>
          </a:p>
          <a:p>
            <a:pPr marL="82550">
              <a:lnSpc>
                <a:spcPts val="1680"/>
              </a:lnSpc>
            </a:pPr>
            <a:r>
              <a:rPr sz="2000" spc="-65" dirty="0">
                <a:solidFill>
                  <a:srgbClr val="3C3C3C"/>
                </a:solidFill>
                <a:latin typeface="Trebuchet MS"/>
                <a:cs typeface="Trebuchet MS"/>
              </a:rPr>
              <a:t>Constipation</a:t>
            </a:r>
            <a:r>
              <a:rPr lang="en-US" sz="2000" spc="-6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lang="en-US" sz="2000" spc="-65" dirty="0">
                <a:solidFill>
                  <a:srgbClr val="00B050"/>
                </a:solidFill>
                <a:latin typeface="Trebuchet MS"/>
                <a:cs typeface="Trebuchet MS"/>
              </a:rPr>
              <a:t>compress</a:t>
            </a:r>
            <a:r>
              <a:rPr lang="en-US" sz="2000" spc="-6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lang="en-US" sz="2000" spc="-65" dirty="0">
                <a:solidFill>
                  <a:srgbClr val="00B050"/>
                </a:solidFill>
                <a:latin typeface="Trebuchet MS"/>
                <a:cs typeface="Trebuchet MS"/>
              </a:rPr>
              <a:t>the</a:t>
            </a:r>
            <a:r>
              <a:rPr lang="en-US" sz="2000" spc="-6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lang="en-US" sz="2000" spc="-65" dirty="0">
                <a:solidFill>
                  <a:srgbClr val="00B050"/>
                </a:solidFill>
                <a:latin typeface="Trebuchet MS"/>
                <a:cs typeface="Trebuchet MS"/>
              </a:rPr>
              <a:t>bladder leads to stasis</a:t>
            </a:r>
            <a:endParaRPr sz="2000" dirty="0">
              <a:solidFill>
                <a:srgbClr val="00B050"/>
              </a:solidFill>
              <a:latin typeface="Trebuchet MS"/>
              <a:cs typeface="Trebuchet MS"/>
            </a:endParaRPr>
          </a:p>
          <a:p>
            <a:pPr marL="82550">
              <a:lnSpc>
                <a:spcPts val="1680"/>
              </a:lnSpc>
            </a:pPr>
            <a:r>
              <a:rPr sz="2000" spc="-95" dirty="0">
                <a:solidFill>
                  <a:srgbClr val="3C3C3C"/>
                </a:solidFill>
                <a:latin typeface="Trebuchet MS"/>
                <a:cs typeface="Trebuchet MS"/>
              </a:rPr>
              <a:t>P</a:t>
            </a:r>
            <a:r>
              <a:rPr sz="2000" spc="-5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000" spc="-210" dirty="0">
                <a:solidFill>
                  <a:srgbClr val="3C3C3C"/>
                </a:solidFill>
                <a:latin typeface="Trebuchet MS"/>
                <a:cs typeface="Trebuchet MS"/>
              </a:rPr>
              <a:t>f</a:t>
            </a:r>
            <a:r>
              <a:rPr sz="2000" spc="-160" dirty="0">
                <a:solidFill>
                  <a:srgbClr val="3C3C3C"/>
                </a:solidFill>
                <a:latin typeface="Trebuchet MS"/>
                <a:cs typeface="Trebuchet MS"/>
              </a:rPr>
              <a:t>i</a:t>
            </a:r>
            <a:r>
              <a:rPr sz="2000" spc="-140" dirty="0">
                <a:solidFill>
                  <a:srgbClr val="3C3C3C"/>
                </a:solidFill>
                <a:latin typeface="Trebuchet MS"/>
                <a:cs typeface="Trebuchet MS"/>
              </a:rPr>
              <a:t>m</a:t>
            </a:r>
            <a:r>
              <a:rPr sz="2000" spc="-90" dirty="0">
                <a:solidFill>
                  <a:srgbClr val="3C3C3C"/>
                </a:solidFill>
                <a:latin typeface="Trebuchet MS"/>
                <a:cs typeface="Trebuchet MS"/>
              </a:rPr>
              <a:t>bri</a:t>
            </a:r>
            <a:r>
              <a:rPr sz="2000" spc="-155" dirty="0">
                <a:solidFill>
                  <a:srgbClr val="3C3C3C"/>
                </a:solidFill>
                <a:latin typeface="Trebuchet MS"/>
                <a:cs typeface="Trebuchet MS"/>
              </a:rPr>
              <a:t>a</a:t>
            </a:r>
            <a:r>
              <a:rPr sz="2000" spc="-120" dirty="0">
                <a:solidFill>
                  <a:srgbClr val="3C3C3C"/>
                </a:solidFill>
                <a:latin typeface="Trebuchet MS"/>
                <a:cs typeface="Trebuchet MS"/>
              </a:rPr>
              <a:t>ted</a:t>
            </a:r>
            <a:r>
              <a:rPr sz="2000" spc="-8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000" spc="-125" dirty="0">
                <a:solidFill>
                  <a:srgbClr val="3C3C3C"/>
                </a:solidFill>
                <a:latin typeface="Trebuchet MS"/>
                <a:cs typeface="Trebuchet MS"/>
              </a:rPr>
              <a:t>bacter</a:t>
            </a:r>
            <a:r>
              <a:rPr sz="2000" spc="-70" dirty="0">
                <a:solidFill>
                  <a:srgbClr val="3C3C3C"/>
                </a:solidFill>
                <a:latin typeface="Trebuchet MS"/>
                <a:cs typeface="Trebuchet MS"/>
              </a:rPr>
              <a:t>i</a:t>
            </a:r>
            <a:r>
              <a:rPr sz="2000" spc="-200" dirty="0">
                <a:solidFill>
                  <a:srgbClr val="3C3C3C"/>
                </a:solidFill>
                <a:latin typeface="Trebuchet MS"/>
                <a:cs typeface="Trebuchet MS"/>
              </a:rPr>
              <a:t>a</a:t>
            </a:r>
            <a:endParaRPr sz="2000" dirty="0">
              <a:latin typeface="Trebuchet MS"/>
              <a:cs typeface="Trebuchet MS"/>
            </a:endParaRPr>
          </a:p>
          <a:p>
            <a:pPr marL="56515">
              <a:lnSpc>
                <a:spcPts val="1680"/>
              </a:lnSpc>
            </a:pPr>
            <a:r>
              <a:rPr sz="2000" spc="-75" dirty="0">
                <a:solidFill>
                  <a:srgbClr val="3C3C3C"/>
                </a:solidFill>
                <a:latin typeface="Trebuchet MS"/>
                <a:cs typeface="Trebuchet MS"/>
              </a:rPr>
              <a:t>Anatomic</a:t>
            </a:r>
            <a:r>
              <a:rPr sz="2000" spc="-9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000" spc="-110" dirty="0">
                <a:solidFill>
                  <a:srgbClr val="3C3C3C"/>
                </a:solidFill>
                <a:latin typeface="Trebuchet MS"/>
                <a:cs typeface="Trebuchet MS"/>
              </a:rPr>
              <a:t>abnormality</a:t>
            </a:r>
            <a:r>
              <a:rPr sz="2000" spc="-10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000" spc="-210" dirty="0">
                <a:solidFill>
                  <a:srgbClr val="3C3C3C"/>
                </a:solidFill>
                <a:latin typeface="Trebuchet MS"/>
                <a:cs typeface="Trebuchet MS"/>
              </a:rPr>
              <a:t>(e.g.,</a:t>
            </a:r>
            <a:r>
              <a:rPr sz="2000" spc="-24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000" spc="-160" dirty="0">
                <a:solidFill>
                  <a:srgbClr val="3C3C3C"/>
                </a:solidFill>
                <a:latin typeface="Trebuchet MS"/>
                <a:cs typeface="Trebuchet MS"/>
              </a:rPr>
              <a:t>labial</a:t>
            </a:r>
            <a:r>
              <a:rPr sz="2000" spc="-8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000" spc="-95" dirty="0">
                <a:solidFill>
                  <a:srgbClr val="3C3C3C"/>
                </a:solidFill>
                <a:latin typeface="Trebuchet MS"/>
                <a:cs typeface="Trebuchet MS"/>
              </a:rPr>
              <a:t>adhesion)</a:t>
            </a:r>
            <a:endParaRPr sz="2000" dirty="0">
              <a:latin typeface="Trebuchet MS"/>
              <a:cs typeface="Trebuchet MS"/>
            </a:endParaRPr>
          </a:p>
          <a:p>
            <a:pPr marL="82550">
              <a:lnSpc>
                <a:spcPts val="1680"/>
              </a:lnSpc>
            </a:pPr>
            <a:r>
              <a:rPr sz="2000" spc="20" dirty="0">
                <a:solidFill>
                  <a:srgbClr val="3C3C3C"/>
                </a:solidFill>
                <a:latin typeface="Trebuchet MS"/>
                <a:cs typeface="Trebuchet MS"/>
              </a:rPr>
              <a:t>Neu</a:t>
            </a:r>
            <a:r>
              <a:rPr sz="2000" spc="-35" dirty="0">
                <a:solidFill>
                  <a:srgbClr val="3C3C3C"/>
                </a:solidFill>
                <a:latin typeface="Trebuchet MS"/>
                <a:cs typeface="Trebuchet MS"/>
              </a:rPr>
              <a:t>r</a:t>
            </a:r>
            <a:r>
              <a:rPr sz="2000" spc="-105" dirty="0">
                <a:solidFill>
                  <a:srgbClr val="3C3C3C"/>
                </a:solidFill>
                <a:latin typeface="Trebuchet MS"/>
                <a:cs typeface="Trebuchet MS"/>
              </a:rPr>
              <a:t>opathic</a:t>
            </a:r>
            <a:r>
              <a:rPr sz="2000" spc="-9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000" spc="-175" dirty="0">
                <a:solidFill>
                  <a:srgbClr val="3C3C3C"/>
                </a:solidFill>
                <a:latin typeface="Trebuchet MS"/>
                <a:cs typeface="Trebuchet MS"/>
              </a:rPr>
              <a:t>b</a:t>
            </a:r>
            <a:r>
              <a:rPr sz="2000" spc="-85" dirty="0">
                <a:solidFill>
                  <a:srgbClr val="3C3C3C"/>
                </a:solidFill>
                <a:latin typeface="Trebuchet MS"/>
                <a:cs typeface="Trebuchet MS"/>
              </a:rPr>
              <a:t>l</a:t>
            </a:r>
            <a:r>
              <a:rPr sz="2000" spc="-140" dirty="0">
                <a:solidFill>
                  <a:srgbClr val="3C3C3C"/>
                </a:solidFill>
                <a:latin typeface="Trebuchet MS"/>
                <a:cs typeface="Trebuchet MS"/>
              </a:rPr>
              <a:t>a</a:t>
            </a:r>
            <a:r>
              <a:rPr sz="2000" spc="-180" dirty="0">
                <a:solidFill>
                  <a:srgbClr val="3C3C3C"/>
                </a:solidFill>
                <a:latin typeface="Trebuchet MS"/>
                <a:cs typeface="Trebuchet MS"/>
              </a:rPr>
              <a:t>d</a:t>
            </a:r>
            <a:r>
              <a:rPr sz="2000" spc="-70" dirty="0">
                <a:solidFill>
                  <a:srgbClr val="3C3C3C"/>
                </a:solidFill>
                <a:latin typeface="Trebuchet MS"/>
                <a:cs typeface="Trebuchet MS"/>
              </a:rPr>
              <a:t>der</a:t>
            </a:r>
            <a:endParaRPr sz="2000" dirty="0">
              <a:latin typeface="Trebuchet MS"/>
              <a:cs typeface="Trebuchet MS"/>
            </a:endParaRPr>
          </a:p>
          <a:p>
            <a:pPr marL="82550">
              <a:lnSpc>
                <a:spcPts val="1680"/>
              </a:lnSpc>
            </a:pPr>
            <a:r>
              <a:rPr sz="2000" spc="-55" dirty="0">
                <a:solidFill>
                  <a:srgbClr val="3C3C3C"/>
                </a:solidFill>
                <a:latin typeface="Trebuchet MS"/>
                <a:cs typeface="Trebuchet MS"/>
              </a:rPr>
              <a:t>S</a:t>
            </a:r>
            <a:r>
              <a:rPr sz="2000" spc="-75" dirty="0">
                <a:solidFill>
                  <a:srgbClr val="3C3C3C"/>
                </a:solidFill>
                <a:latin typeface="Trebuchet MS"/>
                <a:cs typeface="Trebuchet MS"/>
              </a:rPr>
              <a:t>ex</a:t>
            </a:r>
            <a:r>
              <a:rPr sz="2000" spc="-70" dirty="0">
                <a:solidFill>
                  <a:srgbClr val="3C3C3C"/>
                </a:solidFill>
                <a:latin typeface="Trebuchet MS"/>
                <a:cs typeface="Trebuchet MS"/>
              </a:rPr>
              <a:t>u</a:t>
            </a:r>
            <a:r>
              <a:rPr sz="2000" spc="-175" dirty="0">
                <a:solidFill>
                  <a:srgbClr val="3C3C3C"/>
                </a:solidFill>
                <a:latin typeface="Trebuchet MS"/>
                <a:cs typeface="Trebuchet MS"/>
              </a:rPr>
              <a:t>al</a:t>
            </a:r>
            <a:r>
              <a:rPr sz="2000" spc="-7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000" spc="-160" dirty="0">
                <a:solidFill>
                  <a:srgbClr val="3C3C3C"/>
                </a:solidFill>
                <a:latin typeface="Trebuchet MS"/>
                <a:cs typeface="Trebuchet MS"/>
              </a:rPr>
              <a:t>ac</a:t>
            </a:r>
            <a:r>
              <a:rPr sz="2000" spc="-150" dirty="0">
                <a:solidFill>
                  <a:srgbClr val="3C3C3C"/>
                </a:solidFill>
                <a:latin typeface="Trebuchet MS"/>
                <a:cs typeface="Trebuchet MS"/>
              </a:rPr>
              <a:t>t</a:t>
            </a:r>
            <a:r>
              <a:rPr sz="2000" spc="-105" dirty="0">
                <a:solidFill>
                  <a:srgbClr val="3C3C3C"/>
                </a:solidFill>
                <a:latin typeface="Trebuchet MS"/>
                <a:cs typeface="Trebuchet MS"/>
              </a:rPr>
              <a:t>i</a:t>
            </a:r>
            <a:r>
              <a:rPr sz="2000" spc="-120" dirty="0">
                <a:solidFill>
                  <a:srgbClr val="3C3C3C"/>
                </a:solidFill>
                <a:latin typeface="Trebuchet MS"/>
                <a:cs typeface="Trebuchet MS"/>
              </a:rPr>
              <a:t>vity</a:t>
            </a:r>
            <a:endParaRPr sz="2000" dirty="0">
              <a:latin typeface="Trebuchet MS"/>
              <a:cs typeface="Trebuchet MS"/>
            </a:endParaRPr>
          </a:p>
          <a:p>
            <a:pPr marL="82550">
              <a:lnSpc>
                <a:spcPts val="2039"/>
              </a:lnSpc>
            </a:pPr>
            <a:r>
              <a:rPr sz="2000" spc="-114" dirty="0">
                <a:solidFill>
                  <a:srgbClr val="3C3C3C"/>
                </a:solidFill>
                <a:latin typeface="Trebuchet MS"/>
                <a:cs typeface="Trebuchet MS"/>
              </a:rPr>
              <a:t>Pregnancy</a:t>
            </a:r>
            <a:endParaRPr sz="2000" dirty="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448055" y="600455"/>
            <a:ext cx="8239125" cy="1259205"/>
          </a:xfrm>
          <a:custGeom>
            <a:avLst/>
            <a:gdLst/>
            <a:ahLst/>
            <a:cxnLst/>
            <a:rect l="l" t="t" r="r" b="b"/>
            <a:pathLst>
              <a:path w="8239125" h="1259205">
                <a:moveTo>
                  <a:pt x="8238744" y="0"/>
                </a:moveTo>
                <a:lnTo>
                  <a:pt x="0" y="0"/>
                </a:lnTo>
                <a:lnTo>
                  <a:pt x="0" y="1258824"/>
                </a:lnTo>
                <a:lnTo>
                  <a:pt x="8238744" y="1258824"/>
                </a:lnTo>
                <a:lnTo>
                  <a:pt x="8238744" y="0"/>
                </a:lnTo>
                <a:close/>
              </a:path>
            </a:pathLst>
          </a:custGeom>
          <a:solidFill>
            <a:srgbClr val="4D133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483355" y="3675126"/>
            <a:ext cx="2186305" cy="6965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400" spc="-120" dirty="0">
                <a:solidFill>
                  <a:srgbClr val="3C3C3C"/>
                </a:solidFill>
              </a:rPr>
              <a:t>Diagnosis</a:t>
            </a:r>
            <a:endParaRPr sz="440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48055" y="600455"/>
            <a:ext cx="8239125" cy="1259205"/>
          </a:xfrm>
          <a:prstGeom prst="rect">
            <a:avLst/>
          </a:prstGeom>
          <a:solidFill>
            <a:srgbClr val="4D1334"/>
          </a:solidFill>
        </p:spPr>
        <p:txBody>
          <a:bodyPr vert="horz" wrap="square" lIns="0" tIns="444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35"/>
              </a:spcBef>
            </a:pPr>
            <a:endParaRPr sz="4650">
              <a:latin typeface="Times New Roman"/>
              <a:cs typeface="Times New Roman"/>
            </a:endParaRPr>
          </a:p>
          <a:p>
            <a:pPr marL="224154">
              <a:lnSpc>
                <a:spcPct val="100000"/>
              </a:lnSpc>
            </a:pPr>
            <a:r>
              <a:rPr sz="2800" b="1" spc="325" dirty="0">
                <a:solidFill>
                  <a:srgbClr val="7A9799"/>
                </a:solidFill>
                <a:latin typeface="Trebuchet MS"/>
                <a:cs typeface="Trebuchet MS"/>
              </a:rPr>
              <a:t>DIAGNOSIS</a:t>
            </a:r>
            <a:endParaRPr sz="2800">
              <a:latin typeface="Trebuchet MS"/>
              <a:cs typeface="Trebuchet MS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59993" y="3288919"/>
            <a:ext cx="7576820" cy="232981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86385" marR="5080" indent="-274320">
              <a:lnSpc>
                <a:spcPct val="100000"/>
              </a:lnSpc>
              <a:spcBef>
                <a:spcPts val="95"/>
              </a:spcBef>
              <a:buClr>
                <a:srgbClr val="903062"/>
              </a:buClr>
              <a:buSzPct val="91071"/>
              <a:buFont typeface="Segoe UI Symbol"/>
              <a:buChar char="⚫"/>
              <a:tabLst>
                <a:tab pos="287020" algn="l"/>
                <a:tab pos="6391275" algn="l"/>
                <a:tab pos="6744970" algn="l"/>
              </a:tabLst>
            </a:pPr>
            <a:r>
              <a:rPr sz="2800" spc="-40" dirty="0">
                <a:solidFill>
                  <a:srgbClr val="3C3C3C"/>
                </a:solidFill>
                <a:latin typeface="Trebuchet MS"/>
                <a:cs typeface="Trebuchet MS"/>
              </a:rPr>
              <a:t>T</a:t>
            </a:r>
            <a:r>
              <a:rPr sz="2800" spc="-30" dirty="0">
                <a:solidFill>
                  <a:srgbClr val="3C3C3C"/>
                </a:solidFill>
                <a:latin typeface="Trebuchet MS"/>
                <a:cs typeface="Trebuchet MS"/>
              </a:rPr>
              <a:t>h</a:t>
            </a:r>
            <a:r>
              <a:rPr sz="2800" spc="-190" dirty="0">
                <a:solidFill>
                  <a:srgbClr val="3C3C3C"/>
                </a:solidFill>
                <a:latin typeface="Trebuchet MS"/>
                <a:cs typeface="Trebuchet MS"/>
              </a:rPr>
              <a:t>e</a:t>
            </a:r>
            <a:r>
              <a:rPr sz="2800" spc="-8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800" spc="-165" dirty="0">
                <a:solidFill>
                  <a:srgbClr val="3C3C3C"/>
                </a:solidFill>
                <a:latin typeface="Trebuchet MS"/>
                <a:cs typeface="Trebuchet MS"/>
              </a:rPr>
              <a:t>major</a:t>
            </a:r>
            <a:r>
              <a:rPr sz="2800" spc="-4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800" spc="-250" dirty="0">
                <a:solidFill>
                  <a:srgbClr val="3C3C3C"/>
                </a:solidFill>
                <a:latin typeface="Trebuchet MS"/>
                <a:cs typeface="Trebuchet MS"/>
              </a:rPr>
              <a:t>g</a:t>
            </a:r>
            <a:r>
              <a:rPr sz="2800" spc="-155" dirty="0">
                <a:solidFill>
                  <a:srgbClr val="3C3C3C"/>
                </a:solidFill>
                <a:latin typeface="Trebuchet MS"/>
                <a:cs typeface="Trebuchet MS"/>
              </a:rPr>
              <a:t>oal</a:t>
            </a:r>
            <a:r>
              <a:rPr sz="2800" spc="-4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800" spc="-370" dirty="0">
                <a:solidFill>
                  <a:srgbClr val="3C3C3C"/>
                </a:solidFill>
                <a:latin typeface="Trebuchet MS"/>
                <a:cs typeface="Trebuchet MS"/>
              </a:rPr>
              <a:t>f</a:t>
            </a:r>
            <a:r>
              <a:rPr sz="2800" spc="25" dirty="0">
                <a:solidFill>
                  <a:srgbClr val="3C3C3C"/>
                </a:solidFill>
                <a:latin typeface="Trebuchet MS"/>
                <a:cs typeface="Trebuchet MS"/>
              </a:rPr>
              <a:t>or</a:t>
            </a:r>
            <a:r>
              <a:rPr sz="2800" spc="-6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800" spc="-280" dirty="0">
                <a:solidFill>
                  <a:srgbClr val="3C3C3C"/>
                </a:solidFill>
                <a:latin typeface="Trebuchet MS"/>
                <a:cs typeface="Trebuchet MS"/>
              </a:rPr>
              <a:t>a</a:t>
            </a:r>
            <a:r>
              <a:rPr sz="2800" spc="-5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800" spc="-180" dirty="0">
                <a:solidFill>
                  <a:srgbClr val="3C3C3C"/>
                </a:solidFill>
                <a:latin typeface="Trebuchet MS"/>
                <a:cs typeface="Trebuchet MS"/>
              </a:rPr>
              <a:t>p</a:t>
            </a:r>
            <a:r>
              <a:rPr sz="2800" spc="-170" dirty="0">
                <a:solidFill>
                  <a:srgbClr val="3C3C3C"/>
                </a:solidFill>
                <a:latin typeface="Trebuchet MS"/>
                <a:cs typeface="Trebuchet MS"/>
              </a:rPr>
              <a:t>ediatrici</a:t>
            </a:r>
            <a:r>
              <a:rPr sz="2800" spc="-235" dirty="0">
                <a:solidFill>
                  <a:srgbClr val="3C3C3C"/>
                </a:solidFill>
                <a:latin typeface="Trebuchet MS"/>
                <a:cs typeface="Trebuchet MS"/>
              </a:rPr>
              <a:t>a</a:t>
            </a:r>
            <a:r>
              <a:rPr sz="2800" spc="-135" dirty="0">
                <a:solidFill>
                  <a:srgbClr val="3C3C3C"/>
                </a:solidFill>
                <a:latin typeface="Trebuchet MS"/>
                <a:cs typeface="Trebuchet MS"/>
              </a:rPr>
              <a:t>n</a:t>
            </a:r>
            <a:r>
              <a:rPr sz="2800" spc="-5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800" spc="-85" dirty="0">
                <a:solidFill>
                  <a:srgbClr val="3C3C3C"/>
                </a:solidFill>
                <a:latin typeface="Trebuchet MS"/>
                <a:cs typeface="Trebuchet MS"/>
              </a:rPr>
              <a:t>t</a:t>
            </a:r>
            <a:r>
              <a:rPr sz="2800" spc="-140" dirty="0">
                <a:solidFill>
                  <a:srgbClr val="3C3C3C"/>
                </a:solidFill>
                <a:latin typeface="Trebuchet MS"/>
                <a:cs typeface="Trebuchet MS"/>
              </a:rPr>
              <a:t>r</a:t>
            </a:r>
            <a:r>
              <a:rPr sz="2800" spc="-185" dirty="0">
                <a:solidFill>
                  <a:srgbClr val="3C3C3C"/>
                </a:solidFill>
                <a:latin typeface="Trebuchet MS"/>
                <a:cs typeface="Trebuchet MS"/>
              </a:rPr>
              <a:t>eati</a:t>
            </a:r>
            <a:r>
              <a:rPr sz="2800" spc="-225" dirty="0">
                <a:solidFill>
                  <a:srgbClr val="3C3C3C"/>
                </a:solidFill>
                <a:latin typeface="Trebuchet MS"/>
                <a:cs typeface="Trebuchet MS"/>
              </a:rPr>
              <a:t>n</a:t>
            </a:r>
            <a:r>
              <a:rPr sz="2800" spc="-215" dirty="0">
                <a:solidFill>
                  <a:srgbClr val="3C3C3C"/>
                </a:solidFill>
                <a:latin typeface="Trebuchet MS"/>
                <a:cs typeface="Trebuchet MS"/>
              </a:rPr>
              <a:t>g</a:t>
            </a:r>
            <a:r>
              <a:rPr sz="2800" dirty="0">
                <a:solidFill>
                  <a:srgbClr val="3C3C3C"/>
                </a:solidFill>
                <a:latin typeface="Trebuchet MS"/>
                <a:cs typeface="Trebuchet MS"/>
              </a:rPr>
              <a:t>	</a:t>
            </a:r>
            <a:r>
              <a:rPr sz="2800" spc="-280" dirty="0">
                <a:solidFill>
                  <a:srgbClr val="3C3C3C"/>
                </a:solidFill>
                <a:latin typeface="Trebuchet MS"/>
                <a:cs typeface="Trebuchet MS"/>
              </a:rPr>
              <a:t>a</a:t>
            </a:r>
            <a:r>
              <a:rPr sz="2800" dirty="0">
                <a:solidFill>
                  <a:srgbClr val="3C3C3C"/>
                </a:solidFill>
                <a:latin typeface="Trebuchet MS"/>
                <a:cs typeface="Trebuchet MS"/>
              </a:rPr>
              <a:t>	</a:t>
            </a:r>
            <a:r>
              <a:rPr sz="2800" i="1" spc="-425" dirty="0">
                <a:solidFill>
                  <a:srgbClr val="3C3C3C"/>
                </a:solidFill>
                <a:latin typeface="Trebuchet MS"/>
                <a:cs typeface="Trebuchet MS"/>
              </a:rPr>
              <a:t>f</a:t>
            </a:r>
            <a:r>
              <a:rPr sz="2800" i="1" spc="-300" dirty="0">
                <a:solidFill>
                  <a:srgbClr val="3C3C3C"/>
                </a:solidFill>
                <a:latin typeface="Trebuchet MS"/>
                <a:cs typeface="Trebuchet MS"/>
              </a:rPr>
              <a:t>eb</a:t>
            </a:r>
            <a:r>
              <a:rPr sz="2800" i="1" spc="-180" dirty="0">
                <a:solidFill>
                  <a:srgbClr val="3C3C3C"/>
                </a:solidFill>
                <a:latin typeface="Trebuchet MS"/>
                <a:cs typeface="Trebuchet MS"/>
              </a:rPr>
              <a:t>r</a:t>
            </a:r>
            <a:r>
              <a:rPr sz="2800" i="1" spc="-300" dirty="0">
                <a:solidFill>
                  <a:srgbClr val="3C3C3C"/>
                </a:solidFill>
                <a:latin typeface="Trebuchet MS"/>
                <a:cs typeface="Trebuchet MS"/>
              </a:rPr>
              <a:t>ile  </a:t>
            </a:r>
            <a:r>
              <a:rPr sz="2800" i="1" spc="-280" dirty="0">
                <a:solidFill>
                  <a:srgbClr val="3C3C3C"/>
                </a:solidFill>
                <a:latin typeface="Trebuchet MS"/>
                <a:cs typeface="Trebuchet MS"/>
              </a:rPr>
              <a:t>y</a:t>
            </a:r>
            <a:r>
              <a:rPr sz="2800" i="1" spc="-315" dirty="0">
                <a:solidFill>
                  <a:srgbClr val="3C3C3C"/>
                </a:solidFill>
                <a:latin typeface="Trebuchet MS"/>
                <a:cs typeface="Trebuchet MS"/>
              </a:rPr>
              <a:t>o</a:t>
            </a:r>
            <a:r>
              <a:rPr sz="2800" i="1" spc="-240" dirty="0">
                <a:solidFill>
                  <a:srgbClr val="3C3C3C"/>
                </a:solidFill>
                <a:latin typeface="Trebuchet MS"/>
                <a:cs typeface="Trebuchet MS"/>
              </a:rPr>
              <a:t>un</a:t>
            </a:r>
            <a:r>
              <a:rPr sz="2800" i="1" spc="-215" dirty="0">
                <a:solidFill>
                  <a:srgbClr val="3C3C3C"/>
                </a:solidFill>
                <a:latin typeface="Trebuchet MS"/>
                <a:cs typeface="Trebuchet MS"/>
              </a:rPr>
              <a:t>g</a:t>
            </a:r>
            <a:r>
              <a:rPr sz="2800" i="1" spc="-5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800" i="1" spc="-155" dirty="0">
                <a:solidFill>
                  <a:srgbClr val="3C3C3C"/>
                </a:solidFill>
                <a:latin typeface="Trebuchet MS"/>
                <a:cs typeface="Trebuchet MS"/>
              </a:rPr>
              <a:t>c</a:t>
            </a:r>
            <a:r>
              <a:rPr sz="2800" i="1" spc="-280" dirty="0">
                <a:solidFill>
                  <a:srgbClr val="3C3C3C"/>
                </a:solidFill>
                <a:latin typeface="Trebuchet MS"/>
                <a:cs typeface="Trebuchet MS"/>
              </a:rPr>
              <a:t>hil</a:t>
            </a:r>
            <a:r>
              <a:rPr sz="2800" i="1" spc="-385" dirty="0">
                <a:solidFill>
                  <a:srgbClr val="3C3C3C"/>
                </a:solidFill>
                <a:latin typeface="Trebuchet MS"/>
                <a:cs typeface="Trebuchet MS"/>
              </a:rPr>
              <a:t>d</a:t>
            </a:r>
            <a:r>
              <a:rPr sz="2800" i="1" spc="-7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800" spc="-110" dirty="0">
                <a:solidFill>
                  <a:srgbClr val="3C3C3C"/>
                </a:solidFill>
                <a:latin typeface="Trebuchet MS"/>
                <a:cs typeface="Trebuchet MS"/>
              </a:rPr>
              <a:t>i</a:t>
            </a:r>
            <a:r>
              <a:rPr sz="2800" spc="-145" dirty="0">
                <a:solidFill>
                  <a:srgbClr val="3C3C3C"/>
                </a:solidFill>
                <a:latin typeface="Trebuchet MS"/>
                <a:cs typeface="Trebuchet MS"/>
              </a:rPr>
              <a:t>s</a:t>
            </a:r>
            <a:r>
              <a:rPr sz="2800" spc="-7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800" spc="-165" dirty="0">
                <a:solidFill>
                  <a:srgbClr val="3C3C3C"/>
                </a:solidFill>
                <a:latin typeface="Trebuchet MS"/>
                <a:cs typeface="Trebuchet MS"/>
              </a:rPr>
              <a:t>ea</a:t>
            </a:r>
            <a:r>
              <a:rPr sz="2800" spc="-135" dirty="0">
                <a:solidFill>
                  <a:srgbClr val="3C3C3C"/>
                </a:solidFill>
                <a:latin typeface="Trebuchet MS"/>
                <a:cs typeface="Trebuchet MS"/>
              </a:rPr>
              <a:t>r</a:t>
            </a:r>
            <a:r>
              <a:rPr sz="2800" spc="-245" dirty="0">
                <a:solidFill>
                  <a:srgbClr val="3C3C3C"/>
                </a:solidFill>
                <a:latin typeface="Trebuchet MS"/>
                <a:cs typeface="Trebuchet MS"/>
              </a:rPr>
              <a:t>l</a:t>
            </a:r>
            <a:r>
              <a:rPr sz="2800" spc="-160" dirty="0">
                <a:solidFill>
                  <a:srgbClr val="3C3C3C"/>
                </a:solidFill>
                <a:latin typeface="Trebuchet MS"/>
                <a:cs typeface="Trebuchet MS"/>
              </a:rPr>
              <a:t>y</a:t>
            </a:r>
            <a:r>
              <a:rPr sz="2800" spc="-5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800" spc="-200" dirty="0">
                <a:solidFill>
                  <a:srgbClr val="3C3C3C"/>
                </a:solidFill>
                <a:latin typeface="Trebuchet MS"/>
                <a:cs typeface="Trebuchet MS"/>
              </a:rPr>
              <a:t>dia</a:t>
            </a:r>
            <a:r>
              <a:rPr sz="2800" spc="-235" dirty="0">
                <a:solidFill>
                  <a:srgbClr val="3C3C3C"/>
                </a:solidFill>
                <a:latin typeface="Trebuchet MS"/>
                <a:cs typeface="Trebuchet MS"/>
              </a:rPr>
              <a:t>g</a:t>
            </a:r>
            <a:r>
              <a:rPr sz="2800" spc="-50" dirty="0">
                <a:solidFill>
                  <a:srgbClr val="3C3C3C"/>
                </a:solidFill>
                <a:latin typeface="Trebuchet MS"/>
                <a:cs typeface="Trebuchet MS"/>
              </a:rPr>
              <a:t>n</a:t>
            </a:r>
            <a:r>
              <a:rPr sz="2800" spc="-45" dirty="0">
                <a:solidFill>
                  <a:srgbClr val="3C3C3C"/>
                </a:solidFill>
                <a:latin typeface="Trebuchet MS"/>
                <a:cs typeface="Trebuchet MS"/>
              </a:rPr>
              <a:t>o</a:t>
            </a:r>
            <a:r>
              <a:rPr sz="2800" spc="-105" dirty="0">
                <a:solidFill>
                  <a:srgbClr val="3C3C3C"/>
                </a:solidFill>
                <a:latin typeface="Trebuchet MS"/>
                <a:cs typeface="Trebuchet MS"/>
              </a:rPr>
              <a:t>sis</a:t>
            </a:r>
            <a:r>
              <a:rPr sz="2800" spc="-6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800" spc="-150" dirty="0">
                <a:solidFill>
                  <a:srgbClr val="3C3C3C"/>
                </a:solidFill>
                <a:latin typeface="Trebuchet MS"/>
                <a:cs typeface="Trebuchet MS"/>
              </a:rPr>
              <a:t>of</a:t>
            </a:r>
            <a:r>
              <a:rPr sz="2800" spc="-6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800" spc="-70" dirty="0">
                <a:solidFill>
                  <a:srgbClr val="3C3C3C"/>
                </a:solidFill>
                <a:latin typeface="Trebuchet MS"/>
                <a:cs typeface="Trebuchet MS"/>
              </a:rPr>
              <a:t>UTI,</a:t>
            </a:r>
            <a:endParaRPr sz="280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buClr>
                <a:srgbClr val="903062"/>
              </a:buClr>
              <a:buFont typeface="Segoe UI Symbol"/>
              <a:buChar char="⚫"/>
            </a:pPr>
            <a:endParaRPr sz="4050">
              <a:latin typeface="Trebuchet MS"/>
              <a:cs typeface="Trebuchet MS"/>
            </a:endParaRPr>
          </a:p>
          <a:p>
            <a:pPr marL="286385" marR="15875" indent="-274320">
              <a:lnSpc>
                <a:spcPct val="100000"/>
              </a:lnSpc>
              <a:spcBef>
                <a:spcPts val="5"/>
              </a:spcBef>
              <a:buClr>
                <a:srgbClr val="903062"/>
              </a:buClr>
              <a:buSzPct val="91071"/>
              <a:buFont typeface="Segoe UI Symbol"/>
              <a:buChar char="⚫"/>
              <a:tabLst>
                <a:tab pos="483234" algn="l"/>
                <a:tab pos="483870" algn="l"/>
              </a:tabLst>
            </a:pPr>
            <a:r>
              <a:rPr dirty="0"/>
              <a:t>	</a:t>
            </a:r>
            <a:r>
              <a:rPr sz="2800" spc="-155" dirty="0">
                <a:solidFill>
                  <a:srgbClr val="3C3C3C"/>
                </a:solidFill>
                <a:latin typeface="Trebuchet MS"/>
                <a:cs typeface="Trebuchet MS"/>
              </a:rPr>
              <a:t>allow</a:t>
            </a:r>
            <a:r>
              <a:rPr sz="2800" spc="-6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800" spc="-170" dirty="0">
                <a:solidFill>
                  <a:srgbClr val="3C3C3C"/>
                </a:solidFill>
                <a:latin typeface="Trebuchet MS"/>
                <a:cs typeface="Trebuchet MS"/>
              </a:rPr>
              <a:t>early</a:t>
            </a:r>
            <a:r>
              <a:rPr sz="2800" spc="-5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800" spc="-170" dirty="0">
                <a:solidFill>
                  <a:srgbClr val="3C3C3C"/>
                </a:solidFill>
                <a:latin typeface="Trebuchet MS"/>
                <a:cs typeface="Trebuchet MS"/>
              </a:rPr>
              <a:t>treatment</a:t>
            </a:r>
            <a:r>
              <a:rPr sz="2800" spc="-5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800" spc="-70" dirty="0">
                <a:solidFill>
                  <a:srgbClr val="3C3C3C"/>
                </a:solidFill>
                <a:latin typeface="Trebuchet MS"/>
                <a:cs typeface="Trebuchet MS"/>
              </a:rPr>
              <a:t>to</a:t>
            </a:r>
            <a:r>
              <a:rPr sz="2800" spc="-6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800" spc="-120" dirty="0">
                <a:solidFill>
                  <a:srgbClr val="3C3C3C"/>
                </a:solidFill>
                <a:latin typeface="Trebuchet MS"/>
                <a:cs typeface="Trebuchet MS"/>
              </a:rPr>
              <a:t>preserve</a:t>
            </a:r>
            <a:r>
              <a:rPr sz="2800" spc="-7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800" spc="-170" dirty="0">
                <a:solidFill>
                  <a:srgbClr val="3C3C3C"/>
                </a:solidFill>
                <a:latin typeface="Trebuchet MS"/>
                <a:cs typeface="Trebuchet MS"/>
              </a:rPr>
              <a:t>the</a:t>
            </a:r>
            <a:r>
              <a:rPr sz="2800" spc="-7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800" spc="-155" dirty="0">
                <a:solidFill>
                  <a:srgbClr val="3C3C3C"/>
                </a:solidFill>
                <a:latin typeface="Trebuchet MS"/>
                <a:cs typeface="Trebuchet MS"/>
              </a:rPr>
              <a:t>function</a:t>
            </a:r>
            <a:r>
              <a:rPr sz="2800" spc="-7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800" spc="-150" dirty="0">
                <a:solidFill>
                  <a:srgbClr val="3C3C3C"/>
                </a:solidFill>
                <a:latin typeface="Trebuchet MS"/>
                <a:cs typeface="Trebuchet MS"/>
              </a:rPr>
              <a:t>of </a:t>
            </a:r>
            <a:r>
              <a:rPr sz="2800" spc="-83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800" spc="-135" dirty="0">
                <a:solidFill>
                  <a:srgbClr val="3C3C3C"/>
                </a:solidFill>
                <a:latin typeface="Trebuchet MS"/>
                <a:cs typeface="Trebuchet MS"/>
              </a:rPr>
              <a:t>t</a:t>
            </a:r>
            <a:r>
              <a:rPr sz="2800" spc="-180" dirty="0">
                <a:solidFill>
                  <a:srgbClr val="3C3C3C"/>
                </a:solidFill>
                <a:latin typeface="Trebuchet MS"/>
                <a:cs typeface="Trebuchet MS"/>
              </a:rPr>
              <a:t>h</a:t>
            </a:r>
            <a:r>
              <a:rPr sz="2800" spc="-190" dirty="0">
                <a:solidFill>
                  <a:srgbClr val="3C3C3C"/>
                </a:solidFill>
                <a:latin typeface="Trebuchet MS"/>
                <a:cs typeface="Trebuchet MS"/>
              </a:rPr>
              <a:t>e</a:t>
            </a:r>
            <a:r>
              <a:rPr sz="2800" spc="-7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800" spc="-229" dirty="0">
                <a:solidFill>
                  <a:srgbClr val="3C3C3C"/>
                </a:solidFill>
                <a:latin typeface="Trebuchet MS"/>
                <a:cs typeface="Trebuchet MS"/>
              </a:rPr>
              <a:t>g</a:t>
            </a:r>
            <a:r>
              <a:rPr sz="2800" spc="-65" dirty="0">
                <a:solidFill>
                  <a:srgbClr val="3C3C3C"/>
                </a:solidFill>
                <a:latin typeface="Trebuchet MS"/>
                <a:cs typeface="Trebuchet MS"/>
              </a:rPr>
              <a:t>r</a:t>
            </a:r>
            <a:r>
              <a:rPr sz="2800" spc="20" dirty="0">
                <a:solidFill>
                  <a:srgbClr val="3C3C3C"/>
                </a:solidFill>
                <a:latin typeface="Trebuchet MS"/>
                <a:cs typeface="Trebuchet MS"/>
              </a:rPr>
              <a:t>o</a:t>
            </a:r>
            <a:r>
              <a:rPr sz="2800" spc="-135" dirty="0">
                <a:solidFill>
                  <a:srgbClr val="3C3C3C"/>
                </a:solidFill>
                <a:latin typeface="Trebuchet MS"/>
                <a:cs typeface="Trebuchet MS"/>
              </a:rPr>
              <a:t>win</a:t>
            </a:r>
            <a:r>
              <a:rPr sz="2800" spc="-215" dirty="0">
                <a:solidFill>
                  <a:srgbClr val="3C3C3C"/>
                </a:solidFill>
                <a:latin typeface="Trebuchet MS"/>
                <a:cs typeface="Trebuchet MS"/>
              </a:rPr>
              <a:t>g</a:t>
            </a:r>
            <a:r>
              <a:rPr sz="2800" spc="-5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800" spc="-125" dirty="0">
                <a:solidFill>
                  <a:srgbClr val="3C3C3C"/>
                </a:solidFill>
                <a:latin typeface="Trebuchet MS"/>
                <a:cs typeface="Trebuchet MS"/>
              </a:rPr>
              <a:t>kid</a:t>
            </a:r>
            <a:r>
              <a:rPr sz="2800" spc="-150" dirty="0">
                <a:solidFill>
                  <a:srgbClr val="3C3C3C"/>
                </a:solidFill>
                <a:latin typeface="Trebuchet MS"/>
                <a:cs typeface="Trebuchet MS"/>
              </a:rPr>
              <a:t>n</a:t>
            </a:r>
            <a:r>
              <a:rPr sz="2800" spc="-235" dirty="0">
                <a:solidFill>
                  <a:srgbClr val="3C3C3C"/>
                </a:solidFill>
                <a:latin typeface="Trebuchet MS"/>
                <a:cs typeface="Trebuchet MS"/>
              </a:rPr>
              <a:t>e</a:t>
            </a:r>
            <a:r>
              <a:rPr sz="2800" spc="-160" dirty="0">
                <a:solidFill>
                  <a:srgbClr val="3C3C3C"/>
                </a:solidFill>
                <a:latin typeface="Trebuchet MS"/>
                <a:cs typeface="Trebuchet MS"/>
              </a:rPr>
              <a:t>y</a:t>
            </a:r>
            <a:r>
              <a:rPr sz="2800" spc="-9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800" spc="-185" dirty="0">
                <a:solidFill>
                  <a:srgbClr val="3C3C3C"/>
                </a:solidFill>
                <a:latin typeface="Trebuchet MS"/>
                <a:cs typeface="Trebuchet MS"/>
              </a:rPr>
              <a:t>b</a:t>
            </a:r>
            <a:r>
              <a:rPr sz="2800" spc="-160" dirty="0">
                <a:solidFill>
                  <a:srgbClr val="3C3C3C"/>
                </a:solidFill>
                <a:latin typeface="Trebuchet MS"/>
                <a:cs typeface="Trebuchet MS"/>
              </a:rPr>
              <a:t>y</a:t>
            </a:r>
            <a:r>
              <a:rPr sz="2800" spc="-8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800" spc="-85" dirty="0">
                <a:solidFill>
                  <a:srgbClr val="3C3C3C"/>
                </a:solidFill>
                <a:latin typeface="Trebuchet MS"/>
                <a:cs typeface="Trebuchet MS"/>
              </a:rPr>
              <a:t>p</a:t>
            </a:r>
            <a:r>
              <a:rPr sz="2800" spc="-120" dirty="0">
                <a:solidFill>
                  <a:srgbClr val="3C3C3C"/>
                </a:solidFill>
                <a:latin typeface="Trebuchet MS"/>
                <a:cs typeface="Trebuchet MS"/>
              </a:rPr>
              <a:t>r</a:t>
            </a:r>
            <a:r>
              <a:rPr sz="2800" spc="-235" dirty="0">
                <a:solidFill>
                  <a:srgbClr val="3C3C3C"/>
                </a:solidFill>
                <a:latin typeface="Trebuchet MS"/>
                <a:cs typeface="Trebuchet MS"/>
              </a:rPr>
              <a:t>e</a:t>
            </a:r>
            <a:r>
              <a:rPr sz="2800" spc="-215" dirty="0">
                <a:solidFill>
                  <a:srgbClr val="3C3C3C"/>
                </a:solidFill>
                <a:latin typeface="Trebuchet MS"/>
                <a:cs typeface="Trebuchet MS"/>
              </a:rPr>
              <a:t>v</a:t>
            </a:r>
            <a:r>
              <a:rPr sz="2800" spc="-160" dirty="0">
                <a:solidFill>
                  <a:srgbClr val="3C3C3C"/>
                </a:solidFill>
                <a:latin typeface="Trebuchet MS"/>
                <a:cs typeface="Trebuchet MS"/>
              </a:rPr>
              <a:t>e</a:t>
            </a:r>
            <a:r>
              <a:rPr sz="2800" spc="-155" dirty="0">
                <a:solidFill>
                  <a:srgbClr val="3C3C3C"/>
                </a:solidFill>
                <a:latin typeface="Trebuchet MS"/>
                <a:cs typeface="Trebuchet MS"/>
              </a:rPr>
              <a:t>n</a:t>
            </a:r>
            <a:r>
              <a:rPr sz="2800" spc="-140" dirty="0">
                <a:solidFill>
                  <a:srgbClr val="3C3C3C"/>
                </a:solidFill>
                <a:latin typeface="Trebuchet MS"/>
                <a:cs typeface="Trebuchet MS"/>
              </a:rPr>
              <a:t>ti</a:t>
            </a:r>
            <a:r>
              <a:rPr sz="2800" spc="-220" dirty="0">
                <a:solidFill>
                  <a:srgbClr val="3C3C3C"/>
                </a:solidFill>
                <a:latin typeface="Trebuchet MS"/>
                <a:cs typeface="Trebuchet MS"/>
              </a:rPr>
              <a:t>n</a:t>
            </a:r>
            <a:r>
              <a:rPr sz="2800" spc="-215" dirty="0">
                <a:solidFill>
                  <a:srgbClr val="3C3C3C"/>
                </a:solidFill>
                <a:latin typeface="Trebuchet MS"/>
                <a:cs typeface="Trebuchet MS"/>
              </a:rPr>
              <a:t>g</a:t>
            </a:r>
            <a:r>
              <a:rPr sz="2800" spc="-6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800" spc="-130" dirty="0">
                <a:solidFill>
                  <a:srgbClr val="3C3C3C"/>
                </a:solidFill>
                <a:latin typeface="Trebuchet MS"/>
                <a:cs typeface="Trebuchet MS"/>
              </a:rPr>
              <a:t>sca</a:t>
            </a:r>
            <a:r>
              <a:rPr sz="2800" spc="-140" dirty="0">
                <a:solidFill>
                  <a:srgbClr val="3C3C3C"/>
                </a:solidFill>
                <a:latin typeface="Trebuchet MS"/>
                <a:cs typeface="Trebuchet MS"/>
              </a:rPr>
              <a:t>r</a:t>
            </a:r>
            <a:r>
              <a:rPr sz="2800" spc="-190" dirty="0">
                <a:solidFill>
                  <a:srgbClr val="3C3C3C"/>
                </a:solidFill>
                <a:latin typeface="Trebuchet MS"/>
                <a:cs typeface="Trebuchet MS"/>
              </a:rPr>
              <a:t>ring.</a:t>
            </a:r>
            <a:endParaRPr sz="280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48055" y="600455"/>
            <a:ext cx="8239125" cy="1259205"/>
          </a:xfrm>
          <a:prstGeom prst="rect">
            <a:avLst/>
          </a:prstGeom>
          <a:solidFill>
            <a:srgbClr val="4D1334"/>
          </a:solidFill>
        </p:spPr>
        <p:txBody>
          <a:bodyPr vert="horz" wrap="square" lIns="0" tIns="444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35"/>
              </a:spcBef>
            </a:pPr>
            <a:endParaRPr sz="4650">
              <a:latin typeface="Times New Roman"/>
              <a:cs typeface="Times New Roman"/>
            </a:endParaRPr>
          </a:p>
          <a:p>
            <a:pPr marL="224154">
              <a:lnSpc>
                <a:spcPct val="100000"/>
              </a:lnSpc>
            </a:pPr>
            <a:r>
              <a:rPr spc="125" dirty="0"/>
              <a:t>DIAGNOSIS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59993" y="2866390"/>
            <a:ext cx="3027680" cy="30257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64160" indent="-252095">
              <a:lnSpc>
                <a:spcPct val="100000"/>
              </a:lnSpc>
              <a:spcBef>
                <a:spcPts val="100"/>
              </a:spcBef>
              <a:buSzPct val="95833"/>
              <a:buAutoNum type="arabicPlain"/>
              <a:tabLst>
                <a:tab pos="264795" algn="l"/>
              </a:tabLst>
            </a:pPr>
            <a:r>
              <a:rPr sz="2400" spc="-30" dirty="0">
                <a:solidFill>
                  <a:srgbClr val="3C3C3C"/>
                </a:solidFill>
                <a:latin typeface="Trebuchet MS"/>
                <a:cs typeface="Trebuchet MS"/>
              </a:rPr>
              <a:t>Cl</a:t>
            </a:r>
            <a:r>
              <a:rPr sz="2400" spc="-15" dirty="0">
                <a:solidFill>
                  <a:srgbClr val="3C3C3C"/>
                </a:solidFill>
                <a:latin typeface="Trebuchet MS"/>
                <a:cs typeface="Trebuchet MS"/>
              </a:rPr>
              <a:t>i</a:t>
            </a:r>
            <a:r>
              <a:rPr sz="2400" spc="-140" dirty="0">
                <a:solidFill>
                  <a:srgbClr val="3C3C3C"/>
                </a:solidFill>
                <a:latin typeface="Trebuchet MS"/>
                <a:cs typeface="Trebuchet MS"/>
              </a:rPr>
              <a:t>nic</a:t>
            </a:r>
            <a:r>
              <a:rPr sz="2400" spc="-210" dirty="0">
                <a:solidFill>
                  <a:srgbClr val="3C3C3C"/>
                </a:solidFill>
                <a:latin typeface="Trebuchet MS"/>
                <a:cs typeface="Trebuchet MS"/>
              </a:rPr>
              <a:t>al</a:t>
            </a:r>
            <a:r>
              <a:rPr sz="2400" spc="-9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400" spc="-130" dirty="0">
                <a:solidFill>
                  <a:srgbClr val="3C3C3C"/>
                </a:solidFill>
                <a:latin typeface="Trebuchet MS"/>
                <a:cs typeface="Trebuchet MS"/>
              </a:rPr>
              <a:t>Pi</a:t>
            </a:r>
            <a:r>
              <a:rPr sz="2400" spc="-150" dirty="0">
                <a:solidFill>
                  <a:srgbClr val="3C3C3C"/>
                </a:solidFill>
                <a:latin typeface="Trebuchet MS"/>
                <a:cs typeface="Trebuchet MS"/>
              </a:rPr>
              <a:t>c</a:t>
            </a:r>
            <a:r>
              <a:rPr sz="2400" spc="-90" dirty="0">
                <a:solidFill>
                  <a:srgbClr val="3C3C3C"/>
                </a:solidFill>
                <a:latin typeface="Trebuchet MS"/>
                <a:cs typeface="Trebuchet MS"/>
              </a:rPr>
              <a:t>tu</a:t>
            </a:r>
            <a:r>
              <a:rPr sz="2400" spc="-125" dirty="0">
                <a:solidFill>
                  <a:srgbClr val="3C3C3C"/>
                </a:solidFill>
                <a:latin typeface="Trebuchet MS"/>
                <a:cs typeface="Trebuchet MS"/>
              </a:rPr>
              <a:t>r</a:t>
            </a:r>
            <a:r>
              <a:rPr sz="2400" spc="-160" dirty="0">
                <a:solidFill>
                  <a:srgbClr val="3C3C3C"/>
                </a:solidFill>
                <a:latin typeface="Trebuchet MS"/>
                <a:cs typeface="Trebuchet MS"/>
              </a:rPr>
              <a:t>e</a:t>
            </a:r>
            <a:endParaRPr sz="2400">
              <a:latin typeface="Trebuchet MS"/>
              <a:cs typeface="Trebuchet MS"/>
            </a:endParaRPr>
          </a:p>
          <a:p>
            <a:pPr marL="12700" marR="5080">
              <a:lnSpc>
                <a:spcPct val="240000"/>
              </a:lnSpc>
              <a:buSzPct val="95833"/>
              <a:buAutoNum type="arabicPlain"/>
              <a:tabLst>
                <a:tab pos="264795" algn="l"/>
              </a:tabLst>
            </a:pPr>
            <a:r>
              <a:rPr sz="2400" spc="80" dirty="0">
                <a:solidFill>
                  <a:srgbClr val="3C3C3C"/>
                </a:solidFill>
                <a:latin typeface="Trebuchet MS"/>
                <a:cs typeface="Trebuchet MS"/>
              </a:rPr>
              <a:t>U</a:t>
            </a:r>
            <a:r>
              <a:rPr sz="2400" spc="185" dirty="0">
                <a:solidFill>
                  <a:srgbClr val="3C3C3C"/>
                </a:solidFill>
                <a:latin typeface="Trebuchet MS"/>
                <a:cs typeface="Trebuchet MS"/>
              </a:rPr>
              <a:t>A</a:t>
            </a:r>
            <a:r>
              <a:rPr sz="2400" spc="-7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400" spc="-110" dirty="0">
                <a:solidFill>
                  <a:srgbClr val="3C3C3C"/>
                </a:solidFill>
                <a:latin typeface="Trebuchet MS"/>
                <a:cs typeface="Trebuchet MS"/>
              </a:rPr>
              <a:t>(</a:t>
            </a:r>
            <a:r>
              <a:rPr sz="2400" spc="-6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400" spc="5" dirty="0">
                <a:solidFill>
                  <a:srgbClr val="3C3C3C"/>
                </a:solidFill>
                <a:latin typeface="Trebuchet MS"/>
                <a:cs typeface="Trebuchet MS"/>
              </a:rPr>
              <a:t>R&amp;M</a:t>
            </a:r>
            <a:r>
              <a:rPr sz="2400" spc="-7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400" spc="-585" dirty="0">
                <a:solidFill>
                  <a:srgbClr val="3C3C3C"/>
                </a:solidFill>
                <a:latin typeface="Trebuchet MS"/>
                <a:cs typeface="Trebuchet MS"/>
              </a:rPr>
              <a:t>/</a:t>
            </a:r>
            <a:r>
              <a:rPr sz="2400" spc="-6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400" spc="-140" dirty="0">
                <a:solidFill>
                  <a:srgbClr val="3C3C3C"/>
                </a:solidFill>
                <a:latin typeface="Trebuchet MS"/>
                <a:cs typeface="Trebuchet MS"/>
              </a:rPr>
              <a:t>dip</a:t>
            </a:r>
            <a:r>
              <a:rPr sz="2400" spc="-5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400" spc="-114" dirty="0">
                <a:solidFill>
                  <a:srgbClr val="3C3C3C"/>
                </a:solidFill>
                <a:latin typeface="Trebuchet MS"/>
                <a:cs typeface="Trebuchet MS"/>
              </a:rPr>
              <a:t>sti</a:t>
            </a:r>
            <a:r>
              <a:rPr sz="2400" spc="-155" dirty="0">
                <a:solidFill>
                  <a:srgbClr val="3C3C3C"/>
                </a:solidFill>
                <a:latin typeface="Trebuchet MS"/>
                <a:cs typeface="Trebuchet MS"/>
              </a:rPr>
              <a:t>c</a:t>
            </a:r>
            <a:r>
              <a:rPr sz="2400" spc="-65" dirty="0">
                <a:solidFill>
                  <a:srgbClr val="3C3C3C"/>
                </a:solidFill>
                <a:latin typeface="Trebuchet MS"/>
                <a:cs typeface="Trebuchet MS"/>
              </a:rPr>
              <a:t>k</a:t>
            </a:r>
            <a:r>
              <a:rPr sz="2400" spc="-7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400" spc="-95" dirty="0">
                <a:solidFill>
                  <a:srgbClr val="3C3C3C"/>
                </a:solidFill>
                <a:latin typeface="Trebuchet MS"/>
                <a:cs typeface="Trebuchet MS"/>
              </a:rPr>
              <a:t>)  </a:t>
            </a:r>
            <a:r>
              <a:rPr sz="2400" spc="-85" dirty="0">
                <a:solidFill>
                  <a:srgbClr val="3C3C3C"/>
                </a:solidFill>
                <a:latin typeface="Trebuchet MS"/>
                <a:cs typeface="Trebuchet MS"/>
              </a:rPr>
              <a:t>3-</a:t>
            </a:r>
            <a:r>
              <a:rPr sz="2400" spc="-7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400" spc="-55" dirty="0">
                <a:solidFill>
                  <a:srgbClr val="3C3C3C"/>
                </a:solidFill>
                <a:latin typeface="Trebuchet MS"/>
                <a:cs typeface="Trebuchet MS"/>
              </a:rPr>
              <a:t>Urine</a:t>
            </a:r>
            <a:r>
              <a:rPr sz="2400" spc="-8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400" spc="-70" dirty="0">
                <a:solidFill>
                  <a:srgbClr val="3C3C3C"/>
                </a:solidFill>
                <a:latin typeface="Trebuchet MS"/>
                <a:cs typeface="Trebuchet MS"/>
              </a:rPr>
              <a:t>Culture</a:t>
            </a:r>
            <a:endParaRPr sz="240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345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sz="2400" spc="-85" dirty="0">
                <a:solidFill>
                  <a:srgbClr val="3C3C3C"/>
                </a:solidFill>
                <a:latin typeface="Trebuchet MS"/>
                <a:cs typeface="Trebuchet MS"/>
              </a:rPr>
              <a:t>4-</a:t>
            </a:r>
            <a:r>
              <a:rPr sz="2400" spc="-9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400" spc="-160" dirty="0">
                <a:solidFill>
                  <a:srgbClr val="3C3C3C"/>
                </a:solidFill>
                <a:latin typeface="Trebuchet MS"/>
                <a:cs typeface="Trebuchet MS"/>
              </a:rPr>
              <a:t>Imaging</a:t>
            </a:r>
            <a:endParaRPr sz="240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448055" y="600455"/>
            <a:ext cx="8239125" cy="1259205"/>
          </a:xfrm>
          <a:custGeom>
            <a:avLst/>
            <a:gdLst/>
            <a:ahLst/>
            <a:cxnLst/>
            <a:rect l="l" t="t" r="r" b="b"/>
            <a:pathLst>
              <a:path w="8239125" h="1259205">
                <a:moveTo>
                  <a:pt x="8238744" y="0"/>
                </a:moveTo>
                <a:lnTo>
                  <a:pt x="0" y="0"/>
                </a:lnTo>
                <a:lnTo>
                  <a:pt x="0" y="1258824"/>
                </a:lnTo>
                <a:lnTo>
                  <a:pt x="8238744" y="1258824"/>
                </a:lnTo>
                <a:lnTo>
                  <a:pt x="8238744" y="0"/>
                </a:lnTo>
                <a:close/>
              </a:path>
            </a:pathLst>
          </a:custGeom>
          <a:solidFill>
            <a:srgbClr val="4D133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659993" y="2504055"/>
            <a:ext cx="7806055" cy="3879267"/>
          </a:xfrm>
          <a:prstGeom prst="rect">
            <a:avLst/>
          </a:prstGeom>
        </p:spPr>
        <p:txBody>
          <a:bodyPr vert="horz" wrap="square" lIns="0" tIns="85090" rIns="0" bIns="0" rtlCol="0">
            <a:spAutoFit/>
          </a:bodyPr>
          <a:lstStyle/>
          <a:p>
            <a:pPr marL="287020" indent="-274320">
              <a:lnSpc>
                <a:spcPct val="100000"/>
              </a:lnSpc>
              <a:spcBef>
                <a:spcPts val="670"/>
              </a:spcBef>
              <a:buClr>
                <a:srgbClr val="903062"/>
              </a:buClr>
              <a:buSzPct val="91666"/>
              <a:buFont typeface="Segoe UI Symbol"/>
              <a:buChar char="⚫"/>
              <a:tabLst>
                <a:tab pos="287020" algn="l"/>
              </a:tabLst>
            </a:pPr>
            <a:r>
              <a:rPr sz="2400" spc="185" dirty="0">
                <a:solidFill>
                  <a:srgbClr val="3C3C3C"/>
                </a:solidFill>
                <a:latin typeface="Trebuchet MS"/>
                <a:cs typeface="Trebuchet MS"/>
              </a:rPr>
              <a:t>A</a:t>
            </a:r>
            <a:r>
              <a:rPr sz="2400" spc="-6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400" spc="95" dirty="0">
                <a:solidFill>
                  <a:srgbClr val="3C3C3C"/>
                </a:solidFill>
                <a:latin typeface="Trebuchet MS"/>
                <a:cs typeface="Trebuchet MS"/>
              </a:rPr>
              <a:t>UT</a:t>
            </a:r>
            <a:r>
              <a:rPr sz="2400" spc="-70" dirty="0">
                <a:solidFill>
                  <a:srgbClr val="3C3C3C"/>
                </a:solidFill>
                <a:latin typeface="Trebuchet MS"/>
                <a:cs typeface="Trebuchet MS"/>
              </a:rPr>
              <a:t>I</a:t>
            </a:r>
            <a:r>
              <a:rPr sz="2400" spc="-7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400" spc="-145" dirty="0">
                <a:solidFill>
                  <a:srgbClr val="3C3C3C"/>
                </a:solidFill>
                <a:latin typeface="Trebuchet MS"/>
                <a:cs typeface="Trebuchet MS"/>
              </a:rPr>
              <a:t>m</a:t>
            </a:r>
            <a:r>
              <a:rPr sz="2400" spc="-345" dirty="0">
                <a:solidFill>
                  <a:srgbClr val="3C3C3C"/>
                </a:solidFill>
                <a:latin typeface="Trebuchet MS"/>
                <a:cs typeface="Trebuchet MS"/>
              </a:rPr>
              <a:t>a</a:t>
            </a:r>
            <a:r>
              <a:rPr sz="2400" spc="-135" dirty="0">
                <a:solidFill>
                  <a:srgbClr val="3C3C3C"/>
                </a:solidFill>
                <a:latin typeface="Trebuchet MS"/>
                <a:cs typeface="Trebuchet MS"/>
              </a:rPr>
              <a:t>y</a:t>
            </a:r>
            <a:r>
              <a:rPr sz="2400" spc="-5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400" spc="-150" dirty="0">
                <a:solidFill>
                  <a:srgbClr val="3C3C3C"/>
                </a:solidFill>
                <a:latin typeface="Trebuchet MS"/>
                <a:cs typeface="Trebuchet MS"/>
              </a:rPr>
              <a:t>be</a:t>
            </a:r>
            <a:r>
              <a:rPr sz="2400" spc="-5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400" b="1" i="1" spc="-114" dirty="0">
                <a:solidFill>
                  <a:srgbClr val="3C3C3C"/>
                </a:solidFill>
                <a:latin typeface="Trebuchet MS"/>
                <a:cs typeface="Trebuchet MS"/>
              </a:rPr>
              <a:t>suspected</a:t>
            </a:r>
            <a:r>
              <a:rPr sz="2400" b="1" i="1" spc="-6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400" spc="-140" dirty="0">
                <a:solidFill>
                  <a:srgbClr val="3C3C3C"/>
                </a:solidFill>
                <a:latin typeface="Trebuchet MS"/>
                <a:cs typeface="Trebuchet MS"/>
              </a:rPr>
              <a:t>based</a:t>
            </a:r>
            <a:r>
              <a:rPr sz="2400" spc="-6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400" spc="-40" dirty="0">
                <a:solidFill>
                  <a:srgbClr val="3C3C3C"/>
                </a:solidFill>
                <a:latin typeface="Trebuchet MS"/>
                <a:cs typeface="Trebuchet MS"/>
              </a:rPr>
              <a:t>on</a:t>
            </a:r>
            <a:r>
              <a:rPr sz="2400" spc="-6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400" spc="-360" dirty="0">
                <a:solidFill>
                  <a:srgbClr val="3C3C3C"/>
                </a:solidFill>
                <a:latin typeface="Trebuchet MS"/>
                <a:cs typeface="Trebuchet MS"/>
              </a:rPr>
              <a:t>:</a:t>
            </a:r>
            <a:endParaRPr sz="2400" dirty="0">
              <a:latin typeface="Trebuchet MS"/>
              <a:cs typeface="Trebuchet MS"/>
            </a:endParaRPr>
          </a:p>
          <a:p>
            <a:pPr marL="265430">
              <a:lnSpc>
                <a:spcPct val="100000"/>
              </a:lnSpc>
              <a:spcBef>
                <a:spcPts val="580"/>
              </a:spcBef>
              <a:tabLst>
                <a:tab pos="2299335" algn="l"/>
              </a:tabLst>
            </a:pPr>
            <a:r>
              <a:rPr sz="2400" spc="-140" dirty="0">
                <a:solidFill>
                  <a:srgbClr val="3C3C3C"/>
                </a:solidFill>
                <a:latin typeface="Trebuchet MS"/>
                <a:cs typeface="Trebuchet MS"/>
              </a:rPr>
              <a:t>the</a:t>
            </a:r>
            <a:r>
              <a:rPr sz="2400" spc="-7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400" spc="-95" dirty="0">
                <a:solidFill>
                  <a:srgbClr val="3C3C3C"/>
                </a:solidFill>
                <a:latin typeface="Trebuchet MS"/>
                <a:cs typeface="Trebuchet MS"/>
              </a:rPr>
              <a:t>sympto</a:t>
            </a:r>
            <a:r>
              <a:rPr sz="2400" spc="-160" dirty="0">
                <a:solidFill>
                  <a:srgbClr val="3C3C3C"/>
                </a:solidFill>
                <a:latin typeface="Trebuchet MS"/>
                <a:cs typeface="Trebuchet MS"/>
              </a:rPr>
              <a:t>m</a:t>
            </a:r>
            <a:r>
              <a:rPr sz="2400" spc="-50" dirty="0">
                <a:solidFill>
                  <a:srgbClr val="3C3C3C"/>
                </a:solidFill>
                <a:latin typeface="Trebuchet MS"/>
                <a:cs typeface="Trebuchet MS"/>
              </a:rPr>
              <a:t>s</a:t>
            </a:r>
            <a:r>
              <a:rPr sz="2400" spc="-5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400" spc="-355" dirty="0">
                <a:solidFill>
                  <a:srgbClr val="3C3C3C"/>
                </a:solidFill>
                <a:latin typeface="Trebuchet MS"/>
                <a:cs typeface="Trebuchet MS"/>
              </a:rPr>
              <a:t>,</a:t>
            </a:r>
            <a:r>
              <a:rPr sz="2400" dirty="0">
                <a:solidFill>
                  <a:srgbClr val="3C3C3C"/>
                </a:solidFill>
                <a:latin typeface="Trebuchet MS"/>
                <a:cs typeface="Trebuchet MS"/>
              </a:rPr>
              <a:t>	</a:t>
            </a:r>
            <a:r>
              <a:rPr sz="2400" spc="-150" dirty="0">
                <a:solidFill>
                  <a:srgbClr val="3C3C3C"/>
                </a:solidFill>
                <a:latin typeface="Trebuchet MS"/>
                <a:cs typeface="Trebuchet MS"/>
              </a:rPr>
              <a:t>findings</a:t>
            </a:r>
            <a:r>
              <a:rPr sz="2400" spc="-8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400" spc="-40" dirty="0">
                <a:solidFill>
                  <a:srgbClr val="3C3C3C"/>
                </a:solidFill>
                <a:latin typeface="Trebuchet MS"/>
                <a:cs typeface="Trebuchet MS"/>
              </a:rPr>
              <a:t>on</a:t>
            </a:r>
            <a:r>
              <a:rPr sz="2400" spc="-6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400" spc="-140" dirty="0">
                <a:solidFill>
                  <a:srgbClr val="3C3C3C"/>
                </a:solidFill>
                <a:latin typeface="Trebuchet MS"/>
                <a:cs typeface="Trebuchet MS"/>
              </a:rPr>
              <a:t>urina</a:t>
            </a:r>
            <a:r>
              <a:rPr sz="2400" spc="-120" dirty="0">
                <a:solidFill>
                  <a:srgbClr val="3C3C3C"/>
                </a:solidFill>
                <a:latin typeface="Trebuchet MS"/>
                <a:cs typeface="Trebuchet MS"/>
              </a:rPr>
              <a:t>l</a:t>
            </a:r>
            <a:r>
              <a:rPr sz="2400" spc="-100" dirty="0">
                <a:solidFill>
                  <a:srgbClr val="3C3C3C"/>
                </a:solidFill>
                <a:latin typeface="Trebuchet MS"/>
                <a:cs typeface="Trebuchet MS"/>
              </a:rPr>
              <a:t>ysis</a:t>
            </a:r>
            <a:r>
              <a:rPr sz="2400" spc="-7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400" spc="-355" dirty="0">
                <a:solidFill>
                  <a:srgbClr val="3C3C3C"/>
                </a:solidFill>
                <a:latin typeface="Trebuchet MS"/>
                <a:cs typeface="Trebuchet MS"/>
              </a:rPr>
              <a:t>,</a:t>
            </a:r>
            <a:r>
              <a:rPr sz="2400" spc="-30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400" spc="25" dirty="0">
                <a:solidFill>
                  <a:srgbClr val="3C3C3C"/>
                </a:solidFill>
                <a:latin typeface="Trebuchet MS"/>
                <a:cs typeface="Trebuchet MS"/>
              </a:rPr>
              <a:t>or</a:t>
            </a:r>
            <a:r>
              <a:rPr sz="2400" spc="-6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400" spc="-145" dirty="0">
                <a:solidFill>
                  <a:srgbClr val="3C3C3C"/>
                </a:solidFill>
                <a:latin typeface="Trebuchet MS"/>
                <a:cs typeface="Trebuchet MS"/>
              </a:rPr>
              <a:t>both,</a:t>
            </a:r>
            <a:endParaRPr sz="2400" dirty="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  <a:spcBef>
                <a:spcPts val="575"/>
              </a:spcBef>
            </a:pPr>
            <a:r>
              <a:rPr sz="2400" spc="-135" dirty="0">
                <a:solidFill>
                  <a:srgbClr val="3C3C3C"/>
                </a:solidFill>
                <a:latin typeface="Trebuchet MS"/>
                <a:cs typeface="Trebuchet MS"/>
              </a:rPr>
              <a:t>but</a:t>
            </a:r>
            <a:endParaRPr sz="2400" dirty="0">
              <a:latin typeface="Trebuchet MS"/>
              <a:cs typeface="Trebuchet MS"/>
            </a:endParaRPr>
          </a:p>
          <a:p>
            <a:pPr marL="286385" marR="365125" indent="-274320">
              <a:lnSpc>
                <a:spcPct val="100000"/>
              </a:lnSpc>
              <a:spcBef>
                <a:spcPts val="580"/>
              </a:spcBef>
              <a:tabLst>
                <a:tab pos="1881505" algn="l"/>
              </a:tabLst>
            </a:pPr>
            <a:r>
              <a:rPr sz="2400" b="1" i="1" spc="-95" dirty="0">
                <a:solidFill>
                  <a:srgbClr val="3C3C3C"/>
                </a:solidFill>
                <a:latin typeface="Trebuchet MS"/>
                <a:cs typeface="Trebuchet MS"/>
              </a:rPr>
              <a:t>uri</a:t>
            </a:r>
            <a:r>
              <a:rPr sz="2400" b="1" i="1" spc="-130" dirty="0">
                <a:solidFill>
                  <a:srgbClr val="3C3C3C"/>
                </a:solidFill>
                <a:latin typeface="Trebuchet MS"/>
                <a:cs typeface="Trebuchet MS"/>
              </a:rPr>
              <a:t>n</a:t>
            </a:r>
            <a:r>
              <a:rPr sz="2400" b="1" i="1" spc="-105" dirty="0">
                <a:solidFill>
                  <a:srgbClr val="3C3C3C"/>
                </a:solidFill>
                <a:latin typeface="Trebuchet MS"/>
                <a:cs typeface="Trebuchet MS"/>
              </a:rPr>
              <a:t>e</a:t>
            </a:r>
            <a:r>
              <a:rPr sz="2400" b="1" i="1" spc="-5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400" b="1" i="1" spc="-60" dirty="0">
                <a:solidFill>
                  <a:srgbClr val="3C3C3C"/>
                </a:solidFill>
                <a:latin typeface="Trebuchet MS"/>
                <a:cs typeface="Trebuchet MS"/>
              </a:rPr>
              <a:t>c</a:t>
            </a:r>
            <a:r>
              <a:rPr sz="2400" b="1" i="1" spc="-85" dirty="0">
                <a:solidFill>
                  <a:srgbClr val="3C3C3C"/>
                </a:solidFill>
                <a:latin typeface="Trebuchet MS"/>
                <a:cs typeface="Trebuchet MS"/>
              </a:rPr>
              <a:t>ult</a:t>
            </a:r>
            <a:r>
              <a:rPr sz="2400" b="1" i="1" spc="-114" dirty="0">
                <a:solidFill>
                  <a:srgbClr val="3C3C3C"/>
                </a:solidFill>
                <a:latin typeface="Trebuchet MS"/>
                <a:cs typeface="Trebuchet MS"/>
              </a:rPr>
              <a:t>u</a:t>
            </a:r>
            <a:r>
              <a:rPr sz="2400" b="1" i="1" spc="-225" dirty="0">
                <a:solidFill>
                  <a:srgbClr val="3C3C3C"/>
                </a:solidFill>
                <a:latin typeface="Trebuchet MS"/>
                <a:cs typeface="Trebuchet MS"/>
              </a:rPr>
              <a:t>r</a:t>
            </a:r>
            <a:r>
              <a:rPr sz="2400" b="1" i="1" spc="-105" dirty="0">
                <a:solidFill>
                  <a:srgbClr val="3C3C3C"/>
                </a:solidFill>
                <a:latin typeface="Trebuchet MS"/>
                <a:cs typeface="Trebuchet MS"/>
              </a:rPr>
              <a:t>e</a:t>
            </a:r>
            <a:r>
              <a:rPr sz="2400" b="1" i="1" dirty="0">
                <a:solidFill>
                  <a:srgbClr val="3C3C3C"/>
                </a:solidFill>
                <a:latin typeface="Trebuchet MS"/>
                <a:cs typeface="Trebuchet MS"/>
              </a:rPr>
              <a:t>	</a:t>
            </a:r>
            <a:r>
              <a:rPr sz="2400" b="1" i="1" spc="-185" dirty="0">
                <a:solidFill>
                  <a:srgbClr val="3C3C3C"/>
                </a:solidFill>
                <a:latin typeface="Trebuchet MS"/>
                <a:cs typeface="Trebuchet MS"/>
              </a:rPr>
              <a:t>is</a:t>
            </a:r>
            <a:r>
              <a:rPr sz="2400" b="1" i="1" spc="-6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400" b="1" i="1" spc="-110" dirty="0">
                <a:solidFill>
                  <a:srgbClr val="3C3C3C"/>
                </a:solidFill>
                <a:latin typeface="Trebuchet MS"/>
                <a:cs typeface="Trebuchet MS"/>
              </a:rPr>
              <a:t>necess</a:t>
            </a:r>
            <a:r>
              <a:rPr sz="2400" b="1" i="1" spc="-140" dirty="0">
                <a:solidFill>
                  <a:srgbClr val="3C3C3C"/>
                </a:solidFill>
                <a:latin typeface="Trebuchet MS"/>
                <a:cs typeface="Trebuchet MS"/>
              </a:rPr>
              <a:t>a</a:t>
            </a:r>
            <a:r>
              <a:rPr sz="2400" b="1" i="1" spc="-110" dirty="0">
                <a:solidFill>
                  <a:srgbClr val="3C3C3C"/>
                </a:solidFill>
                <a:latin typeface="Trebuchet MS"/>
                <a:cs typeface="Trebuchet MS"/>
              </a:rPr>
              <a:t>r</a:t>
            </a:r>
            <a:r>
              <a:rPr sz="2400" b="1" i="1" spc="-180" dirty="0">
                <a:solidFill>
                  <a:srgbClr val="3C3C3C"/>
                </a:solidFill>
                <a:latin typeface="Trebuchet MS"/>
                <a:cs typeface="Trebuchet MS"/>
              </a:rPr>
              <a:t>y</a:t>
            </a:r>
            <a:r>
              <a:rPr sz="2400" b="1" i="1" spc="-5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400" spc="-315" dirty="0">
                <a:solidFill>
                  <a:srgbClr val="3C3C3C"/>
                </a:solidFill>
                <a:latin typeface="Trebuchet MS"/>
                <a:cs typeface="Trebuchet MS"/>
              </a:rPr>
              <a:t>f</a:t>
            </a:r>
            <a:r>
              <a:rPr sz="2400" spc="25" dirty="0">
                <a:solidFill>
                  <a:srgbClr val="3C3C3C"/>
                </a:solidFill>
                <a:latin typeface="Trebuchet MS"/>
                <a:cs typeface="Trebuchet MS"/>
              </a:rPr>
              <a:t>or</a:t>
            </a:r>
            <a:r>
              <a:rPr sz="2400" spc="-6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400" i="1" spc="-190" dirty="0">
                <a:solidFill>
                  <a:srgbClr val="3C3C3C"/>
                </a:solidFill>
                <a:latin typeface="Trebuchet MS"/>
                <a:cs typeface="Trebuchet MS"/>
              </a:rPr>
              <a:t>co</a:t>
            </a:r>
            <a:r>
              <a:rPr sz="2400" i="1" spc="-200" dirty="0">
                <a:solidFill>
                  <a:srgbClr val="3C3C3C"/>
                </a:solidFill>
                <a:latin typeface="Trebuchet MS"/>
                <a:cs typeface="Trebuchet MS"/>
              </a:rPr>
              <a:t>n</a:t>
            </a:r>
            <a:r>
              <a:rPr sz="2400" i="1" spc="-370" dirty="0">
                <a:solidFill>
                  <a:srgbClr val="3C3C3C"/>
                </a:solidFill>
                <a:latin typeface="Trebuchet MS"/>
                <a:cs typeface="Trebuchet MS"/>
              </a:rPr>
              <a:t>f</a:t>
            </a:r>
            <a:r>
              <a:rPr sz="2400" i="1" spc="-229" dirty="0">
                <a:solidFill>
                  <a:srgbClr val="3C3C3C"/>
                </a:solidFill>
                <a:latin typeface="Trebuchet MS"/>
                <a:cs typeface="Trebuchet MS"/>
              </a:rPr>
              <a:t>i</a:t>
            </a:r>
            <a:r>
              <a:rPr sz="2400" i="1" spc="-305" dirty="0">
                <a:solidFill>
                  <a:srgbClr val="3C3C3C"/>
                </a:solidFill>
                <a:latin typeface="Trebuchet MS"/>
                <a:cs typeface="Trebuchet MS"/>
              </a:rPr>
              <a:t>r</a:t>
            </a:r>
            <a:r>
              <a:rPr sz="2400" i="1" spc="-240" dirty="0">
                <a:solidFill>
                  <a:srgbClr val="3C3C3C"/>
                </a:solidFill>
                <a:latin typeface="Trebuchet MS"/>
                <a:cs typeface="Trebuchet MS"/>
              </a:rPr>
              <a:t>matio</a:t>
            </a:r>
            <a:r>
              <a:rPr sz="2400" i="1" spc="-190" dirty="0">
                <a:solidFill>
                  <a:srgbClr val="3C3C3C"/>
                </a:solidFill>
                <a:latin typeface="Trebuchet MS"/>
                <a:cs typeface="Trebuchet MS"/>
              </a:rPr>
              <a:t>n</a:t>
            </a:r>
            <a:r>
              <a:rPr sz="2400" i="1" spc="-8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400" spc="-155" dirty="0">
                <a:solidFill>
                  <a:srgbClr val="3C3C3C"/>
                </a:solidFill>
                <a:latin typeface="Trebuchet MS"/>
                <a:cs typeface="Trebuchet MS"/>
              </a:rPr>
              <a:t>and</a:t>
            </a:r>
            <a:r>
              <a:rPr sz="2400" spc="-7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400" spc="-270" dirty="0">
                <a:solidFill>
                  <a:srgbClr val="3C3C3C"/>
                </a:solidFill>
                <a:latin typeface="Trebuchet MS"/>
                <a:cs typeface="Trebuchet MS"/>
              </a:rPr>
              <a:t>a</a:t>
            </a:r>
            <a:r>
              <a:rPr sz="2400" spc="-100" dirty="0">
                <a:solidFill>
                  <a:srgbClr val="3C3C3C"/>
                </a:solidFill>
                <a:latin typeface="Trebuchet MS"/>
                <a:cs typeface="Trebuchet MS"/>
              </a:rPr>
              <a:t>pp</a:t>
            </a:r>
            <a:r>
              <a:rPr sz="2400" spc="-135" dirty="0">
                <a:solidFill>
                  <a:srgbClr val="3C3C3C"/>
                </a:solidFill>
                <a:latin typeface="Trebuchet MS"/>
                <a:cs typeface="Trebuchet MS"/>
              </a:rPr>
              <a:t>r</a:t>
            </a:r>
            <a:r>
              <a:rPr sz="2400" spc="-35" dirty="0">
                <a:solidFill>
                  <a:srgbClr val="3C3C3C"/>
                </a:solidFill>
                <a:latin typeface="Trebuchet MS"/>
                <a:cs typeface="Trebuchet MS"/>
              </a:rPr>
              <a:t>opr</a:t>
            </a:r>
            <a:r>
              <a:rPr sz="2400" spc="-165" dirty="0">
                <a:solidFill>
                  <a:srgbClr val="3C3C3C"/>
                </a:solidFill>
                <a:latin typeface="Trebuchet MS"/>
                <a:cs typeface="Trebuchet MS"/>
              </a:rPr>
              <a:t>iate  </a:t>
            </a:r>
            <a:r>
              <a:rPr sz="2400" spc="-200" dirty="0">
                <a:solidFill>
                  <a:srgbClr val="3C3C3C"/>
                </a:solidFill>
                <a:latin typeface="Trebuchet MS"/>
                <a:cs typeface="Trebuchet MS"/>
              </a:rPr>
              <a:t>therapy.</a:t>
            </a:r>
            <a:r>
              <a:rPr lang="en-US" sz="2400" spc="-20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lang="en-US" sz="2400" spc="-200" dirty="0">
                <a:solidFill>
                  <a:srgbClr val="00B050"/>
                </a:solidFill>
                <a:latin typeface="Trebuchet MS"/>
                <a:cs typeface="Trebuchet MS"/>
              </a:rPr>
              <a:t>UTI is a positive UC</a:t>
            </a:r>
            <a:endParaRPr sz="2400" dirty="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3450" dirty="0">
              <a:latin typeface="Trebuchet MS"/>
              <a:cs typeface="Trebuchet MS"/>
            </a:endParaRPr>
          </a:p>
          <a:p>
            <a:pPr marL="286385" marR="5080" indent="-274320">
              <a:lnSpc>
                <a:spcPct val="100000"/>
              </a:lnSpc>
              <a:buClr>
                <a:srgbClr val="903062"/>
              </a:buClr>
              <a:buSzPct val="91666"/>
              <a:buFont typeface="Segoe UI Symbol"/>
              <a:buChar char="⚫"/>
              <a:tabLst>
                <a:tab pos="287020" algn="l"/>
              </a:tabLst>
            </a:pPr>
            <a:r>
              <a:rPr sz="2400" spc="-114" dirty="0">
                <a:solidFill>
                  <a:srgbClr val="3C3C3C"/>
                </a:solidFill>
                <a:latin typeface="Trebuchet MS"/>
                <a:cs typeface="Trebuchet MS"/>
              </a:rPr>
              <a:t>Thus,</a:t>
            </a:r>
            <a:r>
              <a:rPr sz="2400" spc="-30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400" b="1" spc="-20" dirty="0">
                <a:solidFill>
                  <a:srgbClr val="3C3C3C"/>
                </a:solidFill>
                <a:latin typeface="Trebuchet MS"/>
                <a:cs typeface="Trebuchet MS"/>
              </a:rPr>
              <a:t>the</a:t>
            </a:r>
            <a:r>
              <a:rPr sz="2400" b="1" spc="-6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400" b="1" spc="-25" dirty="0">
                <a:solidFill>
                  <a:srgbClr val="3C3C3C"/>
                </a:solidFill>
                <a:latin typeface="Trebuchet MS"/>
                <a:cs typeface="Trebuchet MS"/>
              </a:rPr>
              <a:t>di</a:t>
            </a:r>
            <a:r>
              <a:rPr sz="2400" b="1" spc="-65" dirty="0">
                <a:solidFill>
                  <a:srgbClr val="3C3C3C"/>
                </a:solidFill>
                <a:latin typeface="Trebuchet MS"/>
                <a:cs typeface="Trebuchet MS"/>
              </a:rPr>
              <a:t>a</a:t>
            </a:r>
            <a:r>
              <a:rPr sz="2400" b="1" spc="10" dirty="0">
                <a:solidFill>
                  <a:srgbClr val="3C3C3C"/>
                </a:solidFill>
                <a:latin typeface="Trebuchet MS"/>
                <a:cs typeface="Trebuchet MS"/>
              </a:rPr>
              <a:t>gnosis</a:t>
            </a:r>
            <a:r>
              <a:rPr sz="2400" b="1" spc="-7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400" b="1" spc="65" dirty="0">
                <a:solidFill>
                  <a:srgbClr val="3C3C3C"/>
                </a:solidFill>
                <a:latin typeface="Trebuchet MS"/>
                <a:cs typeface="Trebuchet MS"/>
              </a:rPr>
              <a:t>o</a:t>
            </a:r>
            <a:r>
              <a:rPr sz="2400" b="1" spc="-165" dirty="0">
                <a:solidFill>
                  <a:srgbClr val="3C3C3C"/>
                </a:solidFill>
                <a:latin typeface="Trebuchet MS"/>
                <a:cs typeface="Trebuchet MS"/>
              </a:rPr>
              <a:t>f</a:t>
            </a:r>
            <a:r>
              <a:rPr sz="2400" b="1" spc="-5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400" b="1" spc="310" dirty="0">
                <a:solidFill>
                  <a:srgbClr val="3C3C3C"/>
                </a:solidFill>
                <a:latin typeface="Trebuchet MS"/>
                <a:cs typeface="Trebuchet MS"/>
              </a:rPr>
              <a:t>U</a:t>
            </a:r>
            <a:r>
              <a:rPr sz="2400" b="1" spc="285" dirty="0">
                <a:solidFill>
                  <a:srgbClr val="3C3C3C"/>
                </a:solidFill>
                <a:latin typeface="Trebuchet MS"/>
                <a:cs typeface="Trebuchet MS"/>
              </a:rPr>
              <a:t>T</a:t>
            </a:r>
            <a:r>
              <a:rPr sz="2400" b="1" spc="130" dirty="0">
                <a:solidFill>
                  <a:srgbClr val="3C3C3C"/>
                </a:solidFill>
                <a:latin typeface="Trebuchet MS"/>
                <a:cs typeface="Trebuchet MS"/>
              </a:rPr>
              <a:t>I</a:t>
            </a:r>
            <a:r>
              <a:rPr sz="2400" b="1" spc="-7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400" b="1" spc="-20" dirty="0">
                <a:solidFill>
                  <a:srgbClr val="3C3C3C"/>
                </a:solidFill>
                <a:latin typeface="Trebuchet MS"/>
                <a:cs typeface="Trebuchet MS"/>
              </a:rPr>
              <a:t>depen</a:t>
            </a:r>
            <a:r>
              <a:rPr sz="2400" b="1" spc="-15" dirty="0">
                <a:solidFill>
                  <a:srgbClr val="3C3C3C"/>
                </a:solidFill>
                <a:latin typeface="Trebuchet MS"/>
                <a:cs typeface="Trebuchet MS"/>
              </a:rPr>
              <a:t>d</a:t>
            </a:r>
            <a:r>
              <a:rPr sz="2400" b="1" spc="-10" dirty="0">
                <a:solidFill>
                  <a:srgbClr val="3C3C3C"/>
                </a:solidFill>
                <a:latin typeface="Trebuchet MS"/>
                <a:cs typeface="Trebuchet MS"/>
              </a:rPr>
              <a:t>s</a:t>
            </a:r>
            <a:r>
              <a:rPr sz="2400" b="1" spc="-6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400" spc="-40" dirty="0">
                <a:solidFill>
                  <a:srgbClr val="3C3C3C"/>
                </a:solidFill>
                <a:latin typeface="Trebuchet MS"/>
                <a:cs typeface="Trebuchet MS"/>
              </a:rPr>
              <a:t>on</a:t>
            </a:r>
            <a:r>
              <a:rPr sz="2400" spc="-5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400" spc="-180" dirty="0">
                <a:solidFill>
                  <a:srgbClr val="3C3C3C"/>
                </a:solidFill>
                <a:latin typeface="Trebuchet MS"/>
                <a:cs typeface="Trebuchet MS"/>
              </a:rPr>
              <a:t>h</a:t>
            </a:r>
            <a:r>
              <a:rPr sz="2400" spc="-265" dirty="0">
                <a:solidFill>
                  <a:srgbClr val="3C3C3C"/>
                </a:solidFill>
                <a:latin typeface="Trebuchet MS"/>
                <a:cs typeface="Trebuchet MS"/>
              </a:rPr>
              <a:t>a</a:t>
            </a:r>
            <a:r>
              <a:rPr sz="2400" spc="-145" dirty="0">
                <a:solidFill>
                  <a:srgbClr val="3C3C3C"/>
                </a:solidFill>
                <a:latin typeface="Trebuchet MS"/>
                <a:cs typeface="Trebuchet MS"/>
              </a:rPr>
              <a:t>ving</a:t>
            </a:r>
            <a:r>
              <a:rPr sz="2400" spc="-6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400" spc="-145" dirty="0">
                <a:solidFill>
                  <a:srgbClr val="3C3C3C"/>
                </a:solidFill>
                <a:latin typeface="Trebuchet MS"/>
                <a:cs typeface="Trebuchet MS"/>
              </a:rPr>
              <a:t>the</a:t>
            </a:r>
            <a:r>
              <a:rPr sz="2400" spc="-6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400" u="heavy" spc="-75" dirty="0">
                <a:solidFill>
                  <a:srgbClr val="3C3C3C"/>
                </a:solidFill>
                <a:uFill>
                  <a:solidFill>
                    <a:srgbClr val="3C3C3C"/>
                  </a:solidFill>
                </a:uFill>
                <a:latin typeface="Trebuchet MS"/>
                <a:cs typeface="Trebuchet MS"/>
              </a:rPr>
              <a:t>p</a:t>
            </a:r>
            <a:r>
              <a:rPr sz="2400" u="heavy" spc="-114" dirty="0">
                <a:solidFill>
                  <a:srgbClr val="3C3C3C"/>
                </a:solidFill>
                <a:uFill>
                  <a:solidFill>
                    <a:srgbClr val="3C3C3C"/>
                  </a:solidFill>
                </a:uFill>
                <a:latin typeface="Trebuchet MS"/>
                <a:cs typeface="Trebuchet MS"/>
              </a:rPr>
              <a:t>r</a:t>
            </a:r>
            <a:r>
              <a:rPr sz="2400" u="heavy" spc="-60" dirty="0">
                <a:solidFill>
                  <a:srgbClr val="3C3C3C"/>
                </a:solidFill>
                <a:uFill>
                  <a:solidFill>
                    <a:srgbClr val="3C3C3C"/>
                  </a:solidFill>
                </a:uFill>
                <a:latin typeface="Trebuchet MS"/>
                <a:cs typeface="Trebuchet MS"/>
              </a:rPr>
              <a:t>oper </a:t>
            </a:r>
            <a:r>
              <a:rPr sz="2400" spc="-4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400" u="heavy" spc="-114" dirty="0">
                <a:solidFill>
                  <a:srgbClr val="3C3C3C"/>
                </a:solidFill>
                <a:uFill>
                  <a:solidFill>
                    <a:srgbClr val="3C3C3C"/>
                  </a:solidFill>
                </a:uFill>
                <a:latin typeface="Trebuchet MS"/>
                <a:cs typeface="Trebuchet MS"/>
              </a:rPr>
              <a:t>sa</a:t>
            </a:r>
            <a:r>
              <a:rPr sz="2400" u="heavy" spc="-215" dirty="0">
                <a:solidFill>
                  <a:srgbClr val="3C3C3C"/>
                </a:solidFill>
                <a:uFill>
                  <a:solidFill>
                    <a:srgbClr val="3C3C3C"/>
                  </a:solidFill>
                </a:uFill>
                <a:latin typeface="Trebuchet MS"/>
                <a:cs typeface="Trebuchet MS"/>
              </a:rPr>
              <a:t>m</a:t>
            </a:r>
            <a:r>
              <a:rPr sz="2400" u="heavy" spc="-160" dirty="0">
                <a:solidFill>
                  <a:srgbClr val="3C3C3C"/>
                </a:solidFill>
                <a:uFill>
                  <a:solidFill>
                    <a:srgbClr val="3C3C3C"/>
                  </a:solidFill>
                </a:uFill>
                <a:latin typeface="Trebuchet MS"/>
                <a:cs typeface="Trebuchet MS"/>
              </a:rPr>
              <a:t>ple</a:t>
            </a:r>
            <a:r>
              <a:rPr sz="2400" u="heavy" spc="-60" dirty="0">
                <a:solidFill>
                  <a:srgbClr val="3C3C3C"/>
                </a:solidFill>
                <a:uFill>
                  <a:solidFill>
                    <a:srgbClr val="3C3C3C"/>
                  </a:solidFill>
                </a:uFill>
                <a:latin typeface="Trebuchet MS"/>
                <a:cs typeface="Trebuchet MS"/>
              </a:rPr>
              <a:t> </a:t>
            </a:r>
            <a:r>
              <a:rPr sz="2400" u="heavy" spc="25" dirty="0">
                <a:solidFill>
                  <a:srgbClr val="3C3C3C"/>
                </a:solidFill>
                <a:uFill>
                  <a:solidFill>
                    <a:srgbClr val="3C3C3C"/>
                  </a:solidFill>
                </a:uFill>
                <a:latin typeface="Trebuchet MS"/>
                <a:cs typeface="Trebuchet MS"/>
              </a:rPr>
              <a:t>o</a:t>
            </a:r>
            <a:r>
              <a:rPr sz="2400" u="heavy" spc="-290" dirty="0">
                <a:solidFill>
                  <a:srgbClr val="3C3C3C"/>
                </a:solidFill>
                <a:uFill>
                  <a:solidFill>
                    <a:srgbClr val="3C3C3C"/>
                  </a:solidFill>
                </a:uFill>
                <a:latin typeface="Trebuchet MS"/>
                <a:cs typeface="Trebuchet MS"/>
              </a:rPr>
              <a:t>f</a:t>
            </a:r>
            <a:r>
              <a:rPr sz="2400" u="heavy" spc="-60" dirty="0">
                <a:solidFill>
                  <a:srgbClr val="3C3C3C"/>
                </a:solidFill>
                <a:uFill>
                  <a:solidFill>
                    <a:srgbClr val="3C3C3C"/>
                  </a:solidFill>
                </a:uFill>
                <a:latin typeface="Trebuchet MS"/>
                <a:cs typeface="Trebuchet MS"/>
              </a:rPr>
              <a:t> </a:t>
            </a:r>
            <a:r>
              <a:rPr sz="2400" u="heavy" spc="-95" dirty="0">
                <a:solidFill>
                  <a:srgbClr val="3C3C3C"/>
                </a:solidFill>
                <a:uFill>
                  <a:solidFill>
                    <a:srgbClr val="3C3C3C"/>
                  </a:solidFill>
                </a:uFill>
                <a:latin typeface="Trebuchet MS"/>
                <a:cs typeface="Trebuchet MS"/>
              </a:rPr>
              <a:t>urin</a:t>
            </a:r>
            <a:r>
              <a:rPr sz="2400" u="heavy" spc="-160" dirty="0">
                <a:solidFill>
                  <a:srgbClr val="3C3C3C"/>
                </a:solidFill>
                <a:uFill>
                  <a:solidFill>
                    <a:srgbClr val="3C3C3C"/>
                  </a:solidFill>
                </a:uFill>
                <a:latin typeface="Trebuchet MS"/>
                <a:cs typeface="Trebuchet MS"/>
              </a:rPr>
              <a:t>e</a:t>
            </a:r>
            <a:r>
              <a:rPr sz="2400" u="heavy" spc="-60" dirty="0">
                <a:solidFill>
                  <a:srgbClr val="3C3C3C"/>
                </a:solidFill>
                <a:uFill>
                  <a:solidFill>
                    <a:srgbClr val="3C3C3C"/>
                  </a:solidFill>
                </a:uFill>
                <a:latin typeface="Trebuchet MS"/>
                <a:cs typeface="Trebuchet MS"/>
              </a:rPr>
              <a:t> </a:t>
            </a:r>
            <a:r>
              <a:rPr sz="2400" u="heavy" spc="-365" dirty="0">
                <a:solidFill>
                  <a:srgbClr val="3C3C3C"/>
                </a:solidFill>
                <a:uFill>
                  <a:solidFill>
                    <a:srgbClr val="3C3C3C"/>
                  </a:solidFill>
                </a:uFill>
                <a:latin typeface="Trebuchet MS"/>
                <a:cs typeface="Trebuchet MS"/>
              </a:rPr>
              <a:t>..</a:t>
            </a:r>
            <a:endParaRPr sz="2400" dirty="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  <a:spcBef>
                <a:spcPts val="580"/>
              </a:spcBef>
              <a:tabLst>
                <a:tab pos="692785" algn="l"/>
              </a:tabLst>
            </a:pPr>
            <a:r>
              <a:rPr sz="2400" u="heavy" spc="-40" dirty="0">
                <a:solidFill>
                  <a:srgbClr val="3C3C3C"/>
                </a:solidFill>
                <a:uFill>
                  <a:solidFill>
                    <a:srgbClr val="3C3C3C"/>
                  </a:solidFill>
                </a:uFill>
                <a:latin typeface="Trebuchet MS"/>
                <a:cs typeface="Trebuchet MS"/>
              </a:rPr>
              <a:t>For	</a:t>
            </a:r>
            <a:r>
              <a:rPr sz="2400" u="heavy" spc="75" dirty="0">
                <a:solidFill>
                  <a:srgbClr val="3C3C3C"/>
                </a:solidFill>
                <a:uFill>
                  <a:solidFill>
                    <a:srgbClr val="3C3C3C"/>
                  </a:solidFill>
                </a:uFill>
                <a:latin typeface="Trebuchet MS"/>
                <a:cs typeface="Trebuchet MS"/>
              </a:rPr>
              <a:t>URINE</a:t>
            </a:r>
            <a:r>
              <a:rPr sz="2400" u="heavy" spc="-95" dirty="0">
                <a:solidFill>
                  <a:srgbClr val="3C3C3C"/>
                </a:solidFill>
                <a:uFill>
                  <a:solidFill>
                    <a:srgbClr val="3C3C3C"/>
                  </a:solidFill>
                </a:uFill>
                <a:latin typeface="Trebuchet MS"/>
                <a:cs typeface="Trebuchet MS"/>
              </a:rPr>
              <a:t> </a:t>
            </a:r>
            <a:r>
              <a:rPr sz="2400" u="heavy" spc="40" dirty="0">
                <a:solidFill>
                  <a:srgbClr val="3C3C3C"/>
                </a:solidFill>
                <a:uFill>
                  <a:solidFill>
                    <a:srgbClr val="3C3C3C"/>
                  </a:solidFill>
                </a:uFill>
                <a:latin typeface="Trebuchet MS"/>
                <a:cs typeface="Trebuchet MS"/>
              </a:rPr>
              <a:t>CULTURE</a:t>
            </a:r>
            <a:endParaRPr sz="2400" dirty="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48055" y="600455"/>
            <a:ext cx="8239125" cy="1259205"/>
          </a:xfrm>
          <a:prstGeom prst="rect">
            <a:avLst/>
          </a:prstGeom>
          <a:solidFill>
            <a:srgbClr val="4D1334"/>
          </a:solidFill>
        </p:spPr>
        <p:txBody>
          <a:bodyPr vert="horz" wrap="square" lIns="0" tIns="444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35"/>
              </a:spcBef>
            </a:pPr>
            <a:endParaRPr sz="4650">
              <a:latin typeface="Times New Roman"/>
              <a:cs typeface="Times New Roman"/>
            </a:endParaRPr>
          </a:p>
          <a:p>
            <a:pPr marL="224154">
              <a:lnSpc>
                <a:spcPct val="100000"/>
              </a:lnSpc>
            </a:pPr>
            <a:r>
              <a:rPr spc="195" dirty="0"/>
              <a:t>OB</a:t>
            </a:r>
            <a:r>
              <a:rPr spc="-215" dirty="0"/>
              <a:t>T</a:t>
            </a:r>
            <a:r>
              <a:rPr spc="125" dirty="0"/>
              <a:t>AIN</a:t>
            </a:r>
            <a:r>
              <a:rPr spc="55" dirty="0"/>
              <a:t>I</a:t>
            </a:r>
            <a:r>
              <a:rPr spc="285" dirty="0"/>
              <a:t>NG</a:t>
            </a:r>
            <a:r>
              <a:rPr spc="-335" dirty="0"/>
              <a:t> </a:t>
            </a:r>
            <a:r>
              <a:rPr spc="210" dirty="0"/>
              <a:t>A</a:t>
            </a:r>
            <a:r>
              <a:rPr spc="-70" dirty="0"/>
              <a:t> </a:t>
            </a:r>
            <a:r>
              <a:rPr spc="85" dirty="0"/>
              <a:t>URINE</a:t>
            </a:r>
            <a:r>
              <a:rPr spc="-70" dirty="0"/>
              <a:t> </a:t>
            </a:r>
            <a:r>
              <a:rPr spc="-65" dirty="0"/>
              <a:t>S</a:t>
            </a:r>
            <a:r>
              <a:rPr spc="25" dirty="0"/>
              <a:t>AMPLE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59993" y="2546819"/>
            <a:ext cx="7718425" cy="3692036"/>
          </a:xfrm>
          <a:prstGeom prst="rect">
            <a:avLst/>
          </a:prstGeom>
        </p:spPr>
        <p:txBody>
          <a:bodyPr vert="horz" wrap="square" lIns="0" tIns="173990" rIns="0" bIns="0" rtlCol="0">
            <a:spAutoFit/>
          </a:bodyPr>
          <a:lstStyle/>
          <a:p>
            <a:pPr marL="897890">
              <a:lnSpc>
                <a:spcPct val="100000"/>
              </a:lnSpc>
              <a:spcBef>
                <a:spcPts val="1370"/>
              </a:spcBef>
            </a:pPr>
            <a:r>
              <a:rPr sz="2800" spc="195" dirty="0">
                <a:solidFill>
                  <a:srgbClr val="3C3C3C"/>
                </a:solidFill>
                <a:latin typeface="Trebuchet MS"/>
                <a:cs typeface="Trebuchet MS"/>
              </a:rPr>
              <a:t>M</a:t>
            </a:r>
            <a:r>
              <a:rPr sz="2800" spc="-395" dirty="0">
                <a:solidFill>
                  <a:srgbClr val="3C3C3C"/>
                </a:solidFill>
                <a:latin typeface="Trebuchet MS"/>
                <a:cs typeface="Trebuchet MS"/>
              </a:rPr>
              <a:t>a</a:t>
            </a:r>
            <a:r>
              <a:rPr sz="2800" spc="-160" dirty="0">
                <a:solidFill>
                  <a:srgbClr val="3C3C3C"/>
                </a:solidFill>
                <a:latin typeface="Trebuchet MS"/>
                <a:cs typeface="Trebuchet MS"/>
              </a:rPr>
              <a:t>y</a:t>
            </a:r>
            <a:r>
              <a:rPr sz="2800" spc="-5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800" spc="-175" dirty="0">
                <a:solidFill>
                  <a:srgbClr val="3C3C3C"/>
                </a:solidFill>
                <a:latin typeface="Trebuchet MS"/>
                <a:cs typeface="Trebuchet MS"/>
              </a:rPr>
              <a:t>be</a:t>
            </a:r>
            <a:r>
              <a:rPr sz="2800" spc="-7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800" spc="-60" dirty="0">
                <a:solidFill>
                  <a:srgbClr val="3C3C3C"/>
                </a:solidFill>
                <a:latin typeface="Trebuchet MS"/>
                <a:cs typeface="Trebuchet MS"/>
              </a:rPr>
              <a:t>ob</a:t>
            </a:r>
            <a:r>
              <a:rPr sz="2800" spc="-185" dirty="0">
                <a:solidFill>
                  <a:srgbClr val="3C3C3C"/>
                </a:solidFill>
                <a:latin typeface="Trebuchet MS"/>
                <a:cs typeface="Trebuchet MS"/>
              </a:rPr>
              <a:t>tain</a:t>
            </a:r>
            <a:r>
              <a:rPr sz="2800" spc="-225" dirty="0">
                <a:solidFill>
                  <a:srgbClr val="3C3C3C"/>
                </a:solidFill>
                <a:latin typeface="Trebuchet MS"/>
                <a:cs typeface="Trebuchet MS"/>
              </a:rPr>
              <a:t>e</a:t>
            </a:r>
            <a:r>
              <a:rPr sz="2800" spc="-135" dirty="0">
                <a:solidFill>
                  <a:srgbClr val="3C3C3C"/>
                </a:solidFill>
                <a:latin typeface="Trebuchet MS"/>
                <a:cs typeface="Trebuchet MS"/>
              </a:rPr>
              <a:t>d</a:t>
            </a:r>
            <a:r>
              <a:rPr sz="2800" spc="-6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800" spc="-195" dirty="0">
                <a:solidFill>
                  <a:srgbClr val="3C3C3C"/>
                </a:solidFill>
                <a:latin typeface="Trebuchet MS"/>
                <a:cs typeface="Trebuchet MS"/>
              </a:rPr>
              <a:t>b</a:t>
            </a:r>
            <a:r>
              <a:rPr sz="2800" spc="-290" dirty="0">
                <a:solidFill>
                  <a:srgbClr val="3C3C3C"/>
                </a:solidFill>
                <a:latin typeface="Trebuchet MS"/>
                <a:cs typeface="Trebuchet MS"/>
              </a:rPr>
              <a:t>y:</a:t>
            </a:r>
            <a:endParaRPr sz="2800" dirty="0">
              <a:latin typeface="Trebuchet MS"/>
              <a:cs typeface="Trebuchet MS"/>
            </a:endParaRPr>
          </a:p>
          <a:p>
            <a:pPr marL="317500" indent="-304800">
              <a:lnSpc>
                <a:spcPct val="100000"/>
              </a:lnSpc>
              <a:spcBef>
                <a:spcPts val="1270"/>
              </a:spcBef>
              <a:buClr>
                <a:srgbClr val="903062"/>
              </a:buClr>
              <a:buSzPct val="91071"/>
              <a:buFont typeface="Segoe UI Symbol"/>
              <a:buChar char="◾"/>
              <a:tabLst>
                <a:tab pos="317500" algn="l"/>
              </a:tabLst>
            </a:pPr>
            <a:r>
              <a:rPr sz="2800" spc="-150" dirty="0">
                <a:solidFill>
                  <a:srgbClr val="3C3C3C"/>
                </a:solidFill>
                <a:latin typeface="Trebuchet MS"/>
                <a:cs typeface="Trebuchet MS"/>
              </a:rPr>
              <a:t>B</a:t>
            </a:r>
            <a:r>
              <a:rPr sz="2800" spc="-155" dirty="0">
                <a:solidFill>
                  <a:srgbClr val="3C3C3C"/>
                </a:solidFill>
                <a:latin typeface="Trebuchet MS"/>
                <a:cs typeface="Trebuchet MS"/>
              </a:rPr>
              <a:t>a</a:t>
            </a:r>
            <a:r>
              <a:rPr sz="2800" spc="-215" dirty="0">
                <a:solidFill>
                  <a:srgbClr val="3C3C3C"/>
                </a:solidFill>
                <a:latin typeface="Trebuchet MS"/>
                <a:cs typeface="Trebuchet MS"/>
              </a:rPr>
              <a:t>g</a:t>
            </a:r>
            <a:r>
              <a:rPr sz="2800" spc="-5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800" spc="10" dirty="0">
                <a:solidFill>
                  <a:srgbClr val="3C3C3C"/>
                </a:solidFill>
                <a:latin typeface="Trebuchet MS"/>
                <a:cs typeface="Trebuchet MS"/>
              </a:rPr>
              <a:t>….not</a:t>
            </a:r>
            <a:r>
              <a:rPr sz="2800" spc="-6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800" spc="-210" dirty="0">
                <a:solidFill>
                  <a:srgbClr val="3C3C3C"/>
                </a:solidFill>
                <a:latin typeface="Trebuchet MS"/>
                <a:cs typeface="Trebuchet MS"/>
              </a:rPr>
              <a:t>v</a:t>
            </a:r>
            <a:r>
              <a:rPr sz="2800" spc="-100" dirty="0">
                <a:solidFill>
                  <a:srgbClr val="3C3C3C"/>
                </a:solidFill>
                <a:latin typeface="Trebuchet MS"/>
                <a:cs typeface="Trebuchet MS"/>
              </a:rPr>
              <a:t>e</a:t>
            </a:r>
            <a:r>
              <a:rPr sz="2800" spc="10" dirty="0">
                <a:solidFill>
                  <a:srgbClr val="3C3C3C"/>
                </a:solidFill>
                <a:latin typeface="Trebuchet MS"/>
                <a:cs typeface="Trebuchet MS"/>
              </a:rPr>
              <a:t>r</a:t>
            </a:r>
            <a:r>
              <a:rPr sz="2800" spc="-160" dirty="0">
                <a:solidFill>
                  <a:srgbClr val="3C3C3C"/>
                </a:solidFill>
                <a:latin typeface="Trebuchet MS"/>
                <a:cs typeface="Trebuchet MS"/>
              </a:rPr>
              <a:t>y</a:t>
            </a:r>
            <a:r>
              <a:rPr sz="2800" spc="-7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800" spc="-50" dirty="0">
                <a:solidFill>
                  <a:srgbClr val="3C3C3C"/>
                </a:solidFill>
                <a:latin typeface="Trebuchet MS"/>
                <a:cs typeface="Trebuchet MS"/>
              </a:rPr>
              <a:t>r</a:t>
            </a:r>
            <a:r>
              <a:rPr sz="2800" spc="-204" dirty="0">
                <a:solidFill>
                  <a:srgbClr val="3C3C3C"/>
                </a:solidFill>
                <a:latin typeface="Trebuchet MS"/>
                <a:cs typeface="Trebuchet MS"/>
              </a:rPr>
              <a:t>eliable</a:t>
            </a:r>
            <a:r>
              <a:rPr sz="2800" spc="-7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800" spc="-215" dirty="0">
                <a:solidFill>
                  <a:srgbClr val="3C3C3C"/>
                </a:solidFill>
                <a:latin typeface="Trebuchet MS"/>
                <a:cs typeface="Trebuchet MS"/>
              </a:rPr>
              <a:t>m</a:t>
            </a:r>
            <a:r>
              <a:rPr sz="2800" spc="-140" dirty="0">
                <a:solidFill>
                  <a:srgbClr val="3C3C3C"/>
                </a:solidFill>
                <a:latin typeface="Trebuchet MS"/>
                <a:cs typeface="Trebuchet MS"/>
              </a:rPr>
              <a:t>e</a:t>
            </a:r>
            <a:r>
              <a:rPr sz="2800" spc="-130" dirty="0">
                <a:solidFill>
                  <a:srgbClr val="3C3C3C"/>
                </a:solidFill>
                <a:latin typeface="Trebuchet MS"/>
                <a:cs typeface="Trebuchet MS"/>
              </a:rPr>
              <a:t>t</a:t>
            </a:r>
            <a:r>
              <a:rPr sz="2800" spc="-175" dirty="0">
                <a:solidFill>
                  <a:srgbClr val="3C3C3C"/>
                </a:solidFill>
                <a:latin typeface="Trebuchet MS"/>
                <a:cs typeface="Trebuchet MS"/>
              </a:rPr>
              <a:t>h</a:t>
            </a:r>
            <a:r>
              <a:rPr sz="2800" spc="-50" dirty="0">
                <a:solidFill>
                  <a:srgbClr val="3C3C3C"/>
                </a:solidFill>
                <a:latin typeface="Trebuchet MS"/>
                <a:cs typeface="Trebuchet MS"/>
              </a:rPr>
              <a:t>od</a:t>
            </a:r>
            <a:r>
              <a:rPr lang="en-US" sz="2800" spc="-5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lang="en-US" sz="2800" spc="-50" dirty="0">
                <a:solidFill>
                  <a:srgbClr val="00B050"/>
                </a:solidFill>
                <a:latin typeface="Trebuchet MS"/>
                <a:cs typeface="Trebuchet MS"/>
              </a:rPr>
              <a:t> high risk for contamination ,  IF negative UC its reliable but if its positive we need to repeat it </a:t>
            </a:r>
            <a:endParaRPr sz="2800" dirty="0">
              <a:latin typeface="Trebuchet MS"/>
              <a:cs typeface="Trebuchet MS"/>
            </a:endParaRPr>
          </a:p>
          <a:p>
            <a:pPr marL="317500" indent="-304800">
              <a:lnSpc>
                <a:spcPct val="100000"/>
              </a:lnSpc>
              <a:spcBef>
                <a:spcPts val="1275"/>
              </a:spcBef>
              <a:buClr>
                <a:srgbClr val="903062"/>
              </a:buClr>
              <a:buSzPct val="91071"/>
              <a:buFont typeface="Segoe UI Symbol"/>
              <a:buChar char="◾"/>
              <a:tabLst>
                <a:tab pos="317500" algn="l"/>
              </a:tabLst>
            </a:pPr>
            <a:r>
              <a:rPr sz="2800" spc="210" dirty="0">
                <a:solidFill>
                  <a:srgbClr val="3C3C3C"/>
                </a:solidFill>
                <a:latin typeface="Trebuchet MS"/>
                <a:cs typeface="Trebuchet MS"/>
              </a:rPr>
              <a:t>A</a:t>
            </a:r>
            <a:r>
              <a:rPr sz="2800" spc="-7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800" spc="-165" dirty="0">
                <a:solidFill>
                  <a:srgbClr val="3C3C3C"/>
                </a:solidFill>
                <a:latin typeface="Trebuchet MS"/>
                <a:cs typeface="Trebuchet MS"/>
              </a:rPr>
              <a:t>mid</a:t>
            </a:r>
            <a:r>
              <a:rPr sz="2800" spc="-7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800" spc="-75" dirty="0">
                <a:solidFill>
                  <a:srgbClr val="3C3C3C"/>
                </a:solidFill>
                <a:latin typeface="Trebuchet MS"/>
                <a:cs typeface="Trebuchet MS"/>
              </a:rPr>
              <a:t>st</a:t>
            </a:r>
            <a:r>
              <a:rPr sz="2800" spc="-140" dirty="0">
                <a:solidFill>
                  <a:srgbClr val="3C3C3C"/>
                </a:solidFill>
                <a:latin typeface="Trebuchet MS"/>
                <a:cs typeface="Trebuchet MS"/>
              </a:rPr>
              <a:t>r</a:t>
            </a:r>
            <a:r>
              <a:rPr sz="2800" spc="-215" dirty="0">
                <a:solidFill>
                  <a:srgbClr val="3C3C3C"/>
                </a:solidFill>
                <a:latin typeface="Trebuchet MS"/>
                <a:cs typeface="Trebuchet MS"/>
              </a:rPr>
              <a:t>eam</a:t>
            </a:r>
            <a:r>
              <a:rPr sz="2800" spc="-5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800" spc="-215" dirty="0">
                <a:solidFill>
                  <a:srgbClr val="3C3C3C"/>
                </a:solidFill>
                <a:latin typeface="Trebuchet MS"/>
                <a:cs typeface="Trebuchet MS"/>
              </a:rPr>
              <a:t>v</a:t>
            </a:r>
            <a:r>
              <a:rPr sz="2800" spc="-95" dirty="0">
                <a:solidFill>
                  <a:srgbClr val="3C3C3C"/>
                </a:solidFill>
                <a:latin typeface="Trebuchet MS"/>
                <a:cs typeface="Trebuchet MS"/>
              </a:rPr>
              <a:t>oid</a:t>
            </a:r>
            <a:r>
              <a:rPr sz="2800" spc="-6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800" spc="-114" dirty="0">
                <a:solidFill>
                  <a:srgbClr val="3C3C3C"/>
                </a:solidFill>
                <a:latin typeface="Trebuchet MS"/>
                <a:cs typeface="Trebuchet MS"/>
              </a:rPr>
              <a:t>i</a:t>
            </a:r>
            <a:r>
              <a:rPr sz="2800" spc="-210" dirty="0">
                <a:solidFill>
                  <a:srgbClr val="3C3C3C"/>
                </a:solidFill>
                <a:latin typeface="Trebuchet MS"/>
                <a:cs typeface="Trebuchet MS"/>
              </a:rPr>
              <a:t>n</a:t>
            </a:r>
            <a:r>
              <a:rPr sz="2800" spc="-6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800" spc="-280" dirty="0">
                <a:solidFill>
                  <a:srgbClr val="3C3C3C"/>
                </a:solidFill>
                <a:latin typeface="Trebuchet MS"/>
                <a:cs typeface="Trebuchet MS"/>
              </a:rPr>
              <a:t>a</a:t>
            </a:r>
            <a:r>
              <a:rPr sz="2800" spc="-6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800" spc="-135" dirty="0">
                <a:solidFill>
                  <a:srgbClr val="3C3C3C"/>
                </a:solidFill>
                <a:latin typeface="Trebuchet MS"/>
                <a:cs typeface="Trebuchet MS"/>
              </a:rPr>
              <a:t>toil</a:t>
            </a:r>
            <a:r>
              <a:rPr sz="2800" spc="-190" dirty="0">
                <a:solidFill>
                  <a:srgbClr val="3C3C3C"/>
                </a:solidFill>
                <a:latin typeface="Trebuchet MS"/>
                <a:cs typeface="Trebuchet MS"/>
              </a:rPr>
              <a:t>e</a:t>
            </a:r>
            <a:r>
              <a:rPr sz="2800" spc="-180" dirty="0">
                <a:solidFill>
                  <a:srgbClr val="3C3C3C"/>
                </a:solidFill>
                <a:latin typeface="Trebuchet MS"/>
                <a:cs typeface="Trebuchet MS"/>
              </a:rPr>
              <a:t>t</a:t>
            </a:r>
            <a:r>
              <a:rPr sz="2800" spc="-7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800" spc="-175" dirty="0">
                <a:solidFill>
                  <a:srgbClr val="3C3C3C"/>
                </a:solidFill>
                <a:latin typeface="Trebuchet MS"/>
                <a:cs typeface="Trebuchet MS"/>
              </a:rPr>
              <a:t>t</a:t>
            </a:r>
            <a:r>
              <a:rPr sz="2800" spc="-114" dirty="0">
                <a:solidFill>
                  <a:srgbClr val="3C3C3C"/>
                </a:solidFill>
                <a:latin typeface="Trebuchet MS"/>
                <a:cs typeface="Trebuchet MS"/>
              </a:rPr>
              <a:t>r</a:t>
            </a:r>
            <a:r>
              <a:rPr sz="2800" spc="-160" dirty="0">
                <a:solidFill>
                  <a:srgbClr val="3C3C3C"/>
                </a:solidFill>
                <a:latin typeface="Trebuchet MS"/>
                <a:cs typeface="Trebuchet MS"/>
              </a:rPr>
              <a:t>ain</a:t>
            </a:r>
            <a:r>
              <a:rPr sz="2800" spc="-200" dirty="0">
                <a:solidFill>
                  <a:srgbClr val="3C3C3C"/>
                </a:solidFill>
                <a:latin typeface="Trebuchet MS"/>
                <a:cs typeface="Trebuchet MS"/>
              </a:rPr>
              <a:t>e</a:t>
            </a:r>
            <a:r>
              <a:rPr sz="2800" spc="-135" dirty="0">
                <a:solidFill>
                  <a:srgbClr val="3C3C3C"/>
                </a:solidFill>
                <a:latin typeface="Trebuchet MS"/>
                <a:cs typeface="Trebuchet MS"/>
              </a:rPr>
              <a:t>d</a:t>
            </a:r>
            <a:r>
              <a:rPr sz="2800" spc="-6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800" spc="-140" dirty="0">
                <a:solidFill>
                  <a:srgbClr val="3C3C3C"/>
                </a:solidFill>
                <a:latin typeface="Trebuchet MS"/>
                <a:cs typeface="Trebuchet MS"/>
              </a:rPr>
              <a:t>c</a:t>
            </a:r>
            <a:r>
              <a:rPr sz="2800" spc="-150" dirty="0">
                <a:solidFill>
                  <a:srgbClr val="3C3C3C"/>
                </a:solidFill>
                <a:latin typeface="Trebuchet MS"/>
                <a:cs typeface="Trebuchet MS"/>
              </a:rPr>
              <a:t>h</a:t>
            </a:r>
            <a:r>
              <a:rPr sz="2800" spc="-65" dirty="0">
                <a:solidFill>
                  <a:srgbClr val="3C3C3C"/>
                </a:solidFill>
                <a:latin typeface="Trebuchet MS"/>
                <a:cs typeface="Trebuchet MS"/>
              </a:rPr>
              <a:t>ild….u</a:t>
            </a:r>
            <a:r>
              <a:rPr sz="2800" spc="-50" dirty="0">
                <a:solidFill>
                  <a:srgbClr val="3C3C3C"/>
                </a:solidFill>
                <a:latin typeface="Trebuchet MS"/>
                <a:cs typeface="Trebuchet MS"/>
              </a:rPr>
              <a:t>s</a:t>
            </a:r>
            <a:r>
              <a:rPr sz="2800" spc="-229" dirty="0">
                <a:solidFill>
                  <a:srgbClr val="3C3C3C"/>
                </a:solidFill>
                <a:latin typeface="Trebuchet MS"/>
                <a:cs typeface="Trebuchet MS"/>
              </a:rPr>
              <a:t>ual</a:t>
            </a:r>
            <a:r>
              <a:rPr sz="2800" spc="-180" dirty="0">
                <a:solidFill>
                  <a:srgbClr val="3C3C3C"/>
                </a:solidFill>
                <a:latin typeface="Trebuchet MS"/>
                <a:cs typeface="Trebuchet MS"/>
              </a:rPr>
              <a:t>l</a:t>
            </a:r>
            <a:r>
              <a:rPr sz="2800" spc="-160" dirty="0">
                <a:solidFill>
                  <a:srgbClr val="3C3C3C"/>
                </a:solidFill>
                <a:latin typeface="Trebuchet MS"/>
                <a:cs typeface="Trebuchet MS"/>
              </a:rPr>
              <a:t>y</a:t>
            </a:r>
            <a:endParaRPr sz="2800" dirty="0">
              <a:latin typeface="Trebuchet MS"/>
              <a:cs typeface="Trebuchet MS"/>
            </a:endParaRPr>
          </a:p>
          <a:p>
            <a:pPr marL="317500">
              <a:lnSpc>
                <a:spcPct val="100000"/>
              </a:lnSpc>
            </a:pPr>
            <a:r>
              <a:rPr sz="2800" spc="-145" dirty="0">
                <a:solidFill>
                  <a:srgbClr val="3C3C3C"/>
                </a:solidFill>
                <a:latin typeface="Trebuchet MS"/>
                <a:cs typeface="Trebuchet MS"/>
              </a:rPr>
              <a:t>satisfactory</a:t>
            </a:r>
            <a:endParaRPr sz="2800" dirty="0">
              <a:latin typeface="Trebuchet MS"/>
              <a:cs typeface="Trebuchet MS"/>
            </a:endParaRPr>
          </a:p>
          <a:p>
            <a:pPr marL="317500" indent="-304800">
              <a:lnSpc>
                <a:spcPct val="100000"/>
              </a:lnSpc>
              <a:spcBef>
                <a:spcPts val="1275"/>
              </a:spcBef>
              <a:buClr>
                <a:srgbClr val="903062"/>
              </a:buClr>
              <a:buSzPct val="91071"/>
              <a:buFont typeface="Segoe UI Symbol"/>
              <a:buChar char="◾"/>
              <a:tabLst>
                <a:tab pos="317500" algn="l"/>
              </a:tabLst>
            </a:pPr>
            <a:r>
              <a:rPr sz="2800" spc="-95" dirty="0">
                <a:solidFill>
                  <a:srgbClr val="3C3C3C"/>
                </a:solidFill>
                <a:latin typeface="Trebuchet MS"/>
                <a:cs typeface="Trebuchet MS"/>
              </a:rPr>
              <a:t>Cathe</a:t>
            </a:r>
            <a:r>
              <a:rPr sz="2800" spc="-155" dirty="0">
                <a:solidFill>
                  <a:srgbClr val="3C3C3C"/>
                </a:solidFill>
                <a:latin typeface="Trebuchet MS"/>
                <a:cs typeface="Trebuchet MS"/>
              </a:rPr>
              <a:t>t</a:t>
            </a:r>
            <a:r>
              <a:rPr sz="2800" spc="-210" dirty="0">
                <a:solidFill>
                  <a:srgbClr val="3C3C3C"/>
                </a:solidFill>
                <a:latin typeface="Trebuchet MS"/>
                <a:cs typeface="Trebuchet MS"/>
              </a:rPr>
              <a:t>e</a:t>
            </a:r>
            <a:r>
              <a:rPr sz="2800" spc="15" dirty="0">
                <a:solidFill>
                  <a:srgbClr val="3C3C3C"/>
                </a:solidFill>
                <a:latin typeface="Trebuchet MS"/>
                <a:cs typeface="Trebuchet MS"/>
              </a:rPr>
              <a:t>r</a:t>
            </a:r>
            <a:r>
              <a:rPr sz="2800" spc="-6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800" spc="25" dirty="0">
                <a:solidFill>
                  <a:srgbClr val="3C3C3C"/>
                </a:solidFill>
                <a:latin typeface="Trebuchet MS"/>
                <a:cs typeface="Trebuchet MS"/>
              </a:rPr>
              <a:t>or</a:t>
            </a:r>
            <a:r>
              <a:rPr sz="2800" spc="-6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800" spc="-85" dirty="0">
                <a:solidFill>
                  <a:srgbClr val="3C3C3C"/>
                </a:solidFill>
                <a:latin typeface="Trebuchet MS"/>
                <a:cs typeface="Trebuchet MS"/>
              </a:rPr>
              <a:t>s</a:t>
            </a:r>
            <a:r>
              <a:rPr sz="2800" spc="-100" dirty="0">
                <a:solidFill>
                  <a:srgbClr val="3C3C3C"/>
                </a:solidFill>
                <a:latin typeface="Trebuchet MS"/>
                <a:cs typeface="Trebuchet MS"/>
              </a:rPr>
              <a:t>u</a:t>
            </a:r>
            <a:r>
              <a:rPr sz="2800" spc="-140" dirty="0">
                <a:solidFill>
                  <a:srgbClr val="3C3C3C"/>
                </a:solidFill>
                <a:latin typeface="Trebuchet MS"/>
                <a:cs typeface="Trebuchet MS"/>
              </a:rPr>
              <a:t>pr</a:t>
            </a:r>
            <a:r>
              <a:rPr sz="2800" spc="-185" dirty="0">
                <a:solidFill>
                  <a:srgbClr val="3C3C3C"/>
                </a:solidFill>
                <a:latin typeface="Trebuchet MS"/>
                <a:cs typeface="Trebuchet MS"/>
              </a:rPr>
              <a:t>a</a:t>
            </a:r>
            <a:r>
              <a:rPr sz="2800" spc="-150" dirty="0">
                <a:solidFill>
                  <a:srgbClr val="3C3C3C"/>
                </a:solidFill>
                <a:latin typeface="Trebuchet MS"/>
                <a:cs typeface="Trebuchet MS"/>
              </a:rPr>
              <a:t>p</a:t>
            </a:r>
            <a:r>
              <a:rPr sz="2800" spc="-145" dirty="0">
                <a:solidFill>
                  <a:srgbClr val="3C3C3C"/>
                </a:solidFill>
                <a:latin typeface="Trebuchet MS"/>
                <a:cs typeface="Trebuchet MS"/>
              </a:rPr>
              <a:t>u</a:t>
            </a:r>
            <a:r>
              <a:rPr sz="2800" spc="-170" dirty="0">
                <a:solidFill>
                  <a:srgbClr val="3C3C3C"/>
                </a:solidFill>
                <a:latin typeface="Trebuchet MS"/>
                <a:cs typeface="Trebuchet MS"/>
              </a:rPr>
              <a:t>bic</a:t>
            </a:r>
            <a:r>
              <a:rPr sz="2800" spc="-7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800" spc="-180" dirty="0">
                <a:solidFill>
                  <a:srgbClr val="3C3C3C"/>
                </a:solidFill>
                <a:latin typeface="Trebuchet MS"/>
                <a:cs typeface="Trebuchet MS"/>
              </a:rPr>
              <a:t>sample</a:t>
            </a:r>
            <a:r>
              <a:rPr sz="2800" spc="-6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800" spc="-105" dirty="0">
                <a:solidFill>
                  <a:srgbClr val="3C3C3C"/>
                </a:solidFill>
                <a:latin typeface="Trebuchet MS"/>
                <a:cs typeface="Trebuchet MS"/>
              </a:rPr>
              <a:t>(S</a:t>
            </a:r>
            <a:r>
              <a:rPr sz="2800" spc="-370" dirty="0">
                <a:solidFill>
                  <a:srgbClr val="3C3C3C"/>
                </a:solidFill>
                <a:latin typeface="Trebuchet MS"/>
                <a:cs typeface="Trebuchet MS"/>
              </a:rPr>
              <a:t>P</a:t>
            </a:r>
            <a:r>
              <a:rPr sz="2800" spc="40" dirty="0">
                <a:solidFill>
                  <a:srgbClr val="3C3C3C"/>
                </a:solidFill>
                <a:latin typeface="Trebuchet MS"/>
                <a:cs typeface="Trebuchet MS"/>
              </a:rPr>
              <a:t>A)</a:t>
            </a:r>
            <a:endParaRPr sz="2800" dirty="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448055" y="600455"/>
            <a:ext cx="8239125" cy="1259205"/>
          </a:xfrm>
          <a:custGeom>
            <a:avLst/>
            <a:gdLst/>
            <a:ahLst/>
            <a:cxnLst/>
            <a:rect l="l" t="t" r="r" b="b"/>
            <a:pathLst>
              <a:path w="8239125" h="1259205">
                <a:moveTo>
                  <a:pt x="8238744" y="0"/>
                </a:moveTo>
                <a:lnTo>
                  <a:pt x="0" y="0"/>
                </a:lnTo>
                <a:lnTo>
                  <a:pt x="0" y="1258824"/>
                </a:lnTo>
                <a:lnTo>
                  <a:pt x="8238744" y="1258824"/>
                </a:lnTo>
                <a:lnTo>
                  <a:pt x="8238744" y="0"/>
                </a:lnTo>
                <a:close/>
              </a:path>
            </a:pathLst>
          </a:custGeom>
          <a:solidFill>
            <a:srgbClr val="4D133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672693" y="768858"/>
            <a:ext cx="6179820" cy="9398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  <a:tabLst>
                <a:tab pos="1851660" algn="l"/>
                <a:tab pos="2890520" algn="l"/>
              </a:tabLst>
            </a:pPr>
            <a:r>
              <a:rPr sz="6000" b="1" spc="750" dirty="0">
                <a:solidFill>
                  <a:srgbClr val="FFFFFF"/>
                </a:solidFill>
                <a:latin typeface="Trebuchet MS"/>
                <a:cs typeface="Trebuchet MS"/>
              </a:rPr>
              <a:t>UT</a:t>
            </a:r>
            <a:r>
              <a:rPr sz="6000" b="1" spc="325" dirty="0">
                <a:solidFill>
                  <a:srgbClr val="FFFFFF"/>
                </a:solidFill>
                <a:latin typeface="Trebuchet MS"/>
                <a:cs typeface="Trebuchet MS"/>
              </a:rPr>
              <a:t>I</a:t>
            </a:r>
            <a:r>
              <a:rPr sz="6000" b="1" dirty="0">
                <a:solidFill>
                  <a:srgbClr val="FFFFFF"/>
                </a:solidFill>
                <a:latin typeface="Trebuchet MS"/>
                <a:cs typeface="Trebuchet MS"/>
              </a:rPr>
              <a:t>	</a:t>
            </a:r>
            <a:r>
              <a:rPr spc="275" dirty="0"/>
              <a:t>WHY</a:t>
            </a:r>
            <a:r>
              <a:rPr dirty="0"/>
              <a:t>	</a:t>
            </a:r>
            <a:r>
              <a:rPr spc="370" dirty="0"/>
              <a:t>C</a:t>
            </a:r>
            <a:r>
              <a:rPr spc="55" dirty="0"/>
              <a:t>ARE</a:t>
            </a:r>
            <a:r>
              <a:rPr spc="-350" dirty="0"/>
              <a:t> </a:t>
            </a:r>
            <a:r>
              <a:rPr spc="165" dirty="0"/>
              <a:t>ABOUT</a:t>
            </a:r>
            <a:r>
              <a:rPr spc="-70" dirty="0"/>
              <a:t> </a:t>
            </a:r>
            <a:r>
              <a:rPr spc="55" dirty="0"/>
              <a:t>UT</a:t>
            </a:r>
            <a:r>
              <a:rPr spc="35" dirty="0"/>
              <a:t>I</a:t>
            </a:r>
            <a:r>
              <a:rPr spc="-60" dirty="0"/>
              <a:t>s </a:t>
            </a:r>
            <a:r>
              <a:rPr spc="-100" dirty="0"/>
              <a:t>??</a:t>
            </a:r>
            <a:endParaRPr sz="6000">
              <a:latin typeface="Trebuchet MS"/>
              <a:cs typeface="Trebuchet MS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659993" y="2230703"/>
            <a:ext cx="6634480" cy="3463290"/>
          </a:xfrm>
          <a:prstGeom prst="rect">
            <a:avLst/>
          </a:prstGeom>
        </p:spPr>
        <p:txBody>
          <a:bodyPr vert="horz" wrap="square" lIns="0" tIns="75565" rIns="0" bIns="0" rtlCol="0">
            <a:spAutoFit/>
          </a:bodyPr>
          <a:lstStyle/>
          <a:p>
            <a:pPr marL="287020" indent="-274320">
              <a:lnSpc>
                <a:spcPct val="100000"/>
              </a:lnSpc>
              <a:spcBef>
                <a:spcPts val="595"/>
              </a:spcBef>
              <a:buClr>
                <a:srgbClr val="903062"/>
              </a:buClr>
              <a:buSzPct val="89024"/>
              <a:buFont typeface="Segoe UI Symbol"/>
              <a:buChar char="⚫"/>
              <a:tabLst>
                <a:tab pos="287020" algn="l"/>
              </a:tabLst>
            </a:pPr>
            <a:r>
              <a:rPr sz="4100" spc="30" dirty="0">
                <a:solidFill>
                  <a:srgbClr val="3C3C3C"/>
                </a:solidFill>
                <a:latin typeface="Trebuchet MS"/>
                <a:cs typeface="Trebuchet MS"/>
              </a:rPr>
              <a:t>UTIs</a:t>
            </a:r>
            <a:endParaRPr sz="4100" dirty="0">
              <a:latin typeface="Trebuchet MS"/>
              <a:cs typeface="Trebuchet MS"/>
            </a:endParaRPr>
          </a:p>
          <a:p>
            <a:pPr marL="589915" marR="5080" indent="577215">
              <a:lnSpc>
                <a:spcPct val="110000"/>
              </a:lnSpc>
            </a:pPr>
            <a:r>
              <a:rPr sz="4100" spc="-135" dirty="0">
                <a:solidFill>
                  <a:srgbClr val="3C3C3C"/>
                </a:solidFill>
                <a:latin typeface="Trebuchet MS"/>
                <a:cs typeface="Trebuchet MS"/>
              </a:rPr>
              <a:t>Imp</a:t>
            </a:r>
            <a:r>
              <a:rPr sz="4100" spc="-125" dirty="0">
                <a:solidFill>
                  <a:srgbClr val="3C3C3C"/>
                </a:solidFill>
                <a:latin typeface="Trebuchet MS"/>
                <a:cs typeface="Trebuchet MS"/>
              </a:rPr>
              <a:t>o</a:t>
            </a:r>
            <a:r>
              <a:rPr sz="4100" spc="100" dirty="0">
                <a:solidFill>
                  <a:srgbClr val="3C3C3C"/>
                </a:solidFill>
                <a:latin typeface="Trebuchet MS"/>
                <a:cs typeface="Trebuchet MS"/>
              </a:rPr>
              <a:t>r</a:t>
            </a:r>
            <a:r>
              <a:rPr sz="4100" spc="-300" dirty="0">
                <a:solidFill>
                  <a:srgbClr val="3C3C3C"/>
                </a:solidFill>
                <a:latin typeface="Trebuchet MS"/>
                <a:cs typeface="Trebuchet MS"/>
              </a:rPr>
              <a:t>tan</a:t>
            </a:r>
            <a:r>
              <a:rPr sz="4100" spc="-240" dirty="0">
                <a:solidFill>
                  <a:srgbClr val="3C3C3C"/>
                </a:solidFill>
                <a:latin typeface="Trebuchet MS"/>
                <a:cs typeface="Trebuchet MS"/>
              </a:rPr>
              <a:t>t</a:t>
            </a:r>
            <a:r>
              <a:rPr sz="4100" spc="-13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4100" spc="-110" dirty="0">
                <a:solidFill>
                  <a:srgbClr val="3C3C3C"/>
                </a:solidFill>
                <a:latin typeface="Trebuchet MS"/>
                <a:cs typeface="Trebuchet MS"/>
              </a:rPr>
              <a:t>risk</a:t>
            </a:r>
            <a:r>
              <a:rPr sz="4100" spc="-9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4100" spc="-215" dirty="0">
                <a:solidFill>
                  <a:srgbClr val="3C3C3C"/>
                </a:solidFill>
                <a:latin typeface="Trebuchet MS"/>
                <a:cs typeface="Trebuchet MS"/>
              </a:rPr>
              <a:t>factor</a:t>
            </a:r>
            <a:r>
              <a:rPr sz="4100" spc="-114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4100" spc="-520" dirty="0">
                <a:solidFill>
                  <a:srgbClr val="3C3C3C"/>
                </a:solidFill>
                <a:latin typeface="Trebuchet MS"/>
                <a:cs typeface="Trebuchet MS"/>
              </a:rPr>
              <a:t>f</a:t>
            </a:r>
            <a:r>
              <a:rPr sz="4100" spc="45" dirty="0">
                <a:solidFill>
                  <a:srgbClr val="3C3C3C"/>
                </a:solidFill>
                <a:latin typeface="Trebuchet MS"/>
                <a:cs typeface="Trebuchet MS"/>
              </a:rPr>
              <a:t>or</a:t>
            </a:r>
            <a:r>
              <a:rPr sz="4100" spc="-11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4100" spc="-535" dirty="0">
                <a:solidFill>
                  <a:srgbClr val="3C3C3C"/>
                </a:solidFill>
                <a:latin typeface="Trebuchet MS"/>
                <a:cs typeface="Trebuchet MS"/>
              </a:rPr>
              <a:t>:  </a:t>
            </a:r>
            <a:r>
              <a:rPr sz="4100" spc="-65" dirty="0">
                <a:solidFill>
                  <a:srgbClr val="3C3C3C"/>
                </a:solidFill>
                <a:latin typeface="Trebuchet MS"/>
                <a:cs typeface="Trebuchet MS"/>
              </a:rPr>
              <a:t>r</a:t>
            </a:r>
            <a:r>
              <a:rPr sz="4100" spc="-295" dirty="0">
                <a:solidFill>
                  <a:srgbClr val="3C3C3C"/>
                </a:solidFill>
                <a:latin typeface="Trebuchet MS"/>
                <a:cs typeface="Trebuchet MS"/>
              </a:rPr>
              <a:t>e</a:t>
            </a:r>
            <a:r>
              <a:rPr lang="en-US" sz="4100" spc="-295" dirty="0">
                <a:solidFill>
                  <a:srgbClr val="3C3C3C"/>
                </a:solidFill>
                <a:latin typeface="Trebuchet MS"/>
                <a:cs typeface="Trebuchet MS"/>
              </a:rPr>
              <a:t>n</a:t>
            </a:r>
            <a:r>
              <a:rPr sz="4100" spc="-295" dirty="0">
                <a:solidFill>
                  <a:srgbClr val="3C3C3C"/>
                </a:solidFill>
                <a:latin typeface="Trebuchet MS"/>
                <a:cs typeface="Trebuchet MS"/>
              </a:rPr>
              <a:t>al</a:t>
            </a:r>
            <a:r>
              <a:rPr sz="4100" spc="-9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4100" spc="-290" dirty="0">
                <a:solidFill>
                  <a:srgbClr val="3C3C3C"/>
                </a:solidFill>
                <a:latin typeface="Trebuchet MS"/>
                <a:cs typeface="Trebuchet MS"/>
              </a:rPr>
              <a:t>insuffic</a:t>
            </a:r>
            <a:r>
              <a:rPr sz="4100" spc="-195" dirty="0">
                <a:solidFill>
                  <a:srgbClr val="3C3C3C"/>
                </a:solidFill>
                <a:latin typeface="Trebuchet MS"/>
                <a:cs typeface="Trebuchet MS"/>
              </a:rPr>
              <a:t>i</a:t>
            </a:r>
            <a:r>
              <a:rPr sz="4100" spc="-229" dirty="0">
                <a:solidFill>
                  <a:srgbClr val="3C3C3C"/>
                </a:solidFill>
                <a:latin typeface="Trebuchet MS"/>
                <a:cs typeface="Trebuchet MS"/>
              </a:rPr>
              <a:t>ency</a:t>
            </a:r>
            <a:endParaRPr sz="4100" dirty="0">
              <a:latin typeface="Trebuchet MS"/>
              <a:cs typeface="Trebuchet MS"/>
            </a:endParaRPr>
          </a:p>
          <a:p>
            <a:pPr marL="589915">
              <a:lnSpc>
                <a:spcPct val="100000"/>
              </a:lnSpc>
              <a:spcBef>
                <a:spcPts val="495"/>
              </a:spcBef>
            </a:pPr>
            <a:r>
              <a:rPr sz="4100" spc="-65" dirty="0">
                <a:solidFill>
                  <a:srgbClr val="3C3C3C"/>
                </a:solidFill>
                <a:latin typeface="Trebuchet MS"/>
                <a:cs typeface="Trebuchet MS"/>
              </a:rPr>
              <a:t>r</a:t>
            </a:r>
            <a:r>
              <a:rPr sz="4100" spc="-295" dirty="0">
                <a:solidFill>
                  <a:srgbClr val="3C3C3C"/>
                </a:solidFill>
                <a:latin typeface="Trebuchet MS"/>
                <a:cs typeface="Trebuchet MS"/>
              </a:rPr>
              <a:t>enal</a:t>
            </a:r>
            <a:r>
              <a:rPr sz="4100" spc="-9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4100" spc="-180" dirty="0">
                <a:solidFill>
                  <a:srgbClr val="3C3C3C"/>
                </a:solidFill>
                <a:latin typeface="Trebuchet MS"/>
                <a:cs typeface="Trebuchet MS"/>
              </a:rPr>
              <a:t>sca</a:t>
            </a:r>
            <a:r>
              <a:rPr sz="4100" spc="-185" dirty="0">
                <a:solidFill>
                  <a:srgbClr val="3C3C3C"/>
                </a:solidFill>
                <a:latin typeface="Trebuchet MS"/>
                <a:cs typeface="Trebuchet MS"/>
              </a:rPr>
              <a:t>r</a:t>
            </a:r>
            <a:r>
              <a:rPr sz="4100" spc="-270" dirty="0">
                <a:solidFill>
                  <a:srgbClr val="3C3C3C"/>
                </a:solidFill>
                <a:latin typeface="Trebuchet MS"/>
                <a:cs typeface="Trebuchet MS"/>
              </a:rPr>
              <a:t>ring</a:t>
            </a:r>
            <a:r>
              <a:rPr lang="en-US" sz="4100" spc="-270" dirty="0">
                <a:solidFill>
                  <a:srgbClr val="3C3C3C"/>
                </a:solidFill>
                <a:latin typeface="Trebuchet MS"/>
                <a:cs typeface="Trebuchet MS"/>
              </a:rPr>
              <a:t>  : </a:t>
            </a:r>
            <a:r>
              <a:rPr lang="en-US" sz="4100" spc="-270" dirty="0">
                <a:solidFill>
                  <a:srgbClr val="00B050"/>
                </a:solidFill>
                <a:latin typeface="Trebuchet MS"/>
                <a:cs typeface="Trebuchet MS"/>
              </a:rPr>
              <a:t>HTN risk </a:t>
            </a:r>
            <a:r>
              <a:rPr sz="4100" spc="-270" dirty="0">
                <a:solidFill>
                  <a:srgbClr val="3C3C3C"/>
                </a:solidFill>
                <a:latin typeface="Trebuchet MS"/>
                <a:cs typeface="Trebuchet MS"/>
              </a:rPr>
              <a:t>.</a:t>
            </a:r>
            <a:endParaRPr sz="4100" dirty="0">
              <a:latin typeface="Trebuchet MS"/>
              <a:cs typeface="Trebuchet MS"/>
            </a:endParaRPr>
          </a:p>
          <a:p>
            <a:pPr marL="589915">
              <a:lnSpc>
                <a:spcPct val="100000"/>
              </a:lnSpc>
              <a:spcBef>
                <a:spcPts val="495"/>
              </a:spcBef>
            </a:pPr>
            <a:r>
              <a:rPr sz="4100" spc="-215" dirty="0">
                <a:solidFill>
                  <a:srgbClr val="3C3C3C"/>
                </a:solidFill>
                <a:latin typeface="Trebuchet MS"/>
                <a:cs typeface="Trebuchet MS"/>
              </a:rPr>
              <a:t>en</a:t>
            </a:r>
            <a:r>
              <a:rPr sz="4100" spc="-229" dirty="0">
                <a:solidFill>
                  <a:srgbClr val="3C3C3C"/>
                </a:solidFill>
                <a:latin typeface="Trebuchet MS"/>
                <a:cs typeface="Trebuchet MS"/>
              </a:rPr>
              <a:t>d</a:t>
            </a:r>
            <a:r>
              <a:rPr sz="4100" spc="-180" dirty="0">
                <a:solidFill>
                  <a:srgbClr val="3C3C3C"/>
                </a:solidFill>
                <a:latin typeface="Trebuchet MS"/>
                <a:cs typeface="Trebuchet MS"/>
              </a:rPr>
              <a:t>-</a:t>
            </a:r>
            <a:r>
              <a:rPr sz="4100" spc="-265" dirty="0">
                <a:solidFill>
                  <a:srgbClr val="3C3C3C"/>
                </a:solidFill>
                <a:latin typeface="Trebuchet MS"/>
                <a:cs typeface="Trebuchet MS"/>
              </a:rPr>
              <a:t>stage</a:t>
            </a:r>
            <a:r>
              <a:rPr sz="4100" spc="-12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4100" spc="-60" dirty="0">
                <a:solidFill>
                  <a:srgbClr val="3C3C3C"/>
                </a:solidFill>
                <a:latin typeface="Trebuchet MS"/>
                <a:cs typeface="Trebuchet MS"/>
              </a:rPr>
              <a:t>r</a:t>
            </a:r>
            <a:r>
              <a:rPr sz="4100" spc="-295" dirty="0">
                <a:solidFill>
                  <a:srgbClr val="3C3C3C"/>
                </a:solidFill>
                <a:latin typeface="Trebuchet MS"/>
                <a:cs typeface="Trebuchet MS"/>
              </a:rPr>
              <a:t>enal</a:t>
            </a:r>
            <a:r>
              <a:rPr sz="4100" spc="-9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4100" spc="-225" dirty="0">
                <a:solidFill>
                  <a:srgbClr val="3C3C3C"/>
                </a:solidFill>
                <a:latin typeface="Trebuchet MS"/>
                <a:cs typeface="Trebuchet MS"/>
              </a:rPr>
              <a:t>disease</a:t>
            </a:r>
            <a:endParaRPr sz="4100" dirty="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48055" y="600455"/>
            <a:ext cx="8239125" cy="1259205"/>
          </a:xfrm>
          <a:prstGeom prst="rect">
            <a:avLst/>
          </a:prstGeom>
          <a:solidFill>
            <a:srgbClr val="4D1334"/>
          </a:solidFill>
        </p:spPr>
        <p:txBody>
          <a:bodyPr vert="horz" wrap="square" lIns="0" tIns="444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35"/>
              </a:spcBef>
            </a:pPr>
            <a:endParaRPr sz="4650">
              <a:latin typeface="Times New Roman"/>
              <a:cs typeface="Times New Roman"/>
            </a:endParaRPr>
          </a:p>
          <a:p>
            <a:pPr marL="224154">
              <a:lnSpc>
                <a:spcPct val="100000"/>
              </a:lnSpc>
            </a:pPr>
            <a:r>
              <a:rPr spc="85" dirty="0"/>
              <a:t>URINE</a:t>
            </a:r>
            <a:r>
              <a:rPr spc="-335" dirty="0"/>
              <a:t> </a:t>
            </a:r>
            <a:r>
              <a:rPr spc="275" dirty="0"/>
              <a:t>AN</a:t>
            </a:r>
            <a:r>
              <a:rPr spc="254" dirty="0"/>
              <a:t>A</a:t>
            </a:r>
            <a:r>
              <a:rPr spc="-365" dirty="0"/>
              <a:t>L</a:t>
            </a:r>
            <a:r>
              <a:rPr spc="30" dirty="0"/>
              <a:t>Y</a:t>
            </a:r>
            <a:r>
              <a:rPr spc="-75" dirty="0"/>
              <a:t>SIS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80491" y="2940176"/>
            <a:ext cx="8086725" cy="2601595"/>
          </a:xfrm>
          <a:prstGeom prst="rect">
            <a:avLst/>
          </a:prstGeom>
        </p:spPr>
        <p:txBody>
          <a:bodyPr vert="horz" wrap="square" lIns="0" tIns="16192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75"/>
              </a:spcBef>
            </a:pPr>
            <a:r>
              <a:rPr sz="1800" spc="15" dirty="0">
                <a:solidFill>
                  <a:srgbClr val="3C3C3C"/>
                </a:solidFill>
                <a:latin typeface="Trebuchet MS"/>
                <a:cs typeface="Trebuchet MS"/>
              </a:rPr>
              <a:t>-</a:t>
            </a:r>
            <a:r>
              <a:rPr sz="2400" b="1" spc="15" dirty="0">
                <a:solidFill>
                  <a:srgbClr val="3C3C3C"/>
                </a:solidFill>
                <a:latin typeface="Trebuchet MS"/>
                <a:cs typeface="Trebuchet MS"/>
              </a:rPr>
              <a:t>Dipstick</a:t>
            </a:r>
            <a:r>
              <a:rPr lang="en-US" sz="2400" b="1" spc="15" dirty="0">
                <a:solidFill>
                  <a:srgbClr val="3C3C3C"/>
                </a:solidFill>
                <a:latin typeface="Trebuchet MS"/>
                <a:cs typeface="Trebuchet MS"/>
              </a:rPr>
              <a:t>  </a:t>
            </a:r>
            <a:r>
              <a:rPr lang="en-US" sz="2400" b="1" spc="15" dirty="0">
                <a:solidFill>
                  <a:srgbClr val="00B050"/>
                </a:solidFill>
                <a:latin typeface="Trebuchet MS"/>
                <a:cs typeface="Trebuchet MS"/>
              </a:rPr>
              <a:t>qualitative   : present or not </a:t>
            </a:r>
            <a:endParaRPr sz="2400" dirty="0">
              <a:solidFill>
                <a:srgbClr val="00B050"/>
              </a:solidFill>
              <a:latin typeface="Trebuchet MS"/>
              <a:cs typeface="Trebuchet MS"/>
            </a:endParaRPr>
          </a:p>
          <a:p>
            <a:pPr marL="96520">
              <a:lnSpc>
                <a:spcPct val="100000"/>
              </a:lnSpc>
              <a:spcBef>
                <a:spcPts val="1175"/>
              </a:spcBef>
            </a:pPr>
            <a:r>
              <a:rPr sz="2400" spc="-50" dirty="0">
                <a:solidFill>
                  <a:srgbClr val="3C3C3C"/>
                </a:solidFill>
                <a:latin typeface="Trebuchet MS"/>
                <a:cs typeface="Trebuchet MS"/>
              </a:rPr>
              <a:t>Blood </a:t>
            </a:r>
            <a:r>
              <a:rPr sz="2400" spc="-160" dirty="0">
                <a:solidFill>
                  <a:srgbClr val="3C3C3C"/>
                </a:solidFill>
                <a:latin typeface="Trebuchet MS"/>
                <a:cs typeface="Trebuchet MS"/>
              </a:rPr>
              <a:t>/Protein/Glucose/pH/S.Gravity</a:t>
            </a:r>
            <a:r>
              <a:rPr sz="2400" spc="-7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400" spc="-185" dirty="0">
                <a:solidFill>
                  <a:srgbClr val="3C3C3C"/>
                </a:solidFill>
                <a:latin typeface="Trebuchet MS"/>
                <a:cs typeface="Trebuchet MS"/>
              </a:rPr>
              <a:t>/nitrite</a:t>
            </a:r>
            <a:r>
              <a:rPr sz="2400" spc="-4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400" spc="-360" dirty="0">
                <a:solidFill>
                  <a:srgbClr val="3C3C3C"/>
                </a:solidFill>
                <a:latin typeface="Trebuchet MS"/>
                <a:cs typeface="Trebuchet MS"/>
              </a:rPr>
              <a:t>,</a:t>
            </a:r>
            <a:r>
              <a:rPr sz="2400" spc="-29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400" spc="-130" dirty="0">
                <a:solidFill>
                  <a:srgbClr val="3C3C3C"/>
                </a:solidFill>
                <a:latin typeface="Trebuchet MS"/>
                <a:cs typeface="Trebuchet MS"/>
              </a:rPr>
              <a:t>leukocyte</a:t>
            </a:r>
            <a:r>
              <a:rPr sz="2400" spc="-7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400" spc="-120" dirty="0">
                <a:solidFill>
                  <a:srgbClr val="3C3C3C"/>
                </a:solidFill>
                <a:latin typeface="Trebuchet MS"/>
                <a:cs typeface="Trebuchet MS"/>
              </a:rPr>
              <a:t>esterase</a:t>
            </a:r>
            <a:endParaRPr sz="2400" dirty="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  <a:spcBef>
                <a:spcPts val="1175"/>
              </a:spcBef>
            </a:pPr>
            <a:r>
              <a:rPr sz="2400" spc="5" dirty="0">
                <a:solidFill>
                  <a:srgbClr val="3C3C3C"/>
                </a:solidFill>
                <a:latin typeface="Trebuchet MS"/>
                <a:cs typeface="Trebuchet MS"/>
              </a:rPr>
              <a:t>-</a:t>
            </a:r>
            <a:r>
              <a:rPr sz="2400" b="1" spc="5" dirty="0">
                <a:solidFill>
                  <a:srgbClr val="3C3C3C"/>
                </a:solidFill>
                <a:latin typeface="Trebuchet MS"/>
                <a:cs typeface="Trebuchet MS"/>
              </a:rPr>
              <a:t>Microscopy</a:t>
            </a:r>
            <a:r>
              <a:rPr lang="en-US" sz="2400" b="1" spc="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lang="en-US" sz="2400" b="1" spc="5" dirty="0">
                <a:solidFill>
                  <a:srgbClr val="00B050"/>
                </a:solidFill>
                <a:latin typeface="Trebuchet MS"/>
                <a:cs typeface="Trebuchet MS"/>
              </a:rPr>
              <a:t>quantitative : gives number </a:t>
            </a:r>
            <a:endParaRPr sz="2400" dirty="0">
              <a:solidFill>
                <a:srgbClr val="00B050"/>
              </a:solidFill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  <a:spcBef>
                <a:spcPts val="1180"/>
              </a:spcBef>
            </a:pPr>
            <a:r>
              <a:rPr sz="2400" spc="60" dirty="0">
                <a:solidFill>
                  <a:srgbClr val="3C3C3C"/>
                </a:solidFill>
                <a:latin typeface="Trebuchet MS"/>
                <a:cs typeface="Trebuchet MS"/>
              </a:rPr>
              <a:t>RBC/WBC</a:t>
            </a:r>
            <a:endParaRPr sz="2400" dirty="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  <a:spcBef>
                <a:spcPts val="1175"/>
              </a:spcBef>
            </a:pPr>
            <a:r>
              <a:rPr sz="2400" spc="-155" dirty="0">
                <a:solidFill>
                  <a:srgbClr val="3C3C3C"/>
                </a:solidFill>
                <a:latin typeface="Trebuchet MS"/>
                <a:cs typeface="Trebuchet MS"/>
              </a:rPr>
              <a:t>epithel</a:t>
            </a:r>
            <a:r>
              <a:rPr sz="2400" spc="-220" dirty="0">
                <a:solidFill>
                  <a:srgbClr val="3C3C3C"/>
                </a:solidFill>
                <a:latin typeface="Trebuchet MS"/>
                <a:cs typeface="Trebuchet MS"/>
              </a:rPr>
              <a:t>ia</a:t>
            </a:r>
            <a:r>
              <a:rPr sz="2400" spc="-155" dirty="0">
                <a:solidFill>
                  <a:srgbClr val="3C3C3C"/>
                </a:solidFill>
                <a:latin typeface="Trebuchet MS"/>
                <a:cs typeface="Trebuchet MS"/>
              </a:rPr>
              <a:t>l</a:t>
            </a:r>
            <a:r>
              <a:rPr sz="2400" spc="-8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400" spc="-170" dirty="0">
                <a:solidFill>
                  <a:srgbClr val="3C3C3C"/>
                </a:solidFill>
                <a:latin typeface="Trebuchet MS"/>
                <a:cs typeface="Trebuchet MS"/>
              </a:rPr>
              <a:t>,tubula</a:t>
            </a:r>
            <a:r>
              <a:rPr sz="2400" spc="-140" dirty="0">
                <a:solidFill>
                  <a:srgbClr val="3C3C3C"/>
                </a:solidFill>
                <a:latin typeface="Trebuchet MS"/>
                <a:cs typeface="Trebuchet MS"/>
              </a:rPr>
              <a:t>r</a:t>
            </a:r>
            <a:r>
              <a:rPr sz="2400" spc="-7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400" spc="-180" dirty="0">
                <a:solidFill>
                  <a:srgbClr val="3C3C3C"/>
                </a:solidFill>
                <a:latin typeface="Trebuchet MS"/>
                <a:cs typeface="Trebuchet MS"/>
              </a:rPr>
              <a:t>cel</a:t>
            </a:r>
            <a:r>
              <a:rPr sz="2400" spc="-114" dirty="0">
                <a:solidFill>
                  <a:srgbClr val="3C3C3C"/>
                </a:solidFill>
                <a:latin typeface="Trebuchet MS"/>
                <a:cs typeface="Trebuchet MS"/>
              </a:rPr>
              <a:t>l</a:t>
            </a:r>
            <a:r>
              <a:rPr sz="2400" spc="-50" dirty="0">
                <a:solidFill>
                  <a:srgbClr val="3C3C3C"/>
                </a:solidFill>
                <a:latin typeface="Trebuchet MS"/>
                <a:cs typeface="Trebuchet MS"/>
              </a:rPr>
              <a:t>s</a:t>
            </a:r>
            <a:r>
              <a:rPr sz="2400" spc="-8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400" spc="-155" dirty="0">
                <a:solidFill>
                  <a:srgbClr val="3C3C3C"/>
                </a:solidFill>
                <a:latin typeface="Trebuchet MS"/>
                <a:cs typeface="Trebuchet MS"/>
              </a:rPr>
              <a:t>and</a:t>
            </a:r>
            <a:r>
              <a:rPr sz="2400" spc="-6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400" spc="-140" dirty="0">
                <a:solidFill>
                  <a:srgbClr val="3C3C3C"/>
                </a:solidFill>
                <a:latin typeface="Trebuchet MS"/>
                <a:cs typeface="Trebuchet MS"/>
              </a:rPr>
              <a:t>c</a:t>
            </a:r>
            <a:r>
              <a:rPr sz="2400" spc="-125" dirty="0">
                <a:solidFill>
                  <a:srgbClr val="3C3C3C"/>
                </a:solidFill>
                <a:latin typeface="Trebuchet MS"/>
                <a:cs typeface="Trebuchet MS"/>
              </a:rPr>
              <a:t>asts</a:t>
            </a:r>
            <a:endParaRPr sz="2400" dirty="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48055" y="600455"/>
            <a:ext cx="8239125" cy="1259205"/>
          </a:xfrm>
          <a:prstGeom prst="rect">
            <a:avLst/>
          </a:prstGeom>
          <a:solidFill>
            <a:srgbClr val="4D1334"/>
          </a:solidFill>
        </p:spPr>
        <p:txBody>
          <a:bodyPr vert="horz" wrap="square" lIns="0" tIns="444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35"/>
              </a:spcBef>
            </a:pPr>
            <a:endParaRPr sz="4650">
              <a:latin typeface="Times New Roman"/>
              <a:cs typeface="Times New Roman"/>
            </a:endParaRPr>
          </a:p>
          <a:p>
            <a:pPr marL="224154">
              <a:lnSpc>
                <a:spcPct val="100000"/>
              </a:lnSpc>
            </a:pPr>
            <a:r>
              <a:rPr spc="204" dirty="0"/>
              <a:t>NORMAL</a:t>
            </a:r>
            <a:r>
              <a:rPr spc="-65" dirty="0"/>
              <a:t> </a:t>
            </a:r>
            <a:r>
              <a:rPr spc="85" dirty="0"/>
              <a:t>URINE</a:t>
            </a:r>
            <a:r>
              <a:rPr spc="-335" dirty="0"/>
              <a:t> </a:t>
            </a:r>
            <a:r>
              <a:rPr spc="275" dirty="0"/>
              <a:t>AN</a:t>
            </a:r>
            <a:r>
              <a:rPr spc="254" dirty="0"/>
              <a:t>A</a:t>
            </a:r>
            <a:r>
              <a:rPr spc="-365" dirty="0"/>
              <a:t>L</a:t>
            </a:r>
            <a:r>
              <a:rPr spc="30" dirty="0"/>
              <a:t>Y</a:t>
            </a:r>
            <a:r>
              <a:rPr spc="-75" dirty="0"/>
              <a:t>SIS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80491" y="2083933"/>
            <a:ext cx="3373120" cy="3957954"/>
          </a:xfrm>
          <a:prstGeom prst="rect">
            <a:avLst/>
          </a:prstGeom>
        </p:spPr>
        <p:txBody>
          <a:bodyPr vert="horz" wrap="square" lIns="0" tIns="13462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60"/>
              </a:spcBef>
            </a:pPr>
            <a:r>
              <a:rPr sz="1800" b="1" spc="-65" dirty="0">
                <a:solidFill>
                  <a:srgbClr val="3C3C3C"/>
                </a:solidFill>
                <a:latin typeface="Trebuchet MS"/>
                <a:cs typeface="Trebuchet MS"/>
              </a:rPr>
              <a:t>1</a:t>
            </a:r>
            <a:r>
              <a:rPr sz="1800" b="1" spc="-7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800" b="1" spc="-65" dirty="0">
                <a:solidFill>
                  <a:srgbClr val="3C3C3C"/>
                </a:solidFill>
                <a:latin typeface="Trebuchet MS"/>
                <a:cs typeface="Trebuchet MS"/>
              </a:rPr>
              <a:t>-</a:t>
            </a:r>
            <a:r>
              <a:rPr sz="1800" b="1" spc="-5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800" b="1" spc="20" dirty="0">
                <a:solidFill>
                  <a:srgbClr val="3C3C3C"/>
                </a:solidFill>
                <a:latin typeface="Trebuchet MS"/>
                <a:cs typeface="Trebuchet MS"/>
              </a:rPr>
              <a:t>Dipstick</a:t>
            </a:r>
            <a:r>
              <a:rPr sz="1800" b="1" spc="-9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800" b="1" spc="-175" dirty="0">
                <a:solidFill>
                  <a:srgbClr val="3C3C3C"/>
                </a:solidFill>
                <a:latin typeface="Trebuchet MS"/>
                <a:cs typeface="Trebuchet MS"/>
              </a:rPr>
              <a:t>:</a:t>
            </a:r>
            <a:endParaRPr sz="1800">
              <a:latin typeface="Trebuchet MS"/>
              <a:cs typeface="Trebuchet MS"/>
            </a:endParaRPr>
          </a:p>
          <a:p>
            <a:pPr marL="12700" marR="353060">
              <a:lnSpc>
                <a:spcPts val="3479"/>
              </a:lnSpc>
              <a:spcBef>
                <a:spcPts val="290"/>
              </a:spcBef>
            </a:pPr>
            <a:r>
              <a:rPr sz="2000" spc="-90" dirty="0">
                <a:solidFill>
                  <a:srgbClr val="3C3C3C"/>
                </a:solidFill>
                <a:latin typeface="Trebuchet MS"/>
                <a:cs typeface="Trebuchet MS"/>
              </a:rPr>
              <a:t>-</a:t>
            </a:r>
            <a:r>
              <a:rPr sz="2000" spc="-5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000" b="1" u="sng" spc="50" dirty="0">
                <a:solidFill>
                  <a:srgbClr val="3C3C3C"/>
                </a:solidFill>
                <a:uFill>
                  <a:solidFill>
                    <a:srgbClr val="3C3C3C"/>
                  </a:solidFill>
                </a:uFill>
                <a:latin typeface="Trebuchet MS"/>
                <a:cs typeface="Trebuchet MS"/>
              </a:rPr>
              <a:t>Bloo</a:t>
            </a:r>
            <a:r>
              <a:rPr sz="2000" b="1" u="sng" spc="60" dirty="0">
                <a:solidFill>
                  <a:srgbClr val="3C3C3C"/>
                </a:solidFill>
                <a:uFill>
                  <a:solidFill>
                    <a:srgbClr val="3C3C3C"/>
                  </a:solidFill>
                </a:uFill>
                <a:latin typeface="Trebuchet MS"/>
                <a:cs typeface="Trebuchet MS"/>
              </a:rPr>
              <a:t>d</a:t>
            </a:r>
            <a:r>
              <a:rPr sz="2000" b="1" spc="-7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800" b="1" spc="-175" dirty="0">
                <a:solidFill>
                  <a:srgbClr val="3C3C3C"/>
                </a:solidFill>
                <a:latin typeface="Trebuchet MS"/>
                <a:cs typeface="Trebuchet MS"/>
              </a:rPr>
              <a:t>:</a:t>
            </a:r>
            <a:r>
              <a:rPr sz="1800" b="1" spc="-229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800" b="1" spc="-10" dirty="0">
                <a:solidFill>
                  <a:srgbClr val="3C3C3C"/>
                </a:solidFill>
                <a:latin typeface="Trebuchet MS"/>
                <a:cs typeface="Trebuchet MS"/>
              </a:rPr>
              <a:t>p</a:t>
            </a:r>
            <a:r>
              <a:rPr sz="1800" b="1" spc="-5" dirty="0">
                <a:solidFill>
                  <a:srgbClr val="3C3C3C"/>
                </a:solidFill>
                <a:latin typeface="Trebuchet MS"/>
                <a:cs typeface="Trebuchet MS"/>
              </a:rPr>
              <a:t>r</a:t>
            </a:r>
            <a:r>
              <a:rPr sz="1800" b="1" spc="-30" dirty="0">
                <a:solidFill>
                  <a:srgbClr val="3C3C3C"/>
                </a:solidFill>
                <a:latin typeface="Trebuchet MS"/>
                <a:cs typeface="Trebuchet MS"/>
              </a:rPr>
              <a:t>esence</a:t>
            </a:r>
            <a:r>
              <a:rPr sz="1800" b="1" spc="-50" dirty="0">
                <a:solidFill>
                  <a:srgbClr val="3C3C3C"/>
                </a:solidFill>
                <a:latin typeface="Trebuchet MS"/>
                <a:cs typeface="Trebuchet MS"/>
              </a:rPr>
              <a:t> o</a:t>
            </a:r>
            <a:r>
              <a:rPr sz="1800" b="1" spc="-30" dirty="0">
                <a:solidFill>
                  <a:srgbClr val="3C3C3C"/>
                </a:solidFill>
                <a:latin typeface="Trebuchet MS"/>
                <a:cs typeface="Trebuchet MS"/>
              </a:rPr>
              <a:t>f</a:t>
            </a:r>
            <a:r>
              <a:rPr sz="1800" b="1" spc="-4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800" b="1" spc="100" dirty="0">
                <a:solidFill>
                  <a:srgbClr val="3C3C3C"/>
                </a:solidFill>
                <a:latin typeface="Trebuchet MS"/>
                <a:cs typeface="Trebuchet MS"/>
              </a:rPr>
              <a:t>Hb  </a:t>
            </a:r>
            <a:r>
              <a:rPr sz="2000" spc="-25" dirty="0">
                <a:solidFill>
                  <a:srgbClr val="3C3C3C"/>
                </a:solidFill>
                <a:latin typeface="Trebuchet MS"/>
                <a:cs typeface="Trebuchet MS"/>
              </a:rPr>
              <a:t>T</a:t>
            </a:r>
            <a:r>
              <a:rPr sz="2000" spc="-20" dirty="0">
                <a:solidFill>
                  <a:srgbClr val="3C3C3C"/>
                </a:solidFill>
                <a:latin typeface="Trebuchet MS"/>
                <a:cs typeface="Trebuchet MS"/>
              </a:rPr>
              <a:t>h</a:t>
            </a:r>
            <a:r>
              <a:rPr sz="2000" spc="-75" dirty="0">
                <a:solidFill>
                  <a:srgbClr val="3C3C3C"/>
                </a:solidFill>
                <a:latin typeface="Trebuchet MS"/>
                <a:cs typeface="Trebuchet MS"/>
              </a:rPr>
              <a:t>i</a:t>
            </a:r>
            <a:r>
              <a:rPr sz="2000" spc="-100" dirty="0">
                <a:solidFill>
                  <a:srgbClr val="3C3C3C"/>
                </a:solidFill>
                <a:latin typeface="Trebuchet MS"/>
                <a:cs typeface="Trebuchet MS"/>
              </a:rPr>
              <a:t>s</a:t>
            </a:r>
            <a:r>
              <a:rPr sz="2000" spc="-6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000" spc="-110" dirty="0">
                <a:solidFill>
                  <a:srgbClr val="3C3C3C"/>
                </a:solidFill>
                <a:latin typeface="Trebuchet MS"/>
                <a:cs typeface="Trebuchet MS"/>
              </a:rPr>
              <a:t>test</a:t>
            </a:r>
            <a:r>
              <a:rPr sz="2000" spc="-6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000" spc="-75" dirty="0">
                <a:solidFill>
                  <a:srgbClr val="3C3C3C"/>
                </a:solidFill>
                <a:latin typeface="Trebuchet MS"/>
                <a:cs typeface="Trebuchet MS"/>
              </a:rPr>
              <a:t>i</a:t>
            </a:r>
            <a:r>
              <a:rPr sz="2000" spc="-100" dirty="0">
                <a:solidFill>
                  <a:srgbClr val="3C3C3C"/>
                </a:solidFill>
                <a:latin typeface="Trebuchet MS"/>
                <a:cs typeface="Trebuchet MS"/>
              </a:rPr>
              <a:t>s</a:t>
            </a:r>
            <a:r>
              <a:rPr sz="2000" spc="-5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000" spc="-114" dirty="0">
                <a:solidFill>
                  <a:srgbClr val="3C3C3C"/>
                </a:solidFill>
                <a:latin typeface="Trebuchet MS"/>
                <a:cs typeface="Trebuchet MS"/>
              </a:rPr>
              <a:t>based</a:t>
            </a:r>
            <a:r>
              <a:rPr sz="2000" spc="-5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000" spc="20" dirty="0">
                <a:solidFill>
                  <a:srgbClr val="3C3C3C"/>
                </a:solidFill>
                <a:latin typeface="Trebuchet MS"/>
                <a:cs typeface="Trebuchet MS"/>
              </a:rPr>
              <a:t>o</a:t>
            </a:r>
            <a:r>
              <a:rPr sz="2000" spc="-95" dirty="0">
                <a:solidFill>
                  <a:srgbClr val="3C3C3C"/>
                </a:solidFill>
                <a:latin typeface="Trebuchet MS"/>
                <a:cs typeface="Trebuchet MS"/>
              </a:rPr>
              <a:t>n</a:t>
            </a:r>
            <a:r>
              <a:rPr sz="2000" spc="-6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000" spc="-95" dirty="0">
                <a:solidFill>
                  <a:srgbClr val="3C3C3C"/>
                </a:solidFill>
                <a:latin typeface="Trebuchet MS"/>
                <a:cs typeface="Trebuchet MS"/>
              </a:rPr>
              <a:t>t</a:t>
            </a:r>
            <a:r>
              <a:rPr sz="2000" spc="-125" dirty="0">
                <a:solidFill>
                  <a:srgbClr val="3C3C3C"/>
                </a:solidFill>
                <a:latin typeface="Trebuchet MS"/>
                <a:cs typeface="Trebuchet MS"/>
              </a:rPr>
              <a:t>h</a:t>
            </a:r>
            <a:r>
              <a:rPr sz="2000" spc="-95" dirty="0">
                <a:solidFill>
                  <a:srgbClr val="3C3C3C"/>
                </a:solidFill>
                <a:latin typeface="Trebuchet MS"/>
                <a:cs typeface="Trebuchet MS"/>
              </a:rPr>
              <a:t>e  pseu</a:t>
            </a:r>
            <a:r>
              <a:rPr sz="2000" spc="-65" dirty="0">
                <a:solidFill>
                  <a:srgbClr val="3C3C3C"/>
                </a:solidFill>
                <a:latin typeface="Trebuchet MS"/>
                <a:cs typeface="Trebuchet MS"/>
              </a:rPr>
              <a:t>dope</a:t>
            </a:r>
            <a:r>
              <a:rPr sz="2000" spc="-95" dirty="0">
                <a:solidFill>
                  <a:srgbClr val="3C3C3C"/>
                </a:solidFill>
                <a:latin typeface="Trebuchet MS"/>
                <a:cs typeface="Trebuchet MS"/>
              </a:rPr>
              <a:t>r</a:t>
            </a:r>
            <a:r>
              <a:rPr sz="2000" spc="-10" dirty="0">
                <a:solidFill>
                  <a:srgbClr val="3C3C3C"/>
                </a:solidFill>
                <a:latin typeface="Trebuchet MS"/>
                <a:cs typeface="Trebuchet MS"/>
              </a:rPr>
              <a:t>o</a:t>
            </a:r>
            <a:r>
              <a:rPr sz="2000" spc="-85" dirty="0">
                <a:solidFill>
                  <a:srgbClr val="3C3C3C"/>
                </a:solidFill>
                <a:latin typeface="Trebuchet MS"/>
                <a:cs typeface="Trebuchet MS"/>
              </a:rPr>
              <a:t>x</a:t>
            </a:r>
            <a:r>
              <a:rPr sz="2000" spc="-40" dirty="0">
                <a:solidFill>
                  <a:srgbClr val="3C3C3C"/>
                </a:solidFill>
                <a:latin typeface="Trebuchet MS"/>
                <a:cs typeface="Trebuchet MS"/>
              </a:rPr>
              <a:t>i</a:t>
            </a:r>
            <a:r>
              <a:rPr sz="2000" spc="-120" dirty="0">
                <a:solidFill>
                  <a:srgbClr val="3C3C3C"/>
                </a:solidFill>
                <a:latin typeface="Trebuchet MS"/>
                <a:cs typeface="Trebuchet MS"/>
              </a:rPr>
              <a:t>da</a:t>
            </a:r>
            <a:r>
              <a:rPr sz="2000" spc="-100" dirty="0">
                <a:solidFill>
                  <a:srgbClr val="3C3C3C"/>
                </a:solidFill>
                <a:latin typeface="Trebuchet MS"/>
                <a:cs typeface="Trebuchet MS"/>
              </a:rPr>
              <a:t>s</a:t>
            </a:r>
            <a:r>
              <a:rPr sz="2000" spc="-135" dirty="0">
                <a:solidFill>
                  <a:srgbClr val="3C3C3C"/>
                </a:solidFill>
                <a:latin typeface="Trebuchet MS"/>
                <a:cs typeface="Trebuchet MS"/>
              </a:rPr>
              <a:t>e</a:t>
            </a:r>
            <a:r>
              <a:rPr sz="2000" spc="-7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000" spc="-145" dirty="0">
                <a:solidFill>
                  <a:srgbClr val="3C3C3C"/>
                </a:solidFill>
                <a:latin typeface="Trebuchet MS"/>
                <a:cs typeface="Trebuchet MS"/>
              </a:rPr>
              <a:t>activ</a:t>
            </a:r>
            <a:r>
              <a:rPr sz="2000" spc="-90" dirty="0">
                <a:solidFill>
                  <a:srgbClr val="3C3C3C"/>
                </a:solidFill>
                <a:latin typeface="Trebuchet MS"/>
                <a:cs typeface="Trebuchet MS"/>
              </a:rPr>
              <a:t>i</a:t>
            </a:r>
            <a:r>
              <a:rPr sz="2000" spc="-120" dirty="0">
                <a:solidFill>
                  <a:srgbClr val="3C3C3C"/>
                </a:solidFill>
                <a:latin typeface="Trebuchet MS"/>
                <a:cs typeface="Trebuchet MS"/>
              </a:rPr>
              <a:t>ty</a:t>
            </a:r>
            <a:r>
              <a:rPr sz="2000" spc="-8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000" spc="-105" dirty="0">
                <a:solidFill>
                  <a:srgbClr val="3C3C3C"/>
                </a:solidFill>
                <a:latin typeface="Trebuchet MS"/>
                <a:cs typeface="Trebuchet MS"/>
              </a:rPr>
              <a:t>of</a:t>
            </a:r>
            <a:endParaRPr sz="2000">
              <a:latin typeface="Trebuchet MS"/>
              <a:cs typeface="Trebuchet MS"/>
            </a:endParaRPr>
          </a:p>
          <a:p>
            <a:pPr marL="12700" marR="5080" indent="69850">
              <a:lnSpc>
                <a:spcPts val="3479"/>
              </a:lnSpc>
            </a:pPr>
            <a:r>
              <a:rPr sz="2000" spc="20" dirty="0">
                <a:solidFill>
                  <a:srgbClr val="3C3C3C"/>
                </a:solidFill>
                <a:latin typeface="Trebuchet MS"/>
                <a:cs typeface="Trebuchet MS"/>
              </a:rPr>
              <a:t>Hb</a:t>
            </a:r>
            <a:r>
              <a:rPr sz="2000" spc="-6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000" spc="-114" dirty="0">
                <a:solidFill>
                  <a:srgbClr val="3C3C3C"/>
                </a:solidFill>
                <a:latin typeface="Trebuchet MS"/>
                <a:cs typeface="Trebuchet MS"/>
              </a:rPr>
              <a:t>wh</a:t>
            </a:r>
            <a:r>
              <a:rPr sz="2000" spc="-45" dirty="0">
                <a:solidFill>
                  <a:srgbClr val="3C3C3C"/>
                </a:solidFill>
                <a:latin typeface="Trebuchet MS"/>
                <a:cs typeface="Trebuchet MS"/>
              </a:rPr>
              <a:t>i</a:t>
            </a:r>
            <a:r>
              <a:rPr sz="2000" spc="-105" dirty="0">
                <a:solidFill>
                  <a:srgbClr val="3C3C3C"/>
                </a:solidFill>
                <a:latin typeface="Trebuchet MS"/>
                <a:cs typeface="Trebuchet MS"/>
              </a:rPr>
              <a:t>ch</a:t>
            </a:r>
            <a:r>
              <a:rPr sz="2000" spc="-7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000" spc="-170" dirty="0">
                <a:solidFill>
                  <a:srgbClr val="3C3C3C"/>
                </a:solidFill>
                <a:latin typeface="Trebuchet MS"/>
                <a:cs typeface="Trebuchet MS"/>
              </a:rPr>
              <a:t>cata</a:t>
            </a:r>
            <a:r>
              <a:rPr sz="2000" spc="-130" dirty="0">
                <a:solidFill>
                  <a:srgbClr val="3C3C3C"/>
                </a:solidFill>
                <a:latin typeface="Trebuchet MS"/>
                <a:cs typeface="Trebuchet MS"/>
              </a:rPr>
              <a:t>l</a:t>
            </a:r>
            <a:r>
              <a:rPr sz="2000" spc="-100" dirty="0">
                <a:solidFill>
                  <a:srgbClr val="3C3C3C"/>
                </a:solidFill>
                <a:latin typeface="Trebuchet MS"/>
                <a:cs typeface="Trebuchet MS"/>
              </a:rPr>
              <a:t>yzes</a:t>
            </a:r>
            <a:r>
              <a:rPr sz="2000" spc="-6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000" spc="-95" dirty="0">
                <a:solidFill>
                  <a:srgbClr val="3C3C3C"/>
                </a:solidFill>
                <a:latin typeface="Trebuchet MS"/>
                <a:cs typeface="Trebuchet MS"/>
              </a:rPr>
              <a:t>t</a:t>
            </a:r>
            <a:r>
              <a:rPr sz="2000" spc="-125" dirty="0">
                <a:solidFill>
                  <a:srgbClr val="3C3C3C"/>
                </a:solidFill>
                <a:latin typeface="Trebuchet MS"/>
                <a:cs typeface="Trebuchet MS"/>
              </a:rPr>
              <a:t>h</a:t>
            </a:r>
            <a:r>
              <a:rPr sz="2000" spc="-95" dirty="0">
                <a:solidFill>
                  <a:srgbClr val="3C3C3C"/>
                </a:solidFill>
                <a:latin typeface="Trebuchet MS"/>
                <a:cs typeface="Trebuchet MS"/>
              </a:rPr>
              <a:t>e  </a:t>
            </a:r>
            <a:r>
              <a:rPr sz="2000" spc="-7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000" spc="-25" dirty="0">
                <a:solidFill>
                  <a:srgbClr val="3C3C3C"/>
                </a:solidFill>
                <a:latin typeface="Trebuchet MS"/>
                <a:cs typeface="Trebuchet MS"/>
              </a:rPr>
              <a:t>r</a:t>
            </a:r>
            <a:r>
              <a:rPr sz="2000" spc="-110" dirty="0">
                <a:solidFill>
                  <a:srgbClr val="3C3C3C"/>
                </a:solidFill>
                <a:latin typeface="Trebuchet MS"/>
                <a:cs typeface="Trebuchet MS"/>
              </a:rPr>
              <a:t>eaction</a:t>
            </a:r>
            <a:r>
              <a:rPr sz="2000" spc="-8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000" spc="-105" dirty="0">
                <a:solidFill>
                  <a:srgbClr val="3C3C3C"/>
                </a:solidFill>
                <a:latin typeface="Trebuchet MS"/>
                <a:cs typeface="Trebuchet MS"/>
              </a:rPr>
              <a:t>of</a:t>
            </a:r>
            <a:r>
              <a:rPr sz="2000" spc="-6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000" spc="-135" dirty="0">
                <a:solidFill>
                  <a:srgbClr val="3C3C3C"/>
                </a:solidFill>
                <a:latin typeface="Trebuchet MS"/>
                <a:cs typeface="Trebuchet MS"/>
              </a:rPr>
              <a:t>te</a:t>
            </a:r>
            <a:r>
              <a:rPr sz="2000" spc="-110" dirty="0">
                <a:solidFill>
                  <a:srgbClr val="3C3C3C"/>
                </a:solidFill>
                <a:latin typeface="Trebuchet MS"/>
                <a:cs typeface="Trebuchet MS"/>
              </a:rPr>
              <a:t>tramet</a:t>
            </a:r>
            <a:r>
              <a:rPr sz="2000" spc="-190" dirty="0">
                <a:solidFill>
                  <a:srgbClr val="3C3C3C"/>
                </a:solidFill>
                <a:latin typeface="Trebuchet MS"/>
                <a:cs typeface="Trebuchet MS"/>
              </a:rPr>
              <a:t>h</a:t>
            </a:r>
            <a:r>
              <a:rPr sz="2000" spc="-165" dirty="0">
                <a:solidFill>
                  <a:srgbClr val="3C3C3C"/>
                </a:solidFill>
                <a:latin typeface="Trebuchet MS"/>
                <a:cs typeface="Trebuchet MS"/>
              </a:rPr>
              <a:t>y</a:t>
            </a:r>
            <a:r>
              <a:rPr sz="2000" spc="-110" dirty="0">
                <a:solidFill>
                  <a:srgbClr val="3C3C3C"/>
                </a:solidFill>
                <a:latin typeface="Trebuchet MS"/>
                <a:cs typeface="Trebuchet MS"/>
              </a:rPr>
              <a:t>l</a:t>
            </a:r>
            <a:r>
              <a:rPr sz="2000" spc="-125" dirty="0">
                <a:solidFill>
                  <a:srgbClr val="3C3C3C"/>
                </a:solidFill>
                <a:latin typeface="Trebuchet MS"/>
                <a:cs typeface="Trebuchet MS"/>
              </a:rPr>
              <a:t>be</a:t>
            </a:r>
            <a:r>
              <a:rPr sz="2000" spc="-105" dirty="0">
                <a:solidFill>
                  <a:srgbClr val="3C3C3C"/>
                </a:solidFill>
                <a:latin typeface="Trebuchet MS"/>
                <a:cs typeface="Trebuchet MS"/>
              </a:rPr>
              <a:t>nzidine  </a:t>
            </a:r>
            <a:r>
              <a:rPr sz="2000" spc="-130" dirty="0">
                <a:solidFill>
                  <a:srgbClr val="3C3C3C"/>
                </a:solidFill>
                <a:latin typeface="Trebuchet MS"/>
                <a:cs typeface="Trebuchet MS"/>
              </a:rPr>
              <a:t>and</a:t>
            </a:r>
            <a:r>
              <a:rPr sz="2000" spc="-6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000" spc="-105" dirty="0">
                <a:solidFill>
                  <a:srgbClr val="3C3C3C"/>
                </a:solidFill>
                <a:latin typeface="Trebuchet MS"/>
                <a:cs typeface="Trebuchet MS"/>
              </a:rPr>
              <a:t>b</a:t>
            </a:r>
            <a:r>
              <a:rPr sz="2000" spc="-95" dirty="0">
                <a:solidFill>
                  <a:srgbClr val="3C3C3C"/>
                </a:solidFill>
                <a:latin typeface="Trebuchet MS"/>
                <a:cs typeface="Trebuchet MS"/>
              </a:rPr>
              <a:t>u</a:t>
            </a:r>
            <a:r>
              <a:rPr sz="2000" spc="-240" dirty="0">
                <a:solidFill>
                  <a:srgbClr val="3C3C3C"/>
                </a:solidFill>
                <a:latin typeface="Trebuchet MS"/>
                <a:cs typeface="Trebuchet MS"/>
              </a:rPr>
              <a:t>f</a:t>
            </a:r>
            <a:r>
              <a:rPr sz="2000" spc="-260" dirty="0">
                <a:solidFill>
                  <a:srgbClr val="3C3C3C"/>
                </a:solidFill>
                <a:latin typeface="Trebuchet MS"/>
                <a:cs typeface="Trebuchet MS"/>
              </a:rPr>
              <a:t>f</a:t>
            </a:r>
            <a:r>
              <a:rPr sz="2000" spc="-70" dirty="0">
                <a:solidFill>
                  <a:srgbClr val="3C3C3C"/>
                </a:solidFill>
                <a:latin typeface="Trebuchet MS"/>
                <a:cs typeface="Trebuchet MS"/>
              </a:rPr>
              <a:t>e</a:t>
            </a:r>
            <a:r>
              <a:rPr sz="2000" spc="-90" dirty="0">
                <a:solidFill>
                  <a:srgbClr val="3C3C3C"/>
                </a:solidFill>
                <a:latin typeface="Trebuchet MS"/>
                <a:cs typeface="Trebuchet MS"/>
              </a:rPr>
              <a:t>r</a:t>
            </a:r>
            <a:r>
              <a:rPr sz="2000" spc="-114" dirty="0">
                <a:solidFill>
                  <a:srgbClr val="3C3C3C"/>
                </a:solidFill>
                <a:latin typeface="Trebuchet MS"/>
                <a:cs typeface="Trebuchet MS"/>
              </a:rPr>
              <a:t>ed</a:t>
            </a:r>
            <a:r>
              <a:rPr sz="2000" spc="-7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000" spc="-35" dirty="0">
                <a:solidFill>
                  <a:srgbClr val="3C3C3C"/>
                </a:solidFill>
                <a:latin typeface="Trebuchet MS"/>
                <a:cs typeface="Trebuchet MS"/>
              </a:rPr>
              <a:t>or</a:t>
            </a:r>
            <a:r>
              <a:rPr sz="2000" spc="-50" dirty="0">
                <a:solidFill>
                  <a:srgbClr val="3C3C3C"/>
                </a:solidFill>
                <a:latin typeface="Trebuchet MS"/>
                <a:cs typeface="Trebuchet MS"/>
              </a:rPr>
              <a:t>g</a:t>
            </a:r>
            <a:r>
              <a:rPr sz="2000" spc="-165" dirty="0">
                <a:solidFill>
                  <a:srgbClr val="3C3C3C"/>
                </a:solidFill>
                <a:latin typeface="Trebuchet MS"/>
                <a:cs typeface="Trebuchet MS"/>
              </a:rPr>
              <a:t>an</a:t>
            </a:r>
            <a:r>
              <a:rPr sz="2000" spc="-85" dirty="0">
                <a:solidFill>
                  <a:srgbClr val="3C3C3C"/>
                </a:solidFill>
                <a:latin typeface="Trebuchet MS"/>
                <a:cs typeface="Trebuchet MS"/>
              </a:rPr>
              <a:t>i</a:t>
            </a:r>
            <a:r>
              <a:rPr sz="2000" spc="-114" dirty="0">
                <a:solidFill>
                  <a:srgbClr val="3C3C3C"/>
                </a:solidFill>
                <a:latin typeface="Trebuchet MS"/>
                <a:cs typeface="Trebuchet MS"/>
              </a:rPr>
              <a:t>c</a:t>
            </a:r>
            <a:r>
              <a:rPr sz="2000" spc="-9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000" spc="-125" dirty="0">
                <a:solidFill>
                  <a:srgbClr val="3C3C3C"/>
                </a:solidFill>
                <a:latin typeface="Trebuchet MS"/>
                <a:cs typeface="Trebuchet MS"/>
              </a:rPr>
              <a:t>pe</a:t>
            </a:r>
            <a:r>
              <a:rPr sz="2000" spc="-40" dirty="0">
                <a:solidFill>
                  <a:srgbClr val="3C3C3C"/>
                </a:solidFill>
                <a:latin typeface="Trebuchet MS"/>
                <a:cs typeface="Trebuchet MS"/>
              </a:rPr>
              <a:t>r</a:t>
            </a:r>
            <a:r>
              <a:rPr sz="2000" spc="-10" dirty="0">
                <a:solidFill>
                  <a:srgbClr val="3C3C3C"/>
                </a:solidFill>
                <a:latin typeface="Trebuchet MS"/>
                <a:cs typeface="Trebuchet MS"/>
              </a:rPr>
              <a:t>o</a:t>
            </a:r>
            <a:r>
              <a:rPr sz="2000" spc="-85" dirty="0">
                <a:solidFill>
                  <a:srgbClr val="3C3C3C"/>
                </a:solidFill>
                <a:latin typeface="Trebuchet MS"/>
                <a:cs typeface="Trebuchet MS"/>
              </a:rPr>
              <a:t>x</a:t>
            </a:r>
            <a:r>
              <a:rPr sz="2000" spc="-40" dirty="0">
                <a:solidFill>
                  <a:srgbClr val="3C3C3C"/>
                </a:solidFill>
                <a:latin typeface="Trebuchet MS"/>
                <a:cs typeface="Trebuchet MS"/>
              </a:rPr>
              <a:t>i</a:t>
            </a:r>
            <a:r>
              <a:rPr sz="2000" spc="-170" dirty="0">
                <a:solidFill>
                  <a:srgbClr val="3C3C3C"/>
                </a:solidFill>
                <a:latin typeface="Trebuchet MS"/>
                <a:cs typeface="Trebuchet MS"/>
              </a:rPr>
              <a:t>de;</a:t>
            </a:r>
            <a:endParaRPr sz="2000">
              <a:latin typeface="Trebuchet MS"/>
              <a:cs typeface="Trebuchet MS"/>
            </a:endParaRPr>
          </a:p>
          <a:p>
            <a:pPr marL="12700" marR="93345">
              <a:lnSpc>
                <a:spcPts val="3479"/>
              </a:lnSpc>
            </a:pPr>
            <a:r>
              <a:rPr sz="2000" spc="-25" dirty="0">
                <a:solidFill>
                  <a:srgbClr val="3C3C3C"/>
                </a:solidFill>
                <a:latin typeface="Trebuchet MS"/>
                <a:cs typeface="Trebuchet MS"/>
              </a:rPr>
              <a:t>T</a:t>
            </a:r>
            <a:r>
              <a:rPr sz="2000" spc="-20" dirty="0">
                <a:solidFill>
                  <a:srgbClr val="3C3C3C"/>
                </a:solidFill>
                <a:latin typeface="Trebuchet MS"/>
                <a:cs typeface="Trebuchet MS"/>
              </a:rPr>
              <a:t>h</a:t>
            </a:r>
            <a:r>
              <a:rPr sz="2000" spc="-135" dirty="0">
                <a:solidFill>
                  <a:srgbClr val="3C3C3C"/>
                </a:solidFill>
                <a:latin typeface="Trebuchet MS"/>
                <a:cs typeface="Trebuchet MS"/>
              </a:rPr>
              <a:t>e</a:t>
            </a:r>
            <a:r>
              <a:rPr sz="2000" spc="-6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000" spc="-25" dirty="0">
                <a:solidFill>
                  <a:srgbClr val="3C3C3C"/>
                </a:solidFill>
                <a:latin typeface="Trebuchet MS"/>
                <a:cs typeface="Trebuchet MS"/>
              </a:rPr>
              <a:t>r</a:t>
            </a:r>
            <a:r>
              <a:rPr sz="2000" spc="-114" dirty="0">
                <a:solidFill>
                  <a:srgbClr val="3C3C3C"/>
                </a:solidFill>
                <a:latin typeface="Trebuchet MS"/>
                <a:cs typeface="Trebuchet MS"/>
              </a:rPr>
              <a:t>esu</a:t>
            </a:r>
            <a:r>
              <a:rPr sz="2000" spc="-65" dirty="0">
                <a:solidFill>
                  <a:srgbClr val="3C3C3C"/>
                </a:solidFill>
                <a:latin typeface="Trebuchet MS"/>
                <a:cs typeface="Trebuchet MS"/>
              </a:rPr>
              <a:t>l</a:t>
            </a:r>
            <a:r>
              <a:rPr sz="2000" spc="-150" dirty="0">
                <a:solidFill>
                  <a:srgbClr val="3C3C3C"/>
                </a:solidFill>
                <a:latin typeface="Trebuchet MS"/>
                <a:cs typeface="Trebuchet MS"/>
              </a:rPr>
              <a:t>t</a:t>
            </a:r>
            <a:r>
              <a:rPr sz="2000" spc="-105" dirty="0">
                <a:solidFill>
                  <a:srgbClr val="3C3C3C"/>
                </a:solidFill>
                <a:latin typeface="Trebuchet MS"/>
                <a:cs typeface="Trebuchet MS"/>
              </a:rPr>
              <a:t>i</a:t>
            </a:r>
            <a:r>
              <a:rPr sz="2000" spc="-120" dirty="0">
                <a:solidFill>
                  <a:srgbClr val="3C3C3C"/>
                </a:solidFill>
                <a:latin typeface="Trebuchet MS"/>
                <a:cs typeface="Trebuchet MS"/>
              </a:rPr>
              <a:t>ng</a:t>
            </a:r>
            <a:r>
              <a:rPr sz="2000" spc="-8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000" spc="-40" dirty="0">
                <a:solidFill>
                  <a:srgbClr val="3C3C3C"/>
                </a:solidFill>
                <a:latin typeface="Trebuchet MS"/>
                <a:cs typeface="Trebuchet MS"/>
              </a:rPr>
              <a:t>color</a:t>
            </a:r>
            <a:r>
              <a:rPr sz="2000" spc="-8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000" spc="-100" dirty="0">
                <a:solidFill>
                  <a:srgbClr val="3C3C3C"/>
                </a:solidFill>
                <a:latin typeface="Trebuchet MS"/>
                <a:cs typeface="Trebuchet MS"/>
              </a:rPr>
              <a:t>ranges</a:t>
            </a:r>
            <a:r>
              <a:rPr sz="2000" spc="-7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000" spc="-110" dirty="0">
                <a:solidFill>
                  <a:srgbClr val="3C3C3C"/>
                </a:solidFill>
                <a:latin typeface="Trebuchet MS"/>
                <a:cs typeface="Trebuchet MS"/>
              </a:rPr>
              <a:t>f</a:t>
            </a:r>
            <a:r>
              <a:rPr sz="2000" spc="-165" dirty="0">
                <a:solidFill>
                  <a:srgbClr val="3C3C3C"/>
                </a:solidFill>
                <a:latin typeface="Trebuchet MS"/>
                <a:cs typeface="Trebuchet MS"/>
              </a:rPr>
              <a:t>r</a:t>
            </a:r>
            <a:r>
              <a:rPr sz="2000" spc="-30" dirty="0">
                <a:solidFill>
                  <a:srgbClr val="3C3C3C"/>
                </a:solidFill>
                <a:latin typeface="Trebuchet MS"/>
                <a:cs typeface="Trebuchet MS"/>
              </a:rPr>
              <a:t>om  </a:t>
            </a:r>
            <a:r>
              <a:rPr sz="2000" spc="-75" dirty="0">
                <a:solidFill>
                  <a:srgbClr val="3C3C3C"/>
                </a:solidFill>
                <a:latin typeface="Trebuchet MS"/>
                <a:cs typeface="Trebuchet MS"/>
              </a:rPr>
              <a:t>g</a:t>
            </a:r>
            <a:r>
              <a:rPr sz="2000" spc="-105" dirty="0">
                <a:solidFill>
                  <a:srgbClr val="3C3C3C"/>
                </a:solidFill>
                <a:latin typeface="Trebuchet MS"/>
                <a:cs typeface="Trebuchet MS"/>
              </a:rPr>
              <a:t>r</a:t>
            </a:r>
            <a:r>
              <a:rPr sz="2000" spc="-120" dirty="0">
                <a:solidFill>
                  <a:srgbClr val="3C3C3C"/>
                </a:solidFill>
                <a:latin typeface="Trebuchet MS"/>
                <a:cs typeface="Trebuchet MS"/>
              </a:rPr>
              <a:t>een</a:t>
            </a:r>
            <a:r>
              <a:rPr sz="2000" spc="-80" dirty="0">
                <a:solidFill>
                  <a:srgbClr val="3C3C3C"/>
                </a:solidFill>
                <a:latin typeface="Trebuchet MS"/>
                <a:cs typeface="Trebuchet MS"/>
              </a:rPr>
              <a:t>is</a:t>
            </a:r>
            <a:r>
              <a:rPr sz="2000" spc="-105" dirty="0">
                <a:solidFill>
                  <a:srgbClr val="3C3C3C"/>
                </a:solidFill>
                <a:latin typeface="Trebuchet MS"/>
                <a:cs typeface="Trebuchet MS"/>
              </a:rPr>
              <a:t>h</a:t>
            </a:r>
            <a:r>
              <a:rPr sz="2000" spc="-90" dirty="0">
                <a:solidFill>
                  <a:srgbClr val="3C3C3C"/>
                </a:solidFill>
                <a:latin typeface="Trebuchet MS"/>
                <a:cs typeface="Trebuchet MS"/>
              </a:rPr>
              <a:t>-</a:t>
            </a:r>
            <a:r>
              <a:rPr sz="2000" spc="-150" dirty="0">
                <a:solidFill>
                  <a:srgbClr val="3C3C3C"/>
                </a:solidFill>
                <a:latin typeface="Trebuchet MS"/>
                <a:cs typeface="Trebuchet MS"/>
              </a:rPr>
              <a:t>y</a:t>
            </a:r>
            <a:r>
              <a:rPr sz="2000" spc="-160" dirty="0">
                <a:solidFill>
                  <a:srgbClr val="3C3C3C"/>
                </a:solidFill>
                <a:latin typeface="Trebuchet MS"/>
                <a:cs typeface="Trebuchet MS"/>
              </a:rPr>
              <a:t>el</a:t>
            </a:r>
            <a:r>
              <a:rPr sz="2000" spc="-110" dirty="0">
                <a:solidFill>
                  <a:srgbClr val="3C3C3C"/>
                </a:solidFill>
                <a:latin typeface="Trebuchet MS"/>
                <a:cs typeface="Trebuchet MS"/>
              </a:rPr>
              <a:t>l</a:t>
            </a:r>
            <a:r>
              <a:rPr sz="2000" dirty="0">
                <a:solidFill>
                  <a:srgbClr val="3C3C3C"/>
                </a:solidFill>
                <a:latin typeface="Trebuchet MS"/>
                <a:cs typeface="Trebuchet MS"/>
              </a:rPr>
              <a:t>o</a:t>
            </a:r>
            <a:r>
              <a:rPr sz="2000" spc="-50" dirty="0">
                <a:solidFill>
                  <a:srgbClr val="3C3C3C"/>
                </a:solidFill>
                <a:latin typeface="Trebuchet MS"/>
                <a:cs typeface="Trebuchet MS"/>
              </a:rPr>
              <a:t>w</a:t>
            </a:r>
            <a:r>
              <a:rPr sz="2000" spc="-9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000" spc="-50" dirty="0">
                <a:solidFill>
                  <a:srgbClr val="3C3C3C"/>
                </a:solidFill>
                <a:latin typeface="Trebuchet MS"/>
                <a:cs typeface="Trebuchet MS"/>
              </a:rPr>
              <a:t>to</a:t>
            </a:r>
            <a:r>
              <a:rPr sz="2000" spc="-6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000" spc="-105" dirty="0">
                <a:solidFill>
                  <a:srgbClr val="3C3C3C"/>
                </a:solidFill>
                <a:latin typeface="Trebuchet MS"/>
                <a:cs typeface="Trebuchet MS"/>
              </a:rPr>
              <a:t>da</a:t>
            </a:r>
            <a:r>
              <a:rPr sz="2000" spc="-85" dirty="0">
                <a:solidFill>
                  <a:srgbClr val="3C3C3C"/>
                </a:solidFill>
                <a:latin typeface="Trebuchet MS"/>
                <a:cs typeface="Trebuchet MS"/>
              </a:rPr>
              <a:t>r</a:t>
            </a:r>
            <a:r>
              <a:rPr sz="2000" spc="-50" dirty="0">
                <a:solidFill>
                  <a:srgbClr val="3C3C3C"/>
                </a:solidFill>
                <a:latin typeface="Trebuchet MS"/>
                <a:cs typeface="Trebuchet MS"/>
              </a:rPr>
              <a:t>k</a:t>
            </a:r>
            <a:r>
              <a:rPr sz="2000" spc="-6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000" spc="-175" dirty="0">
                <a:solidFill>
                  <a:srgbClr val="3C3C3C"/>
                </a:solidFill>
                <a:latin typeface="Trebuchet MS"/>
                <a:cs typeface="Trebuchet MS"/>
              </a:rPr>
              <a:t>b</a:t>
            </a:r>
            <a:r>
              <a:rPr sz="2000" spc="-85" dirty="0">
                <a:solidFill>
                  <a:srgbClr val="3C3C3C"/>
                </a:solidFill>
                <a:latin typeface="Trebuchet MS"/>
                <a:cs typeface="Trebuchet MS"/>
              </a:rPr>
              <a:t>l</a:t>
            </a:r>
            <a:r>
              <a:rPr sz="2000" spc="-114" dirty="0">
                <a:solidFill>
                  <a:srgbClr val="3C3C3C"/>
                </a:solidFill>
                <a:latin typeface="Trebuchet MS"/>
                <a:cs typeface="Trebuchet MS"/>
              </a:rPr>
              <a:t>u</a:t>
            </a:r>
            <a:r>
              <a:rPr sz="2000" spc="-75" dirty="0">
                <a:solidFill>
                  <a:srgbClr val="3C3C3C"/>
                </a:solidFill>
                <a:latin typeface="Trebuchet MS"/>
                <a:cs typeface="Trebuchet MS"/>
              </a:rPr>
              <a:t>e</a:t>
            </a:r>
            <a:r>
              <a:rPr sz="2000" spc="-285" dirty="0">
                <a:solidFill>
                  <a:srgbClr val="3C3C3C"/>
                </a:solidFill>
                <a:latin typeface="Trebuchet MS"/>
                <a:cs typeface="Trebuchet MS"/>
              </a:rPr>
              <a:t>.</a:t>
            </a:r>
            <a:r>
              <a:rPr sz="2000" spc="-90" dirty="0">
                <a:solidFill>
                  <a:srgbClr val="3C3C3C"/>
                </a:solidFill>
                <a:latin typeface="Trebuchet MS"/>
                <a:cs typeface="Trebuchet MS"/>
              </a:rPr>
              <a:t>-</a:t>
            </a:r>
            <a:endParaRPr sz="2000">
              <a:latin typeface="Trebuchet MS"/>
              <a:cs typeface="Trebuchet MS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724400" y="1981200"/>
            <a:ext cx="3846576" cy="4114800"/>
          </a:xfrm>
          <a:prstGeom prst="rect">
            <a:avLst/>
          </a:prstGeom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48055" y="600455"/>
            <a:ext cx="8239125" cy="1259205"/>
          </a:xfrm>
          <a:prstGeom prst="rect">
            <a:avLst/>
          </a:prstGeom>
          <a:solidFill>
            <a:srgbClr val="4D1334"/>
          </a:solidFill>
        </p:spPr>
        <p:txBody>
          <a:bodyPr vert="horz" wrap="square" lIns="0" tIns="444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35"/>
              </a:spcBef>
            </a:pPr>
            <a:endParaRPr sz="4650">
              <a:latin typeface="Times New Roman"/>
              <a:cs typeface="Times New Roman"/>
            </a:endParaRPr>
          </a:p>
          <a:p>
            <a:pPr marL="224154">
              <a:lnSpc>
                <a:spcPct val="100000"/>
              </a:lnSpc>
            </a:pPr>
            <a:r>
              <a:rPr b="1" spc="275" dirty="0">
                <a:latin typeface="Trebuchet MS"/>
                <a:cs typeface="Trebuchet MS"/>
              </a:rPr>
              <a:t>DIPSTICK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59993" y="2942844"/>
            <a:ext cx="7146290" cy="2053589"/>
          </a:xfrm>
          <a:prstGeom prst="rect">
            <a:avLst/>
          </a:prstGeom>
        </p:spPr>
        <p:txBody>
          <a:bodyPr vert="horz" wrap="square" lIns="0" tIns="144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35"/>
              </a:spcBef>
            </a:pPr>
            <a:r>
              <a:rPr sz="1800" spc="-90" dirty="0">
                <a:solidFill>
                  <a:srgbClr val="3C3C3C"/>
                </a:solidFill>
                <a:latin typeface="Trebuchet MS"/>
                <a:cs typeface="Trebuchet MS"/>
              </a:rPr>
              <a:t>-</a:t>
            </a:r>
            <a:r>
              <a:rPr sz="1800" spc="-114" dirty="0">
                <a:solidFill>
                  <a:srgbClr val="3C3C3C"/>
                </a:solidFill>
                <a:latin typeface="Trebuchet MS"/>
                <a:cs typeface="Trebuchet MS"/>
              </a:rPr>
              <a:t>Fals</a:t>
            </a:r>
            <a:r>
              <a:rPr sz="1800" spc="-140" dirty="0">
                <a:solidFill>
                  <a:srgbClr val="3C3C3C"/>
                </a:solidFill>
                <a:latin typeface="Trebuchet MS"/>
                <a:cs typeface="Trebuchet MS"/>
              </a:rPr>
              <a:t>e</a:t>
            </a:r>
            <a:r>
              <a:rPr sz="1800" spc="-4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800" spc="5" dirty="0">
                <a:solidFill>
                  <a:srgbClr val="3C3C3C"/>
                </a:solidFill>
                <a:latin typeface="Trebuchet MS"/>
                <a:cs typeface="Trebuchet MS"/>
              </a:rPr>
              <a:t>+</a:t>
            </a:r>
            <a:r>
              <a:rPr sz="1800" spc="-25" dirty="0">
                <a:solidFill>
                  <a:srgbClr val="3C3C3C"/>
                </a:solidFill>
                <a:latin typeface="Trebuchet MS"/>
                <a:cs typeface="Trebuchet MS"/>
              </a:rPr>
              <a:t>v</a:t>
            </a:r>
            <a:r>
              <a:rPr sz="1800" spc="-120" dirty="0">
                <a:solidFill>
                  <a:srgbClr val="3C3C3C"/>
                </a:solidFill>
                <a:latin typeface="Trebuchet MS"/>
                <a:cs typeface="Trebuchet MS"/>
              </a:rPr>
              <a:t>e</a:t>
            </a:r>
            <a:r>
              <a:rPr sz="1800" spc="-5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800" spc="15" dirty="0">
                <a:solidFill>
                  <a:srgbClr val="3C3C3C"/>
                </a:solidFill>
                <a:latin typeface="Trebuchet MS"/>
                <a:cs typeface="Trebuchet MS"/>
              </a:rPr>
              <a:t>Hb</a:t>
            </a:r>
            <a:r>
              <a:rPr sz="1800" spc="-4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800" spc="-135" dirty="0">
                <a:solidFill>
                  <a:srgbClr val="3C3C3C"/>
                </a:solidFill>
                <a:latin typeface="Trebuchet MS"/>
                <a:cs typeface="Trebuchet MS"/>
              </a:rPr>
              <a:t>test:</a:t>
            </a:r>
            <a:endParaRPr sz="1800">
              <a:latin typeface="Trebuchet MS"/>
              <a:cs typeface="Trebuchet MS"/>
            </a:endParaRPr>
          </a:p>
          <a:p>
            <a:pPr marL="139065">
              <a:lnSpc>
                <a:spcPct val="100000"/>
              </a:lnSpc>
              <a:spcBef>
                <a:spcPts val="1035"/>
              </a:spcBef>
            </a:pPr>
            <a:r>
              <a:rPr sz="1800" spc="-70" dirty="0">
                <a:solidFill>
                  <a:srgbClr val="3C3C3C"/>
                </a:solidFill>
                <a:latin typeface="Trebuchet MS"/>
                <a:cs typeface="Trebuchet MS"/>
              </a:rPr>
              <a:t>Myoglobinuria</a:t>
            </a:r>
            <a:endParaRPr sz="1800">
              <a:latin typeface="Trebuchet MS"/>
              <a:cs typeface="Trebuchet MS"/>
            </a:endParaRPr>
          </a:p>
          <a:p>
            <a:pPr marL="76200" marR="5080" indent="62230">
              <a:lnSpc>
                <a:spcPct val="147800"/>
              </a:lnSpc>
            </a:pPr>
            <a:r>
              <a:rPr sz="1800" spc="-60" dirty="0">
                <a:solidFill>
                  <a:srgbClr val="3C3C3C"/>
                </a:solidFill>
                <a:latin typeface="Trebuchet MS"/>
                <a:cs typeface="Trebuchet MS"/>
              </a:rPr>
              <a:t>Oxidizing</a:t>
            </a:r>
            <a:r>
              <a:rPr sz="1800" spc="-1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800" spc="-114" dirty="0">
                <a:solidFill>
                  <a:srgbClr val="3C3C3C"/>
                </a:solidFill>
                <a:latin typeface="Trebuchet MS"/>
                <a:cs typeface="Trebuchet MS"/>
              </a:rPr>
              <a:t>agents</a:t>
            </a:r>
            <a:r>
              <a:rPr sz="1800" spc="-5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800" spc="-110" dirty="0">
                <a:solidFill>
                  <a:srgbClr val="3C3C3C"/>
                </a:solidFill>
                <a:latin typeface="Trebuchet MS"/>
                <a:cs typeface="Trebuchet MS"/>
              </a:rPr>
              <a:t>contaminating</a:t>
            </a:r>
            <a:r>
              <a:rPr sz="1800" spc="-6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800" spc="-110" dirty="0">
                <a:solidFill>
                  <a:srgbClr val="3C3C3C"/>
                </a:solidFill>
                <a:latin typeface="Trebuchet MS"/>
                <a:cs typeface="Trebuchet MS"/>
              </a:rPr>
              <a:t>the</a:t>
            </a:r>
            <a:r>
              <a:rPr sz="1800" spc="-3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800" spc="-80" dirty="0">
                <a:solidFill>
                  <a:srgbClr val="3C3C3C"/>
                </a:solidFill>
                <a:latin typeface="Trebuchet MS"/>
                <a:cs typeface="Trebuchet MS"/>
              </a:rPr>
              <a:t>urine</a:t>
            </a:r>
            <a:r>
              <a:rPr sz="1800" spc="-3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800" spc="-100" dirty="0">
                <a:solidFill>
                  <a:srgbClr val="3C3C3C"/>
                </a:solidFill>
                <a:latin typeface="Trebuchet MS"/>
                <a:cs typeface="Trebuchet MS"/>
              </a:rPr>
              <a:t>specimen</a:t>
            </a:r>
            <a:r>
              <a:rPr sz="1800" spc="-4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800" spc="-85" dirty="0">
                <a:solidFill>
                  <a:srgbClr val="3C3C3C"/>
                </a:solidFill>
                <a:latin typeface="Trebuchet MS"/>
                <a:cs typeface="Trebuchet MS"/>
              </a:rPr>
              <a:t>(hypochlorite,povidone) </a:t>
            </a:r>
            <a:r>
              <a:rPr sz="1800" spc="-53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800" spc="-85" dirty="0">
                <a:solidFill>
                  <a:srgbClr val="3C3C3C"/>
                </a:solidFill>
                <a:latin typeface="Trebuchet MS"/>
                <a:cs typeface="Trebuchet MS"/>
              </a:rPr>
              <a:t>Heavy</a:t>
            </a:r>
            <a:r>
              <a:rPr sz="1800" spc="-6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800" spc="-120" dirty="0">
                <a:solidFill>
                  <a:srgbClr val="3C3C3C"/>
                </a:solidFill>
                <a:latin typeface="Trebuchet MS"/>
                <a:cs typeface="Trebuchet MS"/>
              </a:rPr>
              <a:t>bacterial</a:t>
            </a:r>
            <a:r>
              <a:rPr sz="1800" spc="-5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800" spc="-95" dirty="0">
                <a:solidFill>
                  <a:srgbClr val="3C3C3C"/>
                </a:solidFill>
                <a:latin typeface="Trebuchet MS"/>
                <a:cs typeface="Trebuchet MS"/>
              </a:rPr>
              <a:t>contamination</a:t>
            </a:r>
            <a:r>
              <a:rPr sz="1800" spc="-6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800" spc="-80" dirty="0">
                <a:solidFill>
                  <a:srgbClr val="3C3C3C"/>
                </a:solidFill>
                <a:latin typeface="Trebuchet MS"/>
                <a:cs typeface="Trebuchet MS"/>
              </a:rPr>
              <a:t>(</a:t>
            </a:r>
            <a:r>
              <a:rPr sz="1800" spc="-5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800" spc="-114" dirty="0">
                <a:solidFill>
                  <a:srgbClr val="3C3C3C"/>
                </a:solidFill>
                <a:latin typeface="Trebuchet MS"/>
                <a:cs typeface="Trebuchet MS"/>
              </a:rPr>
              <a:t>bacterial</a:t>
            </a:r>
            <a:r>
              <a:rPr sz="1800" spc="-4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800" spc="-85" dirty="0">
                <a:solidFill>
                  <a:srgbClr val="3C3C3C"/>
                </a:solidFill>
                <a:latin typeface="Trebuchet MS"/>
                <a:cs typeface="Trebuchet MS"/>
              </a:rPr>
              <a:t>peroxidase</a:t>
            </a:r>
            <a:r>
              <a:rPr sz="1800" spc="-6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800" spc="-150" dirty="0">
                <a:solidFill>
                  <a:srgbClr val="3C3C3C"/>
                </a:solidFill>
                <a:latin typeface="Trebuchet MS"/>
                <a:cs typeface="Trebuchet MS"/>
              </a:rPr>
              <a:t>effect</a:t>
            </a:r>
            <a:r>
              <a:rPr sz="1800" spc="-7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800" spc="-80" dirty="0">
                <a:solidFill>
                  <a:srgbClr val="3C3C3C"/>
                </a:solidFill>
                <a:latin typeface="Trebuchet MS"/>
                <a:cs typeface="Trebuchet MS"/>
              </a:rPr>
              <a:t>)</a:t>
            </a:r>
            <a:endParaRPr sz="18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  <a:spcBef>
                <a:spcPts val="1030"/>
              </a:spcBef>
            </a:pPr>
            <a:r>
              <a:rPr sz="1800" spc="-90" dirty="0">
                <a:solidFill>
                  <a:srgbClr val="3C3C3C"/>
                </a:solidFill>
                <a:latin typeface="Trebuchet MS"/>
                <a:cs typeface="Trebuchet MS"/>
              </a:rPr>
              <a:t>-</a:t>
            </a:r>
            <a:r>
              <a:rPr sz="1800" spc="-145" dirty="0">
                <a:solidFill>
                  <a:srgbClr val="3C3C3C"/>
                </a:solidFill>
                <a:latin typeface="Trebuchet MS"/>
                <a:cs typeface="Trebuchet MS"/>
              </a:rPr>
              <a:t>F</a:t>
            </a:r>
            <a:r>
              <a:rPr sz="1800" spc="-150" dirty="0">
                <a:solidFill>
                  <a:srgbClr val="3C3C3C"/>
                </a:solidFill>
                <a:latin typeface="Trebuchet MS"/>
                <a:cs typeface="Trebuchet MS"/>
              </a:rPr>
              <a:t>a</a:t>
            </a:r>
            <a:r>
              <a:rPr sz="1800" spc="-90" dirty="0">
                <a:solidFill>
                  <a:srgbClr val="3C3C3C"/>
                </a:solidFill>
                <a:latin typeface="Trebuchet MS"/>
                <a:cs typeface="Trebuchet MS"/>
              </a:rPr>
              <a:t>ls</a:t>
            </a:r>
            <a:r>
              <a:rPr sz="1800" spc="-130" dirty="0">
                <a:solidFill>
                  <a:srgbClr val="3C3C3C"/>
                </a:solidFill>
                <a:latin typeface="Trebuchet MS"/>
                <a:cs typeface="Trebuchet MS"/>
              </a:rPr>
              <a:t>e</a:t>
            </a:r>
            <a:r>
              <a:rPr sz="1800" spc="-3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800" spc="235" dirty="0">
                <a:solidFill>
                  <a:srgbClr val="3C3C3C"/>
                </a:solidFill>
                <a:latin typeface="Trebuchet MS"/>
                <a:cs typeface="Trebuchet MS"/>
              </a:rPr>
              <a:t>–</a:t>
            </a:r>
            <a:r>
              <a:rPr sz="1800" spc="-130" dirty="0">
                <a:solidFill>
                  <a:srgbClr val="3C3C3C"/>
                </a:solidFill>
                <a:latin typeface="Trebuchet MS"/>
                <a:cs typeface="Trebuchet MS"/>
              </a:rPr>
              <a:t>v</a:t>
            </a:r>
            <a:r>
              <a:rPr sz="1800" spc="-195" dirty="0">
                <a:solidFill>
                  <a:srgbClr val="3C3C3C"/>
                </a:solidFill>
                <a:latin typeface="Trebuchet MS"/>
                <a:cs typeface="Trebuchet MS"/>
              </a:rPr>
              <a:t>e:</a:t>
            </a:r>
            <a:r>
              <a:rPr sz="1800" spc="-22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800" spc="-30" dirty="0">
                <a:solidFill>
                  <a:srgbClr val="3C3C3C"/>
                </a:solidFill>
                <a:latin typeface="Trebuchet MS"/>
                <a:cs typeface="Trebuchet MS"/>
              </a:rPr>
              <a:t>r</a:t>
            </a:r>
            <a:r>
              <a:rPr sz="1800" spc="-105" dirty="0">
                <a:solidFill>
                  <a:srgbClr val="3C3C3C"/>
                </a:solidFill>
                <a:latin typeface="Trebuchet MS"/>
                <a:cs typeface="Trebuchet MS"/>
              </a:rPr>
              <a:t>e</a:t>
            </a:r>
            <a:r>
              <a:rPr sz="1800" spc="-114" dirty="0">
                <a:solidFill>
                  <a:srgbClr val="3C3C3C"/>
                </a:solidFill>
                <a:latin typeface="Trebuchet MS"/>
                <a:cs typeface="Trebuchet MS"/>
              </a:rPr>
              <a:t>d</a:t>
            </a:r>
            <a:r>
              <a:rPr sz="1800" spc="-105" dirty="0">
                <a:solidFill>
                  <a:srgbClr val="3C3C3C"/>
                </a:solidFill>
                <a:latin typeface="Trebuchet MS"/>
                <a:cs typeface="Trebuchet MS"/>
              </a:rPr>
              <a:t>ucing</a:t>
            </a:r>
            <a:r>
              <a:rPr sz="1800" spc="-5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800" spc="-90" dirty="0">
                <a:solidFill>
                  <a:srgbClr val="3C3C3C"/>
                </a:solidFill>
                <a:latin typeface="Trebuchet MS"/>
                <a:cs typeface="Trebuchet MS"/>
              </a:rPr>
              <a:t>substances</a:t>
            </a:r>
            <a:r>
              <a:rPr sz="1800" spc="-7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800" spc="-110" dirty="0">
                <a:solidFill>
                  <a:srgbClr val="3C3C3C"/>
                </a:solidFill>
                <a:latin typeface="Trebuchet MS"/>
                <a:cs typeface="Trebuchet MS"/>
              </a:rPr>
              <a:t>as</a:t>
            </a:r>
            <a:r>
              <a:rPr sz="1800" spc="-5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800" spc="-75" dirty="0">
                <a:solidFill>
                  <a:srgbClr val="3C3C3C"/>
                </a:solidFill>
                <a:latin typeface="Trebuchet MS"/>
                <a:cs typeface="Trebuchet MS"/>
              </a:rPr>
              <a:t>ascorbic </a:t>
            </a:r>
            <a:r>
              <a:rPr sz="1800" spc="-125" dirty="0">
                <a:solidFill>
                  <a:srgbClr val="3C3C3C"/>
                </a:solidFill>
                <a:latin typeface="Trebuchet MS"/>
                <a:cs typeface="Trebuchet MS"/>
              </a:rPr>
              <a:t>acid</a:t>
            </a:r>
            <a:endParaRPr sz="180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48055" y="600455"/>
            <a:ext cx="8239125" cy="1259205"/>
          </a:xfrm>
          <a:prstGeom prst="rect">
            <a:avLst/>
          </a:prstGeom>
          <a:solidFill>
            <a:srgbClr val="4D1334"/>
          </a:solidFill>
        </p:spPr>
        <p:txBody>
          <a:bodyPr vert="horz" wrap="square" lIns="0" tIns="256540" rIns="0" bIns="0" rtlCol="0">
            <a:spAutoFit/>
          </a:bodyPr>
          <a:lstStyle/>
          <a:p>
            <a:pPr marL="323215" marR="4950460" indent="-99060">
              <a:lnSpc>
                <a:spcPct val="100000"/>
              </a:lnSpc>
              <a:spcBef>
                <a:spcPts val="2020"/>
              </a:spcBef>
            </a:pPr>
            <a:r>
              <a:rPr b="1" spc="280" dirty="0">
                <a:latin typeface="Trebuchet MS"/>
                <a:cs typeface="Trebuchet MS"/>
              </a:rPr>
              <a:t>URI</a:t>
            </a:r>
            <a:r>
              <a:rPr b="1" spc="365" dirty="0">
                <a:latin typeface="Trebuchet MS"/>
                <a:cs typeface="Trebuchet MS"/>
              </a:rPr>
              <a:t>N</a:t>
            </a:r>
            <a:r>
              <a:rPr b="1" spc="180" dirty="0">
                <a:latin typeface="Trebuchet MS"/>
                <a:cs typeface="Trebuchet MS"/>
              </a:rPr>
              <a:t>E</a:t>
            </a:r>
            <a:r>
              <a:rPr b="1" spc="-355" dirty="0">
                <a:latin typeface="Trebuchet MS"/>
                <a:cs typeface="Trebuchet MS"/>
              </a:rPr>
              <a:t> </a:t>
            </a:r>
            <a:r>
              <a:rPr b="1" spc="434" dirty="0">
                <a:latin typeface="Trebuchet MS"/>
                <a:cs typeface="Trebuchet MS"/>
              </a:rPr>
              <a:t>ANA</a:t>
            </a:r>
            <a:r>
              <a:rPr b="1" spc="-185" dirty="0">
                <a:latin typeface="Trebuchet MS"/>
                <a:cs typeface="Trebuchet MS"/>
              </a:rPr>
              <a:t>L</a:t>
            </a:r>
            <a:r>
              <a:rPr b="1" spc="160" dirty="0">
                <a:latin typeface="Trebuchet MS"/>
                <a:cs typeface="Trebuchet MS"/>
              </a:rPr>
              <a:t>Y</a:t>
            </a:r>
            <a:r>
              <a:rPr b="1" spc="195" dirty="0">
                <a:latin typeface="Trebuchet MS"/>
                <a:cs typeface="Trebuchet MS"/>
              </a:rPr>
              <a:t>SIS  </a:t>
            </a:r>
            <a:r>
              <a:rPr b="1" spc="275" dirty="0">
                <a:latin typeface="Trebuchet MS"/>
                <a:cs typeface="Trebuchet MS"/>
              </a:rPr>
              <a:t>DIPSTICK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80491" y="2944116"/>
            <a:ext cx="7147559" cy="1695450"/>
          </a:xfrm>
          <a:prstGeom prst="rect">
            <a:avLst/>
          </a:prstGeom>
        </p:spPr>
        <p:txBody>
          <a:bodyPr vert="horz" wrap="square" lIns="0" tIns="16002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60"/>
              </a:spcBef>
            </a:pPr>
            <a:r>
              <a:rPr sz="2000" b="1" dirty="0">
                <a:solidFill>
                  <a:srgbClr val="3C3C3C"/>
                </a:solidFill>
                <a:latin typeface="Trebuchet MS"/>
                <a:cs typeface="Trebuchet MS"/>
              </a:rPr>
              <a:t>-</a:t>
            </a:r>
            <a:r>
              <a:rPr sz="2000" b="1" u="sng" dirty="0">
                <a:solidFill>
                  <a:srgbClr val="3C3C3C"/>
                </a:solidFill>
                <a:uFill>
                  <a:solidFill>
                    <a:srgbClr val="3C3C3C"/>
                  </a:solidFill>
                </a:uFill>
                <a:latin typeface="Trebuchet MS"/>
                <a:cs typeface="Trebuchet MS"/>
              </a:rPr>
              <a:t>Protien</a:t>
            </a:r>
            <a:r>
              <a:rPr sz="2000" b="1" spc="-13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000" b="1" spc="-195" dirty="0">
                <a:solidFill>
                  <a:srgbClr val="3C3C3C"/>
                </a:solidFill>
                <a:latin typeface="Trebuchet MS"/>
                <a:cs typeface="Trebuchet MS"/>
              </a:rPr>
              <a:t>:</a:t>
            </a:r>
            <a:endParaRPr sz="2000">
              <a:latin typeface="Trebuchet MS"/>
              <a:cs typeface="Trebuchet MS"/>
            </a:endParaRPr>
          </a:p>
          <a:p>
            <a:pPr marL="139065">
              <a:lnSpc>
                <a:spcPct val="100000"/>
              </a:lnSpc>
              <a:spcBef>
                <a:spcPts val="1040"/>
              </a:spcBef>
            </a:pPr>
            <a:r>
              <a:rPr sz="1800" spc="25" dirty="0">
                <a:solidFill>
                  <a:srgbClr val="3C3C3C"/>
                </a:solidFill>
                <a:latin typeface="Trebuchet MS"/>
                <a:cs typeface="Trebuchet MS"/>
              </a:rPr>
              <a:t>Color</a:t>
            </a:r>
            <a:r>
              <a:rPr sz="1800" spc="-4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800" spc="-100" dirty="0">
                <a:solidFill>
                  <a:srgbClr val="3C3C3C"/>
                </a:solidFill>
                <a:latin typeface="Trebuchet MS"/>
                <a:cs typeface="Trebuchet MS"/>
              </a:rPr>
              <a:t>c</a:t>
            </a:r>
            <a:r>
              <a:rPr sz="1800" spc="-110" dirty="0">
                <a:solidFill>
                  <a:srgbClr val="3C3C3C"/>
                </a:solidFill>
                <a:latin typeface="Trebuchet MS"/>
                <a:cs typeface="Trebuchet MS"/>
              </a:rPr>
              <a:t>hanges</a:t>
            </a:r>
            <a:r>
              <a:rPr sz="1800" spc="-7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800" spc="-220" dirty="0">
                <a:solidFill>
                  <a:srgbClr val="3C3C3C"/>
                </a:solidFill>
                <a:latin typeface="Trebuchet MS"/>
                <a:cs typeface="Trebuchet MS"/>
              </a:rPr>
              <a:t>f</a:t>
            </a:r>
            <a:r>
              <a:rPr sz="1800" spc="-45" dirty="0">
                <a:solidFill>
                  <a:srgbClr val="3C3C3C"/>
                </a:solidFill>
                <a:latin typeface="Trebuchet MS"/>
                <a:cs typeface="Trebuchet MS"/>
              </a:rPr>
              <a:t>r</a:t>
            </a:r>
            <a:r>
              <a:rPr sz="1800" spc="-40" dirty="0">
                <a:solidFill>
                  <a:srgbClr val="3C3C3C"/>
                </a:solidFill>
                <a:latin typeface="Trebuchet MS"/>
                <a:cs typeface="Trebuchet MS"/>
              </a:rPr>
              <a:t>om</a:t>
            </a:r>
            <a:r>
              <a:rPr sz="1800" spc="-4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800" spc="-135" dirty="0">
                <a:solidFill>
                  <a:srgbClr val="3C3C3C"/>
                </a:solidFill>
                <a:latin typeface="Trebuchet MS"/>
                <a:cs typeface="Trebuchet MS"/>
              </a:rPr>
              <a:t>y</a:t>
            </a:r>
            <a:r>
              <a:rPr sz="1800" spc="-85" dirty="0">
                <a:solidFill>
                  <a:srgbClr val="3C3C3C"/>
                </a:solidFill>
                <a:latin typeface="Trebuchet MS"/>
                <a:cs typeface="Trebuchet MS"/>
              </a:rPr>
              <a:t>ellow</a:t>
            </a:r>
            <a:r>
              <a:rPr sz="1800" spc="-5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800" spc="-45" dirty="0">
                <a:solidFill>
                  <a:srgbClr val="3C3C3C"/>
                </a:solidFill>
                <a:latin typeface="Trebuchet MS"/>
                <a:cs typeface="Trebuchet MS"/>
              </a:rPr>
              <a:t>to</a:t>
            </a:r>
            <a:r>
              <a:rPr sz="1800" spc="-5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800" spc="-70" dirty="0">
                <a:solidFill>
                  <a:srgbClr val="3C3C3C"/>
                </a:solidFill>
                <a:latin typeface="Trebuchet MS"/>
                <a:cs typeface="Trebuchet MS"/>
              </a:rPr>
              <a:t>g</a:t>
            </a:r>
            <a:r>
              <a:rPr sz="1800" spc="-100" dirty="0">
                <a:solidFill>
                  <a:srgbClr val="3C3C3C"/>
                </a:solidFill>
                <a:latin typeface="Trebuchet MS"/>
                <a:cs typeface="Trebuchet MS"/>
              </a:rPr>
              <a:t>r</a:t>
            </a:r>
            <a:r>
              <a:rPr sz="1800" spc="-110" dirty="0">
                <a:solidFill>
                  <a:srgbClr val="3C3C3C"/>
                </a:solidFill>
                <a:latin typeface="Trebuchet MS"/>
                <a:cs typeface="Trebuchet MS"/>
              </a:rPr>
              <a:t>een</a:t>
            </a:r>
            <a:r>
              <a:rPr sz="1800" spc="-4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800" spc="-270" dirty="0">
                <a:solidFill>
                  <a:srgbClr val="3C3C3C"/>
                </a:solidFill>
                <a:latin typeface="Trebuchet MS"/>
                <a:cs typeface="Trebuchet MS"/>
              </a:rPr>
              <a:t>.</a:t>
            </a:r>
            <a:endParaRPr sz="1800">
              <a:latin typeface="Trebuchet MS"/>
              <a:cs typeface="Trebuchet MS"/>
            </a:endParaRPr>
          </a:p>
          <a:p>
            <a:pPr marL="139065">
              <a:lnSpc>
                <a:spcPct val="100000"/>
              </a:lnSpc>
              <a:spcBef>
                <a:spcPts val="1030"/>
              </a:spcBef>
              <a:tabLst>
                <a:tab pos="4171950" algn="l"/>
              </a:tabLst>
            </a:pPr>
            <a:r>
              <a:rPr sz="1800" spc="55" dirty="0">
                <a:solidFill>
                  <a:srgbClr val="3C3C3C"/>
                </a:solidFill>
                <a:latin typeface="Trebuchet MS"/>
                <a:cs typeface="Trebuchet MS"/>
              </a:rPr>
              <a:t>Not</a:t>
            </a:r>
            <a:r>
              <a:rPr sz="1800" spc="-5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800" spc="-180" dirty="0">
                <a:solidFill>
                  <a:srgbClr val="3C3C3C"/>
                </a:solidFill>
                <a:latin typeface="Trebuchet MS"/>
                <a:cs typeface="Trebuchet MS"/>
              </a:rPr>
              <a:t>a</a:t>
            </a:r>
            <a:r>
              <a:rPr sz="1800" spc="-5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800" spc="-120" dirty="0">
                <a:solidFill>
                  <a:srgbClr val="3C3C3C"/>
                </a:solidFill>
                <a:latin typeface="Trebuchet MS"/>
                <a:cs typeface="Trebuchet MS"/>
              </a:rPr>
              <a:t>quantitati</a:t>
            </a:r>
            <a:r>
              <a:rPr sz="1800" spc="-160" dirty="0">
                <a:solidFill>
                  <a:srgbClr val="3C3C3C"/>
                </a:solidFill>
                <a:latin typeface="Trebuchet MS"/>
                <a:cs typeface="Trebuchet MS"/>
              </a:rPr>
              <a:t>v</a:t>
            </a:r>
            <a:r>
              <a:rPr sz="1800" spc="-120" dirty="0">
                <a:solidFill>
                  <a:srgbClr val="3C3C3C"/>
                </a:solidFill>
                <a:latin typeface="Trebuchet MS"/>
                <a:cs typeface="Trebuchet MS"/>
              </a:rPr>
              <a:t>e</a:t>
            </a:r>
            <a:r>
              <a:rPr sz="1800" spc="-5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800" spc="-114" dirty="0">
                <a:solidFill>
                  <a:srgbClr val="3C3C3C"/>
                </a:solidFill>
                <a:latin typeface="Trebuchet MS"/>
                <a:cs typeface="Trebuchet MS"/>
              </a:rPr>
              <a:t>me</a:t>
            </a:r>
            <a:r>
              <a:rPr sz="1800" spc="-65" dirty="0">
                <a:solidFill>
                  <a:srgbClr val="3C3C3C"/>
                </a:solidFill>
                <a:latin typeface="Trebuchet MS"/>
                <a:cs typeface="Trebuchet MS"/>
              </a:rPr>
              <a:t>thod</a:t>
            </a:r>
            <a:r>
              <a:rPr sz="1800" spc="-5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800" spc="-120" dirty="0">
                <a:solidFill>
                  <a:srgbClr val="3C3C3C"/>
                </a:solidFill>
                <a:latin typeface="Trebuchet MS"/>
                <a:cs typeface="Trebuchet MS"/>
              </a:rPr>
              <a:t>and</a:t>
            </a:r>
            <a:r>
              <a:rPr sz="1800" spc="-6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800" spc="-200" dirty="0">
                <a:solidFill>
                  <a:srgbClr val="3C3C3C"/>
                </a:solidFill>
                <a:latin typeface="Trebuchet MS"/>
                <a:cs typeface="Trebuchet MS"/>
              </a:rPr>
              <a:t>af</a:t>
            </a:r>
            <a:r>
              <a:rPr sz="1800" spc="-229" dirty="0">
                <a:solidFill>
                  <a:srgbClr val="3C3C3C"/>
                </a:solidFill>
                <a:latin typeface="Trebuchet MS"/>
                <a:cs typeface="Trebuchet MS"/>
              </a:rPr>
              <a:t>f</a:t>
            </a:r>
            <a:r>
              <a:rPr sz="1800" spc="-114" dirty="0">
                <a:solidFill>
                  <a:srgbClr val="3C3C3C"/>
                </a:solidFill>
                <a:latin typeface="Trebuchet MS"/>
                <a:cs typeface="Trebuchet MS"/>
              </a:rPr>
              <a:t>ect</a:t>
            </a:r>
            <a:r>
              <a:rPr sz="1800" spc="-105" dirty="0">
                <a:solidFill>
                  <a:srgbClr val="3C3C3C"/>
                </a:solidFill>
                <a:latin typeface="Trebuchet MS"/>
                <a:cs typeface="Trebuchet MS"/>
              </a:rPr>
              <a:t>ed</a:t>
            </a:r>
            <a:r>
              <a:rPr sz="1800" spc="-8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800" spc="-120" dirty="0">
                <a:solidFill>
                  <a:srgbClr val="3C3C3C"/>
                </a:solidFill>
                <a:latin typeface="Trebuchet MS"/>
                <a:cs typeface="Trebuchet MS"/>
              </a:rPr>
              <a:t>b</a:t>
            </a:r>
            <a:r>
              <a:rPr sz="1800" spc="-100" dirty="0">
                <a:solidFill>
                  <a:srgbClr val="3C3C3C"/>
                </a:solidFill>
                <a:latin typeface="Trebuchet MS"/>
                <a:cs typeface="Trebuchet MS"/>
              </a:rPr>
              <a:t>y</a:t>
            </a:r>
            <a:r>
              <a:rPr sz="1800" dirty="0">
                <a:solidFill>
                  <a:srgbClr val="3C3C3C"/>
                </a:solidFill>
                <a:latin typeface="Trebuchet MS"/>
                <a:cs typeface="Trebuchet MS"/>
              </a:rPr>
              <a:t>	</a:t>
            </a:r>
            <a:r>
              <a:rPr sz="1800" spc="-70" dirty="0">
                <a:solidFill>
                  <a:srgbClr val="3C3C3C"/>
                </a:solidFill>
                <a:latin typeface="Trebuchet MS"/>
                <a:cs typeface="Trebuchet MS"/>
              </a:rPr>
              <a:t>con</a:t>
            </a:r>
            <a:r>
              <a:rPr sz="1800" spc="-60" dirty="0">
                <a:solidFill>
                  <a:srgbClr val="3C3C3C"/>
                </a:solidFill>
                <a:latin typeface="Trebuchet MS"/>
                <a:cs typeface="Trebuchet MS"/>
              </a:rPr>
              <a:t>c</a:t>
            </a:r>
            <a:r>
              <a:rPr sz="1800" spc="-105" dirty="0">
                <a:solidFill>
                  <a:srgbClr val="3C3C3C"/>
                </a:solidFill>
                <a:latin typeface="Trebuchet MS"/>
                <a:cs typeface="Trebuchet MS"/>
              </a:rPr>
              <a:t>entrated</a:t>
            </a:r>
            <a:r>
              <a:rPr sz="1800" spc="-8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800" spc="-80" dirty="0">
                <a:solidFill>
                  <a:srgbClr val="3C3C3C"/>
                </a:solidFill>
                <a:latin typeface="Trebuchet MS"/>
                <a:cs typeface="Trebuchet MS"/>
              </a:rPr>
              <a:t>urine</a:t>
            </a:r>
            <a:r>
              <a:rPr sz="1800" spc="-3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800" spc="-270" dirty="0">
                <a:solidFill>
                  <a:srgbClr val="3C3C3C"/>
                </a:solidFill>
                <a:latin typeface="Trebuchet MS"/>
                <a:cs typeface="Trebuchet MS"/>
              </a:rPr>
              <a:t>.</a:t>
            </a:r>
            <a:endParaRPr sz="1800">
              <a:latin typeface="Trebuchet MS"/>
              <a:cs typeface="Trebuchet MS"/>
            </a:endParaRPr>
          </a:p>
          <a:p>
            <a:pPr marL="139065">
              <a:lnSpc>
                <a:spcPct val="100000"/>
              </a:lnSpc>
              <a:spcBef>
                <a:spcPts val="1035"/>
              </a:spcBef>
            </a:pPr>
            <a:r>
              <a:rPr sz="1800" spc="-120" dirty="0">
                <a:solidFill>
                  <a:srgbClr val="3C3C3C"/>
                </a:solidFill>
                <a:latin typeface="Trebuchet MS"/>
                <a:cs typeface="Trebuchet MS"/>
              </a:rPr>
              <a:t>albumin</a:t>
            </a:r>
            <a:r>
              <a:rPr sz="1800" spc="-4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800" spc="-80" dirty="0">
                <a:solidFill>
                  <a:srgbClr val="3C3C3C"/>
                </a:solidFill>
                <a:latin typeface="Trebuchet MS"/>
                <a:cs typeface="Trebuchet MS"/>
              </a:rPr>
              <a:t>is</a:t>
            </a:r>
            <a:r>
              <a:rPr sz="1800" spc="-4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800" spc="-110" dirty="0">
                <a:solidFill>
                  <a:srgbClr val="3C3C3C"/>
                </a:solidFill>
                <a:latin typeface="Trebuchet MS"/>
                <a:cs typeface="Trebuchet MS"/>
              </a:rPr>
              <a:t>detected</a:t>
            </a:r>
            <a:r>
              <a:rPr sz="1800" spc="-5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800" spc="-95" dirty="0">
                <a:solidFill>
                  <a:srgbClr val="3C3C3C"/>
                </a:solidFill>
                <a:latin typeface="Trebuchet MS"/>
                <a:cs typeface="Trebuchet MS"/>
              </a:rPr>
              <a:t>better</a:t>
            </a:r>
            <a:r>
              <a:rPr sz="1800" spc="-4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800" spc="-114" dirty="0">
                <a:solidFill>
                  <a:srgbClr val="3C3C3C"/>
                </a:solidFill>
                <a:latin typeface="Trebuchet MS"/>
                <a:cs typeface="Trebuchet MS"/>
              </a:rPr>
              <a:t>than</a:t>
            </a:r>
            <a:r>
              <a:rPr sz="1800" spc="-4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800" spc="-60" dirty="0">
                <a:solidFill>
                  <a:srgbClr val="3C3C3C"/>
                </a:solidFill>
                <a:latin typeface="Trebuchet MS"/>
                <a:cs typeface="Trebuchet MS"/>
              </a:rPr>
              <a:t>other</a:t>
            </a:r>
            <a:r>
              <a:rPr sz="1800" spc="-5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800" spc="-80" dirty="0">
                <a:solidFill>
                  <a:srgbClr val="3C3C3C"/>
                </a:solidFill>
                <a:latin typeface="Trebuchet MS"/>
                <a:cs typeface="Trebuchet MS"/>
              </a:rPr>
              <a:t>protein</a:t>
            </a:r>
            <a:r>
              <a:rPr sz="1800" spc="-4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800" spc="-110" dirty="0">
                <a:solidFill>
                  <a:srgbClr val="3C3C3C"/>
                </a:solidFill>
                <a:latin typeface="Trebuchet MS"/>
                <a:cs typeface="Trebuchet MS"/>
              </a:rPr>
              <a:t>as</a:t>
            </a:r>
            <a:r>
              <a:rPr sz="1800" spc="-5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800" spc="-100" dirty="0">
                <a:solidFill>
                  <a:srgbClr val="3C3C3C"/>
                </a:solidFill>
                <a:latin typeface="Trebuchet MS"/>
                <a:cs typeface="Trebuchet MS"/>
              </a:rPr>
              <a:t>globuline</a:t>
            </a:r>
            <a:r>
              <a:rPr sz="1800" spc="-4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800" spc="-270" dirty="0">
                <a:solidFill>
                  <a:srgbClr val="3C3C3C"/>
                </a:solidFill>
                <a:latin typeface="Trebuchet MS"/>
                <a:cs typeface="Trebuchet MS"/>
              </a:rPr>
              <a:t>,</a:t>
            </a:r>
            <a:r>
              <a:rPr sz="1800" spc="-229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800" spc="-100" dirty="0">
                <a:solidFill>
                  <a:srgbClr val="3C3C3C"/>
                </a:solidFill>
                <a:latin typeface="Trebuchet MS"/>
                <a:cs typeface="Trebuchet MS"/>
              </a:rPr>
              <a:t>tubular</a:t>
            </a:r>
            <a:r>
              <a:rPr sz="1800" spc="-4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800" spc="-75" dirty="0">
                <a:solidFill>
                  <a:srgbClr val="3C3C3C"/>
                </a:solidFill>
                <a:latin typeface="Trebuchet MS"/>
                <a:cs typeface="Trebuchet MS"/>
              </a:rPr>
              <a:t>proteins</a:t>
            </a:r>
            <a:endParaRPr sz="180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48055" y="600455"/>
            <a:ext cx="8239125" cy="1259205"/>
          </a:xfrm>
          <a:prstGeom prst="rect">
            <a:avLst/>
          </a:prstGeom>
          <a:solidFill>
            <a:srgbClr val="4D1334"/>
          </a:solidFill>
        </p:spPr>
        <p:txBody>
          <a:bodyPr vert="horz" wrap="square" lIns="0" tIns="444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35"/>
              </a:spcBef>
            </a:pPr>
            <a:endParaRPr sz="4650">
              <a:latin typeface="Times New Roman"/>
              <a:cs typeface="Times New Roman"/>
            </a:endParaRPr>
          </a:p>
          <a:p>
            <a:pPr marL="224154">
              <a:lnSpc>
                <a:spcPct val="100000"/>
              </a:lnSpc>
            </a:pPr>
            <a:r>
              <a:rPr b="1" spc="275" dirty="0">
                <a:latin typeface="Trebuchet MS"/>
                <a:cs typeface="Trebuchet MS"/>
              </a:rPr>
              <a:t>DIPSTICK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06983" y="2007235"/>
            <a:ext cx="2149475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  <a:tabLst>
                <a:tab pos="2080260" algn="l"/>
              </a:tabLst>
            </a:pPr>
            <a:r>
              <a:rPr sz="2000" spc="-50" dirty="0">
                <a:solidFill>
                  <a:srgbClr val="3C3C3C"/>
                </a:solidFill>
                <a:latin typeface="Trebuchet MS"/>
                <a:cs typeface="Trebuchet MS"/>
              </a:rPr>
              <a:t>P</a:t>
            </a:r>
            <a:r>
              <a:rPr sz="2000" spc="-90" dirty="0">
                <a:solidFill>
                  <a:srgbClr val="3C3C3C"/>
                </a:solidFill>
                <a:latin typeface="Trebuchet MS"/>
                <a:cs typeface="Trebuchet MS"/>
              </a:rPr>
              <a:t>r</a:t>
            </a:r>
            <a:r>
              <a:rPr sz="2000" spc="-100" dirty="0">
                <a:solidFill>
                  <a:srgbClr val="3C3C3C"/>
                </a:solidFill>
                <a:latin typeface="Trebuchet MS"/>
                <a:cs typeface="Trebuchet MS"/>
              </a:rPr>
              <a:t>ote</a:t>
            </a:r>
            <a:r>
              <a:rPr sz="2000" spc="-55" dirty="0">
                <a:solidFill>
                  <a:srgbClr val="3C3C3C"/>
                </a:solidFill>
                <a:latin typeface="Trebuchet MS"/>
                <a:cs typeface="Trebuchet MS"/>
              </a:rPr>
              <a:t>i</a:t>
            </a:r>
            <a:r>
              <a:rPr sz="2000" spc="-95" dirty="0">
                <a:solidFill>
                  <a:srgbClr val="3C3C3C"/>
                </a:solidFill>
                <a:latin typeface="Trebuchet MS"/>
                <a:cs typeface="Trebuchet MS"/>
              </a:rPr>
              <a:t>n</a:t>
            </a:r>
            <a:r>
              <a:rPr sz="2000" spc="-7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000" spc="-75" dirty="0">
                <a:solidFill>
                  <a:srgbClr val="3C3C3C"/>
                </a:solidFill>
                <a:latin typeface="Trebuchet MS"/>
                <a:cs typeface="Trebuchet MS"/>
              </a:rPr>
              <a:t>In</a:t>
            </a:r>
            <a:r>
              <a:rPr sz="2000" spc="-6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000" spc="10" dirty="0">
                <a:solidFill>
                  <a:srgbClr val="3C3C3C"/>
                </a:solidFill>
                <a:latin typeface="Trebuchet MS"/>
                <a:cs typeface="Trebuchet MS"/>
              </a:rPr>
              <a:t>Di</a:t>
            </a:r>
            <a:r>
              <a:rPr sz="2000" spc="15" dirty="0">
                <a:solidFill>
                  <a:srgbClr val="3C3C3C"/>
                </a:solidFill>
                <a:latin typeface="Trebuchet MS"/>
                <a:cs typeface="Trebuchet MS"/>
              </a:rPr>
              <a:t>p</a:t>
            </a:r>
            <a:r>
              <a:rPr sz="2000" spc="-100" dirty="0">
                <a:solidFill>
                  <a:srgbClr val="3C3C3C"/>
                </a:solidFill>
                <a:latin typeface="Trebuchet MS"/>
                <a:cs typeface="Trebuchet MS"/>
              </a:rPr>
              <a:t>sti</a:t>
            </a:r>
            <a:r>
              <a:rPr sz="2000" spc="-85" dirty="0">
                <a:solidFill>
                  <a:srgbClr val="3C3C3C"/>
                </a:solidFill>
                <a:latin typeface="Trebuchet MS"/>
                <a:cs typeface="Trebuchet MS"/>
              </a:rPr>
              <a:t>ck</a:t>
            </a:r>
            <a:r>
              <a:rPr sz="2000" dirty="0">
                <a:solidFill>
                  <a:srgbClr val="3C3C3C"/>
                </a:solidFill>
                <a:latin typeface="Trebuchet MS"/>
                <a:cs typeface="Trebuchet MS"/>
              </a:rPr>
              <a:t>	</a:t>
            </a:r>
            <a:r>
              <a:rPr sz="2000" spc="-295" dirty="0">
                <a:solidFill>
                  <a:srgbClr val="3C3C3C"/>
                </a:solidFill>
                <a:latin typeface="Trebuchet MS"/>
                <a:cs typeface="Trebuchet MS"/>
              </a:rPr>
              <a:t>:</a:t>
            </a:r>
            <a:endParaRPr sz="2000">
              <a:latin typeface="Trebuchet MS"/>
              <a:cs typeface="Trebuchet MS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80491" y="2718270"/>
            <a:ext cx="533400" cy="2054225"/>
          </a:xfrm>
          <a:prstGeom prst="rect">
            <a:avLst/>
          </a:prstGeom>
        </p:spPr>
        <p:txBody>
          <a:bodyPr vert="horz" wrap="square" lIns="0" tIns="144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35"/>
              </a:spcBef>
            </a:pPr>
            <a:r>
              <a:rPr sz="1800" spc="-190" dirty="0">
                <a:solidFill>
                  <a:srgbClr val="3C3C3C"/>
                </a:solidFill>
                <a:latin typeface="Trebuchet MS"/>
                <a:cs typeface="Trebuchet MS"/>
              </a:rPr>
              <a:t>T</a:t>
            </a:r>
            <a:r>
              <a:rPr sz="1800" dirty="0">
                <a:solidFill>
                  <a:srgbClr val="3C3C3C"/>
                </a:solidFill>
                <a:latin typeface="Trebuchet MS"/>
                <a:cs typeface="Trebuchet MS"/>
              </a:rPr>
              <a:t>r</a:t>
            </a:r>
            <a:r>
              <a:rPr sz="1800" spc="-135" dirty="0">
                <a:solidFill>
                  <a:srgbClr val="3C3C3C"/>
                </a:solidFill>
                <a:latin typeface="Trebuchet MS"/>
                <a:cs typeface="Trebuchet MS"/>
              </a:rPr>
              <a:t>ace</a:t>
            </a:r>
            <a:endParaRPr sz="18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  <a:spcBef>
                <a:spcPts val="1035"/>
              </a:spcBef>
            </a:pPr>
            <a:r>
              <a:rPr sz="1800" spc="30" dirty="0">
                <a:solidFill>
                  <a:srgbClr val="3C3C3C"/>
                </a:solidFill>
                <a:latin typeface="Trebuchet MS"/>
                <a:cs typeface="Trebuchet MS"/>
              </a:rPr>
              <a:t>+1</a:t>
            </a:r>
            <a:endParaRPr sz="18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  <a:spcBef>
                <a:spcPts val="1030"/>
              </a:spcBef>
            </a:pPr>
            <a:r>
              <a:rPr sz="1800" spc="30" dirty="0">
                <a:solidFill>
                  <a:srgbClr val="3C3C3C"/>
                </a:solidFill>
                <a:latin typeface="Trebuchet MS"/>
                <a:cs typeface="Trebuchet MS"/>
              </a:rPr>
              <a:t>+2</a:t>
            </a:r>
            <a:endParaRPr sz="18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  <a:spcBef>
                <a:spcPts val="1035"/>
              </a:spcBef>
            </a:pPr>
            <a:r>
              <a:rPr sz="1800" spc="30" dirty="0">
                <a:solidFill>
                  <a:srgbClr val="3C3C3C"/>
                </a:solidFill>
                <a:latin typeface="Trebuchet MS"/>
                <a:cs typeface="Trebuchet MS"/>
              </a:rPr>
              <a:t>+3</a:t>
            </a:r>
            <a:endParaRPr sz="18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  <a:spcBef>
                <a:spcPts val="1035"/>
              </a:spcBef>
            </a:pPr>
            <a:r>
              <a:rPr sz="1800" spc="30" dirty="0">
                <a:solidFill>
                  <a:srgbClr val="3C3C3C"/>
                </a:solidFill>
                <a:latin typeface="Trebuchet MS"/>
                <a:cs typeface="Trebuchet MS"/>
              </a:rPr>
              <a:t>+4</a:t>
            </a:r>
            <a:endParaRPr sz="1800">
              <a:latin typeface="Trebuchet MS"/>
              <a:cs typeface="Trebuchet MS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838204" y="2718270"/>
            <a:ext cx="711200" cy="2054225"/>
          </a:xfrm>
          <a:prstGeom prst="rect">
            <a:avLst/>
          </a:prstGeom>
        </p:spPr>
        <p:txBody>
          <a:bodyPr vert="horz" wrap="square" lIns="0" tIns="144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35"/>
              </a:spcBef>
            </a:pPr>
            <a:r>
              <a:rPr sz="1800" spc="-145" dirty="0">
                <a:solidFill>
                  <a:srgbClr val="3C3C3C"/>
                </a:solidFill>
                <a:latin typeface="Trebuchet MS"/>
                <a:cs typeface="Trebuchet MS"/>
              </a:rPr>
              <a:t>0.15g/L</a:t>
            </a:r>
            <a:endParaRPr sz="1800">
              <a:latin typeface="Trebuchet MS"/>
              <a:cs typeface="Trebuchet MS"/>
            </a:endParaRPr>
          </a:p>
          <a:p>
            <a:pPr marL="70485">
              <a:lnSpc>
                <a:spcPct val="100000"/>
              </a:lnSpc>
              <a:spcBef>
                <a:spcPts val="1035"/>
              </a:spcBef>
            </a:pPr>
            <a:r>
              <a:rPr sz="1800" spc="-160" dirty="0">
                <a:solidFill>
                  <a:srgbClr val="3C3C3C"/>
                </a:solidFill>
                <a:latin typeface="Trebuchet MS"/>
                <a:cs typeface="Trebuchet MS"/>
              </a:rPr>
              <a:t>0.3g/L</a:t>
            </a:r>
            <a:endParaRPr sz="1800">
              <a:latin typeface="Trebuchet MS"/>
              <a:cs typeface="Trebuchet MS"/>
            </a:endParaRPr>
          </a:p>
          <a:p>
            <a:pPr marL="70485">
              <a:lnSpc>
                <a:spcPct val="100000"/>
              </a:lnSpc>
              <a:spcBef>
                <a:spcPts val="1030"/>
              </a:spcBef>
            </a:pPr>
            <a:r>
              <a:rPr sz="1800" spc="-120" dirty="0">
                <a:solidFill>
                  <a:srgbClr val="3C3C3C"/>
                </a:solidFill>
                <a:latin typeface="Trebuchet MS"/>
                <a:cs typeface="Trebuchet MS"/>
              </a:rPr>
              <a:t>1.0</a:t>
            </a:r>
            <a:r>
              <a:rPr sz="1800" spc="-4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800" spc="-204" dirty="0">
                <a:solidFill>
                  <a:srgbClr val="3C3C3C"/>
                </a:solidFill>
                <a:latin typeface="Trebuchet MS"/>
                <a:cs typeface="Trebuchet MS"/>
              </a:rPr>
              <a:t>g/L</a:t>
            </a:r>
            <a:endParaRPr sz="1800">
              <a:latin typeface="Trebuchet MS"/>
              <a:cs typeface="Trebuchet MS"/>
            </a:endParaRPr>
          </a:p>
          <a:p>
            <a:pPr marL="71120">
              <a:lnSpc>
                <a:spcPct val="100000"/>
              </a:lnSpc>
              <a:spcBef>
                <a:spcPts val="1035"/>
              </a:spcBef>
            </a:pPr>
            <a:r>
              <a:rPr sz="1800" spc="-120" dirty="0">
                <a:solidFill>
                  <a:srgbClr val="3C3C3C"/>
                </a:solidFill>
                <a:latin typeface="Trebuchet MS"/>
                <a:cs typeface="Trebuchet MS"/>
              </a:rPr>
              <a:t>3.0</a:t>
            </a:r>
            <a:r>
              <a:rPr sz="1800" spc="-4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800" spc="-200" dirty="0">
                <a:solidFill>
                  <a:srgbClr val="3C3C3C"/>
                </a:solidFill>
                <a:latin typeface="Trebuchet MS"/>
                <a:cs typeface="Trebuchet MS"/>
              </a:rPr>
              <a:t>g/L</a:t>
            </a:r>
            <a:endParaRPr sz="1800">
              <a:latin typeface="Trebuchet MS"/>
              <a:cs typeface="Trebuchet MS"/>
            </a:endParaRPr>
          </a:p>
          <a:p>
            <a:pPr marL="70485">
              <a:lnSpc>
                <a:spcPct val="100000"/>
              </a:lnSpc>
              <a:spcBef>
                <a:spcPts val="1035"/>
              </a:spcBef>
            </a:pPr>
            <a:r>
              <a:rPr sz="1800" spc="-45" dirty="0">
                <a:solidFill>
                  <a:srgbClr val="3C3C3C"/>
                </a:solidFill>
                <a:latin typeface="Trebuchet MS"/>
                <a:cs typeface="Trebuchet MS"/>
              </a:rPr>
              <a:t>20 </a:t>
            </a:r>
            <a:r>
              <a:rPr sz="1800" spc="-290" dirty="0">
                <a:solidFill>
                  <a:srgbClr val="3C3C3C"/>
                </a:solidFill>
                <a:latin typeface="Trebuchet MS"/>
                <a:cs typeface="Trebuchet MS"/>
              </a:rPr>
              <a:t>g/</a:t>
            </a:r>
            <a:r>
              <a:rPr sz="1800" spc="-6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800" spc="-30" dirty="0">
                <a:solidFill>
                  <a:srgbClr val="3C3C3C"/>
                </a:solidFill>
                <a:latin typeface="Trebuchet MS"/>
                <a:cs typeface="Trebuchet MS"/>
              </a:rPr>
              <a:t>L</a:t>
            </a:r>
            <a:endParaRPr sz="1800">
              <a:latin typeface="Trebuchet MS"/>
              <a:cs typeface="Trebuchet MS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380491" y="4755227"/>
            <a:ext cx="7576820" cy="1115695"/>
          </a:xfrm>
          <a:prstGeom prst="rect">
            <a:avLst/>
          </a:prstGeom>
        </p:spPr>
        <p:txBody>
          <a:bodyPr vert="horz" wrap="square" lIns="0" tIns="14986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80"/>
              </a:spcBef>
            </a:pPr>
            <a:r>
              <a:rPr sz="2400" u="heavy" spc="-30" dirty="0">
                <a:solidFill>
                  <a:srgbClr val="3C3C3C"/>
                </a:solidFill>
                <a:uFill>
                  <a:solidFill>
                    <a:srgbClr val="3C3C3C"/>
                  </a:solidFill>
                </a:uFill>
                <a:latin typeface="Trebuchet MS"/>
                <a:cs typeface="Trebuchet MS"/>
              </a:rPr>
              <a:t>Needs</a:t>
            </a:r>
            <a:r>
              <a:rPr sz="2400" u="heavy" spc="-50" dirty="0">
                <a:solidFill>
                  <a:srgbClr val="3C3C3C"/>
                </a:solidFill>
                <a:uFill>
                  <a:solidFill>
                    <a:srgbClr val="3C3C3C"/>
                  </a:solidFill>
                </a:uFill>
                <a:latin typeface="Trebuchet MS"/>
                <a:cs typeface="Trebuchet MS"/>
              </a:rPr>
              <a:t> </a:t>
            </a:r>
            <a:r>
              <a:rPr sz="2400" u="heavy" spc="-110" dirty="0">
                <a:solidFill>
                  <a:srgbClr val="3C3C3C"/>
                </a:solidFill>
                <a:uFill>
                  <a:solidFill>
                    <a:srgbClr val="3C3C3C"/>
                  </a:solidFill>
                </a:uFill>
                <a:latin typeface="Trebuchet MS"/>
                <a:cs typeface="Trebuchet MS"/>
              </a:rPr>
              <a:t>further</a:t>
            </a:r>
            <a:r>
              <a:rPr sz="2400" u="heavy" spc="-60" dirty="0">
                <a:solidFill>
                  <a:srgbClr val="3C3C3C"/>
                </a:solidFill>
                <a:uFill>
                  <a:solidFill>
                    <a:srgbClr val="3C3C3C"/>
                  </a:solidFill>
                </a:uFill>
                <a:latin typeface="Trebuchet MS"/>
                <a:cs typeface="Trebuchet MS"/>
              </a:rPr>
              <a:t> </a:t>
            </a:r>
            <a:r>
              <a:rPr sz="2400" u="heavy" spc="-155" dirty="0">
                <a:solidFill>
                  <a:srgbClr val="3C3C3C"/>
                </a:solidFill>
                <a:uFill>
                  <a:solidFill>
                    <a:srgbClr val="3C3C3C"/>
                  </a:solidFill>
                </a:uFill>
                <a:latin typeface="Trebuchet MS"/>
                <a:cs typeface="Trebuchet MS"/>
              </a:rPr>
              <a:t>quantification</a:t>
            </a:r>
            <a:r>
              <a:rPr sz="2400" u="heavy" spc="-60" dirty="0">
                <a:solidFill>
                  <a:srgbClr val="3C3C3C"/>
                </a:solidFill>
                <a:uFill>
                  <a:solidFill>
                    <a:srgbClr val="3C3C3C"/>
                  </a:solidFill>
                </a:uFill>
                <a:latin typeface="Trebuchet MS"/>
                <a:cs typeface="Trebuchet MS"/>
              </a:rPr>
              <a:t> </a:t>
            </a:r>
            <a:r>
              <a:rPr sz="2400" u="heavy" spc="-130" dirty="0">
                <a:solidFill>
                  <a:srgbClr val="3C3C3C"/>
                </a:solidFill>
                <a:uFill>
                  <a:solidFill>
                    <a:srgbClr val="3C3C3C"/>
                  </a:solidFill>
                </a:uFill>
                <a:latin typeface="Trebuchet MS"/>
                <a:cs typeface="Trebuchet MS"/>
              </a:rPr>
              <a:t>of</a:t>
            </a:r>
            <a:r>
              <a:rPr sz="2400" u="heavy" spc="-45" dirty="0">
                <a:solidFill>
                  <a:srgbClr val="3C3C3C"/>
                </a:solidFill>
                <a:uFill>
                  <a:solidFill>
                    <a:srgbClr val="3C3C3C"/>
                  </a:solidFill>
                </a:uFill>
                <a:latin typeface="Trebuchet MS"/>
                <a:cs typeface="Trebuchet MS"/>
              </a:rPr>
              <a:t> </a:t>
            </a:r>
            <a:r>
              <a:rPr sz="2400" u="heavy" spc="-105" dirty="0">
                <a:solidFill>
                  <a:srgbClr val="3C3C3C"/>
                </a:solidFill>
                <a:uFill>
                  <a:solidFill>
                    <a:srgbClr val="3C3C3C"/>
                  </a:solidFill>
                </a:uFill>
                <a:latin typeface="Trebuchet MS"/>
                <a:cs typeface="Trebuchet MS"/>
              </a:rPr>
              <a:t>protein</a:t>
            </a:r>
            <a:r>
              <a:rPr sz="2400" u="heavy" spc="-45" dirty="0">
                <a:solidFill>
                  <a:srgbClr val="3C3C3C"/>
                </a:solidFill>
                <a:uFill>
                  <a:solidFill>
                    <a:srgbClr val="3C3C3C"/>
                  </a:solidFill>
                </a:uFill>
                <a:latin typeface="Trebuchet MS"/>
                <a:cs typeface="Trebuchet MS"/>
              </a:rPr>
              <a:t> </a:t>
            </a:r>
            <a:r>
              <a:rPr sz="2400" u="heavy" spc="-110" dirty="0">
                <a:solidFill>
                  <a:srgbClr val="3C3C3C"/>
                </a:solidFill>
                <a:uFill>
                  <a:solidFill>
                    <a:srgbClr val="3C3C3C"/>
                  </a:solidFill>
                </a:uFill>
                <a:latin typeface="Trebuchet MS"/>
                <a:cs typeface="Trebuchet MS"/>
              </a:rPr>
              <a:t>(</a:t>
            </a:r>
            <a:r>
              <a:rPr sz="2400" u="heavy" spc="-70" dirty="0">
                <a:solidFill>
                  <a:srgbClr val="3C3C3C"/>
                </a:solidFill>
                <a:uFill>
                  <a:solidFill>
                    <a:srgbClr val="3C3C3C"/>
                  </a:solidFill>
                </a:uFill>
                <a:latin typeface="Trebuchet MS"/>
                <a:cs typeface="Trebuchet MS"/>
              </a:rPr>
              <a:t> </a:t>
            </a:r>
            <a:r>
              <a:rPr sz="2400" u="heavy" spc="-60" dirty="0">
                <a:solidFill>
                  <a:srgbClr val="3C3C3C"/>
                </a:solidFill>
                <a:uFill>
                  <a:solidFill>
                    <a:srgbClr val="3C3C3C"/>
                  </a:solidFill>
                </a:uFill>
                <a:latin typeface="Trebuchet MS"/>
                <a:cs typeface="Trebuchet MS"/>
              </a:rPr>
              <a:t>24</a:t>
            </a:r>
            <a:r>
              <a:rPr sz="2400" u="heavy" spc="-50" dirty="0">
                <a:solidFill>
                  <a:srgbClr val="3C3C3C"/>
                </a:solidFill>
                <a:uFill>
                  <a:solidFill>
                    <a:srgbClr val="3C3C3C"/>
                  </a:solidFill>
                </a:uFill>
                <a:latin typeface="Trebuchet MS"/>
                <a:cs typeface="Trebuchet MS"/>
              </a:rPr>
              <a:t> hr</a:t>
            </a:r>
            <a:r>
              <a:rPr sz="2400" u="heavy" spc="-55" dirty="0">
                <a:solidFill>
                  <a:srgbClr val="3C3C3C"/>
                </a:solidFill>
                <a:uFill>
                  <a:solidFill>
                    <a:srgbClr val="3C3C3C"/>
                  </a:solidFill>
                </a:uFill>
                <a:latin typeface="Trebuchet MS"/>
                <a:cs typeface="Trebuchet MS"/>
              </a:rPr>
              <a:t> </a:t>
            </a:r>
            <a:r>
              <a:rPr sz="2400" u="heavy" spc="-120" dirty="0">
                <a:solidFill>
                  <a:srgbClr val="3C3C3C"/>
                </a:solidFill>
                <a:uFill>
                  <a:solidFill>
                    <a:srgbClr val="3C3C3C"/>
                  </a:solidFill>
                </a:uFill>
                <a:latin typeface="Trebuchet MS"/>
                <a:cs typeface="Trebuchet MS"/>
              </a:rPr>
              <a:t>collection</a:t>
            </a:r>
            <a:r>
              <a:rPr sz="2400" u="heavy" spc="-70" dirty="0">
                <a:solidFill>
                  <a:srgbClr val="3C3C3C"/>
                </a:solidFill>
                <a:uFill>
                  <a:solidFill>
                    <a:srgbClr val="3C3C3C"/>
                  </a:solidFill>
                </a:uFill>
                <a:latin typeface="Trebuchet MS"/>
                <a:cs typeface="Trebuchet MS"/>
              </a:rPr>
              <a:t> </a:t>
            </a:r>
            <a:r>
              <a:rPr sz="2400" u="heavy" spc="-155" dirty="0">
                <a:solidFill>
                  <a:srgbClr val="3C3C3C"/>
                </a:solidFill>
                <a:uFill>
                  <a:solidFill>
                    <a:srgbClr val="3C3C3C"/>
                  </a:solidFill>
                </a:uFill>
                <a:latin typeface="Trebuchet MS"/>
                <a:cs typeface="Trebuchet MS"/>
              </a:rPr>
              <a:t>and</a:t>
            </a:r>
            <a:endParaRPr sz="24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  <a:spcBef>
                <a:spcPts val="1260"/>
              </a:spcBef>
            </a:pPr>
            <a:r>
              <a:rPr sz="2400" u="heavy" spc="5" dirty="0">
                <a:solidFill>
                  <a:srgbClr val="3C3C3C"/>
                </a:solidFill>
                <a:uFill>
                  <a:solidFill>
                    <a:srgbClr val="3C3C3C"/>
                  </a:solidFill>
                </a:uFill>
                <a:latin typeface="Trebuchet MS"/>
                <a:cs typeface="Trebuchet MS"/>
              </a:rPr>
              <a:t>Up</a:t>
            </a:r>
            <a:r>
              <a:rPr sz="2400" u="heavy" spc="50" dirty="0">
                <a:solidFill>
                  <a:srgbClr val="3C3C3C"/>
                </a:solidFill>
                <a:uFill>
                  <a:solidFill>
                    <a:srgbClr val="3C3C3C"/>
                  </a:solidFill>
                </a:uFill>
                <a:latin typeface="Trebuchet MS"/>
                <a:cs typeface="Trebuchet MS"/>
              </a:rPr>
              <a:t>r</a:t>
            </a:r>
            <a:r>
              <a:rPr sz="2400" u="heavy" spc="-155" dirty="0">
                <a:solidFill>
                  <a:srgbClr val="3C3C3C"/>
                </a:solidFill>
                <a:uFill>
                  <a:solidFill>
                    <a:srgbClr val="3C3C3C"/>
                  </a:solidFill>
                </a:uFill>
                <a:latin typeface="Trebuchet MS"/>
                <a:cs typeface="Trebuchet MS"/>
              </a:rPr>
              <a:t>t</a:t>
            </a:r>
            <a:r>
              <a:rPr sz="2400" u="heavy" spc="-60" dirty="0">
                <a:solidFill>
                  <a:srgbClr val="3C3C3C"/>
                </a:solidFill>
                <a:uFill>
                  <a:solidFill>
                    <a:srgbClr val="3C3C3C"/>
                  </a:solidFill>
                </a:uFill>
                <a:latin typeface="Trebuchet MS"/>
                <a:cs typeface="Trebuchet MS"/>
              </a:rPr>
              <a:t> </a:t>
            </a:r>
            <a:r>
              <a:rPr sz="2400" u="heavy" spc="-585" dirty="0">
                <a:solidFill>
                  <a:srgbClr val="3C3C3C"/>
                </a:solidFill>
                <a:uFill>
                  <a:solidFill>
                    <a:srgbClr val="3C3C3C"/>
                  </a:solidFill>
                </a:uFill>
                <a:latin typeface="Trebuchet MS"/>
                <a:cs typeface="Trebuchet MS"/>
              </a:rPr>
              <a:t>/</a:t>
            </a:r>
            <a:r>
              <a:rPr sz="2400" u="heavy" spc="-70" dirty="0">
                <a:solidFill>
                  <a:srgbClr val="3C3C3C"/>
                </a:solidFill>
                <a:uFill>
                  <a:solidFill>
                    <a:srgbClr val="3C3C3C"/>
                  </a:solidFill>
                </a:uFill>
                <a:latin typeface="Trebuchet MS"/>
                <a:cs typeface="Trebuchet MS"/>
              </a:rPr>
              <a:t> </a:t>
            </a:r>
            <a:r>
              <a:rPr sz="2400" u="heavy" spc="210" dirty="0">
                <a:solidFill>
                  <a:srgbClr val="3C3C3C"/>
                </a:solidFill>
                <a:uFill>
                  <a:solidFill>
                    <a:srgbClr val="3C3C3C"/>
                  </a:solidFill>
                </a:uFill>
                <a:latin typeface="Trebuchet MS"/>
                <a:cs typeface="Trebuchet MS"/>
              </a:rPr>
              <a:t>U</a:t>
            </a:r>
            <a:r>
              <a:rPr sz="2400" u="heavy" spc="200" dirty="0">
                <a:solidFill>
                  <a:srgbClr val="3C3C3C"/>
                </a:solidFill>
                <a:uFill>
                  <a:solidFill>
                    <a:srgbClr val="3C3C3C"/>
                  </a:solidFill>
                </a:uFill>
                <a:latin typeface="Trebuchet MS"/>
                <a:cs typeface="Trebuchet MS"/>
              </a:rPr>
              <a:t>C</a:t>
            </a:r>
            <a:r>
              <a:rPr sz="2400" u="heavy" spc="15" dirty="0">
                <a:solidFill>
                  <a:srgbClr val="3C3C3C"/>
                </a:solidFill>
                <a:uFill>
                  <a:solidFill>
                    <a:srgbClr val="3C3C3C"/>
                  </a:solidFill>
                </a:uFill>
                <a:latin typeface="Trebuchet MS"/>
                <a:cs typeface="Trebuchet MS"/>
              </a:rPr>
              <a:t>r</a:t>
            </a:r>
            <a:r>
              <a:rPr sz="2400" u="heavy" spc="-70" dirty="0">
                <a:solidFill>
                  <a:srgbClr val="3C3C3C"/>
                </a:solidFill>
                <a:uFill>
                  <a:solidFill>
                    <a:srgbClr val="3C3C3C"/>
                  </a:solidFill>
                </a:uFill>
                <a:latin typeface="Trebuchet MS"/>
                <a:cs typeface="Trebuchet MS"/>
              </a:rPr>
              <a:t> </a:t>
            </a:r>
            <a:r>
              <a:rPr sz="2400" u="heavy" spc="-95" dirty="0">
                <a:solidFill>
                  <a:srgbClr val="3C3C3C"/>
                </a:solidFill>
                <a:uFill>
                  <a:solidFill>
                    <a:srgbClr val="3C3C3C"/>
                  </a:solidFill>
                </a:uFill>
                <a:latin typeface="Trebuchet MS"/>
                <a:cs typeface="Trebuchet MS"/>
              </a:rPr>
              <a:t>r</a:t>
            </a:r>
            <a:r>
              <a:rPr sz="2400" u="heavy" spc="-140" dirty="0">
                <a:solidFill>
                  <a:srgbClr val="3C3C3C"/>
                </a:solidFill>
                <a:uFill>
                  <a:solidFill>
                    <a:srgbClr val="3C3C3C"/>
                  </a:solidFill>
                </a:uFill>
                <a:latin typeface="Trebuchet MS"/>
                <a:cs typeface="Trebuchet MS"/>
              </a:rPr>
              <a:t>a</a:t>
            </a:r>
            <a:r>
              <a:rPr sz="2400" u="heavy" spc="-160" dirty="0">
                <a:solidFill>
                  <a:srgbClr val="3C3C3C"/>
                </a:solidFill>
                <a:uFill>
                  <a:solidFill>
                    <a:srgbClr val="3C3C3C"/>
                  </a:solidFill>
                </a:uFill>
                <a:latin typeface="Trebuchet MS"/>
                <a:cs typeface="Trebuchet MS"/>
              </a:rPr>
              <a:t>ti</a:t>
            </a:r>
            <a:r>
              <a:rPr sz="2400" u="heavy" spc="35" dirty="0">
                <a:solidFill>
                  <a:srgbClr val="3C3C3C"/>
                </a:solidFill>
                <a:uFill>
                  <a:solidFill>
                    <a:srgbClr val="3C3C3C"/>
                  </a:solidFill>
                </a:uFill>
                <a:latin typeface="Trebuchet MS"/>
                <a:cs typeface="Trebuchet MS"/>
              </a:rPr>
              <a:t>o</a:t>
            </a:r>
            <a:r>
              <a:rPr sz="2400" u="heavy" spc="-50" dirty="0">
                <a:solidFill>
                  <a:srgbClr val="3C3C3C"/>
                </a:solidFill>
                <a:uFill>
                  <a:solidFill>
                    <a:srgbClr val="3C3C3C"/>
                  </a:solidFill>
                </a:uFill>
                <a:latin typeface="Trebuchet MS"/>
                <a:cs typeface="Trebuchet MS"/>
              </a:rPr>
              <a:t> </a:t>
            </a:r>
            <a:r>
              <a:rPr sz="2800" u="heavy" spc="-195" dirty="0">
                <a:solidFill>
                  <a:srgbClr val="3C3C3C"/>
                </a:solidFill>
                <a:uFill>
                  <a:solidFill>
                    <a:srgbClr val="3C3C3C"/>
                  </a:solidFill>
                </a:uFill>
                <a:latin typeface="Trebuchet MS"/>
                <a:cs typeface="Trebuchet MS"/>
              </a:rPr>
              <a:t>i</a:t>
            </a:r>
            <a:r>
              <a:rPr sz="2800" u="heavy" spc="-340" dirty="0">
                <a:solidFill>
                  <a:srgbClr val="3C3C3C"/>
                </a:solidFill>
                <a:uFill>
                  <a:solidFill>
                    <a:srgbClr val="3C3C3C"/>
                  </a:solidFill>
                </a:uFill>
                <a:latin typeface="Trebuchet MS"/>
                <a:cs typeface="Trebuchet MS"/>
              </a:rPr>
              <a:t>f</a:t>
            </a:r>
            <a:r>
              <a:rPr sz="2800" u="heavy" spc="-85" dirty="0">
                <a:solidFill>
                  <a:srgbClr val="3C3C3C"/>
                </a:solidFill>
                <a:uFill>
                  <a:solidFill>
                    <a:srgbClr val="3C3C3C"/>
                  </a:solidFill>
                </a:uFill>
                <a:latin typeface="Trebuchet MS"/>
                <a:cs typeface="Trebuchet MS"/>
              </a:rPr>
              <a:t> </a:t>
            </a:r>
            <a:r>
              <a:rPr sz="2800" u="heavy" spc="-180" dirty="0">
                <a:solidFill>
                  <a:srgbClr val="3C3C3C"/>
                </a:solidFill>
                <a:uFill>
                  <a:solidFill>
                    <a:srgbClr val="3C3C3C"/>
                  </a:solidFill>
                </a:uFill>
                <a:latin typeface="Trebuchet MS"/>
                <a:cs typeface="Trebuchet MS"/>
              </a:rPr>
              <a:t>p</a:t>
            </a:r>
            <a:r>
              <a:rPr sz="2800" u="heavy" spc="-170" dirty="0">
                <a:solidFill>
                  <a:srgbClr val="3C3C3C"/>
                </a:solidFill>
                <a:uFill>
                  <a:solidFill>
                    <a:srgbClr val="3C3C3C"/>
                  </a:solidFill>
                </a:uFill>
                <a:latin typeface="Trebuchet MS"/>
                <a:cs typeface="Trebuchet MS"/>
              </a:rPr>
              <a:t>e</a:t>
            </a:r>
            <a:r>
              <a:rPr sz="2800" u="heavy" spc="-95" dirty="0">
                <a:solidFill>
                  <a:srgbClr val="3C3C3C"/>
                </a:solidFill>
                <a:uFill>
                  <a:solidFill>
                    <a:srgbClr val="3C3C3C"/>
                  </a:solidFill>
                </a:uFill>
                <a:latin typeface="Trebuchet MS"/>
                <a:cs typeface="Trebuchet MS"/>
              </a:rPr>
              <a:t>rsist</a:t>
            </a:r>
            <a:r>
              <a:rPr sz="2800" u="heavy" spc="-165" dirty="0">
                <a:solidFill>
                  <a:srgbClr val="3C3C3C"/>
                </a:solidFill>
                <a:uFill>
                  <a:solidFill>
                    <a:srgbClr val="3C3C3C"/>
                  </a:solidFill>
                </a:uFill>
                <a:latin typeface="Trebuchet MS"/>
                <a:cs typeface="Trebuchet MS"/>
              </a:rPr>
              <a:t>ed</a:t>
            </a:r>
            <a:endParaRPr sz="280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48055" y="600455"/>
            <a:ext cx="8239125" cy="1259205"/>
          </a:xfrm>
          <a:prstGeom prst="rect">
            <a:avLst/>
          </a:prstGeom>
          <a:solidFill>
            <a:srgbClr val="4D1334"/>
          </a:solidFill>
        </p:spPr>
        <p:txBody>
          <a:bodyPr vert="horz" wrap="square" lIns="0" tIns="444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35"/>
              </a:spcBef>
            </a:pPr>
            <a:endParaRPr sz="4650">
              <a:latin typeface="Times New Roman"/>
              <a:cs typeface="Times New Roman"/>
            </a:endParaRPr>
          </a:p>
          <a:p>
            <a:pPr marL="224154">
              <a:lnSpc>
                <a:spcPct val="100000"/>
              </a:lnSpc>
            </a:pPr>
            <a:r>
              <a:rPr spc="90" dirty="0"/>
              <a:t>OTHER</a:t>
            </a:r>
            <a:r>
              <a:rPr spc="-105" dirty="0"/>
              <a:t> </a:t>
            </a:r>
            <a:r>
              <a:rPr dirty="0"/>
              <a:t>ITEMS</a:t>
            </a:r>
            <a:r>
              <a:rPr spc="-80" dirty="0"/>
              <a:t> </a:t>
            </a:r>
            <a:r>
              <a:rPr spc="400" dirty="0"/>
              <a:t>ON</a:t>
            </a:r>
            <a:r>
              <a:rPr spc="-90" dirty="0"/>
              <a:t> </a:t>
            </a:r>
            <a:r>
              <a:rPr spc="75" dirty="0"/>
              <a:t>DIPSTICK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59993" y="1790179"/>
            <a:ext cx="7417207" cy="5037276"/>
          </a:xfrm>
          <a:prstGeom prst="rect">
            <a:avLst/>
          </a:prstGeom>
        </p:spPr>
        <p:txBody>
          <a:bodyPr vert="horz" wrap="square" lIns="0" tIns="162560" rIns="0" bIns="0" rtlCol="0">
            <a:spAutoFit/>
          </a:bodyPr>
          <a:lstStyle/>
          <a:p>
            <a:pPr marL="280670" indent="-268605">
              <a:lnSpc>
                <a:spcPct val="100000"/>
              </a:lnSpc>
              <a:spcBef>
                <a:spcPts val="1280"/>
              </a:spcBef>
              <a:buChar char="-"/>
              <a:tabLst>
                <a:tab pos="280670" algn="l"/>
                <a:tab pos="281305" algn="l"/>
              </a:tabLst>
            </a:pPr>
            <a:r>
              <a:rPr sz="2400" spc="-114" dirty="0">
                <a:solidFill>
                  <a:srgbClr val="3C3C3C"/>
                </a:solidFill>
                <a:latin typeface="Trebuchet MS"/>
                <a:cs typeface="Trebuchet MS"/>
              </a:rPr>
              <a:t>glucose</a:t>
            </a:r>
            <a:endParaRPr sz="2400" dirty="0">
              <a:latin typeface="Trebuchet MS"/>
              <a:cs typeface="Trebuchet MS"/>
            </a:endParaRPr>
          </a:p>
          <a:p>
            <a:pPr marL="279400" lvl="1" indent="-183515">
              <a:lnSpc>
                <a:spcPct val="100000"/>
              </a:lnSpc>
              <a:spcBef>
                <a:spcPts val="1180"/>
              </a:spcBef>
              <a:buChar char="-"/>
              <a:tabLst>
                <a:tab pos="279400" algn="l"/>
              </a:tabLst>
            </a:pPr>
            <a:r>
              <a:rPr lang="en-US" sz="2000" spc="20" dirty="0">
                <a:latin typeface="Trebuchet MS"/>
                <a:cs typeface="Trebuchet MS"/>
              </a:rPr>
              <a:t>PH</a:t>
            </a:r>
            <a:r>
              <a:rPr lang="en-US" sz="2000" spc="20" dirty="0">
                <a:solidFill>
                  <a:srgbClr val="00B050"/>
                </a:solidFill>
                <a:latin typeface="Trebuchet MS"/>
                <a:cs typeface="Trebuchet MS"/>
              </a:rPr>
              <a:t> normally around 5  , &gt;6  : alkaline urine indicate UTI</a:t>
            </a:r>
          </a:p>
          <a:p>
            <a:pPr marL="279400" lvl="1" indent="-183515">
              <a:lnSpc>
                <a:spcPct val="100000"/>
              </a:lnSpc>
              <a:spcBef>
                <a:spcPts val="1180"/>
              </a:spcBef>
              <a:buChar char="-"/>
              <a:tabLst>
                <a:tab pos="279400" algn="l"/>
              </a:tabLst>
            </a:pPr>
            <a:endParaRPr sz="2400" dirty="0">
              <a:latin typeface="Trebuchet MS"/>
              <a:cs typeface="Trebuchet MS"/>
            </a:endParaRPr>
          </a:p>
          <a:p>
            <a:pPr marL="279400" lvl="1" indent="-183515">
              <a:lnSpc>
                <a:spcPct val="100000"/>
              </a:lnSpc>
              <a:spcBef>
                <a:spcPts val="1175"/>
              </a:spcBef>
              <a:buChar char="-"/>
              <a:tabLst>
                <a:tab pos="279400" algn="l"/>
              </a:tabLst>
            </a:pPr>
            <a:r>
              <a:rPr sz="2400" spc="-125" dirty="0">
                <a:solidFill>
                  <a:srgbClr val="3C3C3C"/>
                </a:solidFill>
                <a:latin typeface="Trebuchet MS"/>
                <a:cs typeface="Trebuchet MS"/>
              </a:rPr>
              <a:t>spe</a:t>
            </a:r>
            <a:r>
              <a:rPr sz="2400" spc="-114" dirty="0">
                <a:solidFill>
                  <a:srgbClr val="3C3C3C"/>
                </a:solidFill>
                <a:latin typeface="Trebuchet MS"/>
                <a:cs typeface="Trebuchet MS"/>
              </a:rPr>
              <a:t>c</a:t>
            </a:r>
            <a:r>
              <a:rPr sz="2400" spc="-170" dirty="0">
                <a:solidFill>
                  <a:srgbClr val="3C3C3C"/>
                </a:solidFill>
                <a:latin typeface="Trebuchet MS"/>
                <a:cs typeface="Trebuchet MS"/>
              </a:rPr>
              <a:t>ifi</a:t>
            </a:r>
            <a:r>
              <a:rPr sz="2400" spc="-260" dirty="0">
                <a:solidFill>
                  <a:srgbClr val="3C3C3C"/>
                </a:solidFill>
                <a:latin typeface="Trebuchet MS"/>
                <a:cs typeface="Trebuchet MS"/>
              </a:rPr>
              <a:t>c</a:t>
            </a:r>
            <a:r>
              <a:rPr sz="2400" spc="-7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400" spc="-95" dirty="0">
                <a:solidFill>
                  <a:srgbClr val="3C3C3C"/>
                </a:solidFill>
                <a:latin typeface="Trebuchet MS"/>
                <a:cs typeface="Trebuchet MS"/>
              </a:rPr>
              <a:t>g</a:t>
            </a:r>
            <a:r>
              <a:rPr sz="2400" spc="-85" dirty="0">
                <a:solidFill>
                  <a:srgbClr val="3C3C3C"/>
                </a:solidFill>
                <a:latin typeface="Trebuchet MS"/>
                <a:cs typeface="Trebuchet MS"/>
              </a:rPr>
              <a:t>r</a:t>
            </a:r>
            <a:r>
              <a:rPr sz="2400" spc="-330" dirty="0">
                <a:solidFill>
                  <a:srgbClr val="3C3C3C"/>
                </a:solidFill>
                <a:latin typeface="Trebuchet MS"/>
                <a:cs typeface="Trebuchet MS"/>
              </a:rPr>
              <a:t>a</a:t>
            </a:r>
            <a:r>
              <a:rPr sz="2400" spc="-145" dirty="0">
                <a:solidFill>
                  <a:srgbClr val="3C3C3C"/>
                </a:solidFill>
                <a:latin typeface="Trebuchet MS"/>
                <a:cs typeface="Trebuchet MS"/>
              </a:rPr>
              <a:t>vit</a:t>
            </a:r>
            <a:r>
              <a:rPr sz="2400" spc="-135" dirty="0">
                <a:solidFill>
                  <a:srgbClr val="3C3C3C"/>
                </a:solidFill>
                <a:latin typeface="Trebuchet MS"/>
                <a:cs typeface="Trebuchet MS"/>
              </a:rPr>
              <a:t>y</a:t>
            </a:r>
            <a:r>
              <a:rPr lang="en-US" sz="2400" spc="-135" dirty="0">
                <a:solidFill>
                  <a:srgbClr val="3C3C3C"/>
                </a:solidFill>
                <a:latin typeface="Trebuchet MS"/>
                <a:cs typeface="Trebuchet MS"/>
              </a:rPr>
              <a:t>  </a:t>
            </a:r>
            <a:r>
              <a:rPr lang="en-US" sz="2400" spc="-135" dirty="0">
                <a:solidFill>
                  <a:srgbClr val="00B050"/>
                </a:solidFill>
                <a:latin typeface="Trebuchet MS"/>
                <a:cs typeface="Trebuchet MS"/>
              </a:rPr>
              <a:t>normally 1,010 – 1,025  </a:t>
            </a:r>
          </a:p>
          <a:p>
            <a:pPr marL="279400" lvl="1" indent="-183515">
              <a:lnSpc>
                <a:spcPct val="100000"/>
              </a:lnSpc>
              <a:spcBef>
                <a:spcPts val="1175"/>
              </a:spcBef>
              <a:buChar char="-"/>
              <a:tabLst>
                <a:tab pos="279400" algn="l"/>
              </a:tabLst>
            </a:pPr>
            <a:r>
              <a:rPr lang="en-US" sz="2400" spc="-135" dirty="0">
                <a:solidFill>
                  <a:srgbClr val="00B050"/>
                </a:solidFill>
                <a:latin typeface="Trebuchet MS"/>
                <a:cs typeface="Trebuchet MS"/>
              </a:rPr>
              <a:t>&lt;1,010 : diluted urine </a:t>
            </a:r>
          </a:p>
          <a:p>
            <a:pPr marL="279400" lvl="1" indent="-183515">
              <a:lnSpc>
                <a:spcPct val="100000"/>
              </a:lnSpc>
              <a:spcBef>
                <a:spcPts val="1175"/>
              </a:spcBef>
              <a:buChar char="-"/>
              <a:tabLst>
                <a:tab pos="279400" algn="l"/>
              </a:tabLst>
            </a:pPr>
            <a:r>
              <a:rPr lang="en-US" sz="2400" spc="-135" dirty="0">
                <a:solidFill>
                  <a:srgbClr val="00B050"/>
                </a:solidFill>
                <a:latin typeface="Trebuchet MS"/>
                <a:cs typeface="Trebuchet MS"/>
              </a:rPr>
              <a:t>&gt; 1,025 : concentrated urine</a:t>
            </a:r>
            <a:endParaRPr sz="2400" dirty="0">
              <a:latin typeface="Trebuchet MS"/>
              <a:cs typeface="Trebuchet MS"/>
            </a:endParaRPr>
          </a:p>
          <a:p>
            <a:pPr lvl="1">
              <a:lnSpc>
                <a:spcPct val="100000"/>
              </a:lnSpc>
              <a:buClr>
                <a:srgbClr val="3C3C3C"/>
              </a:buClr>
              <a:buFont typeface="Trebuchet MS"/>
              <a:buChar char="-"/>
            </a:pPr>
            <a:endParaRPr sz="2800" dirty="0">
              <a:latin typeface="Trebuchet MS"/>
              <a:cs typeface="Trebuchet MS"/>
            </a:endParaRPr>
          </a:p>
          <a:p>
            <a:pPr marL="279400" lvl="1" indent="-183515">
              <a:lnSpc>
                <a:spcPct val="100000"/>
              </a:lnSpc>
              <a:spcBef>
                <a:spcPts val="1980"/>
              </a:spcBef>
              <a:buChar char="-"/>
              <a:tabLst>
                <a:tab pos="279400" algn="l"/>
              </a:tabLst>
            </a:pPr>
            <a:r>
              <a:rPr sz="2400" spc="-60" dirty="0">
                <a:solidFill>
                  <a:schemeClr val="tx1">
                    <a:lumMod val="95000"/>
                    <a:lumOff val="5000"/>
                  </a:schemeClr>
                </a:solidFill>
                <a:latin typeface="Trebuchet MS"/>
                <a:cs typeface="Trebuchet MS"/>
              </a:rPr>
              <a:t>Nitrite</a:t>
            </a:r>
            <a:r>
              <a:rPr lang="en-US" sz="2400" spc="-60" dirty="0">
                <a:solidFill>
                  <a:srgbClr val="00B050"/>
                </a:solidFill>
                <a:latin typeface="Trebuchet MS"/>
                <a:cs typeface="Trebuchet MS"/>
              </a:rPr>
              <a:t> if its positive means gram negative bac which reduces nitrate</a:t>
            </a:r>
            <a:endParaRPr sz="2400" dirty="0">
              <a:solidFill>
                <a:srgbClr val="00B050"/>
              </a:solidFill>
              <a:latin typeface="Trebuchet MS"/>
              <a:cs typeface="Trebuchet MS"/>
            </a:endParaRPr>
          </a:p>
          <a:p>
            <a:pPr marL="279400" lvl="1" indent="-183515">
              <a:lnSpc>
                <a:spcPct val="100000"/>
              </a:lnSpc>
              <a:spcBef>
                <a:spcPts val="1180"/>
              </a:spcBef>
              <a:buChar char="-"/>
              <a:tabLst>
                <a:tab pos="279400" algn="l"/>
              </a:tabLst>
            </a:pPr>
            <a:r>
              <a:rPr sz="2400" spc="-100" dirty="0">
                <a:solidFill>
                  <a:srgbClr val="3C3C3C"/>
                </a:solidFill>
                <a:latin typeface="Trebuchet MS"/>
                <a:cs typeface="Trebuchet MS"/>
              </a:rPr>
              <a:t>Leu</a:t>
            </a:r>
            <a:r>
              <a:rPr sz="2400" spc="-165" dirty="0">
                <a:solidFill>
                  <a:srgbClr val="3C3C3C"/>
                </a:solidFill>
                <a:latin typeface="Trebuchet MS"/>
                <a:cs typeface="Trebuchet MS"/>
              </a:rPr>
              <a:t>k</a:t>
            </a:r>
            <a:r>
              <a:rPr sz="2400" spc="-110" dirty="0">
                <a:solidFill>
                  <a:srgbClr val="3C3C3C"/>
                </a:solidFill>
                <a:latin typeface="Trebuchet MS"/>
                <a:cs typeface="Trebuchet MS"/>
              </a:rPr>
              <a:t>ocyte</a:t>
            </a:r>
            <a:r>
              <a:rPr sz="2400" spc="-7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400" spc="-120" dirty="0">
                <a:solidFill>
                  <a:srgbClr val="3C3C3C"/>
                </a:solidFill>
                <a:latin typeface="Trebuchet MS"/>
                <a:cs typeface="Trebuchet MS"/>
              </a:rPr>
              <a:t>esterase</a:t>
            </a:r>
            <a:r>
              <a:rPr lang="en-US" sz="2400" spc="-12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lang="en-US" sz="2400" spc="-120" dirty="0">
                <a:solidFill>
                  <a:srgbClr val="00B050"/>
                </a:solidFill>
                <a:latin typeface="Trebuchet MS"/>
                <a:cs typeface="Trebuchet MS"/>
              </a:rPr>
              <a:t>if its positive </a:t>
            </a:r>
            <a:r>
              <a:rPr lang="en-US" sz="2400" spc="-120" dirty="0" err="1">
                <a:solidFill>
                  <a:srgbClr val="00B050"/>
                </a:solidFill>
                <a:latin typeface="Trebuchet MS"/>
                <a:cs typeface="Trebuchet MS"/>
              </a:rPr>
              <a:t>indicste</a:t>
            </a:r>
            <a:r>
              <a:rPr lang="en-US" sz="2400" spc="-120" dirty="0">
                <a:solidFill>
                  <a:srgbClr val="00B050"/>
                </a:solidFill>
                <a:latin typeface="Trebuchet MS"/>
                <a:cs typeface="Trebuchet MS"/>
              </a:rPr>
              <a:t> </a:t>
            </a:r>
            <a:r>
              <a:rPr lang="en-US" sz="2400" spc="-120" dirty="0" err="1">
                <a:solidFill>
                  <a:srgbClr val="00B050"/>
                </a:solidFill>
                <a:latin typeface="Trebuchet MS"/>
                <a:cs typeface="Trebuchet MS"/>
              </a:rPr>
              <a:t>wbcs</a:t>
            </a:r>
            <a:r>
              <a:rPr lang="en-US" sz="2400" spc="-120" dirty="0">
                <a:solidFill>
                  <a:srgbClr val="00B050"/>
                </a:solidFill>
                <a:latin typeface="Trebuchet MS"/>
                <a:cs typeface="Trebuchet MS"/>
              </a:rPr>
              <a:t> present</a:t>
            </a:r>
            <a:endParaRPr sz="2400" dirty="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448055" y="600455"/>
            <a:ext cx="8239125" cy="1259205"/>
          </a:xfrm>
          <a:custGeom>
            <a:avLst/>
            <a:gdLst/>
            <a:ahLst/>
            <a:cxnLst/>
            <a:rect l="l" t="t" r="r" b="b"/>
            <a:pathLst>
              <a:path w="8239125" h="1259205">
                <a:moveTo>
                  <a:pt x="8238744" y="0"/>
                </a:moveTo>
                <a:lnTo>
                  <a:pt x="0" y="0"/>
                </a:lnTo>
                <a:lnTo>
                  <a:pt x="0" y="1258824"/>
                </a:lnTo>
                <a:lnTo>
                  <a:pt x="8238744" y="1258824"/>
                </a:lnTo>
                <a:lnTo>
                  <a:pt x="8238744" y="0"/>
                </a:lnTo>
                <a:close/>
              </a:path>
            </a:pathLst>
          </a:custGeom>
          <a:solidFill>
            <a:srgbClr val="4D133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672693" y="1271778"/>
            <a:ext cx="3704590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95"/>
              </a:spcBef>
              <a:tabLst>
                <a:tab pos="2976880" algn="l"/>
              </a:tabLst>
            </a:pPr>
            <a:r>
              <a:rPr spc="85" dirty="0"/>
              <a:t>URINE</a:t>
            </a:r>
            <a:r>
              <a:rPr spc="-335" dirty="0"/>
              <a:t> </a:t>
            </a:r>
            <a:r>
              <a:rPr spc="275" dirty="0"/>
              <a:t>AN</a:t>
            </a:r>
            <a:r>
              <a:rPr spc="254" dirty="0"/>
              <a:t>A</a:t>
            </a:r>
            <a:r>
              <a:rPr spc="-365" dirty="0"/>
              <a:t>L</a:t>
            </a:r>
            <a:r>
              <a:rPr spc="30" dirty="0"/>
              <a:t>Y</a:t>
            </a:r>
            <a:r>
              <a:rPr spc="-75" dirty="0"/>
              <a:t>SIS</a:t>
            </a:r>
            <a:r>
              <a:rPr dirty="0"/>
              <a:t>	</a:t>
            </a:r>
            <a:r>
              <a:rPr spc="60" dirty="0"/>
              <a:t>R</a:t>
            </a:r>
            <a:r>
              <a:rPr spc="-20" dirty="0"/>
              <a:t>&amp;M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380491" y="2733611"/>
            <a:ext cx="2063750" cy="904240"/>
          </a:xfrm>
          <a:prstGeom prst="rect">
            <a:avLst/>
          </a:prstGeom>
        </p:spPr>
        <p:txBody>
          <a:bodyPr vert="horz" wrap="square" lIns="0" tIns="8636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80"/>
              </a:spcBef>
            </a:pPr>
            <a:r>
              <a:rPr sz="2400" b="1" spc="-95" dirty="0">
                <a:solidFill>
                  <a:srgbClr val="3C3C3C"/>
                </a:solidFill>
                <a:latin typeface="Trebuchet MS"/>
                <a:cs typeface="Trebuchet MS"/>
              </a:rPr>
              <a:t>2</a:t>
            </a:r>
            <a:r>
              <a:rPr sz="2400" b="1" spc="-85" dirty="0">
                <a:solidFill>
                  <a:srgbClr val="3C3C3C"/>
                </a:solidFill>
                <a:latin typeface="Trebuchet MS"/>
                <a:cs typeface="Trebuchet MS"/>
              </a:rPr>
              <a:t>-</a:t>
            </a:r>
            <a:r>
              <a:rPr sz="2400" b="1" spc="-6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400" b="1" spc="75" dirty="0">
                <a:solidFill>
                  <a:srgbClr val="3C3C3C"/>
                </a:solidFill>
                <a:latin typeface="Trebuchet MS"/>
                <a:cs typeface="Trebuchet MS"/>
              </a:rPr>
              <a:t>Mic</a:t>
            </a:r>
            <a:r>
              <a:rPr sz="2400" b="1" spc="-5" dirty="0">
                <a:solidFill>
                  <a:srgbClr val="3C3C3C"/>
                </a:solidFill>
                <a:latin typeface="Trebuchet MS"/>
                <a:cs typeface="Trebuchet MS"/>
              </a:rPr>
              <a:t>r</a:t>
            </a:r>
            <a:r>
              <a:rPr sz="2400" b="1" spc="15" dirty="0">
                <a:solidFill>
                  <a:srgbClr val="3C3C3C"/>
                </a:solidFill>
                <a:latin typeface="Trebuchet MS"/>
                <a:cs typeface="Trebuchet MS"/>
              </a:rPr>
              <a:t>osco</a:t>
            </a:r>
            <a:r>
              <a:rPr sz="2400" b="1" spc="-70" dirty="0">
                <a:solidFill>
                  <a:srgbClr val="3C3C3C"/>
                </a:solidFill>
                <a:latin typeface="Trebuchet MS"/>
                <a:cs typeface="Trebuchet MS"/>
              </a:rPr>
              <a:t>p</a:t>
            </a:r>
            <a:r>
              <a:rPr sz="2400" b="1" spc="-145" dirty="0">
                <a:solidFill>
                  <a:srgbClr val="3C3C3C"/>
                </a:solidFill>
                <a:latin typeface="Trebuchet MS"/>
                <a:cs typeface="Trebuchet MS"/>
              </a:rPr>
              <a:t>y:</a:t>
            </a:r>
            <a:endParaRPr sz="24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  <a:spcBef>
                <a:spcPts val="575"/>
              </a:spcBef>
            </a:pPr>
            <a:r>
              <a:rPr sz="2400" u="heavy" spc="-55" dirty="0">
                <a:solidFill>
                  <a:srgbClr val="3C3C3C"/>
                </a:solidFill>
                <a:uFill>
                  <a:solidFill>
                    <a:srgbClr val="3C3C3C"/>
                  </a:solidFill>
                </a:uFill>
                <a:latin typeface="Trebuchet MS"/>
                <a:cs typeface="Trebuchet MS"/>
              </a:rPr>
              <a:t>-For</a:t>
            </a:r>
            <a:r>
              <a:rPr sz="2400" u="heavy" spc="-110" dirty="0">
                <a:solidFill>
                  <a:srgbClr val="3C3C3C"/>
                </a:solidFill>
                <a:uFill>
                  <a:solidFill>
                    <a:srgbClr val="3C3C3C"/>
                  </a:solidFill>
                </a:uFill>
                <a:latin typeface="Trebuchet MS"/>
                <a:cs typeface="Trebuchet MS"/>
              </a:rPr>
              <a:t> </a:t>
            </a:r>
            <a:r>
              <a:rPr sz="2400" u="heavy" spc="-145" dirty="0">
                <a:solidFill>
                  <a:srgbClr val="3C3C3C"/>
                </a:solidFill>
                <a:uFill>
                  <a:solidFill>
                    <a:srgbClr val="3C3C3C"/>
                  </a:solidFill>
                </a:uFill>
                <a:latin typeface="Trebuchet MS"/>
                <a:cs typeface="Trebuchet MS"/>
              </a:rPr>
              <a:t>cells</a:t>
            </a:r>
            <a:endParaRPr sz="2400">
              <a:latin typeface="Trebuchet MS"/>
              <a:cs typeface="Trebuchet MS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624678" y="3612638"/>
            <a:ext cx="2004695" cy="902969"/>
          </a:xfrm>
          <a:prstGeom prst="rect">
            <a:avLst/>
          </a:prstGeom>
        </p:spPr>
        <p:txBody>
          <a:bodyPr vert="horz" wrap="square" lIns="0" tIns="8509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70"/>
              </a:spcBef>
              <a:tabLst>
                <a:tab pos="669290" algn="l"/>
              </a:tabLst>
            </a:pPr>
            <a:r>
              <a:rPr sz="2400" spc="-75" dirty="0">
                <a:solidFill>
                  <a:srgbClr val="3C3C3C"/>
                </a:solidFill>
                <a:latin typeface="Trebuchet MS"/>
                <a:cs typeface="Trebuchet MS"/>
              </a:rPr>
              <a:t>0-3	</a:t>
            </a:r>
            <a:r>
              <a:rPr sz="2400" spc="-50" dirty="0">
                <a:solidFill>
                  <a:srgbClr val="3C3C3C"/>
                </a:solidFill>
                <a:latin typeface="Trebuchet MS"/>
                <a:cs typeface="Trebuchet MS"/>
              </a:rPr>
              <a:t>RBC/HPF</a:t>
            </a:r>
            <a:endParaRPr sz="2400">
              <a:latin typeface="Trebuchet MS"/>
              <a:cs typeface="Trebuchet MS"/>
            </a:endParaRPr>
          </a:p>
          <a:p>
            <a:pPr marL="62230">
              <a:lnSpc>
                <a:spcPct val="100000"/>
              </a:lnSpc>
              <a:spcBef>
                <a:spcPts val="580"/>
              </a:spcBef>
              <a:tabLst>
                <a:tab pos="679450" algn="l"/>
              </a:tabLst>
            </a:pPr>
            <a:r>
              <a:rPr sz="2400" spc="-60" dirty="0">
                <a:solidFill>
                  <a:srgbClr val="3C3C3C"/>
                </a:solidFill>
                <a:latin typeface="Trebuchet MS"/>
                <a:cs typeface="Trebuchet MS"/>
              </a:rPr>
              <a:t>0</a:t>
            </a:r>
            <a:r>
              <a:rPr sz="2400" spc="-105" dirty="0">
                <a:solidFill>
                  <a:srgbClr val="3C3C3C"/>
                </a:solidFill>
                <a:latin typeface="Trebuchet MS"/>
                <a:cs typeface="Trebuchet MS"/>
              </a:rPr>
              <a:t>-</a:t>
            </a:r>
            <a:r>
              <a:rPr sz="2400" spc="-60" dirty="0">
                <a:solidFill>
                  <a:srgbClr val="3C3C3C"/>
                </a:solidFill>
                <a:latin typeface="Trebuchet MS"/>
                <a:cs typeface="Trebuchet MS"/>
              </a:rPr>
              <a:t>5	</a:t>
            </a:r>
            <a:r>
              <a:rPr sz="2400" spc="445" dirty="0">
                <a:solidFill>
                  <a:srgbClr val="3C3C3C"/>
                </a:solidFill>
                <a:latin typeface="Trebuchet MS"/>
                <a:cs typeface="Trebuchet MS"/>
              </a:rPr>
              <a:t>W</a:t>
            </a:r>
            <a:r>
              <a:rPr sz="2400" spc="-65" dirty="0">
                <a:solidFill>
                  <a:srgbClr val="3C3C3C"/>
                </a:solidFill>
                <a:latin typeface="Trebuchet MS"/>
                <a:cs typeface="Trebuchet MS"/>
              </a:rPr>
              <a:t>BC/HPF</a:t>
            </a:r>
            <a:endParaRPr sz="2400">
              <a:latin typeface="Trebuchet MS"/>
              <a:cs typeface="Trebuchet MS"/>
            </a:endParaRPr>
          </a:p>
        </p:txBody>
      </p:sp>
      <p:pic>
        <p:nvPicPr>
          <p:cNvPr id="6" name="object 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01752" y="4488179"/>
            <a:ext cx="1486661" cy="677418"/>
          </a:xfrm>
          <a:prstGeom prst="rect">
            <a:avLst/>
          </a:prstGeom>
        </p:spPr>
      </p:pic>
      <p:sp>
        <p:nvSpPr>
          <p:cNvPr id="7" name="object 7"/>
          <p:cNvSpPr txBox="1"/>
          <p:nvPr/>
        </p:nvSpPr>
        <p:spPr>
          <a:xfrm>
            <a:off x="380491" y="3612638"/>
            <a:ext cx="1125855" cy="134239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400050">
              <a:lnSpc>
                <a:spcPct val="120000"/>
              </a:lnSpc>
              <a:spcBef>
                <a:spcPts val="95"/>
              </a:spcBef>
            </a:pPr>
            <a:r>
              <a:rPr sz="2400" spc="100" dirty="0">
                <a:solidFill>
                  <a:srgbClr val="3C3C3C"/>
                </a:solidFill>
                <a:latin typeface="Trebuchet MS"/>
                <a:cs typeface="Trebuchet MS"/>
              </a:rPr>
              <a:t>RBC </a:t>
            </a:r>
            <a:r>
              <a:rPr sz="2400" spc="10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400" spc="445" dirty="0">
                <a:solidFill>
                  <a:srgbClr val="3C3C3C"/>
                </a:solidFill>
                <a:latin typeface="Trebuchet MS"/>
                <a:cs typeface="Trebuchet MS"/>
              </a:rPr>
              <a:t>W</a:t>
            </a:r>
            <a:r>
              <a:rPr sz="2400" spc="125" dirty="0">
                <a:solidFill>
                  <a:srgbClr val="3C3C3C"/>
                </a:solidFill>
                <a:latin typeface="Trebuchet MS"/>
                <a:cs typeface="Trebuchet MS"/>
              </a:rPr>
              <a:t>BC</a:t>
            </a:r>
            <a:endParaRPr sz="24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  <a:spcBef>
                <a:spcPts val="580"/>
              </a:spcBef>
            </a:pPr>
            <a:r>
              <a:rPr sz="2400" u="heavy" spc="-110" dirty="0">
                <a:solidFill>
                  <a:srgbClr val="3C3C3C"/>
                </a:solidFill>
                <a:uFill>
                  <a:solidFill>
                    <a:srgbClr val="3C3C3C"/>
                  </a:solidFill>
                </a:uFill>
                <a:latin typeface="Trebuchet MS"/>
                <a:cs typeface="Trebuchet MS"/>
              </a:rPr>
              <a:t>-</a:t>
            </a:r>
            <a:r>
              <a:rPr sz="2400" u="heavy" spc="-145" dirty="0">
                <a:solidFill>
                  <a:srgbClr val="3C3C3C"/>
                </a:solidFill>
                <a:uFill>
                  <a:solidFill>
                    <a:srgbClr val="3C3C3C"/>
                  </a:solidFill>
                </a:uFill>
                <a:latin typeface="Trebuchet MS"/>
                <a:cs typeface="Trebuchet MS"/>
              </a:rPr>
              <a:t>Bac</a:t>
            </a:r>
            <a:r>
              <a:rPr sz="2400" u="heavy" spc="-105" dirty="0">
                <a:solidFill>
                  <a:srgbClr val="3C3C3C"/>
                </a:solidFill>
                <a:uFill>
                  <a:solidFill>
                    <a:srgbClr val="3C3C3C"/>
                  </a:solidFill>
                </a:uFill>
                <a:latin typeface="Trebuchet MS"/>
                <a:cs typeface="Trebuchet MS"/>
              </a:rPr>
              <a:t>t</a:t>
            </a:r>
            <a:r>
              <a:rPr sz="2400" u="heavy" spc="-135" dirty="0">
                <a:solidFill>
                  <a:srgbClr val="3C3C3C"/>
                </a:solidFill>
                <a:uFill>
                  <a:solidFill>
                    <a:srgbClr val="3C3C3C"/>
                  </a:solidFill>
                </a:uFill>
                <a:latin typeface="Trebuchet MS"/>
                <a:cs typeface="Trebuchet MS"/>
              </a:rPr>
              <a:t>eria</a:t>
            </a:r>
            <a:endParaRPr sz="2400">
              <a:latin typeface="Trebuchet MS"/>
              <a:cs typeface="Trebuchet MS"/>
            </a:endParaRPr>
          </a:p>
        </p:txBody>
      </p:sp>
      <p:grpSp>
        <p:nvGrpSpPr>
          <p:cNvPr id="8" name="object 8"/>
          <p:cNvGrpSpPr/>
          <p:nvPr/>
        </p:nvGrpSpPr>
        <p:grpSpPr>
          <a:xfrm>
            <a:off x="202692" y="4895088"/>
            <a:ext cx="5492115" cy="1148715"/>
            <a:chOff x="202692" y="4895088"/>
            <a:chExt cx="5492115" cy="1148715"/>
          </a:xfrm>
        </p:grpSpPr>
        <p:pic>
          <p:nvPicPr>
            <p:cNvPr id="9" name="object 9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84632" y="4895088"/>
              <a:ext cx="1038606" cy="52577"/>
            </a:xfrm>
            <a:prstGeom prst="rect">
              <a:avLst/>
            </a:prstGeom>
          </p:spPr>
        </p:pic>
        <p:pic>
          <p:nvPicPr>
            <p:cNvPr id="10" name="object 10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740408" y="4927092"/>
              <a:ext cx="3954018" cy="677418"/>
            </a:xfrm>
            <a:prstGeom prst="rect">
              <a:avLst/>
            </a:prstGeom>
          </p:spPr>
        </p:pic>
        <p:pic>
          <p:nvPicPr>
            <p:cNvPr id="11" name="object 11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202692" y="5366004"/>
              <a:ext cx="5199126" cy="677418"/>
            </a:xfrm>
            <a:prstGeom prst="rect">
              <a:avLst/>
            </a:prstGeom>
          </p:spPr>
        </p:pic>
      </p:grpSp>
      <p:sp>
        <p:nvSpPr>
          <p:cNvPr id="12" name="object 12"/>
          <p:cNvSpPr txBox="1"/>
          <p:nvPr/>
        </p:nvSpPr>
        <p:spPr>
          <a:xfrm>
            <a:off x="380491" y="4929806"/>
            <a:ext cx="5113655" cy="902969"/>
          </a:xfrm>
          <a:prstGeom prst="rect">
            <a:avLst/>
          </a:prstGeom>
        </p:spPr>
        <p:txBody>
          <a:bodyPr vert="horz" wrap="square" lIns="0" tIns="8509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70"/>
              </a:spcBef>
              <a:tabLst>
                <a:tab pos="1382395" algn="l"/>
                <a:tab pos="1550035" algn="l"/>
                <a:tab pos="3202305" algn="l"/>
              </a:tabLst>
            </a:pPr>
            <a:r>
              <a:rPr sz="2400" u="heavy" spc="-170" dirty="0">
                <a:solidFill>
                  <a:srgbClr val="3C3C3C"/>
                </a:solidFill>
                <a:uFill>
                  <a:solidFill>
                    <a:srgbClr val="3C3C3C"/>
                  </a:solidFill>
                </a:uFill>
                <a:latin typeface="Trebuchet MS"/>
                <a:cs typeface="Trebuchet MS"/>
              </a:rPr>
              <a:t>F</a:t>
            </a:r>
            <a:r>
              <a:rPr sz="2400" u="heavy" spc="35" dirty="0">
                <a:solidFill>
                  <a:srgbClr val="3C3C3C"/>
                </a:solidFill>
                <a:uFill>
                  <a:solidFill>
                    <a:srgbClr val="3C3C3C"/>
                  </a:solidFill>
                </a:uFill>
                <a:latin typeface="Trebuchet MS"/>
                <a:cs typeface="Trebuchet MS"/>
              </a:rPr>
              <a:t>o</a:t>
            </a:r>
            <a:r>
              <a:rPr sz="2400" u="heavy" spc="15" dirty="0">
                <a:solidFill>
                  <a:srgbClr val="3C3C3C"/>
                </a:solidFill>
                <a:uFill>
                  <a:solidFill>
                    <a:srgbClr val="3C3C3C"/>
                  </a:solidFill>
                </a:uFill>
                <a:latin typeface="Trebuchet MS"/>
                <a:cs typeface="Trebuchet MS"/>
              </a:rPr>
              <a:t>r</a:t>
            </a:r>
            <a:r>
              <a:rPr sz="2400" u="heavy" spc="-70" dirty="0">
                <a:solidFill>
                  <a:srgbClr val="3C3C3C"/>
                </a:solidFill>
                <a:uFill>
                  <a:solidFill>
                    <a:srgbClr val="3C3C3C"/>
                  </a:solidFill>
                </a:uFill>
                <a:latin typeface="Trebuchet MS"/>
                <a:cs typeface="Trebuchet MS"/>
              </a:rPr>
              <a:t> </a:t>
            </a:r>
            <a:r>
              <a:rPr sz="2400" u="heavy" spc="-10" dirty="0">
                <a:solidFill>
                  <a:srgbClr val="3C3C3C"/>
                </a:solidFill>
                <a:uFill>
                  <a:solidFill>
                    <a:srgbClr val="3C3C3C"/>
                  </a:solidFill>
                </a:uFill>
                <a:latin typeface="Trebuchet MS"/>
                <a:cs typeface="Trebuchet MS"/>
              </a:rPr>
              <a:t>Cas</a:t>
            </a:r>
            <a:r>
              <a:rPr sz="2400" u="heavy" spc="-155" dirty="0">
                <a:solidFill>
                  <a:srgbClr val="3C3C3C"/>
                </a:solidFill>
                <a:uFill>
                  <a:solidFill>
                    <a:srgbClr val="3C3C3C"/>
                  </a:solidFill>
                </a:uFill>
                <a:latin typeface="Trebuchet MS"/>
                <a:cs typeface="Trebuchet MS"/>
              </a:rPr>
              <a:t>t</a:t>
            </a:r>
            <a:r>
              <a:rPr sz="2400" u="heavy" spc="-50" dirty="0">
                <a:solidFill>
                  <a:srgbClr val="3C3C3C"/>
                </a:solidFill>
                <a:uFill>
                  <a:solidFill>
                    <a:srgbClr val="3C3C3C"/>
                  </a:solidFill>
                </a:uFill>
                <a:latin typeface="Trebuchet MS"/>
                <a:cs typeface="Trebuchet MS"/>
              </a:rPr>
              <a:t> </a:t>
            </a:r>
            <a:r>
              <a:rPr sz="2400" u="heavy" spc="-335" dirty="0">
                <a:solidFill>
                  <a:srgbClr val="3C3C3C"/>
                </a:solidFill>
                <a:uFill>
                  <a:solidFill>
                    <a:srgbClr val="3C3C3C"/>
                  </a:solidFill>
                </a:uFill>
                <a:latin typeface="Trebuchet MS"/>
                <a:cs typeface="Trebuchet MS"/>
              </a:rPr>
              <a:t>;</a:t>
            </a:r>
            <a:r>
              <a:rPr sz="2400" u="heavy" dirty="0">
                <a:solidFill>
                  <a:srgbClr val="3C3C3C"/>
                </a:solidFill>
                <a:uFill>
                  <a:solidFill>
                    <a:srgbClr val="3C3C3C"/>
                  </a:solidFill>
                </a:uFill>
                <a:latin typeface="Trebuchet MS"/>
                <a:cs typeface="Trebuchet MS"/>
              </a:rPr>
              <a:t>	</a:t>
            </a:r>
            <a:r>
              <a:rPr sz="2400" dirty="0">
                <a:solidFill>
                  <a:srgbClr val="3C3C3C"/>
                </a:solidFill>
                <a:latin typeface="Trebuchet MS"/>
                <a:cs typeface="Trebuchet MS"/>
              </a:rPr>
              <a:t>	</a:t>
            </a:r>
            <a:r>
              <a:rPr sz="2400" spc="20" dirty="0">
                <a:solidFill>
                  <a:srgbClr val="3C3C3C"/>
                </a:solidFill>
                <a:latin typeface="Trebuchet MS"/>
                <a:cs typeface="Trebuchet MS"/>
              </a:rPr>
              <a:t>Hy</a:t>
            </a:r>
            <a:r>
              <a:rPr sz="2400" spc="-170" dirty="0">
                <a:solidFill>
                  <a:srgbClr val="3C3C3C"/>
                </a:solidFill>
                <a:latin typeface="Trebuchet MS"/>
                <a:cs typeface="Trebuchet MS"/>
              </a:rPr>
              <a:t>aline</a:t>
            </a:r>
            <a:r>
              <a:rPr sz="2400" spc="-7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400" spc="-145" dirty="0">
                <a:solidFill>
                  <a:srgbClr val="3C3C3C"/>
                </a:solidFill>
                <a:latin typeface="Trebuchet MS"/>
                <a:cs typeface="Trebuchet MS"/>
              </a:rPr>
              <a:t>cast</a:t>
            </a:r>
            <a:r>
              <a:rPr sz="2400" dirty="0">
                <a:solidFill>
                  <a:srgbClr val="3C3C3C"/>
                </a:solidFill>
                <a:latin typeface="Trebuchet MS"/>
                <a:cs typeface="Trebuchet MS"/>
              </a:rPr>
              <a:t>	</a:t>
            </a:r>
            <a:r>
              <a:rPr sz="2400" spc="-585" dirty="0">
                <a:solidFill>
                  <a:srgbClr val="3C3C3C"/>
                </a:solidFill>
                <a:latin typeface="Trebuchet MS"/>
                <a:cs typeface="Trebuchet MS"/>
              </a:rPr>
              <a:t>/</a:t>
            </a:r>
            <a:r>
              <a:rPr sz="2400" spc="-5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400" spc="-150" dirty="0">
                <a:solidFill>
                  <a:srgbClr val="3C3C3C"/>
                </a:solidFill>
                <a:latin typeface="Trebuchet MS"/>
                <a:cs typeface="Trebuchet MS"/>
              </a:rPr>
              <a:t>epithe</a:t>
            </a:r>
            <a:r>
              <a:rPr sz="2400" spc="-204" dirty="0">
                <a:solidFill>
                  <a:srgbClr val="3C3C3C"/>
                </a:solidFill>
                <a:latin typeface="Trebuchet MS"/>
                <a:cs typeface="Trebuchet MS"/>
              </a:rPr>
              <a:t>lia</a:t>
            </a:r>
            <a:r>
              <a:rPr sz="2400" spc="-160" dirty="0">
                <a:solidFill>
                  <a:srgbClr val="3C3C3C"/>
                </a:solidFill>
                <a:latin typeface="Trebuchet MS"/>
                <a:cs typeface="Trebuchet MS"/>
              </a:rPr>
              <a:t>l</a:t>
            </a:r>
            <a:r>
              <a:rPr sz="2400" spc="-7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400" spc="-190" dirty="0">
                <a:solidFill>
                  <a:srgbClr val="3C3C3C"/>
                </a:solidFill>
                <a:latin typeface="Trebuchet MS"/>
                <a:cs typeface="Trebuchet MS"/>
              </a:rPr>
              <a:t>cast,</a:t>
            </a:r>
            <a:endParaRPr sz="24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  <a:spcBef>
                <a:spcPts val="575"/>
              </a:spcBef>
              <a:tabLst>
                <a:tab pos="2084705" algn="l"/>
              </a:tabLst>
            </a:pPr>
            <a:r>
              <a:rPr sz="2400" b="1" spc="260" dirty="0">
                <a:solidFill>
                  <a:srgbClr val="3C3C3C"/>
                </a:solidFill>
                <a:latin typeface="Trebuchet MS"/>
                <a:cs typeface="Trebuchet MS"/>
              </a:rPr>
              <a:t>RBC</a:t>
            </a:r>
            <a:r>
              <a:rPr sz="2400" b="1" spc="-6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400" b="1" spc="-55" dirty="0">
                <a:solidFill>
                  <a:srgbClr val="3C3C3C"/>
                </a:solidFill>
                <a:latin typeface="Trebuchet MS"/>
                <a:cs typeface="Trebuchet MS"/>
              </a:rPr>
              <a:t>cast:</a:t>
            </a:r>
            <a:r>
              <a:rPr sz="2400" b="1" spc="-28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400" b="1" spc="-20" dirty="0">
                <a:solidFill>
                  <a:srgbClr val="3C3C3C"/>
                </a:solidFill>
                <a:latin typeface="Trebuchet MS"/>
                <a:cs typeface="Trebuchet MS"/>
              </a:rPr>
              <a:t>are	</a:t>
            </a:r>
            <a:r>
              <a:rPr sz="2400" b="1" spc="-45" dirty="0">
                <a:solidFill>
                  <a:srgbClr val="3C3C3C"/>
                </a:solidFill>
                <a:latin typeface="Trebuchet MS"/>
                <a:cs typeface="Trebuchet MS"/>
              </a:rPr>
              <a:t>always</a:t>
            </a:r>
            <a:r>
              <a:rPr sz="2400" b="1" spc="-8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400" b="1" spc="-5" dirty="0">
                <a:solidFill>
                  <a:srgbClr val="3C3C3C"/>
                </a:solidFill>
                <a:latin typeface="Trebuchet MS"/>
                <a:cs typeface="Trebuchet MS"/>
              </a:rPr>
              <a:t>pathological</a:t>
            </a:r>
            <a:endParaRPr sz="2400">
              <a:latin typeface="Trebuchet MS"/>
              <a:cs typeface="Trebuchet MS"/>
            </a:endParaRPr>
          </a:p>
        </p:txBody>
      </p:sp>
      <p:pic>
        <p:nvPicPr>
          <p:cNvPr id="13" name="object 13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4690712" y="1723898"/>
            <a:ext cx="4114800" cy="2514600"/>
          </a:xfrm>
          <a:prstGeom prst="rect">
            <a:avLst/>
          </a:prstGeom>
        </p:spPr>
      </p:pic>
      <p:sp>
        <p:nvSpPr>
          <p:cNvPr id="17" name="TextBox 16">
            <a:extLst>
              <a:ext uri="{FF2B5EF4-FFF2-40B4-BE49-F238E27FC236}">
                <a16:creationId xmlns:a16="http://schemas.microsoft.com/office/drawing/2014/main" id="{87D2D1D9-9992-DD28-D8BA-8DCA5299BBEA}"/>
              </a:ext>
            </a:extLst>
          </p:cNvPr>
          <p:cNvSpPr txBox="1"/>
          <p:nvPr/>
        </p:nvSpPr>
        <p:spPr>
          <a:xfrm>
            <a:off x="4953000" y="4275670"/>
            <a:ext cx="45720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 err="1">
                <a:solidFill>
                  <a:srgbClr val="00B050"/>
                </a:solidFill>
              </a:rPr>
              <a:t>Rbc</a:t>
            </a:r>
            <a:r>
              <a:rPr lang="en-US" dirty="0">
                <a:solidFill>
                  <a:srgbClr val="00B050"/>
                </a:solidFill>
              </a:rPr>
              <a:t> cast +hematuria  indicates glomerulonephritis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48055" y="600455"/>
            <a:ext cx="8239125" cy="1259205"/>
          </a:xfrm>
          <a:prstGeom prst="rect">
            <a:avLst/>
          </a:prstGeom>
          <a:solidFill>
            <a:srgbClr val="4D1334"/>
          </a:solidFill>
        </p:spPr>
        <p:txBody>
          <a:bodyPr vert="horz" wrap="square" lIns="0" tIns="444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35"/>
              </a:spcBef>
            </a:pPr>
            <a:endParaRPr sz="4650">
              <a:latin typeface="Times New Roman"/>
              <a:cs typeface="Times New Roman"/>
            </a:endParaRPr>
          </a:p>
          <a:p>
            <a:pPr marL="224154">
              <a:lnSpc>
                <a:spcPct val="100000"/>
              </a:lnSpc>
            </a:pPr>
            <a:r>
              <a:rPr spc="85" dirty="0">
                <a:solidFill>
                  <a:srgbClr val="FFFFFF"/>
                </a:solidFill>
              </a:rPr>
              <a:t>URINE</a:t>
            </a:r>
            <a:r>
              <a:rPr spc="-335" dirty="0">
                <a:solidFill>
                  <a:srgbClr val="FFFFFF"/>
                </a:solidFill>
              </a:rPr>
              <a:t> </a:t>
            </a:r>
            <a:r>
              <a:rPr spc="275" dirty="0">
                <a:solidFill>
                  <a:srgbClr val="FFFFFF"/>
                </a:solidFill>
              </a:rPr>
              <a:t>AN</a:t>
            </a:r>
            <a:r>
              <a:rPr spc="254" dirty="0">
                <a:solidFill>
                  <a:srgbClr val="FFFFFF"/>
                </a:solidFill>
              </a:rPr>
              <a:t>A</a:t>
            </a:r>
            <a:r>
              <a:rPr spc="-365" dirty="0">
                <a:solidFill>
                  <a:srgbClr val="FFFFFF"/>
                </a:solidFill>
              </a:rPr>
              <a:t>L</a:t>
            </a:r>
            <a:r>
              <a:rPr spc="30" dirty="0">
                <a:solidFill>
                  <a:srgbClr val="FFFFFF"/>
                </a:solidFill>
              </a:rPr>
              <a:t>Y</a:t>
            </a:r>
            <a:r>
              <a:rPr spc="-75" dirty="0">
                <a:solidFill>
                  <a:srgbClr val="FFFFFF"/>
                </a:solidFill>
              </a:rPr>
              <a:t>SIS</a:t>
            </a:r>
            <a:r>
              <a:rPr spc="-40" dirty="0">
                <a:solidFill>
                  <a:srgbClr val="FFFFFF"/>
                </a:solidFill>
              </a:rPr>
              <a:t> </a:t>
            </a:r>
            <a:r>
              <a:rPr spc="-425" dirty="0">
                <a:solidFill>
                  <a:srgbClr val="FFFFFF"/>
                </a:solidFill>
              </a:rPr>
              <a:t>,,,,,</a:t>
            </a:r>
            <a:r>
              <a:rPr spc="-420" dirty="0">
                <a:solidFill>
                  <a:srgbClr val="FFFFFF"/>
                </a:solidFill>
              </a:rPr>
              <a:t>,</a:t>
            </a:r>
            <a:r>
              <a:rPr spc="-355" dirty="0">
                <a:solidFill>
                  <a:srgbClr val="FFFFFF"/>
                </a:solidFill>
              </a:rPr>
              <a:t> </a:t>
            </a:r>
            <a:r>
              <a:rPr spc="65" dirty="0">
                <a:solidFill>
                  <a:srgbClr val="FFFFFF"/>
                </a:solidFill>
              </a:rPr>
              <a:t>INTE</a:t>
            </a:r>
            <a:r>
              <a:rPr spc="75" dirty="0">
                <a:solidFill>
                  <a:srgbClr val="FFFFFF"/>
                </a:solidFill>
              </a:rPr>
              <a:t>R</a:t>
            </a:r>
            <a:r>
              <a:rPr spc="-65" dirty="0">
                <a:solidFill>
                  <a:srgbClr val="FFFFFF"/>
                </a:solidFill>
              </a:rPr>
              <a:t>PR</a:t>
            </a:r>
            <a:r>
              <a:rPr spc="-55" dirty="0">
                <a:solidFill>
                  <a:srgbClr val="FFFFFF"/>
                </a:solidFill>
              </a:rPr>
              <a:t>E</a:t>
            </a:r>
            <a:r>
              <a:rPr spc="-215" dirty="0">
                <a:solidFill>
                  <a:srgbClr val="FFFFFF"/>
                </a:solidFill>
              </a:rPr>
              <a:t>T</a:t>
            </a:r>
            <a:r>
              <a:rPr spc="-70" dirty="0">
                <a:solidFill>
                  <a:srgbClr val="FFFFFF"/>
                </a:solidFill>
              </a:rPr>
              <a:t>A</a:t>
            </a:r>
            <a:r>
              <a:rPr spc="195" dirty="0">
                <a:solidFill>
                  <a:srgbClr val="FFFFFF"/>
                </a:solidFill>
              </a:rPr>
              <a:t>TION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59993" y="2272665"/>
            <a:ext cx="7583805" cy="4164089"/>
          </a:xfrm>
          <a:prstGeom prst="rect">
            <a:avLst/>
          </a:prstGeom>
        </p:spPr>
        <p:txBody>
          <a:bodyPr vert="horz" wrap="square" lIns="0" tIns="85725" rIns="0" bIns="0" rtlCol="0">
            <a:spAutoFit/>
          </a:bodyPr>
          <a:lstStyle/>
          <a:p>
            <a:pPr marL="286385" marR="5080" indent="-274320">
              <a:lnSpc>
                <a:spcPct val="80000"/>
              </a:lnSpc>
              <a:spcBef>
                <a:spcPts val="675"/>
              </a:spcBef>
              <a:buClr>
                <a:srgbClr val="903062"/>
              </a:buClr>
              <a:buSzPct val="91666"/>
              <a:buFont typeface="Segoe UI Symbol"/>
              <a:buChar char="⚫"/>
              <a:tabLst>
                <a:tab pos="287020" algn="l"/>
              </a:tabLst>
            </a:pPr>
            <a:r>
              <a:rPr sz="2400" spc="185" dirty="0">
                <a:solidFill>
                  <a:srgbClr val="3C3C3C"/>
                </a:solidFill>
                <a:latin typeface="Trebuchet MS"/>
                <a:cs typeface="Trebuchet MS"/>
              </a:rPr>
              <a:t>A</a:t>
            </a:r>
            <a:r>
              <a:rPr sz="2400" spc="-6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400" spc="-140" dirty="0">
                <a:solidFill>
                  <a:srgbClr val="3C3C3C"/>
                </a:solidFill>
                <a:latin typeface="Trebuchet MS"/>
                <a:cs typeface="Trebuchet MS"/>
              </a:rPr>
              <a:t>urina</a:t>
            </a:r>
            <a:r>
              <a:rPr sz="2400" spc="-120" dirty="0">
                <a:solidFill>
                  <a:srgbClr val="3C3C3C"/>
                </a:solidFill>
                <a:latin typeface="Trebuchet MS"/>
                <a:cs typeface="Trebuchet MS"/>
              </a:rPr>
              <a:t>l</a:t>
            </a:r>
            <a:r>
              <a:rPr sz="2400" spc="-114" dirty="0">
                <a:solidFill>
                  <a:srgbClr val="3C3C3C"/>
                </a:solidFill>
                <a:latin typeface="Trebuchet MS"/>
                <a:cs typeface="Trebuchet MS"/>
              </a:rPr>
              <a:t>ysi</a:t>
            </a:r>
            <a:r>
              <a:rPr sz="2400" spc="-50" dirty="0">
                <a:solidFill>
                  <a:srgbClr val="3C3C3C"/>
                </a:solidFill>
                <a:latin typeface="Trebuchet MS"/>
                <a:cs typeface="Trebuchet MS"/>
              </a:rPr>
              <a:t>s</a:t>
            </a:r>
            <a:r>
              <a:rPr sz="2400" spc="-7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400" spc="-90" dirty="0">
                <a:solidFill>
                  <a:srgbClr val="3C3C3C"/>
                </a:solidFill>
                <a:latin typeface="Trebuchet MS"/>
                <a:cs typeface="Trebuchet MS"/>
              </a:rPr>
              <a:t>should</a:t>
            </a:r>
            <a:r>
              <a:rPr sz="2400" spc="-5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400" spc="-150" dirty="0">
                <a:solidFill>
                  <a:srgbClr val="3C3C3C"/>
                </a:solidFill>
                <a:latin typeface="Trebuchet MS"/>
                <a:cs typeface="Trebuchet MS"/>
              </a:rPr>
              <a:t>be</a:t>
            </a:r>
            <a:r>
              <a:rPr sz="2400" spc="-6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400" spc="25" dirty="0">
                <a:solidFill>
                  <a:srgbClr val="3C3C3C"/>
                </a:solidFill>
                <a:latin typeface="Trebuchet MS"/>
                <a:cs typeface="Trebuchet MS"/>
              </a:rPr>
              <a:t>o</a:t>
            </a:r>
            <a:r>
              <a:rPr sz="2400" spc="-155" dirty="0">
                <a:solidFill>
                  <a:srgbClr val="3C3C3C"/>
                </a:solidFill>
                <a:latin typeface="Trebuchet MS"/>
                <a:cs typeface="Trebuchet MS"/>
              </a:rPr>
              <a:t>btained</a:t>
            </a:r>
            <a:r>
              <a:rPr sz="2400" spc="-6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400" spc="-135" dirty="0">
                <a:solidFill>
                  <a:srgbClr val="3C3C3C"/>
                </a:solidFill>
                <a:latin typeface="Trebuchet MS"/>
                <a:cs typeface="Trebuchet MS"/>
              </a:rPr>
              <a:t>f</a:t>
            </a:r>
            <a:r>
              <a:rPr sz="2400" spc="-204" dirty="0">
                <a:solidFill>
                  <a:srgbClr val="3C3C3C"/>
                </a:solidFill>
                <a:latin typeface="Trebuchet MS"/>
                <a:cs typeface="Trebuchet MS"/>
              </a:rPr>
              <a:t>r</a:t>
            </a:r>
            <a:r>
              <a:rPr sz="2400" spc="-55" dirty="0">
                <a:solidFill>
                  <a:srgbClr val="3C3C3C"/>
                </a:solidFill>
                <a:latin typeface="Trebuchet MS"/>
                <a:cs typeface="Trebuchet MS"/>
              </a:rPr>
              <a:t>om</a:t>
            </a:r>
            <a:r>
              <a:rPr sz="2400" spc="-6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400" spc="-150" dirty="0">
                <a:solidFill>
                  <a:srgbClr val="3C3C3C"/>
                </a:solidFill>
                <a:latin typeface="Trebuchet MS"/>
                <a:cs typeface="Trebuchet MS"/>
              </a:rPr>
              <a:t>t</a:t>
            </a:r>
            <a:r>
              <a:rPr sz="2400" spc="-140" dirty="0">
                <a:solidFill>
                  <a:srgbClr val="3C3C3C"/>
                </a:solidFill>
                <a:latin typeface="Trebuchet MS"/>
                <a:cs typeface="Trebuchet MS"/>
              </a:rPr>
              <a:t>he</a:t>
            </a:r>
            <a:r>
              <a:rPr sz="2400" spc="-6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400" spc="-125" dirty="0">
                <a:solidFill>
                  <a:srgbClr val="3C3C3C"/>
                </a:solidFill>
                <a:latin typeface="Trebuchet MS"/>
                <a:cs typeface="Trebuchet MS"/>
              </a:rPr>
              <a:t>s</a:t>
            </a:r>
            <a:r>
              <a:rPr sz="2400" spc="-175" dirty="0">
                <a:solidFill>
                  <a:srgbClr val="3C3C3C"/>
                </a:solidFill>
                <a:latin typeface="Trebuchet MS"/>
                <a:cs typeface="Trebuchet MS"/>
              </a:rPr>
              <a:t>a</a:t>
            </a:r>
            <a:r>
              <a:rPr sz="2400" spc="-155" dirty="0">
                <a:solidFill>
                  <a:srgbClr val="3C3C3C"/>
                </a:solidFill>
                <a:latin typeface="Trebuchet MS"/>
                <a:cs typeface="Trebuchet MS"/>
              </a:rPr>
              <a:t>me</a:t>
            </a:r>
            <a:r>
              <a:rPr sz="2400" spc="-6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400" spc="-125" dirty="0">
                <a:solidFill>
                  <a:srgbClr val="3C3C3C"/>
                </a:solidFill>
                <a:latin typeface="Trebuchet MS"/>
                <a:cs typeface="Trebuchet MS"/>
              </a:rPr>
              <a:t>spe</a:t>
            </a:r>
            <a:r>
              <a:rPr sz="2400" spc="-110" dirty="0">
                <a:solidFill>
                  <a:srgbClr val="3C3C3C"/>
                </a:solidFill>
                <a:latin typeface="Trebuchet MS"/>
                <a:cs typeface="Trebuchet MS"/>
              </a:rPr>
              <a:t>c</a:t>
            </a:r>
            <a:r>
              <a:rPr sz="2400" spc="-150" dirty="0">
                <a:solidFill>
                  <a:srgbClr val="3C3C3C"/>
                </a:solidFill>
                <a:latin typeface="Trebuchet MS"/>
                <a:cs typeface="Trebuchet MS"/>
              </a:rPr>
              <a:t>ime</a:t>
            </a:r>
            <a:r>
              <a:rPr sz="2400" spc="-145" dirty="0">
                <a:solidFill>
                  <a:srgbClr val="3C3C3C"/>
                </a:solidFill>
                <a:latin typeface="Trebuchet MS"/>
                <a:cs typeface="Trebuchet MS"/>
              </a:rPr>
              <a:t>n</a:t>
            </a:r>
            <a:r>
              <a:rPr sz="2400" spc="-7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400" spc="-120" dirty="0">
                <a:solidFill>
                  <a:srgbClr val="3C3C3C"/>
                </a:solidFill>
                <a:latin typeface="Trebuchet MS"/>
                <a:cs typeface="Trebuchet MS"/>
              </a:rPr>
              <a:t>as  </a:t>
            </a:r>
            <a:r>
              <a:rPr sz="2400" spc="-165" dirty="0">
                <a:solidFill>
                  <a:srgbClr val="3C3C3C"/>
                </a:solidFill>
                <a:latin typeface="Trebuchet MS"/>
                <a:cs typeface="Trebuchet MS"/>
              </a:rPr>
              <a:t>that</a:t>
            </a:r>
            <a:r>
              <a:rPr sz="2400" spc="-6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400" spc="-114" dirty="0">
                <a:solidFill>
                  <a:srgbClr val="3C3C3C"/>
                </a:solidFill>
                <a:latin typeface="Trebuchet MS"/>
                <a:cs typeface="Trebuchet MS"/>
              </a:rPr>
              <a:t>cultu</a:t>
            </a:r>
            <a:r>
              <a:rPr sz="2400" spc="-155" dirty="0">
                <a:solidFill>
                  <a:srgbClr val="3C3C3C"/>
                </a:solidFill>
                <a:latin typeface="Trebuchet MS"/>
                <a:cs typeface="Trebuchet MS"/>
              </a:rPr>
              <a:t>r</a:t>
            </a:r>
            <a:r>
              <a:rPr sz="2400" spc="-210" dirty="0">
                <a:solidFill>
                  <a:srgbClr val="3C3C3C"/>
                </a:solidFill>
                <a:latin typeface="Trebuchet MS"/>
                <a:cs typeface="Trebuchet MS"/>
              </a:rPr>
              <a:t>ed.</a:t>
            </a:r>
            <a:endParaRPr sz="2400" dirty="0">
              <a:latin typeface="Trebuchet MS"/>
              <a:cs typeface="Trebuchet MS"/>
            </a:endParaRPr>
          </a:p>
          <a:p>
            <a:pPr marL="286385" marR="668655" indent="-274320">
              <a:lnSpc>
                <a:spcPct val="80000"/>
              </a:lnSpc>
              <a:spcBef>
                <a:spcPts val="580"/>
              </a:spcBef>
              <a:buClr>
                <a:srgbClr val="903062"/>
              </a:buClr>
              <a:buSzPct val="91666"/>
              <a:buFont typeface="Segoe UI Symbol"/>
              <a:buChar char="⚫"/>
              <a:tabLst>
                <a:tab pos="287020" algn="l"/>
              </a:tabLst>
            </a:pPr>
            <a:r>
              <a:rPr sz="2400" spc="-125" dirty="0">
                <a:solidFill>
                  <a:srgbClr val="3C3C3C"/>
                </a:solidFill>
                <a:latin typeface="Trebuchet MS"/>
                <a:cs typeface="Trebuchet MS"/>
              </a:rPr>
              <a:t>Pyuria</a:t>
            </a:r>
            <a:r>
              <a:rPr sz="2400" spc="-6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400" spc="-120" dirty="0">
                <a:solidFill>
                  <a:srgbClr val="3C3C3C"/>
                </a:solidFill>
                <a:latin typeface="Trebuchet MS"/>
                <a:cs typeface="Trebuchet MS"/>
              </a:rPr>
              <a:t>(leukocytes</a:t>
            </a:r>
            <a:r>
              <a:rPr sz="2400" spc="-8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400" spc="-140" dirty="0">
                <a:solidFill>
                  <a:srgbClr val="3C3C3C"/>
                </a:solidFill>
                <a:latin typeface="Trebuchet MS"/>
                <a:cs typeface="Trebuchet MS"/>
              </a:rPr>
              <a:t>in</a:t>
            </a:r>
            <a:r>
              <a:rPr sz="2400" spc="-6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400" spc="-145" dirty="0">
                <a:solidFill>
                  <a:srgbClr val="3C3C3C"/>
                </a:solidFill>
                <a:latin typeface="Trebuchet MS"/>
                <a:cs typeface="Trebuchet MS"/>
              </a:rPr>
              <a:t>the</a:t>
            </a:r>
            <a:r>
              <a:rPr sz="2400" spc="-6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400" spc="-105" dirty="0">
                <a:solidFill>
                  <a:srgbClr val="3C3C3C"/>
                </a:solidFill>
                <a:latin typeface="Trebuchet MS"/>
                <a:cs typeface="Trebuchet MS"/>
              </a:rPr>
              <a:t>urine)</a:t>
            </a:r>
            <a:r>
              <a:rPr sz="2400" spc="-6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400" spc="-120" dirty="0">
                <a:solidFill>
                  <a:srgbClr val="3C3C3C"/>
                </a:solidFill>
                <a:latin typeface="Trebuchet MS"/>
                <a:cs typeface="Trebuchet MS"/>
              </a:rPr>
              <a:t>suggests</a:t>
            </a:r>
            <a:r>
              <a:rPr sz="2400" spc="-5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400" spc="-165" dirty="0">
                <a:solidFill>
                  <a:srgbClr val="3C3C3C"/>
                </a:solidFill>
                <a:latin typeface="Trebuchet MS"/>
                <a:cs typeface="Trebuchet MS"/>
              </a:rPr>
              <a:t>infection,</a:t>
            </a:r>
            <a:r>
              <a:rPr sz="2400" spc="-32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400" spc="-135" dirty="0">
                <a:solidFill>
                  <a:srgbClr val="3C3C3C"/>
                </a:solidFill>
                <a:latin typeface="Trebuchet MS"/>
                <a:cs typeface="Trebuchet MS"/>
              </a:rPr>
              <a:t>but </a:t>
            </a:r>
            <a:r>
              <a:rPr sz="2400" spc="-70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400" spc="-145" dirty="0">
                <a:solidFill>
                  <a:srgbClr val="3C3C3C"/>
                </a:solidFill>
                <a:latin typeface="Trebuchet MS"/>
                <a:cs typeface="Trebuchet MS"/>
              </a:rPr>
              <a:t>infection</a:t>
            </a:r>
            <a:r>
              <a:rPr sz="2400" spc="-8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400" spc="-165" dirty="0">
                <a:solidFill>
                  <a:srgbClr val="3C3C3C"/>
                </a:solidFill>
                <a:latin typeface="Trebuchet MS"/>
                <a:cs typeface="Trebuchet MS"/>
              </a:rPr>
              <a:t>can</a:t>
            </a:r>
            <a:r>
              <a:rPr sz="2400" spc="-6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400" spc="-70" dirty="0">
                <a:solidFill>
                  <a:srgbClr val="3C3C3C"/>
                </a:solidFill>
                <a:latin typeface="Trebuchet MS"/>
                <a:cs typeface="Trebuchet MS"/>
              </a:rPr>
              <a:t>occur</a:t>
            </a:r>
            <a:r>
              <a:rPr sz="2400" spc="-5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400" spc="-140" dirty="0">
                <a:solidFill>
                  <a:srgbClr val="3C3C3C"/>
                </a:solidFill>
                <a:latin typeface="Trebuchet MS"/>
                <a:cs typeface="Trebuchet MS"/>
              </a:rPr>
              <a:t>in</a:t>
            </a:r>
            <a:r>
              <a:rPr sz="2400" spc="-7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400" spc="-145" dirty="0">
                <a:solidFill>
                  <a:srgbClr val="3C3C3C"/>
                </a:solidFill>
                <a:latin typeface="Trebuchet MS"/>
                <a:cs typeface="Trebuchet MS"/>
              </a:rPr>
              <a:t>the</a:t>
            </a:r>
            <a:r>
              <a:rPr sz="2400" spc="-5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400" spc="-145" dirty="0">
                <a:solidFill>
                  <a:srgbClr val="3C3C3C"/>
                </a:solidFill>
                <a:latin typeface="Trebuchet MS"/>
                <a:cs typeface="Trebuchet MS"/>
              </a:rPr>
              <a:t>absence</a:t>
            </a:r>
            <a:r>
              <a:rPr sz="2400" spc="-5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400" spc="-135" dirty="0">
                <a:solidFill>
                  <a:srgbClr val="3C3C3C"/>
                </a:solidFill>
                <a:latin typeface="Trebuchet MS"/>
                <a:cs typeface="Trebuchet MS"/>
              </a:rPr>
              <a:t>of</a:t>
            </a:r>
            <a:r>
              <a:rPr sz="2400" spc="-6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400" spc="-175" dirty="0">
                <a:solidFill>
                  <a:srgbClr val="3C3C3C"/>
                </a:solidFill>
                <a:latin typeface="Trebuchet MS"/>
                <a:cs typeface="Trebuchet MS"/>
              </a:rPr>
              <a:t>pyuria.</a:t>
            </a:r>
            <a:endParaRPr sz="2400" dirty="0">
              <a:latin typeface="Trebuchet MS"/>
              <a:cs typeface="Trebuchet MS"/>
            </a:endParaRPr>
          </a:p>
          <a:p>
            <a:pPr marL="287020" indent="-274320">
              <a:lnSpc>
                <a:spcPct val="100000"/>
              </a:lnSpc>
              <a:buClr>
                <a:srgbClr val="903062"/>
              </a:buClr>
              <a:buSzPct val="91666"/>
              <a:buFont typeface="Segoe UI Symbol"/>
              <a:buChar char="⚫"/>
              <a:tabLst>
                <a:tab pos="287020" algn="l"/>
              </a:tabLst>
            </a:pPr>
            <a:r>
              <a:rPr sz="2400" spc="-114" dirty="0">
                <a:solidFill>
                  <a:srgbClr val="3C3C3C"/>
                </a:solidFill>
                <a:latin typeface="Trebuchet MS"/>
                <a:cs typeface="Trebuchet MS"/>
              </a:rPr>
              <a:t>Conversely,</a:t>
            </a:r>
            <a:r>
              <a:rPr sz="2400" spc="-31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400" spc="-145" dirty="0">
                <a:solidFill>
                  <a:srgbClr val="3C3C3C"/>
                </a:solidFill>
                <a:latin typeface="Trebuchet MS"/>
                <a:cs typeface="Trebuchet MS"/>
              </a:rPr>
              <a:t>pyuria</a:t>
            </a:r>
            <a:r>
              <a:rPr sz="2400" spc="-6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400" spc="-165" dirty="0">
                <a:solidFill>
                  <a:srgbClr val="3C3C3C"/>
                </a:solidFill>
                <a:latin typeface="Trebuchet MS"/>
                <a:cs typeface="Trebuchet MS"/>
              </a:rPr>
              <a:t>can</a:t>
            </a:r>
            <a:r>
              <a:rPr sz="2400" spc="-6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400" spc="-150" dirty="0">
                <a:solidFill>
                  <a:srgbClr val="3C3C3C"/>
                </a:solidFill>
                <a:latin typeface="Trebuchet MS"/>
                <a:cs typeface="Trebuchet MS"/>
              </a:rPr>
              <a:t>be</a:t>
            </a:r>
            <a:r>
              <a:rPr sz="2400" spc="-5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400" spc="-120" dirty="0">
                <a:solidFill>
                  <a:srgbClr val="3C3C3C"/>
                </a:solidFill>
                <a:latin typeface="Trebuchet MS"/>
                <a:cs typeface="Trebuchet MS"/>
              </a:rPr>
              <a:t>present</a:t>
            </a:r>
            <a:r>
              <a:rPr sz="2400" spc="-4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400" spc="-110" dirty="0">
                <a:solidFill>
                  <a:srgbClr val="3C3C3C"/>
                </a:solidFill>
                <a:latin typeface="Trebuchet MS"/>
                <a:cs typeface="Trebuchet MS"/>
              </a:rPr>
              <a:t>without</a:t>
            </a:r>
            <a:r>
              <a:rPr sz="2400" spc="-7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400" spc="-60" dirty="0">
                <a:solidFill>
                  <a:srgbClr val="3C3C3C"/>
                </a:solidFill>
                <a:latin typeface="Trebuchet MS"/>
                <a:cs typeface="Trebuchet MS"/>
              </a:rPr>
              <a:t>UTI</a:t>
            </a:r>
            <a:r>
              <a:rPr lang="en-US" sz="2400" spc="-60" dirty="0">
                <a:solidFill>
                  <a:srgbClr val="3C3C3C"/>
                </a:solidFill>
                <a:latin typeface="Trebuchet MS"/>
                <a:cs typeface="Trebuchet MS"/>
              </a:rPr>
              <a:t>  </a:t>
            </a:r>
            <a:r>
              <a:rPr lang="en-US" sz="2400" spc="-60" dirty="0">
                <a:solidFill>
                  <a:srgbClr val="00B050"/>
                </a:solidFill>
                <a:latin typeface="Trebuchet MS"/>
                <a:cs typeface="Trebuchet MS"/>
              </a:rPr>
              <a:t>LIKE IN (bacteremia , lupus , vasculitis , ATN , AKI  </a:t>
            </a:r>
            <a:r>
              <a:rPr sz="2400" spc="-60" dirty="0">
                <a:solidFill>
                  <a:srgbClr val="3C3C3C"/>
                </a:solidFill>
                <a:latin typeface="Trebuchet MS"/>
                <a:cs typeface="Trebuchet MS"/>
              </a:rPr>
              <a:t>.</a:t>
            </a:r>
            <a:endParaRPr sz="2400" dirty="0">
              <a:latin typeface="Trebuchet MS"/>
              <a:cs typeface="Trebuchet MS"/>
            </a:endParaRPr>
          </a:p>
          <a:p>
            <a:pPr marL="370840" indent="-358140">
              <a:lnSpc>
                <a:spcPts val="2595"/>
              </a:lnSpc>
              <a:buClr>
                <a:srgbClr val="903062"/>
              </a:buClr>
              <a:buSzPct val="91666"/>
              <a:buFont typeface="Segoe UI Symbol"/>
              <a:buChar char="⚫"/>
              <a:tabLst>
                <a:tab pos="370205" algn="l"/>
                <a:tab pos="370840" algn="l"/>
              </a:tabLst>
            </a:pPr>
            <a:r>
              <a:rPr sz="2400" i="1" u="heavy" spc="-85" dirty="0">
                <a:solidFill>
                  <a:srgbClr val="3C3C3C"/>
                </a:solidFill>
                <a:uFill>
                  <a:solidFill>
                    <a:srgbClr val="3C3C3C"/>
                  </a:solidFill>
                </a:uFill>
                <a:latin typeface="Trebuchet MS"/>
                <a:cs typeface="Trebuchet MS"/>
              </a:rPr>
              <a:t>Ni</a:t>
            </a:r>
            <a:r>
              <a:rPr sz="2400" i="1" u="heavy" spc="-295" dirty="0">
                <a:solidFill>
                  <a:srgbClr val="3C3C3C"/>
                </a:solidFill>
                <a:uFill>
                  <a:solidFill>
                    <a:srgbClr val="3C3C3C"/>
                  </a:solidFill>
                </a:uFill>
                <a:latin typeface="Trebuchet MS"/>
                <a:cs typeface="Trebuchet MS"/>
              </a:rPr>
              <a:t>t</a:t>
            </a:r>
            <a:r>
              <a:rPr sz="2400" i="1" u="heavy" spc="-245" dirty="0">
                <a:solidFill>
                  <a:srgbClr val="3C3C3C"/>
                </a:solidFill>
                <a:uFill>
                  <a:solidFill>
                    <a:srgbClr val="3C3C3C"/>
                  </a:solidFill>
                </a:uFill>
                <a:latin typeface="Trebuchet MS"/>
                <a:cs typeface="Trebuchet MS"/>
              </a:rPr>
              <a:t>r</a:t>
            </a:r>
            <a:r>
              <a:rPr sz="2400" i="1" u="heavy" spc="-285" dirty="0">
                <a:solidFill>
                  <a:srgbClr val="3C3C3C"/>
                </a:solidFill>
                <a:uFill>
                  <a:solidFill>
                    <a:srgbClr val="3C3C3C"/>
                  </a:solidFill>
                </a:uFill>
                <a:latin typeface="Trebuchet MS"/>
                <a:cs typeface="Trebuchet MS"/>
              </a:rPr>
              <a:t>ite</a:t>
            </a:r>
            <a:r>
              <a:rPr sz="2400" i="1" u="heavy" spc="-125" dirty="0">
                <a:solidFill>
                  <a:srgbClr val="3C3C3C"/>
                </a:solidFill>
                <a:uFill>
                  <a:solidFill>
                    <a:srgbClr val="3C3C3C"/>
                  </a:solidFill>
                </a:uFill>
                <a:latin typeface="Trebuchet MS"/>
                <a:cs typeface="Trebuchet MS"/>
              </a:rPr>
              <a:t>s</a:t>
            </a:r>
            <a:r>
              <a:rPr sz="2400" i="1" u="heavy" spc="-85" dirty="0">
                <a:solidFill>
                  <a:srgbClr val="3C3C3C"/>
                </a:solidFill>
                <a:uFill>
                  <a:solidFill>
                    <a:srgbClr val="3C3C3C"/>
                  </a:solidFill>
                </a:uFill>
                <a:latin typeface="Trebuchet MS"/>
                <a:cs typeface="Trebuchet MS"/>
              </a:rPr>
              <a:t> </a:t>
            </a:r>
            <a:r>
              <a:rPr sz="2400" i="1" u="heavy" spc="-165" dirty="0">
                <a:solidFill>
                  <a:srgbClr val="3C3C3C"/>
                </a:solidFill>
                <a:uFill>
                  <a:solidFill>
                    <a:srgbClr val="3C3C3C"/>
                  </a:solidFill>
                </a:uFill>
                <a:latin typeface="Trebuchet MS"/>
                <a:cs typeface="Trebuchet MS"/>
              </a:rPr>
              <a:t>an</a:t>
            </a:r>
            <a:r>
              <a:rPr sz="2400" i="1" u="heavy" spc="-210" dirty="0">
                <a:solidFill>
                  <a:srgbClr val="3C3C3C"/>
                </a:solidFill>
                <a:uFill>
                  <a:solidFill>
                    <a:srgbClr val="3C3C3C"/>
                  </a:solidFill>
                </a:uFill>
                <a:latin typeface="Trebuchet MS"/>
                <a:cs typeface="Trebuchet MS"/>
              </a:rPr>
              <a:t>d</a:t>
            </a:r>
            <a:r>
              <a:rPr sz="2400" i="1" u="heavy" spc="-60" dirty="0">
                <a:solidFill>
                  <a:srgbClr val="3C3C3C"/>
                </a:solidFill>
                <a:uFill>
                  <a:solidFill>
                    <a:srgbClr val="3C3C3C"/>
                  </a:solidFill>
                </a:uFill>
                <a:latin typeface="Trebuchet MS"/>
                <a:cs typeface="Trebuchet MS"/>
              </a:rPr>
              <a:t> </a:t>
            </a:r>
            <a:r>
              <a:rPr sz="2400" i="1" u="heavy" spc="-215" dirty="0">
                <a:solidFill>
                  <a:srgbClr val="3C3C3C"/>
                </a:solidFill>
                <a:uFill>
                  <a:solidFill>
                    <a:srgbClr val="3C3C3C"/>
                  </a:solidFill>
                </a:uFill>
                <a:latin typeface="Trebuchet MS"/>
                <a:cs typeface="Trebuchet MS"/>
              </a:rPr>
              <a:t>leu</a:t>
            </a:r>
            <a:r>
              <a:rPr sz="2400" i="1" u="heavy" spc="-295" dirty="0">
                <a:solidFill>
                  <a:srgbClr val="3C3C3C"/>
                </a:solidFill>
                <a:uFill>
                  <a:solidFill>
                    <a:srgbClr val="3C3C3C"/>
                  </a:solidFill>
                </a:uFill>
                <a:latin typeface="Trebuchet MS"/>
                <a:cs typeface="Trebuchet MS"/>
              </a:rPr>
              <a:t>k</a:t>
            </a:r>
            <a:r>
              <a:rPr sz="2400" i="1" u="heavy" spc="-220" dirty="0">
                <a:solidFill>
                  <a:srgbClr val="3C3C3C"/>
                </a:solidFill>
                <a:uFill>
                  <a:solidFill>
                    <a:srgbClr val="3C3C3C"/>
                  </a:solidFill>
                </a:uFill>
                <a:latin typeface="Trebuchet MS"/>
                <a:cs typeface="Trebuchet MS"/>
              </a:rPr>
              <a:t>o</a:t>
            </a:r>
            <a:r>
              <a:rPr sz="2400" i="1" u="heavy" spc="-130" dirty="0">
                <a:solidFill>
                  <a:srgbClr val="3C3C3C"/>
                </a:solidFill>
                <a:uFill>
                  <a:solidFill>
                    <a:srgbClr val="3C3C3C"/>
                  </a:solidFill>
                </a:uFill>
                <a:latin typeface="Trebuchet MS"/>
                <a:cs typeface="Trebuchet MS"/>
              </a:rPr>
              <a:t>c</a:t>
            </a:r>
            <a:r>
              <a:rPr sz="2400" i="1" u="heavy" spc="-310" dirty="0">
                <a:solidFill>
                  <a:srgbClr val="3C3C3C"/>
                </a:solidFill>
                <a:uFill>
                  <a:solidFill>
                    <a:srgbClr val="3C3C3C"/>
                  </a:solidFill>
                </a:uFill>
                <a:latin typeface="Trebuchet MS"/>
                <a:cs typeface="Trebuchet MS"/>
              </a:rPr>
              <a:t>yt</a:t>
            </a:r>
            <a:r>
              <a:rPr sz="2400" i="1" u="heavy" spc="-240" dirty="0">
                <a:solidFill>
                  <a:srgbClr val="3C3C3C"/>
                </a:solidFill>
                <a:uFill>
                  <a:solidFill>
                    <a:srgbClr val="3C3C3C"/>
                  </a:solidFill>
                </a:uFill>
                <a:latin typeface="Trebuchet MS"/>
                <a:cs typeface="Trebuchet MS"/>
              </a:rPr>
              <a:t>e</a:t>
            </a:r>
            <a:r>
              <a:rPr sz="2400" i="1" u="heavy" spc="-90" dirty="0">
                <a:solidFill>
                  <a:srgbClr val="3C3C3C"/>
                </a:solidFill>
                <a:uFill>
                  <a:solidFill>
                    <a:srgbClr val="3C3C3C"/>
                  </a:solidFill>
                </a:uFill>
                <a:latin typeface="Trebuchet MS"/>
                <a:cs typeface="Trebuchet MS"/>
              </a:rPr>
              <a:t> </a:t>
            </a:r>
            <a:r>
              <a:rPr sz="2400" i="1" u="heavy" spc="-245" dirty="0">
                <a:solidFill>
                  <a:srgbClr val="3C3C3C"/>
                </a:solidFill>
                <a:uFill>
                  <a:solidFill>
                    <a:srgbClr val="3C3C3C"/>
                  </a:solidFill>
                </a:uFill>
                <a:latin typeface="Trebuchet MS"/>
                <a:cs typeface="Trebuchet MS"/>
              </a:rPr>
              <a:t>este</a:t>
            </a:r>
            <a:r>
              <a:rPr sz="2400" i="1" u="heavy" spc="-254" dirty="0">
                <a:solidFill>
                  <a:srgbClr val="3C3C3C"/>
                </a:solidFill>
                <a:uFill>
                  <a:solidFill>
                    <a:srgbClr val="3C3C3C"/>
                  </a:solidFill>
                </a:uFill>
                <a:latin typeface="Trebuchet MS"/>
                <a:cs typeface="Trebuchet MS"/>
              </a:rPr>
              <a:t>r</a:t>
            </a:r>
            <a:r>
              <a:rPr sz="2400" i="1" u="heavy" spc="-135" dirty="0">
                <a:solidFill>
                  <a:srgbClr val="3C3C3C"/>
                </a:solidFill>
                <a:uFill>
                  <a:solidFill>
                    <a:srgbClr val="3C3C3C"/>
                  </a:solidFill>
                </a:uFill>
                <a:latin typeface="Trebuchet MS"/>
                <a:cs typeface="Trebuchet MS"/>
              </a:rPr>
              <a:t>as</a:t>
            </a:r>
            <a:r>
              <a:rPr sz="2400" i="1" u="heavy" spc="-240" dirty="0">
                <a:solidFill>
                  <a:srgbClr val="3C3C3C"/>
                </a:solidFill>
                <a:uFill>
                  <a:solidFill>
                    <a:srgbClr val="3C3C3C"/>
                  </a:solidFill>
                </a:uFill>
                <a:latin typeface="Trebuchet MS"/>
                <a:cs typeface="Trebuchet MS"/>
              </a:rPr>
              <a:t>e</a:t>
            </a:r>
            <a:r>
              <a:rPr sz="2400" i="1" u="heavy" spc="-85" dirty="0">
                <a:solidFill>
                  <a:srgbClr val="3C3C3C"/>
                </a:solidFill>
                <a:uFill>
                  <a:solidFill>
                    <a:srgbClr val="3C3C3C"/>
                  </a:solidFill>
                </a:uFill>
                <a:latin typeface="Trebuchet MS"/>
                <a:cs typeface="Trebuchet MS"/>
              </a:rPr>
              <a:t> </a:t>
            </a:r>
            <a:r>
              <a:rPr sz="2400" i="1" u="heavy" spc="-220" dirty="0">
                <a:solidFill>
                  <a:srgbClr val="3C3C3C"/>
                </a:solidFill>
                <a:uFill>
                  <a:solidFill>
                    <a:srgbClr val="3C3C3C"/>
                  </a:solidFill>
                </a:uFill>
                <a:latin typeface="Trebuchet MS"/>
                <a:cs typeface="Trebuchet MS"/>
              </a:rPr>
              <a:t>a</a:t>
            </a:r>
            <a:r>
              <a:rPr sz="2400" i="1" u="heavy" spc="-190" dirty="0">
                <a:solidFill>
                  <a:srgbClr val="3C3C3C"/>
                </a:solidFill>
                <a:uFill>
                  <a:solidFill>
                    <a:srgbClr val="3C3C3C"/>
                  </a:solidFill>
                </a:uFill>
                <a:latin typeface="Trebuchet MS"/>
                <a:cs typeface="Trebuchet MS"/>
              </a:rPr>
              <a:t>r</a:t>
            </a:r>
            <a:r>
              <a:rPr sz="2400" i="1" u="heavy" spc="-240" dirty="0">
                <a:solidFill>
                  <a:srgbClr val="3C3C3C"/>
                </a:solidFill>
                <a:uFill>
                  <a:solidFill>
                    <a:srgbClr val="3C3C3C"/>
                  </a:solidFill>
                </a:uFill>
                <a:latin typeface="Trebuchet MS"/>
                <a:cs typeface="Trebuchet MS"/>
              </a:rPr>
              <a:t>e</a:t>
            </a:r>
            <a:r>
              <a:rPr sz="2400" i="1" u="heavy" spc="-75" dirty="0">
                <a:solidFill>
                  <a:srgbClr val="3C3C3C"/>
                </a:solidFill>
                <a:uFill>
                  <a:solidFill>
                    <a:srgbClr val="3C3C3C"/>
                  </a:solidFill>
                </a:uFill>
                <a:latin typeface="Trebuchet MS"/>
                <a:cs typeface="Trebuchet MS"/>
              </a:rPr>
              <a:t> </a:t>
            </a:r>
            <a:r>
              <a:rPr sz="2400" i="1" u="heavy" spc="-220" dirty="0">
                <a:solidFill>
                  <a:srgbClr val="3C3C3C"/>
                </a:solidFill>
                <a:uFill>
                  <a:solidFill>
                    <a:srgbClr val="3C3C3C"/>
                  </a:solidFill>
                </a:uFill>
                <a:latin typeface="Trebuchet MS"/>
                <a:cs typeface="Trebuchet MS"/>
              </a:rPr>
              <a:t>usua</a:t>
            </a:r>
            <a:r>
              <a:rPr sz="2400" i="1" u="heavy" spc="-130" dirty="0">
                <a:solidFill>
                  <a:srgbClr val="3C3C3C"/>
                </a:solidFill>
                <a:uFill>
                  <a:solidFill>
                    <a:srgbClr val="3C3C3C"/>
                  </a:solidFill>
                </a:uFill>
                <a:latin typeface="Trebuchet MS"/>
                <a:cs typeface="Trebuchet MS"/>
              </a:rPr>
              <a:t>l</a:t>
            </a:r>
            <a:r>
              <a:rPr sz="2400" i="1" u="heavy" spc="-320" dirty="0">
                <a:solidFill>
                  <a:srgbClr val="3C3C3C"/>
                </a:solidFill>
                <a:uFill>
                  <a:solidFill>
                    <a:srgbClr val="3C3C3C"/>
                  </a:solidFill>
                </a:uFill>
                <a:latin typeface="Trebuchet MS"/>
                <a:cs typeface="Trebuchet MS"/>
              </a:rPr>
              <a:t>l</a:t>
            </a:r>
            <a:r>
              <a:rPr sz="2400" i="1" u="heavy" spc="-285" dirty="0">
                <a:solidFill>
                  <a:srgbClr val="3C3C3C"/>
                </a:solidFill>
                <a:uFill>
                  <a:solidFill>
                    <a:srgbClr val="3C3C3C"/>
                  </a:solidFill>
                </a:uFill>
                <a:latin typeface="Trebuchet MS"/>
                <a:cs typeface="Trebuchet MS"/>
              </a:rPr>
              <a:t>y</a:t>
            </a:r>
            <a:r>
              <a:rPr sz="2400" i="1" u="heavy" spc="-85" dirty="0">
                <a:solidFill>
                  <a:srgbClr val="3C3C3C"/>
                </a:solidFill>
                <a:uFill>
                  <a:solidFill>
                    <a:srgbClr val="3C3C3C"/>
                  </a:solidFill>
                </a:uFill>
                <a:latin typeface="Trebuchet MS"/>
                <a:cs typeface="Trebuchet MS"/>
              </a:rPr>
              <a:t> </a:t>
            </a:r>
            <a:r>
              <a:rPr sz="2400" i="1" u="heavy" spc="-220" dirty="0">
                <a:solidFill>
                  <a:srgbClr val="3C3C3C"/>
                </a:solidFill>
                <a:uFill>
                  <a:solidFill>
                    <a:srgbClr val="3C3C3C"/>
                  </a:solidFill>
                </a:uFill>
                <a:latin typeface="Trebuchet MS"/>
                <a:cs typeface="Trebuchet MS"/>
              </a:rPr>
              <a:t>pos</a:t>
            </a:r>
            <a:r>
              <a:rPr sz="2400" i="1" u="heavy" spc="-130" dirty="0">
                <a:solidFill>
                  <a:srgbClr val="3C3C3C"/>
                </a:solidFill>
                <a:uFill>
                  <a:solidFill>
                    <a:srgbClr val="3C3C3C"/>
                  </a:solidFill>
                </a:uFill>
                <a:latin typeface="Trebuchet MS"/>
                <a:cs typeface="Trebuchet MS"/>
              </a:rPr>
              <a:t>i</a:t>
            </a:r>
            <a:r>
              <a:rPr sz="2400" i="1" u="heavy" spc="-300" dirty="0">
                <a:solidFill>
                  <a:srgbClr val="3C3C3C"/>
                </a:solidFill>
                <a:uFill>
                  <a:solidFill>
                    <a:srgbClr val="3C3C3C"/>
                  </a:solidFill>
                </a:uFill>
                <a:latin typeface="Trebuchet MS"/>
                <a:cs typeface="Trebuchet MS"/>
              </a:rPr>
              <a:t>tiv</a:t>
            </a:r>
            <a:r>
              <a:rPr sz="2400" i="1" u="heavy" spc="-240" dirty="0">
                <a:solidFill>
                  <a:srgbClr val="3C3C3C"/>
                </a:solidFill>
                <a:uFill>
                  <a:solidFill>
                    <a:srgbClr val="3C3C3C"/>
                  </a:solidFill>
                </a:uFill>
                <a:latin typeface="Trebuchet MS"/>
                <a:cs typeface="Trebuchet MS"/>
              </a:rPr>
              <a:t>e</a:t>
            </a:r>
            <a:r>
              <a:rPr sz="2400" i="1" u="heavy" spc="-85" dirty="0">
                <a:solidFill>
                  <a:srgbClr val="3C3C3C"/>
                </a:solidFill>
                <a:uFill>
                  <a:solidFill>
                    <a:srgbClr val="3C3C3C"/>
                  </a:solidFill>
                </a:uFill>
                <a:latin typeface="Trebuchet MS"/>
                <a:cs typeface="Trebuchet MS"/>
              </a:rPr>
              <a:t> </a:t>
            </a:r>
            <a:r>
              <a:rPr sz="2400" i="1" u="heavy" spc="-285" dirty="0">
                <a:solidFill>
                  <a:srgbClr val="3C3C3C"/>
                </a:solidFill>
                <a:uFill>
                  <a:solidFill>
                    <a:srgbClr val="3C3C3C"/>
                  </a:solidFill>
                </a:uFill>
                <a:latin typeface="Trebuchet MS"/>
                <a:cs typeface="Trebuchet MS"/>
              </a:rPr>
              <a:t>i</a:t>
            </a:r>
            <a:r>
              <a:rPr sz="2400" i="1" u="heavy" spc="-185" dirty="0">
                <a:solidFill>
                  <a:srgbClr val="3C3C3C"/>
                </a:solidFill>
                <a:uFill>
                  <a:solidFill>
                    <a:srgbClr val="3C3C3C"/>
                  </a:solidFill>
                </a:uFill>
                <a:latin typeface="Trebuchet MS"/>
                <a:cs typeface="Trebuchet MS"/>
              </a:rPr>
              <a:t>n</a:t>
            </a:r>
            <a:r>
              <a:rPr sz="2400" i="1" u="heavy" spc="-60" dirty="0">
                <a:solidFill>
                  <a:srgbClr val="3C3C3C"/>
                </a:solidFill>
                <a:uFill>
                  <a:solidFill>
                    <a:srgbClr val="3C3C3C"/>
                  </a:solidFill>
                </a:uFill>
                <a:latin typeface="Trebuchet MS"/>
                <a:cs typeface="Trebuchet MS"/>
              </a:rPr>
              <a:t> </a:t>
            </a:r>
            <a:r>
              <a:rPr sz="2400" i="1" u="heavy" spc="-270" dirty="0">
                <a:solidFill>
                  <a:srgbClr val="3C3C3C"/>
                </a:solidFill>
                <a:uFill>
                  <a:solidFill>
                    <a:srgbClr val="3C3C3C"/>
                  </a:solidFill>
                </a:uFill>
                <a:latin typeface="Trebuchet MS"/>
                <a:cs typeface="Trebuchet MS"/>
              </a:rPr>
              <a:t>in</a:t>
            </a:r>
            <a:r>
              <a:rPr sz="2400" i="1" u="heavy" spc="-290" dirty="0">
                <a:solidFill>
                  <a:srgbClr val="3C3C3C"/>
                </a:solidFill>
                <a:uFill>
                  <a:solidFill>
                    <a:srgbClr val="3C3C3C"/>
                  </a:solidFill>
                </a:uFill>
                <a:latin typeface="Trebuchet MS"/>
                <a:cs typeface="Trebuchet MS"/>
              </a:rPr>
              <a:t>f</a:t>
            </a:r>
            <a:r>
              <a:rPr sz="2400" i="1" u="heavy" spc="-240" dirty="0">
                <a:solidFill>
                  <a:srgbClr val="3C3C3C"/>
                </a:solidFill>
                <a:uFill>
                  <a:solidFill>
                    <a:srgbClr val="3C3C3C"/>
                  </a:solidFill>
                </a:uFill>
                <a:latin typeface="Trebuchet MS"/>
                <a:cs typeface="Trebuchet MS"/>
              </a:rPr>
              <a:t>ected</a:t>
            </a:r>
            <a:endParaRPr sz="2400" dirty="0">
              <a:latin typeface="Trebuchet MS"/>
              <a:cs typeface="Trebuchet MS"/>
            </a:endParaRPr>
          </a:p>
          <a:p>
            <a:pPr marL="286385">
              <a:lnSpc>
                <a:spcPts val="2595"/>
              </a:lnSpc>
            </a:pPr>
            <a:r>
              <a:rPr sz="2400" i="1" u="heavy" spc="-245" dirty="0">
                <a:solidFill>
                  <a:srgbClr val="3C3C3C"/>
                </a:solidFill>
                <a:uFill>
                  <a:solidFill>
                    <a:srgbClr val="3C3C3C"/>
                  </a:solidFill>
                </a:uFill>
                <a:latin typeface="Trebuchet MS"/>
                <a:cs typeface="Trebuchet MS"/>
              </a:rPr>
              <a:t>urine.</a:t>
            </a:r>
            <a:endParaRPr sz="2400" dirty="0">
              <a:latin typeface="Trebuchet MS"/>
              <a:cs typeface="Trebuchet MS"/>
            </a:endParaRPr>
          </a:p>
          <a:p>
            <a:pPr marL="370840" indent="-358140">
              <a:lnSpc>
                <a:spcPct val="100000"/>
              </a:lnSpc>
              <a:buClr>
                <a:srgbClr val="903062"/>
              </a:buClr>
              <a:buSzPct val="91666"/>
              <a:buFont typeface="Segoe UI Symbol"/>
              <a:buChar char="⚫"/>
              <a:tabLst>
                <a:tab pos="370205" algn="l"/>
                <a:tab pos="370840" algn="l"/>
              </a:tabLst>
            </a:pPr>
            <a:r>
              <a:rPr sz="2400" spc="-30" dirty="0">
                <a:solidFill>
                  <a:srgbClr val="3C3C3C"/>
                </a:solidFill>
                <a:latin typeface="Trebuchet MS"/>
                <a:cs typeface="Trebuchet MS"/>
              </a:rPr>
              <a:t>Mic</a:t>
            </a:r>
            <a:r>
              <a:rPr sz="2400" spc="-85" dirty="0">
                <a:solidFill>
                  <a:srgbClr val="3C3C3C"/>
                </a:solidFill>
                <a:latin typeface="Trebuchet MS"/>
                <a:cs typeface="Trebuchet MS"/>
              </a:rPr>
              <a:t>r</a:t>
            </a:r>
            <a:r>
              <a:rPr sz="2400" spc="-80" dirty="0">
                <a:solidFill>
                  <a:srgbClr val="3C3C3C"/>
                </a:solidFill>
                <a:latin typeface="Trebuchet MS"/>
                <a:cs typeface="Trebuchet MS"/>
              </a:rPr>
              <a:t>oscopic</a:t>
            </a:r>
            <a:r>
              <a:rPr sz="2400" spc="-5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400" spc="-170" dirty="0">
                <a:solidFill>
                  <a:srgbClr val="3C3C3C"/>
                </a:solidFill>
                <a:latin typeface="Trebuchet MS"/>
                <a:cs typeface="Trebuchet MS"/>
              </a:rPr>
              <a:t>hem</a:t>
            </a:r>
            <a:r>
              <a:rPr sz="2400" spc="-150" dirty="0">
                <a:solidFill>
                  <a:srgbClr val="3C3C3C"/>
                </a:solidFill>
                <a:latin typeface="Trebuchet MS"/>
                <a:cs typeface="Trebuchet MS"/>
              </a:rPr>
              <a:t>a</a:t>
            </a:r>
            <a:r>
              <a:rPr sz="2400" spc="-130" dirty="0">
                <a:solidFill>
                  <a:srgbClr val="3C3C3C"/>
                </a:solidFill>
                <a:latin typeface="Trebuchet MS"/>
                <a:cs typeface="Trebuchet MS"/>
              </a:rPr>
              <a:t>turia</a:t>
            </a:r>
            <a:r>
              <a:rPr sz="2400" spc="-6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400" spc="-95" dirty="0">
                <a:solidFill>
                  <a:srgbClr val="3C3C3C"/>
                </a:solidFill>
                <a:latin typeface="Trebuchet MS"/>
                <a:cs typeface="Trebuchet MS"/>
              </a:rPr>
              <a:t>i</a:t>
            </a:r>
            <a:r>
              <a:rPr sz="2400" spc="-125" dirty="0">
                <a:solidFill>
                  <a:srgbClr val="3C3C3C"/>
                </a:solidFill>
                <a:latin typeface="Trebuchet MS"/>
                <a:cs typeface="Trebuchet MS"/>
              </a:rPr>
              <a:t>s</a:t>
            </a:r>
            <a:r>
              <a:rPr sz="2400" spc="-7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400" spc="-75" dirty="0">
                <a:solidFill>
                  <a:srgbClr val="3C3C3C"/>
                </a:solidFill>
                <a:latin typeface="Trebuchet MS"/>
                <a:cs typeface="Trebuchet MS"/>
              </a:rPr>
              <a:t>comm</a:t>
            </a:r>
            <a:r>
              <a:rPr sz="2400" spc="-70" dirty="0">
                <a:solidFill>
                  <a:srgbClr val="3C3C3C"/>
                </a:solidFill>
                <a:latin typeface="Trebuchet MS"/>
                <a:cs typeface="Trebuchet MS"/>
              </a:rPr>
              <a:t>o</a:t>
            </a:r>
            <a:r>
              <a:rPr sz="2400" spc="-114" dirty="0">
                <a:solidFill>
                  <a:srgbClr val="3C3C3C"/>
                </a:solidFill>
                <a:latin typeface="Trebuchet MS"/>
                <a:cs typeface="Trebuchet MS"/>
              </a:rPr>
              <a:t>n</a:t>
            </a:r>
            <a:r>
              <a:rPr sz="2400" spc="-6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400" spc="-100" dirty="0">
                <a:solidFill>
                  <a:srgbClr val="3C3C3C"/>
                </a:solidFill>
                <a:latin typeface="Trebuchet MS"/>
                <a:cs typeface="Trebuchet MS"/>
              </a:rPr>
              <a:t>i</a:t>
            </a:r>
            <a:r>
              <a:rPr sz="2400" spc="-180" dirty="0">
                <a:solidFill>
                  <a:srgbClr val="3C3C3C"/>
                </a:solidFill>
                <a:latin typeface="Trebuchet MS"/>
                <a:cs typeface="Trebuchet MS"/>
              </a:rPr>
              <a:t>n</a:t>
            </a:r>
            <a:r>
              <a:rPr sz="2400" spc="-5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400" spc="-254" dirty="0">
                <a:solidFill>
                  <a:srgbClr val="3C3C3C"/>
                </a:solidFill>
                <a:latin typeface="Trebuchet MS"/>
                <a:cs typeface="Trebuchet MS"/>
              </a:rPr>
              <a:t>a</a:t>
            </a:r>
            <a:r>
              <a:rPr sz="2400" spc="-150" dirty="0">
                <a:solidFill>
                  <a:srgbClr val="3C3C3C"/>
                </a:solidFill>
                <a:latin typeface="Trebuchet MS"/>
                <a:cs typeface="Trebuchet MS"/>
              </a:rPr>
              <a:t>cu</a:t>
            </a:r>
            <a:r>
              <a:rPr sz="2400" spc="-110" dirty="0">
                <a:solidFill>
                  <a:srgbClr val="3C3C3C"/>
                </a:solidFill>
                <a:latin typeface="Trebuchet MS"/>
                <a:cs typeface="Trebuchet MS"/>
              </a:rPr>
              <a:t>t</a:t>
            </a:r>
            <a:r>
              <a:rPr sz="2400" spc="-160" dirty="0">
                <a:solidFill>
                  <a:srgbClr val="3C3C3C"/>
                </a:solidFill>
                <a:latin typeface="Trebuchet MS"/>
                <a:cs typeface="Trebuchet MS"/>
              </a:rPr>
              <a:t>e</a:t>
            </a:r>
            <a:r>
              <a:rPr sz="2400" spc="-6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400" spc="-125" dirty="0">
                <a:solidFill>
                  <a:srgbClr val="3C3C3C"/>
                </a:solidFill>
                <a:latin typeface="Trebuchet MS"/>
                <a:cs typeface="Trebuchet MS"/>
              </a:rPr>
              <a:t>cys</a:t>
            </a:r>
            <a:r>
              <a:rPr sz="2400" spc="-100" dirty="0">
                <a:solidFill>
                  <a:srgbClr val="3C3C3C"/>
                </a:solidFill>
                <a:latin typeface="Trebuchet MS"/>
                <a:cs typeface="Trebuchet MS"/>
              </a:rPr>
              <a:t>t</a:t>
            </a:r>
            <a:r>
              <a:rPr sz="2400" spc="-135" dirty="0">
                <a:solidFill>
                  <a:srgbClr val="3C3C3C"/>
                </a:solidFill>
                <a:latin typeface="Trebuchet MS"/>
                <a:cs typeface="Trebuchet MS"/>
              </a:rPr>
              <a:t>i</a:t>
            </a:r>
            <a:r>
              <a:rPr sz="2400" spc="-185" dirty="0">
                <a:solidFill>
                  <a:srgbClr val="3C3C3C"/>
                </a:solidFill>
                <a:latin typeface="Trebuchet MS"/>
                <a:cs typeface="Trebuchet MS"/>
              </a:rPr>
              <a:t>t</a:t>
            </a:r>
            <a:r>
              <a:rPr sz="2400" spc="-110" dirty="0">
                <a:solidFill>
                  <a:srgbClr val="3C3C3C"/>
                </a:solidFill>
                <a:latin typeface="Trebuchet MS"/>
                <a:cs typeface="Trebuchet MS"/>
              </a:rPr>
              <a:t>is</a:t>
            </a:r>
            <a:endParaRPr sz="2400" dirty="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35"/>
              </a:spcBef>
              <a:buClr>
                <a:srgbClr val="903062"/>
              </a:buClr>
              <a:buFont typeface="Segoe UI Symbol"/>
              <a:buChar char="⚫"/>
            </a:pPr>
            <a:endParaRPr sz="2450" dirty="0">
              <a:latin typeface="Trebuchet MS"/>
              <a:cs typeface="Trebuchet MS"/>
            </a:endParaRPr>
          </a:p>
          <a:p>
            <a:pPr marL="370840" indent="-358140">
              <a:lnSpc>
                <a:spcPts val="2595"/>
              </a:lnSpc>
              <a:buClr>
                <a:srgbClr val="903062"/>
              </a:buClr>
              <a:buSzPct val="91666"/>
              <a:buFont typeface="Segoe UI Symbol"/>
              <a:buChar char="⚫"/>
              <a:tabLst>
                <a:tab pos="370205" algn="l"/>
                <a:tab pos="370840" algn="l"/>
              </a:tabLst>
            </a:pPr>
            <a:r>
              <a:rPr sz="2400" spc="-200" dirty="0">
                <a:solidFill>
                  <a:srgbClr val="3C3C3C"/>
                </a:solidFill>
                <a:latin typeface="Trebuchet MS"/>
                <a:cs typeface="Trebuchet MS"/>
              </a:rPr>
              <a:t>i</a:t>
            </a:r>
            <a:r>
              <a:rPr sz="2400" spc="-254" dirty="0">
                <a:solidFill>
                  <a:srgbClr val="3C3C3C"/>
                </a:solidFill>
                <a:latin typeface="Trebuchet MS"/>
                <a:cs typeface="Trebuchet MS"/>
              </a:rPr>
              <a:t>f</a:t>
            </a:r>
            <a:r>
              <a:rPr sz="2400" spc="-6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400" i="1" spc="-260" dirty="0">
                <a:solidFill>
                  <a:srgbClr val="3C3C3C"/>
                </a:solidFill>
                <a:latin typeface="Trebuchet MS"/>
                <a:cs typeface="Trebuchet MS"/>
              </a:rPr>
              <a:t>the</a:t>
            </a:r>
            <a:r>
              <a:rPr sz="2400" i="1" spc="-5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400" i="1" spc="-145" dirty="0">
                <a:solidFill>
                  <a:srgbClr val="3C3C3C"/>
                </a:solidFill>
                <a:latin typeface="Trebuchet MS"/>
                <a:cs typeface="Trebuchet MS"/>
              </a:rPr>
              <a:t>c</a:t>
            </a:r>
            <a:r>
              <a:rPr sz="2400" i="1" spc="-305" dirty="0">
                <a:solidFill>
                  <a:srgbClr val="3C3C3C"/>
                </a:solidFill>
                <a:latin typeface="Trebuchet MS"/>
                <a:cs typeface="Trebuchet MS"/>
              </a:rPr>
              <a:t>hi</a:t>
            </a:r>
            <a:r>
              <a:rPr sz="2400" i="1" spc="-215" dirty="0">
                <a:solidFill>
                  <a:srgbClr val="3C3C3C"/>
                </a:solidFill>
                <a:latin typeface="Trebuchet MS"/>
                <a:cs typeface="Trebuchet MS"/>
              </a:rPr>
              <a:t>l</a:t>
            </a:r>
            <a:r>
              <a:rPr sz="2400" i="1" spc="-210" dirty="0">
                <a:solidFill>
                  <a:srgbClr val="3C3C3C"/>
                </a:solidFill>
                <a:latin typeface="Trebuchet MS"/>
                <a:cs typeface="Trebuchet MS"/>
              </a:rPr>
              <a:t>d</a:t>
            </a:r>
            <a:r>
              <a:rPr sz="2400" i="1" spc="-8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400" i="1" spc="-204" dirty="0">
                <a:solidFill>
                  <a:srgbClr val="3C3C3C"/>
                </a:solidFill>
                <a:latin typeface="Trebuchet MS"/>
                <a:cs typeface="Trebuchet MS"/>
              </a:rPr>
              <a:t>is</a:t>
            </a:r>
            <a:r>
              <a:rPr sz="2400" i="1" spc="-7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400" i="1" spc="-225" dirty="0">
                <a:solidFill>
                  <a:srgbClr val="3C3C3C"/>
                </a:solidFill>
                <a:latin typeface="Trebuchet MS"/>
                <a:cs typeface="Trebuchet MS"/>
              </a:rPr>
              <a:t>symptomatic</a:t>
            </a:r>
            <a:r>
              <a:rPr sz="2400" spc="-355" dirty="0">
                <a:solidFill>
                  <a:srgbClr val="3C3C3C"/>
                </a:solidFill>
                <a:latin typeface="Trebuchet MS"/>
                <a:cs typeface="Trebuchet MS"/>
              </a:rPr>
              <a:t>,</a:t>
            </a:r>
            <a:r>
              <a:rPr sz="2400" spc="-31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400" spc="-240" dirty="0">
                <a:solidFill>
                  <a:srgbClr val="3C3C3C"/>
                </a:solidFill>
                <a:latin typeface="Trebuchet MS"/>
                <a:cs typeface="Trebuchet MS"/>
              </a:rPr>
              <a:t>a</a:t>
            </a:r>
            <a:r>
              <a:rPr sz="2400" spc="-5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400" spc="45" dirty="0">
                <a:solidFill>
                  <a:srgbClr val="3C3C3C"/>
                </a:solidFill>
                <a:latin typeface="Trebuchet MS"/>
                <a:cs typeface="Trebuchet MS"/>
              </a:rPr>
              <a:t>UTI</a:t>
            </a:r>
            <a:r>
              <a:rPr sz="2400" spc="-6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400" spc="-90" dirty="0">
                <a:solidFill>
                  <a:srgbClr val="3C3C3C"/>
                </a:solidFill>
                <a:latin typeface="Trebuchet MS"/>
                <a:cs typeface="Trebuchet MS"/>
              </a:rPr>
              <a:t>i</a:t>
            </a:r>
            <a:r>
              <a:rPr sz="2400" spc="-125" dirty="0">
                <a:solidFill>
                  <a:srgbClr val="3C3C3C"/>
                </a:solidFill>
                <a:latin typeface="Trebuchet MS"/>
                <a:cs typeface="Trebuchet MS"/>
              </a:rPr>
              <a:t>s</a:t>
            </a:r>
            <a:r>
              <a:rPr sz="2400" spc="-7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400" spc="-50" dirty="0">
                <a:solidFill>
                  <a:srgbClr val="3C3C3C"/>
                </a:solidFill>
                <a:latin typeface="Trebuchet MS"/>
                <a:cs typeface="Trebuchet MS"/>
              </a:rPr>
              <a:t>p</a:t>
            </a:r>
            <a:r>
              <a:rPr sz="2400" spc="-60" dirty="0">
                <a:solidFill>
                  <a:srgbClr val="3C3C3C"/>
                </a:solidFill>
                <a:latin typeface="Trebuchet MS"/>
                <a:cs typeface="Trebuchet MS"/>
              </a:rPr>
              <a:t>o</a:t>
            </a:r>
            <a:r>
              <a:rPr sz="2400" spc="-114" dirty="0">
                <a:solidFill>
                  <a:srgbClr val="3C3C3C"/>
                </a:solidFill>
                <a:latin typeface="Trebuchet MS"/>
                <a:cs typeface="Trebuchet MS"/>
              </a:rPr>
              <a:t>ssible</a:t>
            </a:r>
            <a:r>
              <a:rPr sz="2400" spc="-355" dirty="0">
                <a:solidFill>
                  <a:srgbClr val="3C3C3C"/>
                </a:solidFill>
                <a:latin typeface="Trebuchet MS"/>
                <a:cs typeface="Trebuchet MS"/>
              </a:rPr>
              <a:t>,</a:t>
            </a:r>
            <a:r>
              <a:rPr sz="2400" spc="-31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400" spc="-195" dirty="0">
                <a:solidFill>
                  <a:srgbClr val="3C3C3C"/>
                </a:solidFill>
                <a:latin typeface="Trebuchet MS"/>
                <a:cs typeface="Trebuchet MS"/>
              </a:rPr>
              <a:t>e</a:t>
            </a:r>
            <a:r>
              <a:rPr sz="2400" spc="-170" dirty="0">
                <a:solidFill>
                  <a:srgbClr val="3C3C3C"/>
                </a:solidFill>
                <a:latin typeface="Trebuchet MS"/>
                <a:cs typeface="Trebuchet MS"/>
              </a:rPr>
              <a:t>v</a:t>
            </a:r>
            <a:r>
              <a:rPr sz="2400" spc="-135" dirty="0">
                <a:solidFill>
                  <a:srgbClr val="3C3C3C"/>
                </a:solidFill>
                <a:latin typeface="Trebuchet MS"/>
                <a:cs typeface="Trebuchet MS"/>
              </a:rPr>
              <a:t>en</a:t>
            </a:r>
            <a:r>
              <a:rPr sz="2400" spc="-6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400" spc="-200" dirty="0">
                <a:solidFill>
                  <a:srgbClr val="3C3C3C"/>
                </a:solidFill>
                <a:latin typeface="Trebuchet MS"/>
                <a:cs typeface="Trebuchet MS"/>
              </a:rPr>
              <a:t>i</a:t>
            </a:r>
            <a:r>
              <a:rPr sz="2400" spc="-254" dirty="0">
                <a:solidFill>
                  <a:srgbClr val="3C3C3C"/>
                </a:solidFill>
                <a:latin typeface="Trebuchet MS"/>
                <a:cs typeface="Trebuchet MS"/>
              </a:rPr>
              <a:t>f</a:t>
            </a:r>
            <a:r>
              <a:rPr sz="2400" spc="-6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400" spc="-140" dirty="0">
                <a:solidFill>
                  <a:srgbClr val="3C3C3C"/>
                </a:solidFill>
                <a:latin typeface="Trebuchet MS"/>
                <a:cs typeface="Trebuchet MS"/>
              </a:rPr>
              <a:t>the</a:t>
            </a:r>
            <a:endParaRPr sz="2400" dirty="0">
              <a:latin typeface="Trebuchet MS"/>
              <a:cs typeface="Trebuchet MS"/>
            </a:endParaRPr>
          </a:p>
          <a:p>
            <a:pPr marL="286385">
              <a:lnSpc>
                <a:spcPts val="2595"/>
              </a:lnSpc>
            </a:pPr>
            <a:r>
              <a:rPr sz="2400" spc="-140" dirty="0">
                <a:solidFill>
                  <a:srgbClr val="3C3C3C"/>
                </a:solidFill>
                <a:latin typeface="Trebuchet MS"/>
                <a:cs typeface="Trebuchet MS"/>
              </a:rPr>
              <a:t>urina</a:t>
            </a:r>
            <a:r>
              <a:rPr sz="2400" spc="-120" dirty="0">
                <a:solidFill>
                  <a:srgbClr val="3C3C3C"/>
                </a:solidFill>
                <a:latin typeface="Trebuchet MS"/>
                <a:cs typeface="Trebuchet MS"/>
              </a:rPr>
              <a:t>l</a:t>
            </a:r>
            <a:r>
              <a:rPr sz="2400" spc="-114" dirty="0">
                <a:solidFill>
                  <a:srgbClr val="3C3C3C"/>
                </a:solidFill>
                <a:latin typeface="Trebuchet MS"/>
                <a:cs typeface="Trebuchet MS"/>
              </a:rPr>
              <a:t>ysi</a:t>
            </a:r>
            <a:r>
              <a:rPr sz="2400" spc="-50" dirty="0">
                <a:solidFill>
                  <a:srgbClr val="3C3C3C"/>
                </a:solidFill>
                <a:latin typeface="Trebuchet MS"/>
                <a:cs typeface="Trebuchet MS"/>
              </a:rPr>
              <a:t>s</a:t>
            </a:r>
            <a:r>
              <a:rPr sz="2400" spc="-6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400" spc="-40" dirty="0">
                <a:solidFill>
                  <a:srgbClr val="3C3C3C"/>
                </a:solidFill>
                <a:latin typeface="Trebuchet MS"/>
                <a:cs typeface="Trebuchet MS"/>
              </a:rPr>
              <a:t>r</a:t>
            </a:r>
            <a:r>
              <a:rPr sz="2400" spc="-135" dirty="0">
                <a:solidFill>
                  <a:srgbClr val="3C3C3C"/>
                </a:solidFill>
                <a:latin typeface="Trebuchet MS"/>
                <a:cs typeface="Trebuchet MS"/>
              </a:rPr>
              <a:t>esult</a:t>
            </a:r>
            <a:r>
              <a:rPr sz="2400" spc="-7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400" spc="-95" dirty="0">
                <a:solidFill>
                  <a:srgbClr val="3C3C3C"/>
                </a:solidFill>
                <a:latin typeface="Trebuchet MS"/>
                <a:cs typeface="Trebuchet MS"/>
              </a:rPr>
              <a:t>i</a:t>
            </a:r>
            <a:r>
              <a:rPr sz="2400" spc="-125" dirty="0">
                <a:solidFill>
                  <a:srgbClr val="3C3C3C"/>
                </a:solidFill>
                <a:latin typeface="Trebuchet MS"/>
                <a:cs typeface="Trebuchet MS"/>
              </a:rPr>
              <a:t>s</a:t>
            </a:r>
            <a:r>
              <a:rPr sz="2400" spc="-5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400" spc="-175" dirty="0">
                <a:solidFill>
                  <a:srgbClr val="3C3C3C"/>
                </a:solidFill>
                <a:latin typeface="Trebuchet MS"/>
                <a:cs typeface="Trebuchet MS"/>
              </a:rPr>
              <a:t>neg</a:t>
            </a:r>
            <a:r>
              <a:rPr sz="2400" spc="-185" dirty="0">
                <a:solidFill>
                  <a:srgbClr val="3C3C3C"/>
                </a:solidFill>
                <a:latin typeface="Trebuchet MS"/>
                <a:cs typeface="Trebuchet MS"/>
              </a:rPr>
              <a:t>a</a:t>
            </a:r>
            <a:r>
              <a:rPr sz="2400" spc="-160" dirty="0">
                <a:solidFill>
                  <a:srgbClr val="3C3C3C"/>
                </a:solidFill>
                <a:latin typeface="Trebuchet MS"/>
                <a:cs typeface="Trebuchet MS"/>
              </a:rPr>
              <a:t>ti</a:t>
            </a:r>
            <a:r>
              <a:rPr sz="2400" spc="-170" dirty="0">
                <a:solidFill>
                  <a:srgbClr val="3C3C3C"/>
                </a:solidFill>
                <a:latin typeface="Trebuchet MS"/>
                <a:cs typeface="Trebuchet MS"/>
              </a:rPr>
              <a:t>v</a:t>
            </a:r>
            <a:r>
              <a:rPr sz="2400" spc="-160" dirty="0">
                <a:solidFill>
                  <a:srgbClr val="3C3C3C"/>
                </a:solidFill>
                <a:latin typeface="Trebuchet MS"/>
                <a:cs typeface="Trebuchet MS"/>
              </a:rPr>
              <a:t>e</a:t>
            </a:r>
            <a:endParaRPr sz="2400" dirty="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48055" y="600455"/>
            <a:ext cx="8239125" cy="1259205"/>
          </a:xfrm>
          <a:prstGeom prst="rect">
            <a:avLst/>
          </a:prstGeom>
          <a:solidFill>
            <a:srgbClr val="4D1334"/>
          </a:solidFill>
        </p:spPr>
        <p:txBody>
          <a:bodyPr vert="horz" wrap="square" lIns="0" tIns="27305" rIns="0" bIns="0" rtlCol="0">
            <a:spAutoFit/>
          </a:bodyPr>
          <a:lstStyle/>
          <a:p>
            <a:pPr marL="557530" marR="5343525">
              <a:lnSpc>
                <a:spcPct val="100000"/>
              </a:lnSpc>
              <a:spcBef>
                <a:spcPts val="215"/>
              </a:spcBef>
            </a:pPr>
            <a:r>
              <a:rPr sz="2500" spc="110" dirty="0">
                <a:solidFill>
                  <a:srgbClr val="FFFFFF"/>
                </a:solidFill>
              </a:rPr>
              <a:t>DIAGNOSIS </a:t>
            </a:r>
            <a:r>
              <a:rPr sz="2500" spc="114" dirty="0">
                <a:solidFill>
                  <a:srgbClr val="FFFFFF"/>
                </a:solidFill>
              </a:rPr>
              <a:t> </a:t>
            </a:r>
            <a:r>
              <a:rPr sz="2500" spc="75" dirty="0">
                <a:solidFill>
                  <a:srgbClr val="FFFFFF"/>
                </a:solidFill>
              </a:rPr>
              <a:t>URINE</a:t>
            </a:r>
            <a:r>
              <a:rPr sz="2500" spc="-90" dirty="0">
                <a:solidFill>
                  <a:srgbClr val="FFFFFF"/>
                </a:solidFill>
              </a:rPr>
              <a:t> </a:t>
            </a:r>
            <a:r>
              <a:rPr sz="2500" spc="35" dirty="0">
                <a:solidFill>
                  <a:srgbClr val="FFFFFF"/>
                </a:solidFill>
              </a:rPr>
              <a:t>CULTURE</a:t>
            </a:r>
            <a:endParaRPr sz="2500"/>
          </a:p>
        </p:txBody>
      </p:sp>
      <p:sp>
        <p:nvSpPr>
          <p:cNvPr id="3" name="object 3"/>
          <p:cNvSpPr txBox="1"/>
          <p:nvPr/>
        </p:nvSpPr>
        <p:spPr>
          <a:xfrm>
            <a:off x="659993" y="2556506"/>
            <a:ext cx="7660005" cy="3271408"/>
          </a:xfrm>
          <a:prstGeom prst="rect">
            <a:avLst/>
          </a:prstGeom>
        </p:spPr>
        <p:txBody>
          <a:bodyPr vert="horz" wrap="square" lIns="0" tIns="85090" rIns="0" bIns="0" rtlCol="0">
            <a:spAutoFit/>
          </a:bodyPr>
          <a:lstStyle/>
          <a:p>
            <a:pPr marL="76200">
              <a:lnSpc>
                <a:spcPct val="100000"/>
              </a:lnSpc>
              <a:spcBef>
                <a:spcPts val="670"/>
              </a:spcBef>
            </a:pPr>
            <a:r>
              <a:rPr sz="2400" spc="-175" dirty="0">
                <a:solidFill>
                  <a:srgbClr val="3C3C3C"/>
                </a:solidFill>
                <a:latin typeface="Trebuchet MS"/>
                <a:cs typeface="Trebuchet MS"/>
              </a:rPr>
              <a:t>P</a:t>
            </a:r>
            <a:r>
              <a:rPr sz="2400" spc="-100" dirty="0">
                <a:solidFill>
                  <a:srgbClr val="3C3C3C"/>
                </a:solidFill>
                <a:latin typeface="Trebuchet MS"/>
                <a:cs typeface="Trebuchet MS"/>
              </a:rPr>
              <a:t>ositi</a:t>
            </a:r>
            <a:r>
              <a:rPr sz="2400" spc="-165" dirty="0">
                <a:solidFill>
                  <a:srgbClr val="3C3C3C"/>
                </a:solidFill>
                <a:latin typeface="Trebuchet MS"/>
                <a:cs typeface="Trebuchet MS"/>
              </a:rPr>
              <a:t>v</a:t>
            </a:r>
            <a:r>
              <a:rPr sz="2400" spc="-160" dirty="0">
                <a:solidFill>
                  <a:srgbClr val="3C3C3C"/>
                </a:solidFill>
                <a:latin typeface="Trebuchet MS"/>
                <a:cs typeface="Trebuchet MS"/>
              </a:rPr>
              <a:t>e</a:t>
            </a:r>
            <a:r>
              <a:rPr sz="2400" spc="-7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400" spc="-55" dirty="0">
                <a:solidFill>
                  <a:srgbClr val="3C3C3C"/>
                </a:solidFill>
                <a:latin typeface="Trebuchet MS"/>
                <a:cs typeface="Trebuchet MS"/>
              </a:rPr>
              <a:t>Urine </a:t>
            </a:r>
            <a:r>
              <a:rPr sz="2400" spc="-120" dirty="0">
                <a:solidFill>
                  <a:srgbClr val="3C3C3C"/>
                </a:solidFill>
                <a:latin typeface="Trebuchet MS"/>
                <a:cs typeface="Trebuchet MS"/>
              </a:rPr>
              <a:t>cultu</a:t>
            </a:r>
            <a:r>
              <a:rPr sz="2400" spc="-150" dirty="0">
                <a:solidFill>
                  <a:srgbClr val="3C3C3C"/>
                </a:solidFill>
                <a:latin typeface="Trebuchet MS"/>
                <a:cs typeface="Trebuchet MS"/>
              </a:rPr>
              <a:t>r</a:t>
            </a:r>
            <a:r>
              <a:rPr sz="2400" spc="-160" dirty="0">
                <a:solidFill>
                  <a:srgbClr val="3C3C3C"/>
                </a:solidFill>
                <a:latin typeface="Trebuchet MS"/>
                <a:cs typeface="Trebuchet MS"/>
              </a:rPr>
              <a:t>e</a:t>
            </a:r>
            <a:r>
              <a:rPr sz="2400" spc="-7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400" spc="-360" dirty="0">
                <a:solidFill>
                  <a:srgbClr val="3C3C3C"/>
                </a:solidFill>
                <a:latin typeface="Trebuchet MS"/>
                <a:cs typeface="Trebuchet MS"/>
              </a:rPr>
              <a:t>:</a:t>
            </a:r>
            <a:endParaRPr sz="2400" dirty="0">
              <a:latin typeface="Trebuchet MS"/>
              <a:cs typeface="Trebuchet MS"/>
            </a:endParaRPr>
          </a:p>
          <a:p>
            <a:pPr marL="287020" indent="-274320">
              <a:lnSpc>
                <a:spcPct val="100000"/>
              </a:lnSpc>
              <a:spcBef>
                <a:spcPts val="580"/>
              </a:spcBef>
              <a:buClr>
                <a:srgbClr val="903062"/>
              </a:buClr>
              <a:buSzPct val="91666"/>
              <a:buFont typeface="Segoe UI Symbol"/>
              <a:buChar char="⚫"/>
              <a:tabLst>
                <a:tab pos="287020" algn="l"/>
                <a:tab pos="1092835" algn="l"/>
              </a:tabLst>
            </a:pPr>
            <a:r>
              <a:rPr sz="2400" spc="-180" dirty="0">
                <a:solidFill>
                  <a:srgbClr val="3C3C3C"/>
                </a:solidFill>
                <a:latin typeface="Trebuchet MS"/>
                <a:cs typeface="Trebuchet MS"/>
              </a:rPr>
              <a:t>If</a:t>
            </a:r>
            <a:r>
              <a:rPr sz="2400" spc="-6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400" spc="-140" dirty="0">
                <a:solidFill>
                  <a:srgbClr val="3C3C3C"/>
                </a:solidFill>
                <a:latin typeface="Trebuchet MS"/>
                <a:cs typeface="Trebuchet MS"/>
              </a:rPr>
              <a:t>the	</a:t>
            </a:r>
            <a:r>
              <a:rPr sz="2400" spc="-105" dirty="0">
                <a:solidFill>
                  <a:srgbClr val="3C3C3C"/>
                </a:solidFill>
                <a:latin typeface="Trebuchet MS"/>
                <a:cs typeface="Trebuchet MS"/>
              </a:rPr>
              <a:t>urine</a:t>
            </a:r>
            <a:r>
              <a:rPr sz="2400" spc="-8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400" spc="-130" dirty="0">
                <a:solidFill>
                  <a:srgbClr val="3C3C3C"/>
                </a:solidFill>
                <a:latin typeface="Trebuchet MS"/>
                <a:cs typeface="Trebuchet MS"/>
              </a:rPr>
              <a:t>culture</a:t>
            </a:r>
            <a:r>
              <a:rPr sz="2400" spc="-7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400" spc="-55" dirty="0">
                <a:solidFill>
                  <a:srgbClr val="3C3C3C"/>
                </a:solidFill>
                <a:latin typeface="Trebuchet MS"/>
                <a:cs typeface="Trebuchet MS"/>
              </a:rPr>
              <a:t>shows</a:t>
            </a:r>
            <a:r>
              <a:rPr sz="2400" spc="-6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400" spc="-130" dirty="0">
                <a:solidFill>
                  <a:srgbClr val="3C3C3C"/>
                </a:solidFill>
                <a:latin typeface="Trebuchet MS"/>
                <a:cs typeface="Trebuchet MS"/>
              </a:rPr>
              <a:t>greater</a:t>
            </a:r>
            <a:r>
              <a:rPr sz="2400" spc="-6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400" spc="-155" dirty="0">
                <a:solidFill>
                  <a:srgbClr val="3C3C3C"/>
                </a:solidFill>
                <a:latin typeface="Trebuchet MS"/>
                <a:cs typeface="Trebuchet MS"/>
              </a:rPr>
              <a:t>than</a:t>
            </a:r>
            <a:r>
              <a:rPr sz="2400" spc="-6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400" spc="-100" dirty="0">
                <a:solidFill>
                  <a:srgbClr val="3C3C3C"/>
                </a:solidFill>
                <a:latin typeface="Trebuchet MS"/>
                <a:cs typeface="Trebuchet MS"/>
              </a:rPr>
              <a:t>100,000</a:t>
            </a:r>
            <a:r>
              <a:rPr sz="2400" spc="-7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400" spc="-95" dirty="0">
                <a:solidFill>
                  <a:srgbClr val="3C3C3C"/>
                </a:solidFill>
                <a:latin typeface="Trebuchet MS"/>
                <a:cs typeface="Trebuchet MS"/>
              </a:rPr>
              <a:t>colonies</a:t>
            </a:r>
            <a:r>
              <a:rPr sz="2400" spc="-6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400" spc="-135" dirty="0">
                <a:solidFill>
                  <a:srgbClr val="3C3C3C"/>
                </a:solidFill>
                <a:latin typeface="Trebuchet MS"/>
                <a:cs typeface="Trebuchet MS"/>
              </a:rPr>
              <a:t>of</a:t>
            </a:r>
            <a:endParaRPr sz="2400" dirty="0">
              <a:latin typeface="Trebuchet MS"/>
              <a:cs typeface="Trebuchet MS"/>
            </a:endParaRPr>
          </a:p>
          <a:p>
            <a:pPr marL="286385">
              <a:lnSpc>
                <a:spcPct val="100000"/>
              </a:lnSpc>
            </a:pPr>
            <a:r>
              <a:rPr sz="2400" spc="-240" dirty="0">
                <a:solidFill>
                  <a:srgbClr val="3C3C3C"/>
                </a:solidFill>
                <a:latin typeface="Trebuchet MS"/>
                <a:cs typeface="Trebuchet MS"/>
              </a:rPr>
              <a:t>a</a:t>
            </a:r>
            <a:r>
              <a:rPr sz="2400" spc="-5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400" spc="-140" dirty="0">
                <a:solidFill>
                  <a:srgbClr val="3C3C3C"/>
                </a:solidFill>
                <a:latin typeface="Trebuchet MS"/>
                <a:cs typeface="Trebuchet MS"/>
              </a:rPr>
              <a:t>single</a:t>
            </a:r>
            <a:r>
              <a:rPr sz="2400" spc="-5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400" spc="-195" dirty="0">
                <a:solidFill>
                  <a:srgbClr val="3C3C3C"/>
                </a:solidFill>
                <a:latin typeface="Trebuchet MS"/>
                <a:cs typeface="Trebuchet MS"/>
              </a:rPr>
              <a:t>pa</a:t>
            </a:r>
            <a:r>
              <a:rPr sz="2400" spc="-114" dirty="0">
                <a:solidFill>
                  <a:srgbClr val="3C3C3C"/>
                </a:solidFill>
                <a:latin typeface="Trebuchet MS"/>
                <a:cs typeface="Trebuchet MS"/>
              </a:rPr>
              <a:t>thogen</a:t>
            </a:r>
            <a:endParaRPr lang="en-US" sz="2400" spc="-114" dirty="0">
              <a:solidFill>
                <a:srgbClr val="3C3C3C"/>
              </a:solidFill>
              <a:latin typeface="Trebuchet MS"/>
              <a:cs typeface="Trebuchet MS"/>
            </a:endParaRPr>
          </a:p>
          <a:p>
            <a:pPr marL="286385">
              <a:lnSpc>
                <a:spcPct val="100000"/>
              </a:lnSpc>
            </a:pPr>
            <a:r>
              <a:rPr lang="en-US" sz="2400" spc="-114" dirty="0">
                <a:solidFill>
                  <a:srgbClr val="00B050"/>
                </a:solidFill>
                <a:latin typeface="Trebuchet MS"/>
                <a:cs typeface="Trebuchet MS"/>
              </a:rPr>
              <a:t>_Mixed pathogen  : almost  contamination </a:t>
            </a:r>
            <a:endParaRPr sz="2400" dirty="0">
              <a:solidFill>
                <a:srgbClr val="00B050"/>
              </a:solidFill>
              <a:latin typeface="Trebuchet MS"/>
              <a:cs typeface="Trebuchet MS"/>
            </a:endParaRPr>
          </a:p>
          <a:p>
            <a:pPr marL="286385" marR="5080" indent="-274320">
              <a:lnSpc>
                <a:spcPct val="100000"/>
              </a:lnSpc>
              <a:spcBef>
                <a:spcPts val="575"/>
              </a:spcBef>
              <a:buClr>
                <a:srgbClr val="903062"/>
              </a:buClr>
              <a:buSzPct val="91666"/>
              <a:buFont typeface="Segoe UI Symbol"/>
              <a:buChar char="⚫"/>
              <a:tabLst>
                <a:tab pos="370205" algn="l"/>
                <a:tab pos="370840" algn="l"/>
              </a:tabLst>
            </a:pPr>
            <a:r>
              <a:rPr dirty="0"/>
              <a:t>	</a:t>
            </a:r>
            <a:r>
              <a:rPr sz="2400" spc="-180" dirty="0">
                <a:solidFill>
                  <a:srgbClr val="3C3C3C"/>
                </a:solidFill>
                <a:latin typeface="Trebuchet MS"/>
                <a:cs typeface="Trebuchet MS"/>
              </a:rPr>
              <a:t>If</a:t>
            </a:r>
            <a:r>
              <a:rPr sz="2400" spc="-6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400" spc="-125" dirty="0">
                <a:solidFill>
                  <a:srgbClr val="3C3C3C"/>
                </a:solidFill>
                <a:latin typeface="Trebuchet MS"/>
                <a:cs typeface="Trebuchet MS"/>
              </a:rPr>
              <a:t>there</a:t>
            </a:r>
            <a:r>
              <a:rPr sz="2400" spc="-5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400" spc="-150" dirty="0">
                <a:solidFill>
                  <a:srgbClr val="3C3C3C"/>
                </a:solidFill>
                <a:latin typeface="Trebuchet MS"/>
                <a:cs typeface="Trebuchet MS"/>
              </a:rPr>
              <a:t>are</a:t>
            </a:r>
            <a:r>
              <a:rPr sz="2400" spc="-5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400" spc="-110" dirty="0">
                <a:solidFill>
                  <a:srgbClr val="3C3C3C"/>
                </a:solidFill>
                <a:latin typeface="Trebuchet MS"/>
                <a:cs typeface="Trebuchet MS"/>
              </a:rPr>
              <a:t>10,000</a:t>
            </a:r>
            <a:r>
              <a:rPr sz="2400" spc="-5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400" spc="-95" dirty="0">
                <a:solidFill>
                  <a:srgbClr val="3C3C3C"/>
                </a:solidFill>
                <a:latin typeface="Trebuchet MS"/>
                <a:cs typeface="Trebuchet MS"/>
              </a:rPr>
              <a:t>colonies</a:t>
            </a:r>
            <a:r>
              <a:rPr sz="2400" spc="-6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400" spc="-155" dirty="0">
                <a:solidFill>
                  <a:srgbClr val="3C3C3C"/>
                </a:solidFill>
                <a:latin typeface="Trebuchet MS"/>
                <a:cs typeface="Trebuchet MS"/>
              </a:rPr>
              <a:t>and</a:t>
            </a:r>
            <a:r>
              <a:rPr sz="2400" spc="-6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400" spc="-145" dirty="0">
                <a:solidFill>
                  <a:srgbClr val="3C3C3C"/>
                </a:solidFill>
                <a:latin typeface="Trebuchet MS"/>
                <a:cs typeface="Trebuchet MS"/>
              </a:rPr>
              <a:t>the</a:t>
            </a:r>
            <a:r>
              <a:rPr sz="2400" spc="-5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400" spc="-145" dirty="0">
                <a:solidFill>
                  <a:srgbClr val="3C3C3C"/>
                </a:solidFill>
                <a:latin typeface="Trebuchet MS"/>
                <a:cs typeface="Trebuchet MS"/>
              </a:rPr>
              <a:t>child</a:t>
            </a:r>
            <a:r>
              <a:rPr sz="2400" spc="-7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400" spc="-110" dirty="0">
                <a:solidFill>
                  <a:srgbClr val="3C3C3C"/>
                </a:solidFill>
                <a:latin typeface="Trebuchet MS"/>
                <a:cs typeface="Trebuchet MS"/>
              </a:rPr>
              <a:t>is</a:t>
            </a:r>
            <a:r>
              <a:rPr sz="2400" spc="-5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400" spc="-145" dirty="0">
                <a:solidFill>
                  <a:srgbClr val="3C3C3C"/>
                </a:solidFill>
                <a:latin typeface="Trebuchet MS"/>
                <a:cs typeface="Trebuchet MS"/>
              </a:rPr>
              <a:t>symptomatic,</a:t>
            </a:r>
            <a:r>
              <a:rPr sz="2400" spc="-29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400" spc="-165" dirty="0">
                <a:solidFill>
                  <a:srgbClr val="3C3C3C"/>
                </a:solidFill>
                <a:latin typeface="Trebuchet MS"/>
                <a:cs typeface="Trebuchet MS"/>
              </a:rPr>
              <a:t>it </a:t>
            </a:r>
            <a:r>
              <a:rPr sz="2400" spc="-70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400" spc="-95" dirty="0">
                <a:solidFill>
                  <a:srgbClr val="3C3C3C"/>
                </a:solidFill>
                <a:latin typeface="Trebuchet MS"/>
                <a:cs typeface="Trebuchet MS"/>
              </a:rPr>
              <a:t>i</a:t>
            </a:r>
            <a:r>
              <a:rPr sz="2400" spc="-125" dirty="0">
                <a:solidFill>
                  <a:srgbClr val="3C3C3C"/>
                </a:solidFill>
                <a:latin typeface="Trebuchet MS"/>
                <a:cs typeface="Trebuchet MS"/>
              </a:rPr>
              <a:t>s</a:t>
            </a:r>
            <a:r>
              <a:rPr sz="2400" spc="-6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400" spc="-90" dirty="0">
                <a:solidFill>
                  <a:srgbClr val="3C3C3C"/>
                </a:solidFill>
                <a:latin typeface="Trebuchet MS"/>
                <a:cs typeface="Trebuchet MS"/>
              </a:rPr>
              <a:t>conside</a:t>
            </a:r>
            <a:r>
              <a:rPr sz="2400" spc="-125" dirty="0">
                <a:solidFill>
                  <a:srgbClr val="3C3C3C"/>
                </a:solidFill>
                <a:latin typeface="Trebuchet MS"/>
                <a:cs typeface="Trebuchet MS"/>
              </a:rPr>
              <a:t>r</a:t>
            </a:r>
            <a:r>
              <a:rPr sz="2400" spc="-140" dirty="0">
                <a:solidFill>
                  <a:srgbClr val="3C3C3C"/>
                </a:solidFill>
                <a:latin typeface="Trebuchet MS"/>
                <a:cs typeface="Trebuchet MS"/>
              </a:rPr>
              <a:t>ed</a:t>
            </a:r>
            <a:r>
              <a:rPr sz="2400" spc="-6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400" spc="-240" dirty="0">
                <a:solidFill>
                  <a:srgbClr val="3C3C3C"/>
                </a:solidFill>
                <a:latin typeface="Trebuchet MS"/>
                <a:cs typeface="Trebuchet MS"/>
              </a:rPr>
              <a:t>a</a:t>
            </a:r>
            <a:r>
              <a:rPr sz="2400" spc="-6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400" spc="145" dirty="0">
                <a:solidFill>
                  <a:srgbClr val="3C3C3C"/>
                </a:solidFill>
                <a:latin typeface="Trebuchet MS"/>
                <a:cs typeface="Trebuchet MS"/>
              </a:rPr>
              <a:t>U</a:t>
            </a:r>
            <a:r>
              <a:rPr sz="2400" spc="-10" dirty="0">
                <a:solidFill>
                  <a:srgbClr val="3C3C3C"/>
                </a:solidFill>
                <a:latin typeface="Trebuchet MS"/>
                <a:cs typeface="Trebuchet MS"/>
              </a:rPr>
              <a:t>TI</a:t>
            </a:r>
            <a:endParaRPr sz="2400" dirty="0">
              <a:latin typeface="Trebuchet MS"/>
              <a:cs typeface="Trebuchet MS"/>
            </a:endParaRPr>
          </a:p>
          <a:p>
            <a:pPr marL="286385" marR="643255" indent="-274320">
              <a:lnSpc>
                <a:spcPct val="100000"/>
              </a:lnSpc>
              <a:spcBef>
                <a:spcPts val="580"/>
              </a:spcBef>
              <a:buClr>
                <a:srgbClr val="903062"/>
              </a:buClr>
              <a:buSzPct val="91666"/>
              <a:buFont typeface="Segoe UI Symbol"/>
              <a:buChar char="⚫"/>
              <a:tabLst>
                <a:tab pos="287020" algn="l"/>
                <a:tab pos="4381500" algn="l"/>
              </a:tabLst>
            </a:pPr>
            <a:r>
              <a:rPr sz="2400" b="1" i="1" dirty="0">
                <a:solidFill>
                  <a:srgbClr val="3C3C3C"/>
                </a:solidFill>
                <a:latin typeface="Trebuchet MS"/>
                <a:cs typeface="Trebuchet MS"/>
              </a:rPr>
              <a:t>A</a:t>
            </a:r>
            <a:r>
              <a:rPr sz="2400" b="1" i="1" spc="-65" dirty="0">
                <a:solidFill>
                  <a:srgbClr val="3C3C3C"/>
                </a:solidFill>
                <a:latin typeface="Trebuchet MS"/>
                <a:cs typeface="Trebuchet MS"/>
              </a:rPr>
              <a:t>n</a:t>
            </a:r>
            <a:r>
              <a:rPr sz="2400" b="1" i="1" spc="-180" dirty="0">
                <a:solidFill>
                  <a:srgbClr val="3C3C3C"/>
                </a:solidFill>
                <a:latin typeface="Trebuchet MS"/>
                <a:cs typeface="Trebuchet MS"/>
              </a:rPr>
              <a:t>y</a:t>
            </a:r>
            <a:r>
              <a:rPr sz="2400" b="1" i="1" spc="-5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400" spc="-95" dirty="0">
                <a:solidFill>
                  <a:srgbClr val="3C3C3C"/>
                </a:solidFill>
                <a:latin typeface="Trebuchet MS"/>
                <a:cs typeface="Trebuchet MS"/>
              </a:rPr>
              <a:t>g</a:t>
            </a:r>
            <a:r>
              <a:rPr sz="2400" spc="-85" dirty="0">
                <a:solidFill>
                  <a:srgbClr val="3C3C3C"/>
                </a:solidFill>
                <a:latin typeface="Trebuchet MS"/>
                <a:cs typeface="Trebuchet MS"/>
              </a:rPr>
              <a:t>r</a:t>
            </a:r>
            <a:r>
              <a:rPr sz="2400" spc="-190" dirty="0">
                <a:solidFill>
                  <a:srgbClr val="3C3C3C"/>
                </a:solidFill>
                <a:latin typeface="Trebuchet MS"/>
                <a:cs typeface="Trebuchet MS"/>
              </a:rPr>
              <a:t>am</a:t>
            </a:r>
            <a:r>
              <a:rPr sz="2400" spc="-6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400" spc="-140" dirty="0">
                <a:solidFill>
                  <a:srgbClr val="3C3C3C"/>
                </a:solidFill>
                <a:latin typeface="Trebuchet MS"/>
                <a:cs typeface="Trebuchet MS"/>
              </a:rPr>
              <a:t>ne</a:t>
            </a:r>
            <a:r>
              <a:rPr sz="2400" spc="-204" dirty="0">
                <a:solidFill>
                  <a:srgbClr val="3C3C3C"/>
                </a:solidFill>
                <a:latin typeface="Trebuchet MS"/>
                <a:cs typeface="Trebuchet MS"/>
              </a:rPr>
              <a:t>g</a:t>
            </a:r>
            <a:r>
              <a:rPr sz="2400" spc="-225" dirty="0">
                <a:solidFill>
                  <a:srgbClr val="3C3C3C"/>
                </a:solidFill>
                <a:latin typeface="Trebuchet MS"/>
                <a:cs typeface="Trebuchet MS"/>
              </a:rPr>
              <a:t>a</a:t>
            </a:r>
            <a:r>
              <a:rPr sz="2400" spc="-160" dirty="0">
                <a:solidFill>
                  <a:srgbClr val="3C3C3C"/>
                </a:solidFill>
                <a:latin typeface="Trebuchet MS"/>
                <a:cs typeface="Trebuchet MS"/>
              </a:rPr>
              <a:t>ti</a:t>
            </a:r>
            <a:r>
              <a:rPr sz="2400" spc="-170" dirty="0">
                <a:solidFill>
                  <a:srgbClr val="3C3C3C"/>
                </a:solidFill>
                <a:latin typeface="Trebuchet MS"/>
                <a:cs typeface="Trebuchet MS"/>
              </a:rPr>
              <a:t>v</a:t>
            </a:r>
            <a:r>
              <a:rPr sz="2400" spc="-160" dirty="0">
                <a:solidFill>
                  <a:srgbClr val="3C3C3C"/>
                </a:solidFill>
                <a:latin typeface="Trebuchet MS"/>
                <a:cs typeface="Trebuchet MS"/>
              </a:rPr>
              <a:t>e</a:t>
            </a:r>
            <a:r>
              <a:rPr sz="2400" spc="-6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400" spc="-195" dirty="0">
                <a:solidFill>
                  <a:srgbClr val="3C3C3C"/>
                </a:solidFill>
                <a:latin typeface="Trebuchet MS"/>
                <a:cs typeface="Trebuchet MS"/>
              </a:rPr>
              <a:t>g</a:t>
            </a:r>
            <a:r>
              <a:rPr sz="2400" spc="-50" dirty="0">
                <a:solidFill>
                  <a:srgbClr val="3C3C3C"/>
                </a:solidFill>
                <a:latin typeface="Trebuchet MS"/>
                <a:cs typeface="Trebuchet MS"/>
              </a:rPr>
              <a:t>r</a:t>
            </a:r>
            <a:r>
              <a:rPr sz="2400" spc="5" dirty="0">
                <a:solidFill>
                  <a:srgbClr val="3C3C3C"/>
                </a:solidFill>
                <a:latin typeface="Trebuchet MS"/>
                <a:cs typeface="Trebuchet MS"/>
              </a:rPr>
              <a:t>o</a:t>
            </a:r>
            <a:r>
              <a:rPr sz="2400" spc="-114" dirty="0">
                <a:solidFill>
                  <a:srgbClr val="3C3C3C"/>
                </a:solidFill>
                <a:latin typeface="Trebuchet MS"/>
                <a:cs typeface="Trebuchet MS"/>
              </a:rPr>
              <a:t>wt</a:t>
            </a:r>
            <a:r>
              <a:rPr sz="2400" spc="-105" dirty="0">
                <a:solidFill>
                  <a:srgbClr val="3C3C3C"/>
                </a:solidFill>
                <a:latin typeface="Trebuchet MS"/>
                <a:cs typeface="Trebuchet MS"/>
              </a:rPr>
              <a:t>h</a:t>
            </a:r>
            <a:r>
              <a:rPr sz="2400" spc="-6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400" spc="-135" dirty="0">
                <a:solidFill>
                  <a:srgbClr val="3C3C3C"/>
                </a:solidFill>
                <a:latin typeface="Trebuchet MS"/>
                <a:cs typeface="Trebuchet MS"/>
              </a:rPr>
              <a:t>f</a:t>
            </a:r>
            <a:r>
              <a:rPr sz="2400" spc="-204" dirty="0">
                <a:solidFill>
                  <a:srgbClr val="3C3C3C"/>
                </a:solidFill>
                <a:latin typeface="Trebuchet MS"/>
                <a:cs typeface="Trebuchet MS"/>
              </a:rPr>
              <a:t>r</a:t>
            </a:r>
            <a:r>
              <a:rPr sz="2400" spc="-55" dirty="0">
                <a:solidFill>
                  <a:srgbClr val="3C3C3C"/>
                </a:solidFill>
                <a:latin typeface="Trebuchet MS"/>
                <a:cs typeface="Trebuchet MS"/>
              </a:rPr>
              <a:t>om</a:t>
            </a:r>
            <a:r>
              <a:rPr sz="2400" dirty="0">
                <a:solidFill>
                  <a:srgbClr val="3C3C3C"/>
                </a:solidFill>
                <a:latin typeface="Trebuchet MS"/>
                <a:cs typeface="Trebuchet MS"/>
              </a:rPr>
              <a:t>	</a:t>
            </a:r>
            <a:r>
              <a:rPr sz="2400" spc="-240" dirty="0">
                <a:solidFill>
                  <a:srgbClr val="3C3C3C"/>
                </a:solidFill>
                <a:latin typeface="Trebuchet MS"/>
                <a:cs typeface="Trebuchet MS"/>
              </a:rPr>
              <a:t>a</a:t>
            </a:r>
            <a:r>
              <a:rPr sz="2400" spc="-5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400" i="1" spc="-195" dirty="0">
                <a:solidFill>
                  <a:srgbClr val="3C3C3C"/>
                </a:solidFill>
                <a:latin typeface="Trebuchet MS"/>
                <a:cs typeface="Trebuchet MS"/>
              </a:rPr>
              <a:t>sup</a:t>
            </a:r>
            <a:r>
              <a:rPr sz="2400" i="1" spc="-200" dirty="0">
                <a:solidFill>
                  <a:srgbClr val="3C3C3C"/>
                </a:solidFill>
                <a:latin typeface="Trebuchet MS"/>
                <a:cs typeface="Trebuchet MS"/>
              </a:rPr>
              <a:t>r</a:t>
            </a:r>
            <a:r>
              <a:rPr sz="2400" i="1" spc="-185" dirty="0">
                <a:solidFill>
                  <a:srgbClr val="3C3C3C"/>
                </a:solidFill>
                <a:latin typeface="Trebuchet MS"/>
                <a:cs typeface="Trebuchet MS"/>
              </a:rPr>
              <a:t>apub</a:t>
            </a:r>
            <a:r>
              <a:rPr sz="2400" i="1" spc="-235" dirty="0">
                <a:solidFill>
                  <a:srgbClr val="3C3C3C"/>
                </a:solidFill>
                <a:latin typeface="Trebuchet MS"/>
                <a:cs typeface="Trebuchet MS"/>
              </a:rPr>
              <a:t>ic</a:t>
            </a:r>
            <a:r>
              <a:rPr sz="2400" i="1" spc="-8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400" i="1" spc="-210" dirty="0">
                <a:solidFill>
                  <a:srgbClr val="3C3C3C"/>
                </a:solidFill>
                <a:latin typeface="Trebuchet MS"/>
                <a:cs typeface="Trebuchet MS"/>
              </a:rPr>
              <a:t>samp</a:t>
            </a:r>
            <a:r>
              <a:rPr sz="2400" i="1" spc="-114" dirty="0">
                <a:solidFill>
                  <a:srgbClr val="3C3C3C"/>
                </a:solidFill>
                <a:latin typeface="Trebuchet MS"/>
                <a:cs typeface="Trebuchet MS"/>
              </a:rPr>
              <a:t>l</a:t>
            </a:r>
            <a:r>
              <a:rPr sz="2400" i="1" spc="-240" dirty="0">
                <a:solidFill>
                  <a:srgbClr val="3C3C3C"/>
                </a:solidFill>
                <a:latin typeface="Trebuchet MS"/>
                <a:cs typeface="Trebuchet MS"/>
              </a:rPr>
              <a:t>e</a:t>
            </a:r>
            <a:r>
              <a:rPr sz="2400" i="1" spc="-7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400" spc="-105" dirty="0">
                <a:solidFill>
                  <a:srgbClr val="3C3C3C"/>
                </a:solidFill>
                <a:latin typeface="Trebuchet MS"/>
                <a:cs typeface="Trebuchet MS"/>
              </a:rPr>
              <a:t>is  positi</a:t>
            </a:r>
            <a:r>
              <a:rPr sz="2400" spc="-165" dirty="0">
                <a:solidFill>
                  <a:srgbClr val="3C3C3C"/>
                </a:solidFill>
                <a:latin typeface="Trebuchet MS"/>
                <a:cs typeface="Trebuchet MS"/>
              </a:rPr>
              <a:t>v</a:t>
            </a:r>
            <a:r>
              <a:rPr sz="2400" spc="-160" dirty="0">
                <a:solidFill>
                  <a:srgbClr val="3C3C3C"/>
                </a:solidFill>
                <a:latin typeface="Trebuchet MS"/>
                <a:cs typeface="Trebuchet MS"/>
              </a:rPr>
              <a:t>e</a:t>
            </a:r>
            <a:r>
              <a:rPr sz="2400" spc="-7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400" spc="-145" dirty="0">
                <a:solidFill>
                  <a:srgbClr val="3C3C3C"/>
                </a:solidFill>
                <a:latin typeface="Trebuchet MS"/>
                <a:cs typeface="Trebuchet MS"/>
              </a:rPr>
              <a:t>cul</a:t>
            </a:r>
            <a:r>
              <a:rPr sz="2400" spc="-90" dirty="0">
                <a:solidFill>
                  <a:srgbClr val="3C3C3C"/>
                </a:solidFill>
                <a:latin typeface="Trebuchet MS"/>
                <a:cs typeface="Trebuchet MS"/>
              </a:rPr>
              <a:t>tu</a:t>
            </a:r>
            <a:r>
              <a:rPr sz="2400" spc="-125" dirty="0">
                <a:solidFill>
                  <a:srgbClr val="3C3C3C"/>
                </a:solidFill>
                <a:latin typeface="Trebuchet MS"/>
                <a:cs typeface="Trebuchet MS"/>
              </a:rPr>
              <a:t>r</a:t>
            </a:r>
            <a:r>
              <a:rPr sz="2400" spc="-160" dirty="0">
                <a:solidFill>
                  <a:srgbClr val="3C3C3C"/>
                </a:solidFill>
                <a:latin typeface="Trebuchet MS"/>
                <a:cs typeface="Trebuchet MS"/>
              </a:rPr>
              <a:t>e</a:t>
            </a:r>
            <a:endParaRPr sz="2400" dirty="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448055" y="600455"/>
            <a:ext cx="8239125" cy="1259205"/>
          </a:xfrm>
          <a:custGeom>
            <a:avLst/>
            <a:gdLst/>
            <a:ahLst/>
            <a:cxnLst/>
            <a:rect l="l" t="t" r="r" b="b"/>
            <a:pathLst>
              <a:path w="8239125" h="1259205">
                <a:moveTo>
                  <a:pt x="8238744" y="0"/>
                </a:moveTo>
                <a:lnTo>
                  <a:pt x="0" y="0"/>
                </a:lnTo>
                <a:lnTo>
                  <a:pt x="0" y="1258824"/>
                </a:lnTo>
                <a:lnTo>
                  <a:pt x="8238744" y="1258824"/>
                </a:lnTo>
                <a:lnTo>
                  <a:pt x="8238744" y="0"/>
                </a:lnTo>
                <a:close/>
              </a:path>
            </a:pathLst>
          </a:custGeom>
          <a:solidFill>
            <a:srgbClr val="4D133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659993" y="2950844"/>
            <a:ext cx="7809865" cy="215963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17500" marR="5080" indent="-304800">
              <a:lnSpc>
                <a:spcPct val="100000"/>
              </a:lnSpc>
              <a:spcBef>
                <a:spcPts val="95"/>
              </a:spcBef>
              <a:buClr>
                <a:srgbClr val="903062"/>
              </a:buClr>
              <a:buSzPct val="91071"/>
              <a:buFont typeface="Segoe UI Symbol"/>
              <a:buChar char="◾"/>
              <a:tabLst>
                <a:tab pos="317500" algn="l"/>
              </a:tabLst>
            </a:pPr>
            <a:r>
              <a:rPr sz="2800" b="1" i="1" spc="-110" dirty="0">
                <a:solidFill>
                  <a:srgbClr val="3C3C3C"/>
                </a:solidFill>
                <a:latin typeface="Trebuchet MS"/>
                <a:cs typeface="Trebuchet MS"/>
              </a:rPr>
              <a:t>Asymptomatic</a:t>
            </a:r>
            <a:r>
              <a:rPr sz="2800" b="1" i="1" spc="-6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800" b="1" i="1" spc="-150" dirty="0">
                <a:solidFill>
                  <a:srgbClr val="3C3C3C"/>
                </a:solidFill>
                <a:latin typeface="Trebuchet MS"/>
                <a:cs typeface="Trebuchet MS"/>
              </a:rPr>
              <a:t>bacteriuria</a:t>
            </a:r>
            <a:r>
              <a:rPr sz="2800" b="1" i="1" spc="-3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800" spc="-140" dirty="0">
                <a:solidFill>
                  <a:srgbClr val="3C3C3C"/>
                </a:solidFill>
                <a:latin typeface="Trebuchet MS"/>
                <a:cs typeface="Trebuchet MS"/>
              </a:rPr>
              <a:t>refers</a:t>
            </a:r>
            <a:r>
              <a:rPr sz="2800" spc="-7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800" spc="-65" dirty="0">
                <a:solidFill>
                  <a:srgbClr val="3C3C3C"/>
                </a:solidFill>
                <a:latin typeface="Trebuchet MS"/>
                <a:cs typeface="Trebuchet MS"/>
              </a:rPr>
              <a:t>to </a:t>
            </a:r>
            <a:r>
              <a:rPr sz="2800" spc="-170" dirty="0">
                <a:solidFill>
                  <a:srgbClr val="3C3C3C"/>
                </a:solidFill>
                <a:latin typeface="Trebuchet MS"/>
                <a:cs typeface="Trebuchet MS"/>
              </a:rPr>
              <a:t>individuals </a:t>
            </a:r>
            <a:r>
              <a:rPr sz="2800" spc="-16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800" spc="-125" dirty="0">
                <a:solidFill>
                  <a:srgbClr val="3C3C3C"/>
                </a:solidFill>
                <a:latin typeface="Trebuchet MS"/>
                <a:cs typeface="Trebuchet MS"/>
              </a:rPr>
              <a:t>w</a:t>
            </a:r>
            <a:r>
              <a:rPr sz="2800" spc="-85" dirty="0">
                <a:solidFill>
                  <a:srgbClr val="3C3C3C"/>
                </a:solidFill>
                <a:latin typeface="Trebuchet MS"/>
                <a:cs typeface="Trebuchet MS"/>
              </a:rPr>
              <a:t>h</a:t>
            </a:r>
            <a:r>
              <a:rPr sz="2800" spc="40" dirty="0">
                <a:solidFill>
                  <a:srgbClr val="3C3C3C"/>
                </a:solidFill>
                <a:latin typeface="Trebuchet MS"/>
                <a:cs typeface="Trebuchet MS"/>
              </a:rPr>
              <a:t>o</a:t>
            </a:r>
            <a:r>
              <a:rPr sz="2800" spc="-6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800" spc="-135" dirty="0">
                <a:solidFill>
                  <a:srgbClr val="3C3C3C"/>
                </a:solidFill>
                <a:latin typeface="Trebuchet MS"/>
                <a:cs typeface="Trebuchet MS"/>
              </a:rPr>
              <a:t>h</a:t>
            </a:r>
            <a:r>
              <a:rPr sz="2800" spc="-385" dirty="0">
                <a:solidFill>
                  <a:srgbClr val="3C3C3C"/>
                </a:solidFill>
                <a:latin typeface="Trebuchet MS"/>
                <a:cs typeface="Trebuchet MS"/>
              </a:rPr>
              <a:t>a</a:t>
            </a:r>
            <a:r>
              <a:rPr sz="2800" spc="-215" dirty="0">
                <a:solidFill>
                  <a:srgbClr val="3C3C3C"/>
                </a:solidFill>
                <a:latin typeface="Trebuchet MS"/>
                <a:cs typeface="Trebuchet MS"/>
              </a:rPr>
              <a:t>v</a:t>
            </a:r>
            <a:r>
              <a:rPr sz="2800" spc="-190" dirty="0">
                <a:solidFill>
                  <a:srgbClr val="3C3C3C"/>
                </a:solidFill>
                <a:latin typeface="Trebuchet MS"/>
                <a:cs typeface="Trebuchet MS"/>
              </a:rPr>
              <a:t>e</a:t>
            </a:r>
            <a:r>
              <a:rPr sz="2800" spc="-7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800" spc="-280" dirty="0">
                <a:solidFill>
                  <a:srgbClr val="3C3C3C"/>
                </a:solidFill>
                <a:latin typeface="Trebuchet MS"/>
                <a:cs typeface="Trebuchet MS"/>
              </a:rPr>
              <a:t>a</a:t>
            </a:r>
            <a:r>
              <a:rPr sz="2800" spc="-5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800" spc="-65" dirty="0">
                <a:solidFill>
                  <a:srgbClr val="3C3C3C"/>
                </a:solidFill>
                <a:latin typeface="Trebuchet MS"/>
                <a:cs typeface="Trebuchet MS"/>
              </a:rPr>
              <a:t>p</a:t>
            </a:r>
            <a:r>
              <a:rPr sz="2800" spc="-55" dirty="0">
                <a:solidFill>
                  <a:srgbClr val="3C3C3C"/>
                </a:solidFill>
                <a:latin typeface="Trebuchet MS"/>
                <a:cs typeface="Trebuchet MS"/>
              </a:rPr>
              <a:t>o</a:t>
            </a:r>
            <a:r>
              <a:rPr sz="2800" spc="-140" dirty="0">
                <a:solidFill>
                  <a:srgbClr val="3C3C3C"/>
                </a:solidFill>
                <a:latin typeface="Trebuchet MS"/>
                <a:cs typeface="Trebuchet MS"/>
              </a:rPr>
              <a:t>siti</a:t>
            </a:r>
            <a:r>
              <a:rPr sz="2800" spc="-254" dirty="0">
                <a:solidFill>
                  <a:srgbClr val="3C3C3C"/>
                </a:solidFill>
                <a:latin typeface="Trebuchet MS"/>
                <a:cs typeface="Trebuchet MS"/>
              </a:rPr>
              <a:t>v</a:t>
            </a:r>
            <a:r>
              <a:rPr sz="2800" spc="-190" dirty="0">
                <a:solidFill>
                  <a:srgbClr val="3C3C3C"/>
                </a:solidFill>
                <a:latin typeface="Trebuchet MS"/>
                <a:cs typeface="Trebuchet MS"/>
              </a:rPr>
              <a:t>e</a:t>
            </a:r>
            <a:r>
              <a:rPr sz="2800" spc="-7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800" spc="-125" dirty="0">
                <a:solidFill>
                  <a:srgbClr val="3C3C3C"/>
                </a:solidFill>
                <a:latin typeface="Trebuchet MS"/>
                <a:cs typeface="Trebuchet MS"/>
              </a:rPr>
              <a:t>urine</a:t>
            </a:r>
            <a:r>
              <a:rPr sz="2800" spc="-7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800" spc="-180" dirty="0">
                <a:solidFill>
                  <a:srgbClr val="3C3C3C"/>
                </a:solidFill>
                <a:latin typeface="Trebuchet MS"/>
                <a:cs typeface="Trebuchet MS"/>
              </a:rPr>
              <a:t>cul</a:t>
            </a:r>
            <a:r>
              <a:rPr sz="2800" spc="-155" dirty="0">
                <a:solidFill>
                  <a:srgbClr val="3C3C3C"/>
                </a:solidFill>
                <a:latin typeface="Trebuchet MS"/>
                <a:cs typeface="Trebuchet MS"/>
              </a:rPr>
              <a:t>t</a:t>
            </a:r>
            <a:r>
              <a:rPr sz="2800" spc="-70" dirty="0">
                <a:solidFill>
                  <a:srgbClr val="3C3C3C"/>
                </a:solidFill>
                <a:latin typeface="Trebuchet MS"/>
                <a:cs typeface="Trebuchet MS"/>
              </a:rPr>
              <a:t>u</a:t>
            </a:r>
            <a:r>
              <a:rPr sz="2800" spc="-110" dirty="0">
                <a:solidFill>
                  <a:srgbClr val="3C3C3C"/>
                </a:solidFill>
                <a:latin typeface="Trebuchet MS"/>
                <a:cs typeface="Trebuchet MS"/>
              </a:rPr>
              <a:t>r</a:t>
            </a:r>
            <a:r>
              <a:rPr sz="2800" spc="-190" dirty="0">
                <a:solidFill>
                  <a:srgbClr val="3C3C3C"/>
                </a:solidFill>
                <a:latin typeface="Trebuchet MS"/>
                <a:cs typeface="Trebuchet MS"/>
              </a:rPr>
              <a:t>e</a:t>
            </a:r>
            <a:r>
              <a:rPr sz="2800" spc="-7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800" spc="-65" dirty="0">
                <a:solidFill>
                  <a:srgbClr val="3C3C3C"/>
                </a:solidFill>
                <a:latin typeface="Trebuchet MS"/>
                <a:cs typeface="Trebuchet MS"/>
              </a:rPr>
              <a:t>w</a:t>
            </a:r>
            <a:r>
              <a:rPr sz="2800" spc="-145" dirty="0">
                <a:solidFill>
                  <a:srgbClr val="3C3C3C"/>
                </a:solidFill>
                <a:latin typeface="Trebuchet MS"/>
                <a:cs typeface="Trebuchet MS"/>
              </a:rPr>
              <a:t>it</a:t>
            </a:r>
            <a:r>
              <a:rPr sz="2800" spc="-220" dirty="0">
                <a:solidFill>
                  <a:srgbClr val="3C3C3C"/>
                </a:solidFill>
                <a:latin typeface="Trebuchet MS"/>
                <a:cs typeface="Trebuchet MS"/>
              </a:rPr>
              <a:t>h</a:t>
            </a:r>
            <a:r>
              <a:rPr sz="2800" spc="-50" dirty="0">
                <a:solidFill>
                  <a:srgbClr val="3C3C3C"/>
                </a:solidFill>
                <a:latin typeface="Trebuchet MS"/>
                <a:cs typeface="Trebuchet MS"/>
              </a:rPr>
              <a:t>o</a:t>
            </a:r>
            <a:r>
              <a:rPr sz="2800" spc="-45" dirty="0">
                <a:solidFill>
                  <a:srgbClr val="3C3C3C"/>
                </a:solidFill>
                <a:latin typeface="Trebuchet MS"/>
                <a:cs typeface="Trebuchet MS"/>
              </a:rPr>
              <a:t>u</a:t>
            </a:r>
            <a:r>
              <a:rPr sz="2800" spc="-180" dirty="0">
                <a:solidFill>
                  <a:srgbClr val="3C3C3C"/>
                </a:solidFill>
                <a:latin typeface="Trebuchet MS"/>
                <a:cs typeface="Trebuchet MS"/>
              </a:rPr>
              <a:t>t</a:t>
            </a:r>
            <a:r>
              <a:rPr sz="2800" spc="-7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800" spc="-295" dirty="0">
                <a:solidFill>
                  <a:srgbClr val="3C3C3C"/>
                </a:solidFill>
                <a:latin typeface="Trebuchet MS"/>
                <a:cs typeface="Trebuchet MS"/>
              </a:rPr>
              <a:t>a</a:t>
            </a:r>
            <a:r>
              <a:rPr sz="2800" spc="-190" dirty="0">
                <a:solidFill>
                  <a:srgbClr val="3C3C3C"/>
                </a:solidFill>
                <a:latin typeface="Trebuchet MS"/>
                <a:cs typeface="Trebuchet MS"/>
              </a:rPr>
              <a:t>n</a:t>
            </a:r>
            <a:r>
              <a:rPr sz="2800" spc="-120" dirty="0">
                <a:solidFill>
                  <a:srgbClr val="3C3C3C"/>
                </a:solidFill>
                <a:latin typeface="Trebuchet MS"/>
                <a:cs typeface="Trebuchet MS"/>
              </a:rPr>
              <a:t>y  </a:t>
            </a:r>
            <a:r>
              <a:rPr sz="2800" spc="-170" dirty="0">
                <a:solidFill>
                  <a:srgbClr val="3C3C3C"/>
                </a:solidFill>
                <a:latin typeface="Trebuchet MS"/>
                <a:cs typeface="Trebuchet MS"/>
              </a:rPr>
              <a:t>manifestations</a:t>
            </a:r>
            <a:r>
              <a:rPr sz="2800" spc="-6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800" spc="-150" dirty="0">
                <a:solidFill>
                  <a:srgbClr val="3C3C3C"/>
                </a:solidFill>
                <a:latin typeface="Trebuchet MS"/>
                <a:cs typeface="Trebuchet MS"/>
              </a:rPr>
              <a:t>of</a:t>
            </a:r>
            <a:r>
              <a:rPr sz="2800" spc="-7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800" spc="-170" dirty="0">
                <a:solidFill>
                  <a:srgbClr val="3C3C3C"/>
                </a:solidFill>
                <a:latin typeface="Trebuchet MS"/>
                <a:cs typeface="Trebuchet MS"/>
              </a:rPr>
              <a:t>infection</a:t>
            </a:r>
            <a:r>
              <a:rPr sz="2800" spc="-6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800" spc="-185" dirty="0">
                <a:solidFill>
                  <a:srgbClr val="3C3C3C"/>
                </a:solidFill>
                <a:latin typeface="Trebuchet MS"/>
                <a:cs typeface="Trebuchet MS"/>
              </a:rPr>
              <a:t>and</a:t>
            </a:r>
            <a:r>
              <a:rPr sz="2800" spc="-6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800" spc="-75" dirty="0">
                <a:solidFill>
                  <a:srgbClr val="3C3C3C"/>
                </a:solidFill>
                <a:latin typeface="Trebuchet MS"/>
                <a:cs typeface="Trebuchet MS"/>
              </a:rPr>
              <a:t>occurs</a:t>
            </a:r>
            <a:r>
              <a:rPr sz="2800" spc="-7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800" spc="-145" dirty="0">
                <a:solidFill>
                  <a:srgbClr val="3C3C3C"/>
                </a:solidFill>
                <a:latin typeface="Trebuchet MS"/>
                <a:cs typeface="Trebuchet MS"/>
              </a:rPr>
              <a:t>almost </a:t>
            </a:r>
            <a:r>
              <a:rPr sz="2800" spc="-14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800" spc="-160" dirty="0">
                <a:solidFill>
                  <a:srgbClr val="3C3C3C"/>
                </a:solidFill>
                <a:latin typeface="Trebuchet MS"/>
                <a:cs typeface="Trebuchet MS"/>
              </a:rPr>
              <a:t>exclusively</a:t>
            </a:r>
            <a:r>
              <a:rPr sz="2800" spc="-9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800" spc="-165" dirty="0">
                <a:solidFill>
                  <a:srgbClr val="3C3C3C"/>
                </a:solidFill>
                <a:latin typeface="Trebuchet MS"/>
                <a:cs typeface="Trebuchet MS"/>
              </a:rPr>
              <a:t>in</a:t>
            </a:r>
            <a:r>
              <a:rPr sz="2800" spc="-7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800" spc="-135" dirty="0">
                <a:solidFill>
                  <a:srgbClr val="3C3C3C"/>
                </a:solidFill>
                <a:latin typeface="Trebuchet MS"/>
                <a:cs typeface="Trebuchet MS"/>
              </a:rPr>
              <a:t>girls</a:t>
            </a:r>
            <a:r>
              <a:rPr sz="2800" spc="-6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800" spc="-420" dirty="0">
                <a:solidFill>
                  <a:srgbClr val="3C3C3C"/>
                </a:solidFill>
                <a:latin typeface="Trebuchet MS"/>
                <a:cs typeface="Trebuchet MS"/>
              </a:rPr>
              <a:t>.</a:t>
            </a:r>
            <a:r>
              <a:rPr sz="2800" spc="-35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800" spc="-130" dirty="0">
                <a:solidFill>
                  <a:srgbClr val="3C3C3C"/>
                </a:solidFill>
                <a:latin typeface="Trebuchet MS"/>
                <a:cs typeface="Trebuchet MS"/>
              </a:rPr>
              <a:t>It</a:t>
            </a:r>
            <a:r>
              <a:rPr sz="2800" spc="-7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800" spc="-125" dirty="0">
                <a:solidFill>
                  <a:srgbClr val="3C3C3C"/>
                </a:solidFill>
                <a:latin typeface="Trebuchet MS"/>
                <a:cs typeface="Trebuchet MS"/>
              </a:rPr>
              <a:t>is</a:t>
            </a:r>
            <a:r>
              <a:rPr sz="2800" spc="-6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800" spc="-280" dirty="0">
                <a:solidFill>
                  <a:srgbClr val="3C3C3C"/>
                </a:solidFill>
                <a:latin typeface="Trebuchet MS"/>
                <a:cs typeface="Trebuchet MS"/>
              </a:rPr>
              <a:t>a</a:t>
            </a:r>
            <a:r>
              <a:rPr sz="2800" spc="-6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800" spc="-170" dirty="0">
                <a:solidFill>
                  <a:srgbClr val="3C3C3C"/>
                </a:solidFill>
                <a:latin typeface="Trebuchet MS"/>
                <a:cs typeface="Trebuchet MS"/>
              </a:rPr>
              <a:t>benign</a:t>
            </a:r>
            <a:r>
              <a:rPr sz="2800" spc="-8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800" spc="-114" dirty="0">
                <a:solidFill>
                  <a:srgbClr val="3C3C3C"/>
                </a:solidFill>
                <a:latin typeface="Trebuchet MS"/>
                <a:cs typeface="Trebuchet MS"/>
              </a:rPr>
              <a:t>condition</a:t>
            </a:r>
            <a:r>
              <a:rPr sz="2800" spc="-6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800" spc="-150" dirty="0">
                <a:solidFill>
                  <a:srgbClr val="3C3C3C"/>
                </a:solidFill>
                <a:latin typeface="Trebuchet MS"/>
                <a:cs typeface="Trebuchet MS"/>
              </a:rPr>
              <a:t>except</a:t>
            </a:r>
            <a:r>
              <a:rPr sz="2800" spc="-8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800" spc="-165" dirty="0">
                <a:solidFill>
                  <a:srgbClr val="3C3C3C"/>
                </a:solidFill>
                <a:latin typeface="Trebuchet MS"/>
                <a:cs typeface="Trebuchet MS"/>
              </a:rPr>
              <a:t>in </a:t>
            </a:r>
            <a:r>
              <a:rPr sz="2800" spc="-83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800" spc="-75" dirty="0">
                <a:solidFill>
                  <a:srgbClr val="3C3C3C"/>
                </a:solidFill>
                <a:latin typeface="Trebuchet MS"/>
                <a:cs typeface="Trebuchet MS"/>
              </a:rPr>
              <a:t>pregnancy…</a:t>
            </a:r>
            <a:endParaRPr sz="2800" dirty="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48055" y="600455"/>
            <a:ext cx="8239125" cy="1259205"/>
          </a:xfrm>
          <a:prstGeom prst="rect">
            <a:avLst/>
          </a:prstGeom>
          <a:solidFill>
            <a:srgbClr val="4D1334"/>
          </a:solidFill>
        </p:spPr>
        <p:txBody>
          <a:bodyPr vert="horz" wrap="square" lIns="0" tIns="444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35"/>
              </a:spcBef>
            </a:pPr>
            <a:endParaRPr sz="4650">
              <a:latin typeface="Times New Roman"/>
              <a:cs typeface="Times New Roman"/>
            </a:endParaRPr>
          </a:p>
          <a:p>
            <a:pPr marL="224154">
              <a:lnSpc>
                <a:spcPct val="100000"/>
              </a:lnSpc>
              <a:tabLst>
                <a:tab pos="1264920" algn="l"/>
              </a:tabLst>
            </a:pPr>
            <a:r>
              <a:rPr spc="275" dirty="0"/>
              <a:t>WHY	</a:t>
            </a:r>
            <a:r>
              <a:rPr spc="365" dirty="0"/>
              <a:t>C</a:t>
            </a:r>
            <a:r>
              <a:rPr spc="55" dirty="0"/>
              <a:t>ARE</a:t>
            </a:r>
            <a:r>
              <a:rPr spc="-360" dirty="0"/>
              <a:t> </a:t>
            </a:r>
            <a:r>
              <a:rPr spc="165" dirty="0"/>
              <a:t>ABOUT</a:t>
            </a:r>
            <a:r>
              <a:rPr spc="-70" dirty="0"/>
              <a:t> </a:t>
            </a:r>
            <a:r>
              <a:rPr spc="45" dirty="0"/>
              <a:t>UTI</a:t>
            </a:r>
            <a:r>
              <a:rPr spc="-55" dirty="0"/>
              <a:t> </a:t>
            </a:r>
            <a:r>
              <a:rPr spc="-100" dirty="0"/>
              <a:t>??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47217" y="3100196"/>
            <a:ext cx="7945755" cy="177741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87020" marR="5080" indent="-274320">
              <a:lnSpc>
                <a:spcPct val="100000"/>
              </a:lnSpc>
              <a:spcBef>
                <a:spcPts val="100"/>
              </a:spcBef>
              <a:buClr>
                <a:srgbClr val="903062"/>
              </a:buClr>
              <a:buSzPct val="91666"/>
              <a:buFont typeface="Segoe UI Symbol"/>
              <a:buChar char="⚫"/>
              <a:tabLst>
                <a:tab pos="286385" algn="l"/>
                <a:tab pos="287020" algn="l"/>
              </a:tabLst>
            </a:pPr>
            <a:r>
              <a:rPr sz="1800" spc="30" dirty="0">
                <a:solidFill>
                  <a:srgbClr val="3C3C3C"/>
                </a:solidFill>
                <a:latin typeface="Trebuchet MS"/>
                <a:cs typeface="Trebuchet MS"/>
              </a:rPr>
              <a:t>UTI</a:t>
            </a:r>
            <a:r>
              <a:rPr sz="1800" spc="-22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800" spc="-45" dirty="0">
                <a:solidFill>
                  <a:srgbClr val="3C3C3C"/>
                </a:solidFill>
                <a:latin typeface="Trebuchet MS"/>
                <a:cs typeface="Trebuchet MS"/>
              </a:rPr>
              <a:t>Accounts</a:t>
            </a:r>
            <a:r>
              <a:rPr sz="1800" spc="-5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800" spc="-65" dirty="0">
                <a:solidFill>
                  <a:srgbClr val="3C3C3C"/>
                </a:solidFill>
                <a:latin typeface="Trebuchet MS"/>
                <a:cs typeface="Trebuchet MS"/>
              </a:rPr>
              <a:t>for</a:t>
            </a:r>
            <a:r>
              <a:rPr sz="1800" spc="-6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800" spc="-90" dirty="0">
                <a:solidFill>
                  <a:srgbClr val="3C3C3C"/>
                </a:solidFill>
                <a:latin typeface="Trebuchet MS"/>
                <a:cs typeface="Trebuchet MS"/>
              </a:rPr>
              <a:t>almost</a:t>
            </a:r>
            <a:r>
              <a:rPr sz="1800" spc="-5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800" spc="45" dirty="0">
                <a:solidFill>
                  <a:srgbClr val="3C3C3C"/>
                </a:solidFill>
                <a:latin typeface="Trebuchet MS"/>
                <a:cs typeface="Trebuchet MS"/>
              </a:rPr>
              <a:t>1%</a:t>
            </a:r>
            <a:r>
              <a:rPr sz="1800" spc="-5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800" spc="-95" dirty="0">
                <a:solidFill>
                  <a:srgbClr val="3C3C3C"/>
                </a:solidFill>
                <a:latin typeface="Trebuchet MS"/>
                <a:cs typeface="Trebuchet MS"/>
              </a:rPr>
              <a:t>of</a:t>
            </a:r>
            <a:r>
              <a:rPr sz="1800" spc="-4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800" spc="-125" dirty="0">
                <a:solidFill>
                  <a:srgbClr val="3C3C3C"/>
                </a:solidFill>
                <a:latin typeface="Trebuchet MS"/>
                <a:cs typeface="Trebuchet MS"/>
              </a:rPr>
              <a:t>office</a:t>
            </a:r>
            <a:r>
              <a:rPr sz="1800" spc="-5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800" spc="-90" dirty="0">
                <a:solidFill>
                  <a:srgbClr val="3C3C3C"/>
                </a:solidFill>
                <a:latin typeface="Trebuchet MS"/>
                <a:cs typeface="Trebuchet MS"/>
              </a:rPr>
              <a:t>visits</a:t>
            </a:r>
            <a:r>
              <a:rPr sz="1800" spc="-5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800" spc="-45" dirty="0">
                <a:solidFill>
                  <a:srgbClr val="3C3C3C"/>
                </a:solidFill>
                <a:latin typeface="Trebuchet MS"/>
                <a:cs typeface="Trebuchet MS"/>
              </a:rPr>
              <a:t>to </a:t>
            </a:r>
            <a:r>
              <a:rPr sz="1800" spc="-110" dirty="0">
                <a:solidFill>
                  <a:srgbClr val="3C3C3C"/>
                </a:solidFill>
                <a:latin typeface="Trebuchet MS"/>
                <a:cs typeface="Trebuchet MS"/>
              </a:rPr>
              <a:t>the</a:t>
            </a:r>
            <a:r>
              <a:rPr sz="1800" spc="-3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800" spc="-114" dirty="0">
                <a:solidFill>
                  <a:srgbClr val="3C3C3C"/>
                </a:solidFill>
                <a:latin typeface="Trebuchet MS"/>
                <a:cs typeface="Trebuchet MS"/>
              </a:rPr>
              <a:t>pediatrician</a:t>
            </a:r>
            <a:r>
              <a:rPr sz="1800" spc="-4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800" spc="-120" dirty="0">
                <a:solidFill>
                  <a:srgbClr val="3C3C3C"/>
                </a:solidFill>
                <a:latin typeface="Trebuchet MS"/>
                <a:cs typeface="Trebuchet MS"/>
              </a:rPr>
              <a:t>and</a:t>
            </a:r>
            <a:r>
              <a:rPr sz="1800" spc="-4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800" spc="-15" dirty="0">
                <a:solidFill>
                  <a:srgbClr val="3C3C3C"/>
                </a:solidFill>
                <a:latin typeface="Trebuchet MS"/>
                <a:cs typeface="Trebuchet MS"/>
              </a:rPr>
              <a:t>5-15%</a:t>
            </a:r>
            <a:r>
              <a:rPr sz="1800" spc="-4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800" spc="-95" dirty="0">
                <a:solidFill>
                  <a:srgbClr val="3C3C3C"/>
                </a:solidFill>
                <a:latin typeface="Trebuchet MS"/>
                <a:cs typeface="Trebuchet MS"/>
              </a:rPr>
              <a:t>of</a:t>
            </a:r>
            <a:r>
              <a:rPr sz="1800" spc="-4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800" spc="-110" dirty="0">
                <a:solidFill>
                  <a:srgbClr val="3C3C3C"/>
                </a:solidFill>
                <a:latin typeface="Trebuchet MS"/>
                <a:cs typeface="Trebuchet MS"/>
              </a:rPr>
              <a:t>the</a:t>
            </a:r>
            <a:r>
              <a:rPr sz="1800" spc="-4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800" spc="-15" dirty="0">
                <a:solidFill>
                  <a:srgbClr val="3C3C3C"/>
                </a:solidFill>
                <a:latin typeface="Trebuchet MS"/>
                <a:cs typeface="Trebuchet MS"/>
              </a:rPr>
              <a:t>ER </a:t>
            </a:r>
            <a:r>
              <a:rPr sz="1800" spc="-52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800" spc="-90" dirty="0">
                <a:solidFill>
                  <a:srgbClr val="3C3C3C"/>
                </a:solidFill>
                <a:latin typeface="Trebuchet MS"/>
                <a:cs typeface="Trebuchet MS"/>
              </a:rPr>
              <a:t>visits</a:t>
            </a:r>
            <a:endParaRPr sz="1800" dirty="0">
              <a:latin typeface="Trebuchet MS"/>
              <a:cs typeface="Trebuchet MS"/>
            </a:endParaRPr>
          </a:p>
          <a:p>
            <a:pPr marL="287020" indent="-274320">
              <a:lnSpc>
                <a:spcPct val="100000"/>
              </a:lnSpc>
              <a:spcBef>
                <a:spcPts val="430"/>
              </a:spcBef>
              <a:buClr>
                <a:srgbClr val="903062"/>
              </a:buClr>
              <a:buSzPct val="91666"/>
              <a:buFont typeface="Segoe UI Symbol"/>
              <a:buChar char="⚫"/>
              <a:tabLst>
                <a:tab pos="286385" algn="l"/>
                <a:tab pos="287020" algn="l"/>
              </a:tabLst>
            </a:pPr>
            <a:r>
              <a:rPr sz="1800" spc="-35" dirty="0">
                <a:solidFill>
                  <a:srgbClr val="3C3C3C"/>
                </a:solidFill>
                <a:latin typeface="Trebuchet MS"/>
                <a:cs typeface="Trebuchet MS"/>
              </a:rPr>
              <a:t>r</a:t>
            </a:r>
            <a:r>
              <a:rPr sz="1800" spc="-130" dirty="0">
                <a:solidFill>
                  <a:srgbClr val="3C3C3C"/>
                </a:solidFill>
                <a:latin typeface="Trebuchet MS"/>
                <a:cs typeface="Trebuchet MS"/>
              </a:rPr>
              <a:t>enal</a:t>
            </a:r>
            <a:r>
              <a:rPr sz="1800" spc="-4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800" spc="-95" dirty="0">
                <a:solidFill>
                  <a:srgbClr val="3C3C3C"/>
                </a:solidFill>
                <a:latin typeface="Trebuchet MS"/>
                <a:cs typeface="Trebuchet MS"/>
              </a:rPr>
              <a:t>d</a:t>
            </a:r>
            <a:r>
              <a:rPr sz="1800" spc="-145" dirty="0">
                <a:solidFill>
                  <a:srgbClr val="3C3C3C"/>
                </a:solidFill>
                <a:latin typeface="Trebuchet MS"/>
                <a:cs typeface="Trebuchet MS"/>
              </a:rPr>
              <a:t>amage</a:t>
            </a:r>
            <a:r>
              <a:rPr sz="1800" spc="-6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800" spc="-35" dirty="0">
                <a:solidFill>
                  <a:srgbClr val="3C3C3C"/>
                </a:solidFill>
                <a:latin typeface="Trebuchet MS"/>
                <a:cs typeface="Trebuchet MS"/>
              </a:rPr>
              <a:t>r</a:t>
            </a:r>
            <a:r>
              <a:rPr sz="1800" spc="-50" dirty="0">
                <a:solidFill>
                  <a:srgbClr val="3C3C3C"/>
                </a:solidFill>
                <a:latin typeface="Trebuchet MS"/>
                <a:cs typeface="Trebuchet MS"/>
              </a:rPr>
              <a:t>epo</a:t>
            </a:r>
            <a:r>
              <a:rPr sz="1800" spc="-5" dirty="0">
                <a:solidFill>
                  <a:srgbClr val="3C3C3C"/>
                </a:solidFill>
                <a:latin typeface="Trebuchet MS"/>
                <a:cs typeface="Trebuchet MS"/>
              </a:rPr>
              <a:t>r</a:t>
            </a:r>
            <a:r>
              <a:rPr sz="1800" spc="-110" dirty="0">
                <a:solidFill>
                  <a:srgbClr val="3C3C3C"/>
                </a:solidFill>
                <a:latin typeface="Trebuchet MS"/>
                <a:cs typeface="Trebuchet MS"/>
              </a:rPr>
              <a:t>ted</a:t>
            </a:r>
            <a:r>
              <a:rPr sz="1800" spc="-5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800" spc="-75" dirty="0">
                <a:solidFill>
                  <a:srgbClr val="3C3C3C"/>
                </a:solidFill>
                <a:latin typeface="Trebuchet MS"/>
                <a:cs typeface="Trebuchet MS"/>
              </a:rPr>
              <a:t>i</a:t>
            </a:r>
            <a:r>
              <a:rPr sz="1800" spc="-135" dirty="0">
                <a:solidFill>
                  <a:srgbClr val="3C3C3C"/>
                </a:solidFill>
                <a:latin typeface="Trebuchet MS"/>
                <a:cs typeface="Trebuchet MS"/>
              </a:rPr>
              <a:t>n</a:t>
            </a:r>
            <a:r>
              <a:rPr sz="1800" spc="-4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800" spc="-95" dirty="0">
                <a:solidFill>
                  <a:srgbClr val="3C3C3C"/>
                </a:solidFill>
                <a:latin typeface="Trebuchet MS"/>
                <a:cs typeface="Trebuchet MS"/>
              </a:rPr>
              <a:t>about</a:t>
            </a:r>
            <a:r>
              <a:rPr sz="1800" spc="-5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800" spc="45" dirty="0">
                <a:solidFill>
                  <a:srgbClr val="3C3C3C"/>
                </a:solidFill>
                <a:latin typeface="Trebuchet MS"/>
                <a:cs typeface="Trebuchet MS"/>
              </a:rPr>
              <a:t>5%</a:t>
            </a:r>
            <a:r>
              <a:rPr sz="1800" spc="-5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800" spc="-95" dirty="0">
                <a:solidFill>
                  <a:srgbClr val="3C3C3C"/>
                </a:solidFill>
                <a:latin typeface="Trebuchet MS"/>
                <a:cs typeface="Trebuchet MS"/>
              </a:rPr>
              <a:t>of</a:t>
            </a:r>
            <a:r>
              <a:rPr sz="180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800" spc="-9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800" spc="-100" dirty="0">
                <a:solidFill>
                  <a:srgbClr val="3C3C3C"/>
                </a:solidFill>
                <a:latin typeface="Trebuchet MS"/>
                <a:cs typeface="Trebuchet MS"/>
              </a:rPr>
              <a:t>c</a:t>
            </a:r>
            <a:r>
              <a:rPr sz="1800" spc="-85" dirty="0">
                <a:solidFill>
                  <a:srgbClr val="3C3C3C"/>
                </a:solidFill>
                <a:latin typeface="Trebuchet MS"/>
                <a:cs typeface="Trebuchet MS"/>
              </a:rPr>
              <a:t>hild</a:t>
            </a:r>
            <a:r>
              <a:rPr sz="1800" spc="-125" dirty="0">
                <a:solidFill>
                  <a:srgbClr val="3C3C3C"/>
                </a:solidFill>
                <a:latin typeface="Trebuchet MS"/>
                <a:cs typeface="Trebuchet MS"/>
              </a:rPr>
              <a:t>r</a:t>
            </a:r>
            <a:r>
              <a:rPr sz="1800" spc="-105" dirty="0">
                <a:solidFill>
                  <a:srgbClr val="3C3C3C"/>
                </a:solidFill>
                <a:latin typeface="Trebuchet MS"/>
                <a:cs typeface="Trebuchet MS"/>
              </a:rPr>
              <a:t>en</a:t>
            </a:r>
            <a:r>
              <a:rPr sz="1800" spc="-4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800" spc="-95" dirty="0">
                <a:solidFill>
                  <a:srgbClr val="3C3C3C"/>
                </a:solidFill>
                <a:latin typeface="Trebuchet MS"/>
                <a:cs typeface="Trebuchet MS"/>
              </a:rPr>
              <a:t>wit</a:t>
            </a:r>
            <a:r>
              <a:rPr sz="1800" spc="-105" dirty="0">
                <a:solidFill>
                  <a:srgbClr val="3C3C3C"/>
                </a:solidFill>
                <a:latin typeface="Trebuchet MS"/>
                <a:cs typeface="Trebuchet MS"/>
              </a:rPr>
              <a:t>h</a:t>
            </a:r>
            <a:r>
              <a:rPr sz="1800" spc="-4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800" spc="30" dirty="0">
                <a:solidFill>
                  <a:srgbClr val="3C3C3C"/>
                </a:solidFill>
                <a:latin typeface="Trebuchet MS"/>
                <a:cs typeface="Trebuchet MS"/>
              </a:rPr>
              <a:t>UTI</a:t>
            </a:r>
            <a:endParaRPr sz="1800" dirty="0">
              <a:latin typeface="Trebuchet MS"/>
              <a:cs typeface="Trebuchet MS"/>
            </a:endParaRPr>
          </a:p>
          <a:p>
            <a:pPr marL="287020" indent="-274320">
              <a:lnSpc>
                <a:spcPct val="100000"/>
              </a:lnSpc>
              <a:spcBef>
                <a:spcPts val="434"/>
              </a:spcBef>
              <a:buClr>
                <a:srgbClr val="903062"/>
              </a:buClr>
              <a:buSzPct val="91666"/>
              <a:buFont typeface="Segoe UI Symbol"/>
              <a:buChar char="⚫"/>
              <a:tabLst>
                <a:tab pos="286385" algn="l"/>
                <a:tab pos="287020" algn="l"/>
              </a:tabLst>
            </a:pPr>
            <a:r>
              <a:rPr sz="1800" spc="-55" dirty="0">
                <a:solidFill>
                  <a:srgbClr val="3C3C3C"/>
                </a:solidFill>
                <a:latin typeface="Trebuchet MS"/>
                <a:cs typeface="Trebuchet MS"/>
              </a:rPr>
              <a:t>The</a:t>
            </a:r>
            <a:r>
              <a:rPr sz="1800" spc="-5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800" spc="-105" dirty="0">
                <a:solidFill>
                  <a:srgbClr val="3C3C3C"/>
                </a:solidFill>
                <a:latin typeface="Trebuchet MS"/>
                <a:cs typeface="Trebuchet MS"/>
              </a:rPr>
              <a:t>major</a:t>
            </a:r>
            <a:r>
              <a:rPr sz="1800" spc="-5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800" spc="-105" dirty="0">
                <a:solidFill>
                  <a:srgbClr val="3C3C3C"/>
                </a:solidFill>
                <a:latin typeface="Trebuchet MS"/>
                <a:cs typeface="Trebuchet MS"/>
              </a:rPr>
              <a:t>cause</a:t>
            </a:r>
            <a:r>
              <a:rPr sz="1800" spc="-6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800" spc="-95" dirty="0">
                <a:solidFill>
                  <a:srgbClr val="3C3C3C"/>
                </a:solidFill>
                <a:latin typeface="Trebuchet MS"/>
                <a:cs typeface="Trebuchet MS"/>
              </a:rPr>
              <a:t>of</a:t>
            </a:r>
            <a:r>
              <a:rPr sz="1800" spc="-5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800" spc="190" dirty="0">
                <a:solidFill>
                  <a:srgbClr val="3C3C3C"/>
                </a:solidFill>
                <a:latin typeface="Trebuchet MS"/>
                <a:cs typeface="Trebuchet MS"/>
              </a:rPr>
              <a:t>CKD</a:t>
            </a:r>
            <a:r>
              <a:rPr sz="1800" spc="-4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800" spc="-145" dirty="0">
                <a:solidFill>
                  <a:srgbClr val="3C3C3C"/>
                </a:solidFill>
                <a:latin typeface="Trebuchet MS"/>
                <a:cs typeface="Trebuchet MS"/>
              </a:rPr>
              <a:t>&amp;</a:t>
            </a:r>
            <a:r>
              <a:rPr sz="1800" spc="-4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800" spc="45" dirty="0">
                <a:solidFill>
                  <a:srgbClr val="3C3C3C"/>
                </a:solidFill>
                <a:latin typeface="Trebuchet MS"/>
                <a:cs typeface="Trebuchet MS"/>
              </a:rPr>
              <a:t>ESRD</a:t>
            </a:r>
            <a:r>
              <a:rPr sz="1800" spc="-4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800" spc="-105" dirty="0">
                <a:solidFill>
                  <a:srgbClr val="3C3C3C"/>
                </a:solidFill>
                <a:latin typeface="Trebuchet MS"/>
                <a:cs typeface="Trebuchet MS"/>
              </a:rPr>
              <a:t>in</a:t>
            </a:r>
            <a:r>
              <a:rPr sz="1800" spc="-4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800" spc="-100" dirty="0">
                <a:solidFill>
                  <a:srgbClr val="3C3C3C"/>
                </a:solidFill>
                <a:latin typeface="Trebuchet MS"/>
                <a:cs typeface="Trebuchet MS"/>
              </a:rPr>
              <a:t>children</a:t>
            </a:r>
            <a:r>
              <a:rPr sz="1800" spc="-4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800" spc="-80" dirty="0">
                <a:solidFill>
                  <a:srgbClr val="3C3C3C"/>
                </a:solidFill>
                <a:latin typeface="Trebuchet MS"/>
                <a:cs typeface="Trebuchet MS"/>
              </a:rPr>
              <a:t>is</a:t>
            </a:r>
            <a:r>
              <a:rPr sz="1800" spc="-4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800" spc="-100" dirty="0">
                <a:solidFill>
                  <a:srgbClr val="3C3C3C"/>
                </a:solidFill>
                <a:latin typeface="Trebuchet MS"/>
                <a:cs typeface="Trebuchet MS"/>
              </a:rPr>
              <a:t>reflux</a:t>
            </a:r>
            <a:r>
              <a:rPr sz="1800" spc="-4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800" spc="-95" dirty="0">
                <a:solidFill>
                  <a:srgbClr val="3C3C3C"/>
                </a:solidFill>
                <a:latin typeface="Trebuchet MS"/>
                <a:cs typeface="Trebuchet MS"/>
              </a:rPr>
              <a:t>nephropathy</a:t>
            </a:r>
            <a:r>
              <a:rPr sz="1800" spc="-5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800" spc="-114" dirty="0">
                <a:solidFill>
                  <a:srgbClr val="3C3C3C"/>
                </a:solidFill>
                <a:latin typeface="Trebuchet MS"/>
                <a:cs typeface="Trebuchet MS"/>
              </a:rPr>
              <a:t>and</a:t>
            </a:r>
            <a:r>
              <a:rPr sz="1800" spc="-5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800" spc="-105" dirty="0">
                <a:solidFill>
                  <a:srgbClr val="3C3C3C"/>
                </a:solidFill>
                <a:latin typeface="Trebuchet MS"/>
                <a:cs typeface="Trebuchet MS"/>
              </a:rPr>
              <a:t>congenital</a:t>
            </a:r>
            <a:endParaRPr sz="1800" dirty="0">
              <a:latin typeface="Trebuchet MS"/>
              <a:cs typeface="Trebuchet MS"/>
            </a:endParaRPr>
          </a:p>
          <a:p>
            <a:pPr marL="287020">
              <a:lnSpc>
                <a:spcPct val="100000"/>
              </a:lnSpc>
            </a:pPr>
            <a:r>
              <a:rPr sz="1800" spc="-35" dirty="0">
                <a:solidFill>
                  <a:srgbClr val="3C3C3C"/>
                </a:solidFill>
                <a:latin typeface="Trebuchet MS"/>
                <a:cs typeface="Trebuchet MS"/>
              </a:rPr>
              <a:t>r</a:t>
            </a:r>
            <a:r>
              <a:rPr sz="1800" spc="-130" dirty="0">
                <a:solidFill>
                  <a:srgbClr val="3C3C3C"/>
                </a:solidFill>
                <a:latin typeface="Trebuchet MS"/>
                <a:cs typeface="Trebuchet MS"/>
              </a:rPr>
              <a:t>enal</a:t>
            </a:r>
            <a:r>
              <a:rPr sz="1800" spc="-4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800" spc="-85" dirty="0">
                <a:solidFill>
                  <a:srgbClr val="3C3C3C"/>
                </a:solidFill>
                <a:latin typeface="Trebuchet MS"/>
                <a:cs typeface="Trebuchet MS"/>
              </a:rPr>
              <a:t>anom</a:t>
            </a:r>
            <a:r>
              <a:rPr sz="1800" spc="-120" dirty="0">
                <a:solidFill>
                  <a:srgbClr val="3C3C3C"/>
                </a:solidFill>
                <a:latin typeface="Trebuchet MS"/>
                <a:cs typeface="Trebuchet MS"/>
              </a:rPr>
              <a:t>alies</a:t>
            </a:r>
            <a:r>
              <a:rPr sz="1800" spc="-7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800" spc="-90" dirty="0">
                <a:solidFill>
                  <a:srgbClr val="3C3C3C"/>
                </a:solidFill>
                <a:latin typeface="Trebuchet MS"/>
                <a:cs typeface="Trebuchet MS"/>
              </a:rPr>
              <a:t>(</a:t>
            </a:r>
            <a:r>
              <a:rPr sz="1800" spc="235" dirty="0">
                <a:solidFill>
                  <a:srgbClr val="3C3C3C"/>
                </a:solidFill>
                <a:latin typeface="Trebuchet MS"/>
                <a:cs typeface="Trebuchet MS"/>
              </a:rPr>
              <a:t>C</a:t>
            </a:r>
            <a:r>
              <a:rPr sz="1800" spc="140" dirty="0">
                <a:solidFill>
                  <a:srgbClr val="3C3C3C"/>
                </a:solidFill>
                <a:latin typeface="Trebuchet MS"/>
                <a:cs typeface="Trebuchet MS"/>
              </a:rPr>
              <a:t>A</a:t>
            </a:r>
            <a:r>
              <a:rPr sz="1800" spc="125" dirty="0">
                <a:solidFill>
                  <a:srgbClr val="3C3C3C"/>
                </a:solidFill>
                <a:latin typeface="Trebuchet MS"/>
                <a:cs typeface="Trebuchet MS"/>
              </a:rPr>
              <a:t>K</a:t>
            </a:r>
            <a:r>
              <a:rPr sz="1800" spc="20" dirty="0">
                <a:solidFill>
                  <a:srgbClr val="3C3C3C"/>
                </a:solidFill>
                <a:latin typeface="Trebuchet MS"/>
                <a:cs typeface="Trebuchet MS"/>
              </a:rPr>
              <a:t>UT)</a:t>
            </a:r>
            <a:r>
              <a:rPr lang="en-US" sz="1800" spc="2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lang="ar-SA" sz="1800" spc="2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lang="en-US" spc="20" dirty="0">
                <a:solidFill>
                  <a:srgbClr val="00B050"/>
                </a:solidFill>
                <a:latin typeface="Trebuchet MS"/>
                <a:cs typeface="Trebuchet MS"/>
              </a:rPr>
              <a:t>kidney hypoplasia ,dysplasia , agenesis , cystic kidney ,</a:t>
            </a:r>
            <a:r>
              <a:rPr lang="en-US" spc="20" dirty="0" err="1">
                <a:solidFill>
                  <a:srgbClr val="00B050"/>
                </a:solidFill>
                <a:latin typeface="Trebuchet MS"/>
                <a:cs typeface="Trebuchet MS"/>
              </a:rPr>
              <a:t>obs</a:t>
            </a:r>
            <a:r>
              <a:rPr lang="en-US" spc="20" dirty="0">
                <a:solidFill>
                  <a:srgbClr val="00B050"/>
                </a:solidFill>
                <a:latin typeface="Trebuchet MS"/>
                <a:cs typeface="Trebuchet MS"/>
              </a:rPr>
              <a:t> neuropathy </a:t>
            </a:r>
            <a:endParaRPr sz="1800" dirty="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448055" y="600455"/>
            <a:ext cx="8239125" cy="1259205"/>
          </a:xfrm>
          <a:custGeom>
            <a:avLst/>
            <a:gdLst/>
            <a:ahLst/>
            <a:cxnLst/>
            <a:rect l="l" t="t" r="r" b="b"/>
            <a:pathLst>
              <a:path w="8239125" h="1259205">
                <a:moveTo>
                  <a:pt x="8238744" y="0"/>
                </a:moveTo>
                <a:lnTo>
                  <a:pt x="0" y="0"/>
                </a:lnTo>
                <a:lnTo>
                  <a:pt x="0" y="1258824"/>
                </a:lnTo>
                <a:lnTo>
                  <a:pt x="8238744" y="1258824"/>
                </a:lnTo>
                <a:lnTo>
                  <a:pt x="8238744" y="0"/>
                </a:lnTo>
                <a:close/>
              </a:path>
            </a:pathLst>
          </a:custGeom>
          <a:solidFill>
            <a:srgbClr val="4D133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672693" y="844372"/>
            <a:ext cx="1836420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95"/>
              </a:spcBef>
            </a:pPr>
            <a:r>
              <a:rPr spc="125" dirty="0"/>
              <a:t>DIAGNOSIS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275840">
              <a:lnSpc>
                <a:spcPct val="100000"/>
              </a:lnSpc>
              <a:spcBef>
                <a:spcPts val="95"/>
              </a:spcBef>
            </a:pPr>
            <a:r>
              <a:rPr spc="90" dirty="0"/>
              <a:t>OTHER</a:t>
            </a:r>
            <a:r>
              <a:rPr spc="-120" dirty="0"/>
              <a:t> </a:t>
            </a:r>
            <a:r>
              <a:rPr spc="15" dirty="0"/>
              <a:t>LABS</a:t>
            </a:r>
          </a:p>
          <a:p>
            <a:pPr>
              <a:lnSpc>
                <a:spcPct val="100000"/>
              </a:lnSpc>
            </a:pPr>
            <a:endParaRPr sz="3200"/>
          </a:p>
          <a:p>
            <a:pPr>
              <a:lnSpc>
                <a:spcPct val="100000"/>
              </a:lnSpc>
              <a:spcBef>
                <a:spcPts val="55"/>
              </a:spcBef>
            </a:pPr>
            <a:endParaRPr sz="4150"/>
          </a:p>
          <a:p>
            <a:pPr marL="287020" indent="-274320">
              <a:lnSpc>
                <a:spcPct val="100000"/>
              </a:lnSpc>
              <a:buClr>
                <a:srgbClr val="903062"/>
              </a:buClr>
              <a:buSzPct val="91071"/>
              <a:buFont typeface="Segoe UI Symbol"/>
              <a:buChar char="⚫"/>
              <a:tabLst>
                <a:tab pos="287020" algn="l"/>
              </a:tabLst>
            </a:pPr>
            <a:r>
              <a:rPr i="1" u="heavy" spc="-254" dirty="0">
                <a:solidFill>
                  <a:srgbClr val="3C3C3C"/>
                </a:solidFill>
                <a:uFill>
                  <a:solidFill>
                    <a:srgbClr val="3C3C3C"/>
                  </a:solidFill>
                </a:uFill>
                <a:latin typeface="Trebuchet MS"/>
                <a:cs typeface="Trebuchet MS"/>
              </a:rPr>
              <a:t>leu</a:t>
            </a:r>
            <a:r>
              <a:rPr i="1" u="heavy" spc="-360" dirty="0">
                <a:solidFill>
                  <a:srgbClr val="3C3C3C"/>
                </a:solidFill>
                <a:uFill>
                  <a:solidFill>
                    <a:srgbClr val="3C3C3C"/>
                  </a:solidFill>
                </a:uFill>
                <a:latin typeface="Trebuchet MS"/>
                <a:cs typeface="Trebuchet MS"/>
              </a:rPr>
              <a:t>k</a:t>
            </a:r>
            <a:r>
              <a:rPr i="1" u="heavy" spc="-254" dirty="0">
                <a:solidFill>
                  <a:srgbClr val="3C3C3C"/>
                </a:solidFill>
                <a:uFill>
                  <a:solidFill>
                    <a:srgbClr val="3C3C3C"/>
                  </a:solidFill>
                </a:uFill>
                <a:latin typeface="Trebuchet MS"/>
                <a:cs typeface="Trebuchet MS"/>
              </a:rPr>
              <a:t>o</a:t>
            </a:r>
            <a:r>
              <a:rPr i="1" u="heavy" spc="-150" dirty="0">
                <a:solidFill>
                  <a:srgbClr val="3C3C3C"/>
                </a:solidFill>
                <a:uFill>
                  <a:solidFill>
                    <a:srgbClr val="3C3C3C"/>
                  </a:solidFill>
                </a:uFill>
                <a:latin typeface="Trebuchet MS"/>
                <a:cs typeface="Trebuchet MS"/>
              </a:rPr>
              <a:t>c</a:t>
            </a:r>
            <a:r>
              <a:rPr i="1" u="heavy" spc="-395" dirty="0">
                <a:solidFill>
                  <a:srgbClr val="3C3C3C"/>
                </a:solidFill>
                <a:uFill>
                  <a:solidFill>
                    <a:srgbClr val="3C3C3C"/>
                  </a:solidFill>
                </a:uFill>
                <a:latin typeface="Trebuchet MS"/>
                <a:cs typeface="Trebuchet MS"/>
              </a:rPr>
              <a:t>y</a:t>
            </a:r>
            <a:r>
              <a:rPr i="1" u="heavy" spc="-350" dirty="0">
                <a:solidFill>
                  <a:srgbClr val="3C3C3C"/>
                </a:solidFill>
                <a:uFill>
                  <a:solidFill>
                    <a:srgbClr val="3C3C3C"/>
                  </a:solidFill>
                </a:uFill>
                <a:latin typeface="Trebuchet MS"/>
                <a:cs typeface="Trebuchet MS"/>
              </a:rPr>
              <a:t>t</a:t>
            </a:r>
            <a:r>
              <a:rPr i="1" u="heavy" spc="-229" dirty="0">
                <a:solidFill>
                  <a:srgbClr val="3C3C3C"/>
                </a:solidFill>
                <a:uFill>
                  <a:solidFill>
                    <a:srgbClr val="3C3C3C"/>
                  </a:solidFill>
                </a:uFill>
                <a:latin typeface="Trebuchet MS"/>
                <a:cs typeface="Trebuchet MS"/>
              </a:rPr>
              <a:t>o</a:t>
            </a:r>
            <a:r>
              <a:rPr i="1" u="heavy" spc="-185" dirty="0">
                <a:solidFill>
                  <a:srgbClr val="3C3C3C"/>
                </a:solidFill>
                <a:uFill>
                  <a:solidFill>
                    <a:srgbClr val="3C3C3C"/>
                  </a:solidFill>
                </a:uFill>
                <a:latin typeface="Trebuchet MS"/>
                <a:cs typeface="Trebuchet MS"/>
              </a:rPr>
              <a:t>s</a:t>
            </a:r>
            <a:r>
              <a:rPr i="1" u="heavy" spc="-210" dirty="0">
                <a:solidFill>
                  <a:srgbClr val="3C3C3C"/>
                </a:solidFill>
                <a:uFill>
                  <a:solidFill>
                    <a:srgbClr val="3C3C3C"/>
                  </a:solidFill>
                </a:uFill>
                <a:latin typeface="Trebuchet MS"/>
                <a:cs typeface="Trebuchet MS"/>
              </a:rPr>
              <a:t>i</a:t>
            </a:r>
            <a:r>
              <a:rPr i="1" u="heavy" spc="-270" dirty="0">
                <a:solidFill>
                  <a:srgbClr val="3C3C3C"/>
                </a:solidFill>
                <a:uFill>
                  <a:solidFill>
                    <a:srgbClr val="3C3C3C"/>
                  </a:solidFill>
                </a:uFill>
                <a:latin typeface="Trebuchet MS"/>
                <a:cs typeface="Trebuchet MS"/>
              </a:rPr>
              <a:t>s</a:t>
            </a:r>
            <a:r>
              <a:rPr spc="-420" dirty="0">
                <a:solidFill>
                  <a:srgbClr val="3C3C3C"/>
                </a:solidFill>
              </a:rPr>
              <a:t>,</a:t>
            </a:r>
            <a:r>
              <a:rPr spc="-335" dirty="0">
                <a:solidFill>
                  <a:srgbClr val="3C3C3C"/>
                </a:solidFill>
              </a:rPr>
              <a:t> </a:t>
            </a:r>
            <a:r>
              <a:rPr spc="-160" dirty="0">
                <a:solidFill>
                  <a:srgbClr val="3C3C3C"/>
                </a:solidFill>
              </a:rPr>
              <a:t>n</a:t>
            </a:r>
            <a:r>
              <a:rPr spc="-155" dirty="0">
                <a:solidFill>
                  <a:srgbClr val="3C3C3C"/>
                </a:solidFill>
              </a:rPr>
              <a:t>e</a:t>
            </a:r>
            <a:r>
              <a:rPr spc="-185" dirty="0">
                <a:solidFill>
                  <a:srgbClr val="3C3C3C"/>
                </a:solidFill>
              </a:rPr>
              <a:t>u</a:t>
            </a:r>
            <a:r>
              <a:rPr spc="-130" dirty="0">
                <a:solidFill>
                  <a:srgbClr val="3C3C3C"/>
                </a:solidFill>
              </a:rPr>
              <a:t>t</a:t>
            </a:r>
            <a:r>
              <a:rPr spc="-65" dirty="0">
                <a:solidFill>
                  <a:srgbClr val="3C3C3C"/>
                </a:solidFill>
              </a:rPr>
              <a:t>r</a:t>
            </a:r>
            <a:r>
              <a:rPr spc="-60" dirty="0">
                <a:solidFill>
                  <a:srgbClr val="3C3C3C"/>
                </a:solidFill>
              </a:rPr>
              <a:t>op</a:t>
            </a:r>
            <a:r>
              <a:rPr spc="-235" dirty="0">
                <a:solidFill>
                  <a:srgbClr val="3C3C3C"/>
                </a:solidFill>
              </a:rPr>
              <a:t>hilia,</a:t>
            </a:r>
            <a:r>
              <a:rPr spc="-345" dirty="0">
                <a:solidFill>
                  <a:srgbClr val="3C3C3C"/>
                </a:solidFill>
              </a:rPr>
              <a:t> </a:t>
            </a:r>
            <a:r>
              <a:rPr spc="195" dirty="0">
                <a:solidFill>
                  <a:srgbClr val="3C3C3C"/>
                </a:solidFill>
              </a:rPr>
              <a:t>CBC</a:t>
            </a:r>
          </a:p>
          <a:p>
            <a:pPr marL="208915" marR="399415" indent="-196850">
              <a:lnSpc>
                <a:spcPts val="4029"/>
              </a:lnSpc>
              <a:spcBef>
                <a:spcPts val="245"/>
              </a:spcBef>
              <a:buClr>
                <a:srgbClr val="903062"/>
              </a:buClr>
              <a:buSzPct val="91071"/>
              <a:buFont typeface="Segoe UI Symbol"/>
              <a:buChar char="⚫"/>
              <a:tabLst>
                <a:tab pos="287020" algn="l"/>
              </a:tabLst>
            </a:pPr>
            <a:r>
              <a:rPr spc="-180" dirty="0">
                <a:solidFill>
                  <a:srgbClr val="3C3C3C"/>
                </a:solidFill>
              </a:rPr>
              <a:t>el</a:t>
            </a:r>
            <a:r>
              <a:rPr spc="-280" dirty="0">
                <a:solidFill>
                  <a:srgbClr val="3C3C3C"/>
                </a:solidFill>
              </a:rPr>
              <a:t>e</a:t>
            </a:r>
            <a:r>
              <a:rPr spc="-204" dirty="0">
                <a:solidFill>
                  <a:srgbClr val="3C3C3C"/>
                </a:solidFill>
              </a:rPr>
              <a:t>v</a:t>
            </a:r>
            <a:r>
              <a:rPr spc="-229" dirty="0">
                <a:solidFill>
                  <a:srgbClr val="3C3C3C"/>
                </a:solidFill>
              </a:rPr>
              <a:t>a</a:t>
            </a:r>
            <a:r>
              <a:rPr spc="-170" dirty="0">
                <a:solidFill>
                  <a:srgbClr val="3C3C3C"/>
                </a:solidFill>
              </a:rPr>
              <a:t>ted</a:t>
            </a:r>
            <a:r>
              <a:rPr spc="-75" dirty="0">
                <a:solidFill>
                  <a:srgbClr val="3C3C3C"/>
                </a:solidFill>
              </a:rPr>
              <a:t> </a:t>
            </a:r>
            <a:r>
              <a:rPr spc="-100" dirty="0">
                <a:solidFill>
                  <a:srgbClr val="3C3C3C"/>
                </a:solidFill>
              </a:rPr>
              <a:t>e</a:t>
            </a:r>
            <a:r>
              <a:rPr spc="10" dirty="0">
                <a:solidFill>
                  <a:srgbClr val="3C3C3C"/>
                </a:solidFill>
              </a:rPr>
              <a:t>r</a:t>
            </a:r>
            <a:r>
              <a:rPr spc="-120" dirty="0">
                <a:solidFill>
                  <a:srgbClr val="3C3C3C"/>
                </a:solidFill>
              </a:rPr>
              <a:t>yth</a:t>
            </a:r>
            <a:r>
              <a:rPr spc="-165" dirty="0">
                <a:solidFill>
                  <a:srgbClr val="3C3C3C"/>
                </a:solidFill>
              </a:rPr>
              <a:t>r</a:t>
            </a:r>
            <a:r>
              <a:rPr spc="-130" dirty="0">
                <a:solidFill>
                  <a:srgbClr val="3C3C3C"/>
                </a:solidFill>
              </a:rPr>
              <a:t>ocyte</a:t>
            </a:r>
            <a:r>
              <a:rPr spc="-45" dirty="0">
                <a:solidFill>
                  <a:srgbClr val="3C3C3C"/>
                </a:solidFill>
              </a:rPr>
              <a:t> </a:t>
            </a:r>
            <a:r>
              <a:rPr spc="-125" dirty="0">
                <a:solidFill>
                  <a:srgbClr val="3C3C3C"/>
                </a:solidFill>
              </a:rPr>
              <a:t>sedi</a:t>
            </a:r>
            <a:r>
              <a:rPr spc="-229" dirty="0">
                <a:solidFill>
                  <a:srgbClr val="3C3C3C"/>
                </a:solidFill>
              </a:rPr>
              <a:t>m</a:t>
            </a:r>
            <a:r>
              <a:rPr spc="-185" dirty="0">
                <a:solidFill>
                  <a:srgbClr val="3C3C3C"/>
                </a:solidFill>
              </a:rPr>
              <a:t>en</a:t>
            </a:r>
            <a:r>
              <a:rPr spc="-130" dirty="0">
                <a:solidFill>
                  <a:srgbClr val="3C3C3C"/>
                </a:solidFill>
              </a:rPr>
              <a:t>t</a:t>
            </a:r>
            <a:r>
              <a:rPr spc="-150" dirty="0">
                <a:solidFill>
                  <a:srgbClr val="3C3C3C"/>
                </a:solidFill>
              </a:rPr>
              <a:t>ation</a:t>
            </a:r>
            <a:r>
              <a:rPr spc="-65" dirty="0">
                <a:solidFill>
                  <a:srgbClr val="3C3C3C"/>
                </a:solidFill>
              </a:rPr>
              <a:t> </a:t>
            </a:r>
            <a:r>
              <a:rPr spc="5" dirty="0">
                <a:solidFill>
                  <a:srgbClr val="3C3C3C"/>
                </a:solidFill>
              </a:rPr>
              <a:t>r</a:t>
            </a:r>
            <a:r>
              <a:rPr spc="-215" dirty="0">
                <a:solidFill>
                  <a:srgbClr val="3C3C3C"/>
                </a:solidFill>
              </a:rPr>
              <a:t>ate</a:t>
            </a:r>
            <a:r>
              <a:rPr spc="-55" dirty="0">
                <a:solidFill>
                  <a:srgbClr val="3C3C3C"/>
                </a:solidFill>
              </a:rPr>
              <a:t> </a:t>
            </a:r>
            <a:r>
              <a:rPr spc="-175" dirty="0">
                <a:solidFill>
                  <a:srgbClr val="3C3C3C"/>
                </a:solidFill>
              </a:rPr>
              <a:t>and/or  </a:t>
            </a:r>
            <a:r>
              <a:rPr spc="300" dirty="0">
                <a:solidFill>
                  <a:srgbClr val="3C3C3C"/>
                </a:solidFill>
              </a:rPr>
              <a:t>C</a:t>
            </a:r>
            <a:r>
              <a:rPr spc="-130" dirty="0">
                <a:solidFill>
                  <a:srgbClr val="3C3C3C"/>
                </a:solidFill>
              </a:rPr>
              <a:t>-</a:t>
            </a:r>
            <a:r>
              <a:rPr spc="-50" dirty="0">
                <a:solidFill>
                  <a:srgbClr val="3C3C3C"/>
                </a:solidFill>
              </a:rPr>
              <a:t>r</a:t>
            </a:r>
            <a:r>
              <a:rPr spc="-190" dirty="0">
                <a:solidFill>
                  <a:srgbClr val="3C3C3C"/>
                </a:solidFill>
              </a:rPr>
              <a:t>eacti</a:t>
            </a:r>
            <a:r>
              <a:rPr spc="-265" dirty="0">
                <a:solidFill>
                  <a:srgbClr val="3C3C3C"/>
                </a:solidFill>
              </a:rPr>
              <a:t>v</a:t>
            </a:r>
            <a:r>
              <a:rPr spc="-190" dirty="0">
                <a:solidFill>
                  <a:srgbClr val="3C3C3C"/>
                </a:solidFill>
              </a:rPr>
              <a:t>e</a:t>
            </a:r>
            <a:r>
              <a:rPr spc="-40" dirty="0">
                <a:solidFill>
                  <a:srgbClr val="3C3C3C"/>
                </a:solidFill>
              </a:rPr>
              <a:t> </a:t>
            </a:r>
            <a:r>
              <a:rPr spc="-85" dirty="0">
                <a:solidFill>
                  <a:srgbClr val="3C3C3C"/>
                </a:solidFill>
              </a:rPr>
              <a:t>p</a:t>
            </a:r>
            <a:r>
              <a:rPr spc="-130" dirty="0">
                <a:solidFill>
                  <a:srgbClr val="3C3C3C"/>
                </a:solidFill>
              </a:rPr>
              <a:t>r</a:t>
            </a:r>
            <a:r>
              <a:rPr spc="-80" dirty="0">
                <a:solidFill>
                  <a:srgbClr val="3C3C3C"/>
                </a:solidFill>
              </a:rPr>
              <a:t>o</a:t>
            </a:r>
            <a:r>
              <a:rPr spc="-55" dirty="0">
                <a:solidFill>
                  <a:srgbClr val="3C3C3C"/>
                </a:solidFill>
              </a:rPr>
              <a:t>t</a:t>
            </a:r>
            <a:r>
              <a:rPr spc="-170" dirty="0">
                <a:solidFill>
                  <a:srgbClr val="3C3C3C"/>
                </a:solidFill>
              </a:rPr>
              <a:t>ein</a:t>
            </a:r>
            <a:r>
              <a:rPr spc="-60" dirty="0">
                <a:solidFill>
                  <a:srgbClr val="3C3C3C"/>
                </a:solidFill>
              </a:rPr>
              <a:t> </a:t>
            </a:r>
            <a:r>
              <a:rPr spc="-150" dirty="0">
                <a:solidFill>
                  <a:srgbClr val="3C3C3C"/>
                </a:solidFill>
              </a:rPr>
              <a:t>a</a:t>
            </a:r>
            <a:r>
              <a:rPr spc="-185" dirty="0">
                <a:solidFill>
                  <a:srgbClr val="3C3C3C"/>
                </a:solidFill>
              </a:rPr>
              <a:t>r</a:t>
            </a:r>
            <a:r>
              <a:rPr spc="-190" dirty="0">
                <a:solidFill>
                  <a:srgbClr val="3C3C3C"/>
                </a:solidFill>
              </a:rPr>
              <a:t>e</a:t>
            </a:r>
            <a:r>
              <a:rPr spc="-50" dirty="0">
                <a:solidFill>
                  <a:srgbClr val="3C3C3C"/>
                </a:solidFill>
              </a:rPr>
              <a:t> </a:t>
            </a:r>
            <a:r>
              <a:rPr spc="-110" dirty="0">
                <a:solidFill>
                  <a:srgbClr val="3C3C3C"/>
                </a:solidFill>
              </a:rPr>
              <a:t>com</a:t>
            </a:r>
            <a:r>
              <a:rPr spc="-140" dirty="0">
                <a:solidFill>
                  <a:srgbClr val="3C3C3C"/>
                </a:solidFill>
              </a:rPr>
              <a:t>m</a:t>
            </a:r>
            <a:r>
              <a:rPr spc="-50" dirty="0">
                <a:solidFill>
                  <a:srgbClr val="3C3C3C"/>
                </a:solidFill>
              </a:rPr>
              <a:t>on</a:t>
            </a:r>
          </a:p>
          <a:p>
            <a:pPr marL="286385" marR="5080" indent="-274320">
              <a:lnSpc>
                <a:spcPct val="100000"/>
              </a:lnSpc>
              <a:spcBef>
                <a:spcPts val="434"/>
              </a:spcBef>
              <a:buClr>
                <a:srgbClr val="903062"/>
              </a:buClr>
              <a:buSzPct val="91071"/>
              <a:buFont typeface="Segoe UI Symbol"/>
              <a:buChar char="⚫"/>
              <a:tabLst>
                <a:tab pos="287020" algn="l"/>
              </a:tabLst>
            </a:pPr>
            <a:r>
              <a:rPr spc="-150" dirty="0">
                <a:solidFill>
                  <a:srgbClr val="3C3C3C"/>
                </a:solidFill>
              </a:rPr>
              <a:t>Because</a:t>
            </a:r>
            <a:r>
              <a:rPr spc="-70" dirty="0">
                <a:solidFill>
                  <a:srgbClr val="3C3C3C"/>
                </a:solidFill>
              </a:rPr>
              <a:t> </a:t>
            </a:r>
            <a:r>
              <a:rPr spc="-120" dirty="0">
                <a:solidFill>
                  <a:srgbClr val="3C3C3C"/>
                </a:solidFill>
              </a:rPr>
              <a:t>sepsis</a:t>
            </a:r>
            <a:r>
              <a:rPr spc="-85" dirty="0">
                <a:solidFill>
                  <a:srgbClr val="3C3C3C"/>
                </a:solidFill>
              </a:rPr>
              <a:t> </a:t>
            </a:r>
            <a:r>
              <a:rPr spc="-125" dirty="0">
                <a:solidFill>
                  <a:srgbClr val="3C3C3C"/>
                </a:solidFill>
              </a:rPr>
              <a:t>is</a:t>
            </a:r>
            <a:r>
              <a:rPr spc="-70" dirty="0">
                <a:solidFill>
                  <a:srgbClr val="3C3C3C"/>
                </a:solidFill>
              </a:rPr>
              <a:t> </a:t>
            </a:r>
            <a:r>
              <a:rPr spc="-95" dirty="0">
                <a:solidFill>
                  <a:srgbClr val="3C3C3C"/>
                </a:solidFill>
              </a:rPr>
              <a:t>common</a:t>
            </a:r>
            <a:r>
              <a:rPr spc="-70" dirty="0">
                <a:solidFill>
                  <a:srgbClr val="3C3C3C"/>
                </a:solidFill>
              </a:rPr>
              <a:t> </a:t>
            </a:r>
            <a:r>
              <a:rPr spc="-165" dirty="0">
                <a:solidFill>
                  <a:srgbClr val="3C3C3C"/>
                </a:solidFill>
              </a:rPr>
              <a:t>in</a:t>
            </a:r>
            <a:r>
              <a:rPr spc="-70" dirty="0">
                <a:solidFill>
                  <a:srgbClr val="3C3C3C"/>
                </a:solidFill>
              </a:rPr>
              <a:t> </a:t>
            </a:r>
            <a:r>
              <a:rPr spc="-145" dirty="0">
                <a:solidFill>
                  <a:srgbClr val="3C3C3C"/>
                </a:solidFill>
              </a:rPr>
              <a:t>pyelonephritis </a:t>
            </a:r>
            <a:r>
              <a:rPr spc="-140" dirty="0">
                <a:solidFill>
                  <a:srgbClr val="3C3C3C"/>
                </a:solidFill>
              </a:rPr>
              <a:t> </a:t>
            </a:r>
            <a:r>
              <a:rPr spc="-185" dirty="0">
                <a:solidFill>
                  <a:srgbClr val="3C3C3C"/>
                </a:solidFill>
              </a:rPr>
              <a:t>especially</a:t>
            </a:r>
            <a:r>
              <a:rPr spc="-80" dirty="0">
                <a:solidFill>
                  <a:srgbClr val="3C3C3C"/>
                </a:solidFill>
              </a:rPr>
              <a:t> </a:t>
            </a:r>
            <a:r>
              <a:rPr spc="-165" dirty="0">
                <a:solidFill>
                  <a:srgbClr val="3C3C3C"/>
                </a:solidFill>
              </a:rPr>
              <a:t>in</a:t>
            </a:r>
            <a:r>
              <a:rPr spc="-70" dirty="0">
                <a:solidFill>
                  <a:srgbClr val="3C3C3C"/>
                </a:solidFill>
              </a:rPr>
              <a:t> </a:t>
            </a:r>
            <a:r>
              <a:rPr spc="-120" dirty="0">
                <a:solidFill>
                  <a:srgbClr val="3C3C3C"/>
                </a:solidFill>
              </a:rPr>
              <a:t>younger</a:t>
            </a:r>
            <a:r>
              <a:rPr spc="-55" dirty="0">
                <a:solidFill>
                  <a:srgbClr val="3C3C3C"/>
                </a:solidFill>
              </a:rPr>
              <a:t> </a:t>
            </a:r>
            <a:r>
              <a:rPr spc="-180" dirty="0">
                <a:solidFill>
                  <a:srgbClr val="3C3C3C"/>
                </a:solidFill>
              </a:rPr>
              <a:t>children,</a:t>
            </a:r>
            <a:r>
              <a:rPr spc="-335" dirty="0">
                <a:solidFill>
                  <a:srgbClr val="3C3C3C"/>
                </a:solidFill>
              </a:rPr>
              <a:t> </a:t>
            </a:r>
            <a:r>
              <a:rPr i="1" u="heavy" spc="-280" dirty="0">
                <a:solidFill>
                  <a:srgbClr val="3C3C3C"/>
                </a:solidFill>
                <a:uFill>
                  <a:solidFill>
                    <a:srgbClr val="3C3C3C"/>
                  </a:solidFill>
                </a:uFill>
                <a:latin typeface="Trebuchet MS"/>
                <a:cs typeface="Trebuchet MS"/>
              </a:rPr>
              <a:t>blood</a:t>
            </a:r>
            <a:r>
              <a:rPr i="1" u="heavy" spc="-65" dirty="0">
                <a:solidFill>
                  <a:srgbClr val="3C3C3C"/>
                </a:solidFill>
                <a:uFill>
                  <a:solidFill>
                    <a:srgbClr val="3C3C3C"/>
                  </a:solidFill>
                </a:uFill>
                <a:latin typeface="Trebuchet MS"/>
                <a:cs typeface="Trebuchet MS"/>
              </a:rPr>
              <a:t> </a:t>
            </a:r>
            <a:r>
              <a:rPr i="1" u="heavy" spc="-280" dirty="0">
                <a:solidFill>
                  <a:srgbClr val="3C3C3C"/>
                </a:solidFill>
                <a:uFill>
                  <a:solidFill>
                    <a:srgbClr val="3C3C3C"/>
                  </a:solidFill>
                </a:uFill>
                <a:latin typeface="Trebuchet MS"/>
                <a:cs typeface="Trebuchet MS"/>
              </a:rPr>
              <a:t>cultures</a:t>
            </a:r>
            <a:r>
              <a:rPr i="1" spc="-7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pc="-105" dirty="0">
                <a:solidFill>
                  <a:srgbClr val="3C3C3C"/>
                </a:solidFill>
              </a:rPr>
              <a:t>should </a:t>
            </a:r>
            <a:r>
              <a:rPr spc="-830" dirty="0">
                <a:solidFill>
                  <a:srgbClr val="3C3C3C"/>
                </a:solidFill>
              </a:rPr>
              <a:t> </a:t>
            </a:r>
            <a:r>
              <a:rPr spc="-175" dirty="0">
                <a:solidFill>
                  <a:srgbClr val="3C3C3C"/>
                </a:solidFill>
              </a:rPr>
              <a:t>be</a:t>
            </a:r>
            <a:r>
              <a:rPr spc="-70" dirty="0">
                <a:solidFill>
                  <a:srgbClr val="3C3C3C"/>
                </a:solidFill>
              </a:rPr>
              <a:t> </a:t>
            </a:r>
            <a:r>
              <a:rPr spc="-175" dirty="0">
                <a:solidFill>
                  <a:srgbClr val="3C3C3C"/>
                </a:solidFill>
              </a:rPr>
              <a:t>ta</a:t>
            </a:r>
            <a:r>
              <a:rPr spc="-275" dirty="0">
                <a:solidFill>
                  <a:srgbClr val="3C3C3C"/>
                </a:solidFill>
              </a:rPr>
              <a:t>k</a:t>
            </a:r>
            <a:r>
              <a:rPr spc="-160" dirty="0">
                <a:solidFill>
                  <a:srgbClr val="3C3C3C"/>
                </a:solidFill>
              </a:rPr>
              <a:t>e</a:t>
            </a:r>
            <a:r>
              <a:rPr spc="-155" dirty="0">
                <a:solidFill>
                  <a:srgbClr val="3C3C3C"/>
                </a:solidFill>
              </a:rPr>
              <a:t>n</a:t>
            </a:r>
            <a:r>
              <a:rPr spc="-425" dirty="0">
                <a:solidFill>
                  <a:srgbClr val="3C3C3C"/>
                </a:solidFill>
              </a:rPr>
              <a:t>..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419100" y="600455"/>
            <a:ext cx="8305800" cy="5459095"/>
            <a:chOff x="419100" y="600455"/>
            <a:chExt cx="8305800" cy="5459095"/>
          </a:xfrm>
        </p:grpSpPr>
        <p:sp>
          <p:nvSpPr>
            <p:cNvPr id="3" name="object 3"/>
            <p:cNvSpPr/>
            <p:nvPr/>
          </p:nvSpPr>
          <p:spPr>
            <a:xfrm>
              <a:off x="448055" y="600455"/>
              <a:ext cx="8239125" cy="1259205"/>
            </a:xfrm>
            <a:custGeom>
              <a:avLst/>
              <a:gdLst/>
              <a:ahLst/>
              <a:cxnLst/>
              <a:rect l="l" t="t" r="r" b="b"/>
              <a:pathLst>
                <a:path w="8239125" h="1259205">
                  <a:moveTo>
                    <a:pt x="8238744" y="0"/>
                  </a:moveTo>
                  <a:lnTo>
                    <a:pt x="0" y="0"/>
                  </a:lnTo>
                  <a:lnTo>
                    <a:pt x="0" y="1258824"/>
                  </a:lnTo>
                  <a:lnTo>
                    <a:pt x="8238744" y="1258824"/>
                  </a:lnTo>
                  <a:lnTo>
                    <a:pt x="8238744" y="0"/>
                  </a:lnTo>
                  <a:close/>
                </a:path>
              </a:pathLst>
            </a:custGeom>
            <a:solidFill>
              <a:srgbClr val="4D133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419100" y="1792223"/>
              <a:ext cx="8305800" cy="4267200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48055" y="600455"/>
            <a:ext cx="8239125" cy="1259205"/>
          </a:xfrm>
          <a:prstGeom prst="rect">
            <a:avLst/>
          </a:prstGeom>
          <a:solidFill>
            <a:srgbClr val="4D1334"/>
          </a:solidFill>
        </p:spPr>
        <p:txBody>
          <a:bodyPr vert="horz" wrap="square" lIns="0" tIns="83185" rIns="0" bIns="0" rtlCol="0">
            <a:spAutoFit/>
          </a:bodyPr>
          <a:lstStyle/>
          <a:p>
            <a:pPr marL="252729" marR="4942840">
              <a:lnSpc>
                <a:spcPct val="100000"/>
              </a:lnSpc>
              <a:spcBef>
                <a:spcPts val="655"/>
              </a:spcBef>
            </a:pPr>
            <a:r>
              <a:rPr spc="125" dirty="0">
                <a:solidFill>
                  <a:srgbClr val="FFFFFF"/>
                </a:solidFill>
              </a:rPr>
              <a:t>DIAGNOSIS </a:t>
            </a:r>
            <a:r>
              <a:rPr spc="130" dirty="0">
                <a:solidFill>
                  <a:srgbClr val="FFFFFF"/>
                </a:solidFill>
              </a:rPr>
              <a:t> </a:t>
            </a:r>
            <a:r>
              <a:rPr spc="125" dirty="0">
                <a:solidFill>
                  <a:srgbClr val="FFFFFF"/>
                </a:solidFill>
              </a:rPr>
              <a:t>CLINICAL</a:t>
            </a:r>
            <a:r>
              <a:rPr spc="-80" dirty="0">
                <a:solidFill>
                  <a:srgbClr val="FFFFFF"/>
                </a:solidFill>
              </a:rPr>
              <a:t> </a:t>
            </a:r>
            <a:r>
              <a:rPr spc="35" dirty="0">
                <a:solidFill>
                  <a:srgbClr val="FFFFFF"/>
                </a:solidFill>
              </a:rPr>
              <a:t>PICTURE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80491" y="2019195"/>
            <a:ext cx="8147050" cy="3901440"/>
          </a:xfrm>
          <a:prstGeom prst="rect">
            <a:avLst/>
          </a:prstGeom>
        </p:spPr>
        <p:txBody>
          <a:bodyPr vert="horz" wrap="square" lIns="0" tIns="97790" rIns="0" bIns="0" rtlCol="0">
            <a:spAutoFit/>
          </a:bodyPr>
          <a:lstStyle/>
          <a:p>
            <a:pPr marL="3467735">
              <a:lnSpc>
                <a:spcPct val="100000"/>
              </a:lnSpc>
              <a:spcBef>
                <a:spcPts val="770"/>
              </a:spcBef>
            </a:pPr>
            <a:r>
              <a:rPr sz="2800" b="1" spc="65" dirty="0">
                <a:solidFill>
                  <a:srgbClr val="3C3C3C"/>
                </a:solidFill>
                <a:latin typeface="Trebuchet MS"/>
                <a:cs typeface="Trebuchet MS"/>
              </a:rPr>
              <a:t>History</a:t>
            </a:r>
            <a:r>
              <a:rPr sz="2800" b="1" spc="-7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800" b="1" spc="-275" dirty="0">
                <a:solidFill>
                  <a:srgbClr val="3C3C3C"/>
                </a:solidFill>
                <a:latin typeface="Trebuchet MS"/>
                <a:cs typeface="Trebuchet MS"/>
              </a:rPr>
              <a:t>:</a:t>
            </a:r>
            <a:endParaRPr sz="2800">
              <a:latin typeface="Trebuchet MS"/>
              <a:cs typeface="Trebuchet MS"/>
            </a:endParaRPr>
          </a:p>
          <a:p>
            <a:pPr marL="1489075">
              <a:lnSpc>
                <a:spcPct val="100000"/>
              </a:lnSpc>
              <a:spcBef>
                <a:spcPts val="670"/>
              </a:spcBef>
            </a:pPr>
            <a:r>
              <a:rPr sz="2800" spc="-65" dirty="0">
                <a:solidFill>
                  <a:srgbClr val="3C3C3C"/>
                </a:solidFill>
                <a:latin typeface="Trebuchet MS"/>
                <a:cs typeface="Trebuchet MS"/>
              </a:rPr>
              <a:t>Risk</a:t>
            </a:r>
            <a:endParaRPr sz="2800">
              <a:latin typeface="Trebuchet MS"/>
              <a:cs typeface="Trebuchet MS"/>
            </a:endParaRPr>
          </a:p>
          <a:p>
            <a:pPr marL="287020" indent="-274320">
              <a:lnSpc>
                <a:spcPct val="100000"/>
              </a:lnSpc>
              <a:spcBef>
                <a:spcPts val="595"/>
              </a:spcBef>
              <a:buClr>
                <a:srgbClr val="903062"/>
              </a:buClr>
              <a:buSzPct val="91666"/>
              <a:buFont typeface="Segoe UI Symbol"/>
              <a:buChar char="⚫"/>
              <a:tabLst>
                <a:tab pos="287020" algn="l"/>
              </a:tabLst>
            </a:pPr>
            <a:r>
              <a:rPr sz="2400" spc="-80" dirty="0">
                <a:solidFill>
                  <a:srgbClr val="3C3C3C"/>
                </a:solidFill>
                <a:latin typeface="Trebuchet MS"/>
                <a:cs typeface="Trebuchet MS"/>
              </a:rPr>
              <a:t>Constipation</a:t>
            </a:r>
            <a:endParaRPr sz="2400">
              <a:latin typeface="Trebuchet MS"/>
              <a:cs typeface="Trebuchet MS"/>
            </a:endParaRPr>
          </a:p>
          <a:p>
            <a:pPr marL="287020" indent="-274320">
              <a:lnSpc>
                <a:spcPct val="100000"/>
              </a:lnSpc>
              <a:spcBef>
                <a:spcPts val="575"/>
              </a:spcBef>
              <a:buClr>
                <a:srgbClr val="903062"/>
              </a:buClr>
              <a:buSzPct val="91666"/>
              <a:buFont typeface="Segoe UI Symbol"/>
              <a:buChar char="⚫"/>
              <a:tabLst>
                <a:tab pos="287020" algn="l"/>
              </a:tabLst>
            </a:pPr>
            <a:r>
              <a:rPr sz="2400" spc="-55" dirty="0">
                <a:solidFill>
                  <a:srgbClr val="3C3C3C"/>
                </a:solidFill>
                <a:latin typeface="Trebuchet MS"/>
                <a:cs typeface="Trebuchet MS"/>
              </a:rPr>
              <a:t>Urine </a:t>
            </a:r>
            <a:r>
              <a:rPr sz="2400" spc="-114" dirty="0">
                <a:solidFill>
                  <a:srgbClr val="3C3C3C"/>
                </a:solidFill>
                <a:latin typeface="Trebuchet MS"/>
                <a:cs typeface="Trebuchet MS"/>
              </a:rPr>
              <a:t>retention</a:t>
            </a:r>
            <a:r>
              <a:rPr sz="2400" spc="-7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400" spc="-170" dirty="0">
                <a:solidFill>
                  <a:srgbClr val="3C3C3C"/>
                </a:solidFill>
                <a:latin typeface="Trebuchet MS"/>
                <a:cs typeface="Trebuchet MS"/>
              </a:rPr>
              <a:t>/dysfunctional</a:t>
            </a:r>
            <a:r>
              <a:rPr sz="2400" spc="-6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400" spc="-90" dirty="0">
                <a:solidFill>
                  <a:srgbClr val="3C3C3C"/>
                </a:solidFill>
                <a:latin typeface="Trebuchet MS"/>
                <a:cs typeface="Trebuchet MS"/>
              </a:rPr>
              <a:t>voiders</a:t>
            </a:r>
            <a:endParaRPr sz="2400">
              <a:latin typeface="Trebuchet MS"/>
              <a:cs typeface="Trebuchet MS"/>
            </a:endParaRPr>
          </a:p>
          <a:p>
            <a:pPr marL="287020" indent="-274320">
              <a:lnSpc>
                <a:spcPct val="100000"/>
              </a:lnSpc>
              <a:spcBef>
                <a:spcPts val="575"/>
              </a:spcBef>
              <a:buClr>
                <a:srgbClr val="903062"/>
              </a:buClr>
              <a:buSzPct val="91666"/>
              <a:buFont typeface="Segoe UI Symbol"/>
              <a:buChar char="⚫"/>
              <a:tabLst>
                <a:tab pos="287020" algn="l"/>
              </a:tabLst>
            </a:pPr>
            <a:r>
              <a:rPr sz="2400" spc="-100" dirty="0">
                <a:solidFill>
                  <a:srgbClr val="3C3C3C"/>
                </a:solidFill>
                <a:latin typeface="Trebuchet MS"/>
                <a:cs typeface="Trebuchet MS"/>
              </a:rPr>
              <a:t>E</a:t>
            </a:r>
            <a:r>
              <a:rPr sz="2400" spc="-130" dirty="0">
                <a:solidFill>
                  <a:srgbClr val="3C3C3C"/>
                </a:solidFill>
                <a:latin typeface="Trebuchet MS"/>
                <a:cs typeface="Trebuchet MS"/>
              </a:rPr>
              <a:t>n</a:t>
            </a:r>
            <a:r>
              <a:rPr sz="2400" spc="-55" dirty="0">
                <a:solidFill>
                  <a:srgbClr val="3C3C3C"/>
                </a:solidFill>
                <a:latin typeface="Trebuchet MS"/>
                <a:cs typeface="Trebuchet MS"/>
              </a:rPr>
              <a:t>u</a:t>
            </a:r>
            <a:r>
              <a:rPr sz="2400" spc="-95" dirty="0">
                <a:solidFill>
                  <a:srgbClr val="3C3C3C"/>
                </a:solidFill>
                <a:latin typeface="Trebuchet MS"/>
                <a:cs typeface="Trebuchet MS"/>
              </a:rPr>
              <a:t>r</a:t>
            </a:r>
            <a:r>
              <a:rPr sz="2400" spc="-105" dirty="0">
                <a:solidFill>
                  <a:srgbClr val="3C3C3C"/>
                </a:solidFill>
                <a:latin typeface="Trebuchet MS"/>
                <a:cs typeface="Trebuchet MS"/>
              </a:rPr>
              <a:t>esis</a:t>
            </a:r>
            <a:r>
              <a:rPr sz="2400" spc="-6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400" spc="-105" dirty="0">
                <a:solidFill>
                  <a:srgbClr val="3C3C3C"/>
                </a:solidFill>
                <a:latin typeface="Trebuchet MS"/>
                <a:cs typeface="Trebuchet MS"/>
              </a:rPr>
              <a:t>(</a:t>
            </a:r>
            <a:r>
              <a:rPr sz="2400" spc="-6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400" spc="-114" dirty="0">
                <a:solidFill>
                  <a:srgbClr val="3C3C3C"/>
                </a:solidFill>
                <a:latin typeface="Trebuchet MS"/>
                <a:cs typeface="Trebuchet MS"/>
              </a:rPr>
              <a:t>esp</a:t>
            </a:r>
            <a:r>
              <a:rPr sz="2400" spc="-6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400" spc="-200" dirty="0">
                <a:solidFill>
                  <a:srgbClr val="3C3C3C"/>
                </a:solidFill>
                <a:latin typeface="Trebuchet MS"/>
                <a:cs typeface="Trebuchet MS"/>
              </a:rPr>
              <a:t>i</a:t>
            </a:r>
            <a:r>
              <a:rPr sz="2400" spc="-254" dirty="0">
                <a:solidFill>
                  <a:srgbClr val="3C3C3C"/>
                </a:solidFill>
                <a:latin typeface="Trebuchet MS"/>
                <a:cs typeface="Trebuchet MS"/>
              </a:rPr>
              <a:t>f</a:t>
            </a:r>
            <a:r>
              <a:rPr sz="2400" spc="-6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400" spc="-120" dirty="0">
                <a:solidFill>
                  <a:srgbClr val="3C3C3C"/>
                </a:solidFill>
                <a:latin typeface="Trebuchet MS"/>
                <a:cs typeface="Trebuchet MS"/>
              </a:rPr>
              <a:t>wit</a:t>
            </a:r>
            <a:r>
              <a:rPr sz="2400" spc="-135" dirty="0">
                <a:solidFill>
                  <a:srgbClr val="3C3C3C"/>
                </a:solidFill>
                <a:latin typeface="Trebuchet MS"/>
                <a:cs typeface="Trebuchet MS"/>
              </a:rPr>
              <a:t>h</a:t>
            </a:r>
            <a:r>
              <a:rPr sz="2400" spc="-8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400" spc="-114" dirty="0">
                <a:solidFill>
                  <a:srgbClr val="3C3C3C"/>
                </a:solidFill>
                <a:latin typeface="Trebuchet MS"/>
                <a:cs typeface="Trebuchet MS"/>
              </a:rPr>
              <a:t>d</a:t>
            </a:r>
            <a:r>
              <a:rPr sz="2400" spc="-345" dirty="0">
                <a:solidFill>
                  <a:srgbClr val="3C3C3C"/>
                </a:solidFill>
                <a:latin typeface="Trebuchet MS"/>
                <a:cs typeface="Trebuchet MS"/>
              </a:rPr>
              <a:t>a</a:t>
            </a:r>
            <a:r>
              <a:rPr sz="2400" spc="-135" dirty="0">
                <a:solidFill>
                  <a:srgbClr val="3C3C3C"/>
                </a:solidFill>
                <a:latin typeface="Trebuchet MS"/>
                <a:cs typeface="Trebuchet MS"/>
              </a:rPr>
              <a:t>y</a:t>
            </a:r>
            <a:r>
              <a:rPr sz="2400" spc="-5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400" spc="-95" dirty="0">
                <a:solidFill>
                  <a:srgbClr val="3C3C3C"/>
                </a:solidFill>
                <a:latin typeface="Trebuchet MS"/>
                <a:cs typeface="Trebuchet MS"/>
              </a:rPr>
              <a:t>sympto</a:t>
            </a:r>
            <a:r>
              <a:rPr sz="2400" spc="-160" dirty="0">
                <a:solidFill>
                  <a:srgbClr val="3C3C3C"/>
                </a:solidFill>
                <a:latin typeface="Trebuchet MS"/>
                <a:cs typeface="Trebuchet MS"/>
              </a:rPr>
              <a:t>m</a:t>
            </a:r>
            <a:r>
              <a:rPr sz="2400" spc="-50" dirty="0">
                <a:solidFill>
                  <a:srgbClr val="3C3C3C"/>
                </a:solidFill>
                <a:latin typeface="Trebuchet MS"/>
                <a:cs typeface="Trebuchet MS"/>
              </a:rPr>
              <a:t>s</a:t>
            </a:r>
            <a:r>
              <a:rPr sz="2400" spc="-6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400" spc="-105" dirty="0">
                <a:solidFill>
                  <a:srgbClr val="3C3C3C"/>
                </a:solidFill>
                <a:latin typeface="Trebuchet MS"/>
                <a:cs typeface="Trebuchet MS"/>
              </a:rPr>
              <a:t>)</a:t>
            </a:r>
            <a:endParaRPr sz="2400">
              <a:latin typeface="Trebuchet MS"/>
              <a:cs typeface="Trebuchet MS"/>
            </a:endParaRPr>
          </a:p>
          <a:p>
            <a:pPr marL="287020" indent="-274320">
              <a:lnSpc>
                <a:spcPct val="100000"/>
              </a:lnSpc>
              <a:spcBef>
                <a:spcPts val="580"/>
              </a:spcBef>
              <a:buClr>
                <a:srgbClr val="903062"/>
              </a:buClr>
              <a:buSzPct val="91666"/>
              <a:buFont typeface="Segoe UI Symbol"/>
              <a:buChar char="⚫"/>
              <a:tabLst>
                <a:tab pos="287020" algn="l"/>
              </a:tabLst>
            </a:pPr>
            <a:r>
              <a:rPr sz="2400" spc="-195" dirty="0">
                <a:solidFill>
                  <a:srgbClr val="3C3C3C"/>
                </a:solidFill>
                <a:latin typeface="Trebuchet MS"/>
                <a:cs typeface="Trebuchet MS"/>
              </a:rPr>
              <a:t>Fami</a:t>
            </a:r>
            <a:r>
              <a:rPr sz="2400" spc="-130" dirty="0">
                <a:solidFill>
                  <a:srgbClr val="3C3C3C"/>
                </a:solidFill>
                <a:latin typeface="Trebuchet MS"/>
                <a:cs typeface="Trebuchet MS"/>
              </a:rPr>
              <a:t>l</a:t>
            </a:r>
            <a:r>
              <a:rPr sz="2400" spc="-135" dirty="0">
                <a:solidFill>
                  <a:srgbClr val="3C3C3C"/>
                </a:solidFill>
                <a:latin typeface="Trebuchet MS"/>
                <a:cs typeface="Trebuchet MS"/>
              </a:rPr>
              <a:t>y</a:t>
            </a:r>
            <a:r>
              <a:rPr sz="2400" spc="-6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400" spc="-75" dirty="0">
                <a:solidFill>
                  <a:srgbClr val="3C3C3C"/>
                </a:solidFill>
                <a:latin typeface="Trebuchet MS"/>
                <a:cs typeface="Trebuchet MS"/>
              </a:rPr>
              <a:t>histo</a:t>
            </a:r>
            <a:r>
              <a:rPr sz="2400" dirty="0">
                <a:solidFill>
                  <a:srgbClr val="3C3C3C"/>
                </a:solidFill>
                <a:latin typeface="Trebuchet MS"/>
                <a:cs typeface="Trebuchet MS"/>
              </a:rPr>
              <a:t>r</a:t>
            </a:r>
            <a:r>
              <a:rPr sz="2400" spc="-135" dirty="0">
                <a:solidFill>
                  <a:srgbClr val="3C3C3C"/>
                </a:solidFill>
                <a:latin typeface="Trebuchet MS"/>
                <a:cs typeface="Trebuchet MS"/>
              </a:rPr>
              <a:t>y</a:t>
            </a:r>
            <a:r>
              <a:rPr sz="2400" spc="-7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400" spc="5" dirty="0">
                <a:solidFill>
                  <a:srgbClr val="3C3C3C"/>
                </a:solidFill>
                <a:latin typeface="Trebuchet MS"/>
                <a:cs typeface="Trebuchet MS"/>
              </a:rPr>
              <a:t>(</a:t>
            </a:r>
            <a:r>
              <a:rPr sz="2400" spc="25" dirty="0">
                <a:solidFill>
                  <a:srgbClr val="3C3C3C"/>
                </a:solidFill>
                <a:latin typeface="Trebuchet MS"/>
                <a:cs typeface="Trebuchet MS"/>
              </a:rPr>
              <a:t>U</a:t>
            </a:r>
            <a:r>
              <a:rPr sz="2400" spc="-10" dirty="0">
                <a:solidFill>
                  <a:srgbClr val="3C3C3C"/>
                </a:solidFill>
                <a:latin typeface="Trebuchet MS"/>
                <a:cs typeface="Trebuchet MS"/>
              </a:rPr>
              <a:t>TI</a:t>
            </a:r>
            <a:r>
              <a:rPr sz="2400" spc="-6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400" spc="25" dirty="0">
                <a:solidFill>
                  <a:srgbClr val="3C3C3C"/>
                </a:solidFill>
                <a:latin typeface="Trebuchet MS"/>
                <a:cs typeface="Trebuchet MS"/>
              </a:rPr>
              <a:t>o</a:t>
            </a:r>
            <a:r>
              <a:rPr sz="2400" spc="15" dirty="0">
                <a:solidFill>
                  <a:srgbClr val="3C3C3C"/>
                </a:solidFill>
                <a:latin typeface="Trebuchet MS"/>
                <a:cs typeface="Trebuchet MS"/>
              </a:rPr>
              <a:t>r</a:t>
            </a:r>
            <a:r>
              <a:rPr sz="2400" spc="-7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400" spc="-140" dirty="0">
                <a:solidFill>
                  <a:srgbClr val="3C3C3C"/>
                </a:solidFill>
                <a:latin typeface="Trebuchet MS"/>
                <a:cs typeface="Trebuchet MS"/>
              </a:rPr>
              <a:t>congenital</a:t>
            </a:r>
            <a:r>
              <a:rPr sz="2400" spc="-6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400" spc="-250" dirty="0">
                <a:solidFill>
                  <a:srgbClr val="3C3C3C"/>
                </a:solidFill>
                <a:latin typeface="Trebuchet MS"/>
                <a:cs typeface="Trebuchet MS"/>
              </a:rPr>
              <a:t>a</a:t>
            </a:r>
            <a:r>
              <a:rPr sz="2400" spc="-65" dirty="0">
                <a:solidFill>
                  <a:srgbClr val="3C3C3C"/>
                </a:solidFill>
                <a:latin typeface="Trebuchet MS"/>
                <a:cs typeface="Trebuchet MS"/>
              </a:rPr>
              <a:t>no</a:t>
            </a:r>
            <a:r>
              <a:rPr sz="2400" spc="-105" dirty="0">
                <a:solidFill>
                  <a:srgbClr val="3C3C3C"/>
                </a:solidFill>
                <a:latin typeface="Trebuchet MS"/>
                <a:cs typeface="Trebuchet MS"/>
              </a:rPr>
              <a:t>m</a:t>
            </a:r>
            <a:r>
              <a:rPr sz="2400" spc="-150" dirty="0">
                <a:solidFill>
                  <a:srgbClr val="3C3C3C"/>
                </a:solidFill>
                <a:latin typeface="Trebuchet MS"/>
                <a:cs typeface="Trebuchet MS"/>
              </a:rPr>
              <a:t>alies)</a:t>
            </a:r>
            <a:endParaRPr sz="2400">
              <a:latin typeface="Trebuchet MS"/>
              <a:cs typeface="Trebuchet MS"/>
            </a:endParaRPr>
          </a:p>
          <a:p>
            <a:pPr marL="287020" indent="-274320">
              <a:lnSpc>
                <a:spcPct val="100000"/>
              </a:lnSpc>
              <a:spcBef>
                <a:spcPts val="655"/>
              </a:spcBef>
              <a:buClr>
                <a:srgbClr val="903062"/>
              </a:buClr>
              <a:buSzPct val="91666"/>
              <a:buFont typeface="Segoe UI Symbol"/>
              <a:buChar char="⚫"/>
              <a:tabLst>
                <a:tab pos="287020" algn="l"/>
              </a:tabLst>
            </a:pPr>
            <a:r>
              <a:rPr sz="2400" spc="-130" dirty="0">
                <a:solidFill>
                  <a:srgbClr val="3C3C3C"/>
                </a:solidFill>
                <a:latin typeface="Trebuchet MS"/>
                <a:cs typeface="Trebuchet MS"/>
              </a:rPr>
              <a:t>Antenatal</a:t>
            </a:r>
            <a:r>
              <a:rPr sz="2800" spc="-420" dirty="0">
                <a:solidFill>
                  <a:srgbClr val="3C3C3C"/>
                </a:solidFill>
                <a:latin typeface="Trebuchet MS"/>
                <a:cs typeface="Trebuchet MS"/>
              </a:rPr>
              <a:t>:</a:t>
            </a:r>
            <a:r>
              <a:rPr sz="2800" spc="-35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400" spc="-114" dirty="0">
                <a:solidFill>
                  <a:srgbClr val="3C3C3C"/>
                </a:solidFill>
                <a:latin typeface="Trebuchet MS"/>
                <a:cs typeface="Trebuchet MS"/>
              </a:rPr>
              <a:t>oli</a:t>
            </a:r>
            <a:r>
              <a:rPr sz="2400" spc="-185" dirty="0">
                <a:solidFill>
                  <a:srgbClr val="3C3C3C"/>
                </a:solidFill>
                <a:latin typeface="Trebuchet MS"/>
                <a:cs typeface="Trebuchet MS"/>
              </a:rPr>
              <a:t>g</a:t>
            </a:r>
            <a:r>
              <a:rPr sz="2400" spc="-40" dirty="0">
                <a:solidFill>
                  <a:srgbClr val="3C3C3C"/>
                </a:solidFill>
                <a:latin typeface="Trebuchet MS"/>
                <a:cs typeface="Trebuchet MS"/>
              </a:rPr>
              <a:t>o</a:t>
            </a:r>
            <a:r>
              <a:rPr sz="2400" spc="-130" dirty="0">
                <a:solidFill>
                  <a:srgbClr val="3C3C3C"/>
                </a:solidFill>
                <a:latin typeface="Trebuchet MS"/>
                <a:cs typeface="Trebuchet MS"/>
              </a:rPr>
              <a:t>h</a:t>
            </a:r>
            <a:r>
              <a:rPr sz="2400" spc="-105" dirty="0">
                <a:solidFill>
                  <a:srgbClr val="3C3C3C"/>
                </a:solidFill>
                <a:latin typeface="Trebuchet MS"/>
                <a:cs typeface="Trebuchet MS"/>
              </a:rPr>
              <a:t>ydramni</a:t>
            </a:r>
            <a:r>
              <a:rPr sz="2400" spc="-120" dirty="0">
                <a:solidFill>
                  <a:srgbClr val="3C3C3C"/>
                </a:solidFill>
                <a:latin typeface="Trebuchet MS"/>
                <a:cs typeface="Trebuchet MS"/>
              </a:rPr>
              <a:t>o</a:t>
            </a:r>
            <a:r>
              <a:rPr sz="2400" spc="-235" dirty="0">
                <a:solidFill>
                  <a:srgbClr val="3C3C3C"/>
                </a:solidFill>
                <a:latin typeface="Trebuchet MS"/>
                <a:cs typeface="Trebuchet MS"/>
              </a:rPr>
              <a:t>s/</a:t>
            </a:r>
            <a:r>
              <a:rPr sz="2400" spc="-370" dirty="0">
                <a:solidFill>
                  <a:srgbClr val="3C3C3C"/>
                </a:solidFill>
                <a:latin typeface="Trebuchet MS"/>
                <a:cs typeface="Trebuchet MS"/>
              </a:rPr>
              <a:t>h</a:t>
            </a:r>
            <a:r>
              <a:rPr sz="2400" spc="-85" dirty="0">
                <a:solidFill>
                  <a:srgbClr val="3C3C3C"/>
                </a:solidFill>
                <a:latin typeface="Trebuchet MS"/>
                <a:cs typeface="Trebuchet MS"/>
              </a:rPr>
              <a:t>yd</a:t>
            </a:r>
            <a:r>
              <a:rPr sz="2400" spc="-125" dirty="0">
                <a:solidFill>
                  <a:srgbClr val="3C3C3C"/>
                </a:solidFill>
                <a:latin typeface="Trebuchet MS"/>
                <a:cs typeface="Trebuchet MS"/>
              </a:rPr>
              <a:t>r</a:t>
            </a:r>
            <a:r>
              <a:rPr sz="2400" spc="-85" dirty="0">
                <a:solidFill>
                  <a:srgbClr val="3C3C3C"/>
                </a:solidFill>
                <a:latin typeface="Trebuchet MS"/>
                <a:cs typeface="Trebuchet MS"/>
              </a:rPr>
              <a:t>oneph</a:t>
            </a:r>
            <a:r>
              <a:rPr sz="2400" spc="-125" dirty="0">
                <a:solidFill>
                  <a:srgbClr val="3C3C3C"/>
                </a:solidFill>
                <a:latin typeface="Trebuchet MS"/>
                <a:cs typeface="Trebuchet MS"/>
              </a:rPr>
              <a:t>r</a:t>
            </a:r>
            <a:r>
              <a:rPr sz="2400" spc="-165" dirty="0">
                <a:solidFill>
                  <a:srgbClr val="3C3C3C"/>
                </a:solidFill>
                <a:latin typeface="Trebuchet MS"/>
                <a:cs typeface="Trebuchet MS"/>
              </a:rPr>
              <a:t>osis/</a:t>
            </a:r>
            <a:endParaRPr sz="24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  <a:spcBef>
                <a:spcPts val="755"/>
              </a:spcBef>
            </a:pPr>
            <a:r>
              <a:rPr sz="2400" spc="-114" dirty="0">
                <a:solidFill>
                  <a:srgbClr val="3C3C3C"/>
                </a:solidFill>
                <a:latin typeface="Trebuchet MS"/>
                <a:cs typeface="Trebuchet MS"/>
              </a:rPr>
              <a:t>Lung</a:t>
            </a:r>
            <a:r>
              <a:rPr sz="2400" spc="-6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400" spc="-145" dirty="0">
                <a:solidFill>
                  <a:srgbClr val="3C3C3C"/>
                </a:solidFill>
                <a:latin typeface="Trebuchet MS"/>
                <a:cs typeface="Trebuchet MS"/>
              </a:rPr>
              <a:t>hypoplasia</a:t>
            </a:r>
            <a:r>
              <a:rPr sz="2400" spc="-6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800" spc="-220" dirty="0">
                <a:solidFill>
                  <a:srgbClr val="3C3C3C"/>
                </a:solidFill>
                <a:latin typeface="Trebuchet MS"/>
                <a:cs typeface="Trebuchet MS"/>
              </a:rPr>
              <a:t>….</a:t>
            </a:r>
            <a:r>
              <a:rPr sz="3200" i="1" spc="-220" dirty="0">
                <a:solidFill>
                  <a:srgbClr val="3C3C3C"/>
                </a:solidFill>
                <a:latin typeface="Trebuchet MS"/>
                <a:cs typeface="Trebuchet MS"/>
              </a:rPr>
              <a:t>potter</a:t>
            </a:r>
            <a:r>
              <a:rPr sz="3200" i="1" spc="-8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3200" i="1" spc="-270" dirty="0">
                <a:solidFill>
                  <a:srgbClr val="3C3C3C"/>
                </a:solidFill>
                <a:latin typeface="Trebuchet MS"/>
                <a:cs typeface="Trebuchet MS"/>
              </a:rPr>
              <a:t>sequence</a:t>
            </a:r>
            <a:r>
              <a:rPr sz="3200" i="1" spc="-9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3200" i="1" spc="-315" dirty="0">
                <a:solidFill>
                  <a:srgbClr val="3C3C3C"/>
                </a:solidFill>
                <a:latin typeface="Trebuchet MS"/>
                <a:cs typeface="Trebuchet MS"/>
              </a:rPr>
              <a:t>in</a:t>
            </a:r>
            <a:r>
              <a:rPr sz="3200" i="1" spc="-7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3200" i="1" spc="-320" dirty="0">
                <a:solidFill>
                  <a:srgbClr val="3C3C3C"/>
                </a:solidFill>
                <a:latin typeface="Trebuchet MS"/>
                <a:cs typeface="Trebuchet MS"/>
              </a:rPr>
              <a:t>very</a:t>
            </a:r>
            <a:r>
              <a:rPr sz="3200" i="1" spc="-9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3200" i="1" spc="-285" dirty="0">
                <a:solidFill>
                  <a:srgbClr val="3C3C3C"/>
                </a:solidFill>
                <a:latin typeface="Trebuchet MS"/>
                <a:cs typeface="Trebuchet MS"/>
              </a:rPr>
              <a:t>young</a:t>
            </a:r>
            <a:r>
              <a:rPr sz="3200" i="1" spc="-9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3200" i="1" spc="-310" dirty="0">
                <a:solidFill>
                  <a:srgbClr val="3C3C3C"/>
                </a:solidFill>
                <a:latin typeface="Trebuchet MS"/>
                <a:cs typeface="Trebuchet MS"/>
              </a:rPr>
              <a:t>infants</a:t>
            </a:r>
            <a:endParaRPr sz="320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80491" y="157683"/>
            <a:ext cx="1653539" cy="4064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500" spc="110" dirty="0">
                <a:solidFill>
                  <a:srgbClr val="FFFFFF"/>
                </a:solidFill>
              </a:rPr>
              <a:t>DIAGNOSIS</a:t>
            </a:r>
            <a:endParaRPr sz="2500"/>
          </a:p>
        </p:txBody>
      </p:sp>
      <p:sp>
        <p:nvSpPr>
          <p:cNvPr id="3" name="object 3"/>
          <p:cNvSpPr txBox="1"/>
          <p:nvPr/>
        </p:nvSpPr>
        <p:spPr>
          <a:xfrm>
            <a:off x="448055" y="600455"/>
            <a:ext cx="8239125" cy="1259205"/>
          </a:xfrm>
          <a:prstGeom prst="rect">
            <a:avLst/>
          </a:prstGeom>
          <a:solidFill>
            <a:srgbClr val="4D1334"/>
          </a:solidFill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2615"/>
              </a:lnSpc>
            </a:pPr>
            <a:r>
              <a:rPr sz="2500" spc="110" dirty="0">
                <a:solidFill>
                  <a:srgbClr val="FFFFFF"/>
                </a:solidFill>
                <a:latin typeface="Trebuchet MS"/>
                <a:cs typeface="Trebuchet MS"/>
              </a:rPr>
              <a:t>CLINICAL</a:t>
            </a:r>
            <a:r>
              <a:rPr sz="2500" spc="-4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2500" spc="30" dirty="0">
                <a:solidFill>
                  <a:srgbClr val="FFFFFF"/>
                </a:solidFill>
                <a:latin typeface="Trebuchet MS"/>
                <a:cs typeface="Trebuchet MS"/>
              </a:rPr>
              <a:t>PICTURE</a:t>
            </a:r>
            <a:endParaRPr sz="2500">
              <a:latin typeface="Trebuchet MS"/>
              <a:cs typeface="Trebuchet MS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609600" y="1752600"/>
            <a:ext cx="7391909" cy="5064207"/>
          </a:xfrm>
          <a:prstGeom prst="rect">
            <a:avLst/>
          </a:prstGeom>
        </p:spPr>
        <p:txBody>
          <a:bodyPr vert="horz" wrap="square" lIns="0" tIns="8509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70"/>
              </a:spcBef>
            </a:pPr>
            <a:r>
              <a:rPr sz="2400" b="1" spc="-25" dirty="0">
                <a:solidFill>
                  <a:srgbClr val="3C3C3C"/>
                </a:solidFill>
                <a:latin typeface="Trebuchet MS"/>
                <a:cs typeface="Trebuchet MS"/>
              </a:rPr>
              <a:t>Physical</a:t>
            </a:r>
            <a:r>
              <a:rPr sz="2400" b="1" spc="-9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400" b="1" spc="30" dirty="0">
                <a:solidFill>
                  <a:srgbClr val="3C3C3C"/>
                </a:solidFill>
                <a:latin typeface="Trebuchet MS"/>
                <a:cs typeface="Trebuchet MS"/>
              </a:rPr>
              <a:t>exam</a:t>
            </a:r>
            <a:r>
              <a:rPr lang="en-US" sz="2400" b="1" spc="3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endParaRPr sz="2400" dirty="0">
              <a:latin typeface="Trebuchet MS"/>
              <a:cs typeface="Trebuchet MS"/>
            </a:endParaRPr>
          </a:p>
          <a:p>
            <a:pPr marL="287020" indent="-274320">
              <a:lnSpc>
                <a:spcPct val="100000"/>
              </a:lnSpc>
              <a:spcBef>
                <a:spcPts val="580"/>
              </a:spcBef>
              <a:buClr>
                <a:srgbClr val="903062"/>
              </a:buClr>
              <a:buSzPct val="91666"/>
              <a:buFont typeface="Segoe UI Symbol"/>
              <a:buChar char="⚫"/>
              <a:tabLst>
                <a:tab pos="287020" algn="l"/>
              </a:tabLst>
            </a:pPr>
            <a:r>
              <a:rPr sz="2400" spc="-65" dirty="0">
                <a:latin typeface="Trebuchet MS"/>
                <a:cs typeface="Trebuchet MS"/>
              </a:rPr>
              <a:t>Abdomen</a:t>
            </a:r>
            <a:r>
              <a:rPr sz="2400" spc="-105" dirty="0">
                <a:solidFill>
                  <a:srgbClr val="00B050"/>
                </a:solidFill>
                <a:latin typeface="Trebuchet MS"/>
                <a:cs typeface="Trebuchet MS"/>
              </a:rPr>
              <a:t> </a:t>
            </a:r>
            <a:r>
              <a:rPr sz="2400" spc="-135" dirty="0">
                <a:latin typeface="Trebuchet MS"/>
                <a:cs typeface="Trebuchet MS"/>
              </a:rPr>
              <a:t>exam</a:t>
            </a:r>
            <a:r>
              <a:rPr lang="en-US" sz="2400" spc="-135" dirty="0">
                <a:solidFill>
                  <a:srgbClr val="00B050"/>
                </a:solidFill>
                <a:latin typeface="Trebuchet MS"/>
                <a:cs typeface="Trebuchet MS"/>
              </a:rPr>
              <a:t> look for suprapubic mass which indicates distended bladder  , above this region maybe kidney mass like hydronephrosis , </a:t>
            </a:r>
            <a:r>
              <a:rPr lang="en-US" sz="2400" spc="-135" dirty="0" err="1">
                <a:solidFill>
                  <a:srgbClr val="00B050"/>
                </a:solidFill>
                <a:latin typeface="Trebuchet MS"/>
                <a:cs typeface="Trebuchet MS"/>
              </a:rPr>
              <a:t>pckd</a:t>
            </a:r>
            <a:r>
              <a:rPr lang="en-US" sz="2400" spc="-135" dirty="0">
                <a:solidFill>
                  <a:srgbClr val="00B050"/>
                </a:solidFill>
                <a:latin typeface="Trebuchet MS"/>
                <a:cs typeface="Trebuchet MS"/>
              </a:rPr>
              <a:t> Wilms tumor</a:t>
            </a:r>
            <a:endParaRPr sz="2400" dirty="0">
              <a:solidFill>
                <a:srgbClr val="00B050"/>
              </a:solidFill>
              <a:latin typeface="Trebuchet MS"/>
              <a:cs typeface="Trebuchet MS"/>
            </a:endParaRPr>
          </a:p>
          <a:p>
            <a:pPr marL="287020" indent="-274320">
              <a:lnSpc>
                <a:spcPct val="100000"/>
              </a:lnSpc>
              <a:spcBef>
                <a:spcPts val="575"/>
              </a:spcBef>
              <a:buClr>
                <a:srgbClr val="903062"/>
              </a:buClr>
              <a:buSzPct val="91666"/>
              <a:buFont typeface="Segoe UI Symbol"/>
              <a:buChar char="⚫"/>
              <a:tabLst>
                <a:tab pos="287020" algn="l"/>
              </a:tabLst>
            </a:pPr>
            <a:r>
              <a:rPr sz="2400" spc="-15" dirty="0">
                <a:solidFill>
                  <a:srgbClr val="3C3C3C"/>
                </a:solidFill>
                <a:latin typeface="Trebuchet MS"/>
                <a:cs typeface="Trebuchet MS"/>
              </a:rPr>
              <a:t>Costoph</a:t>
            </a:r>
            <a:r>
              <a:rPr sz="2400" spc="-65" dirty="0">
                <a:solidFill>
                  <a:srgbClr val="3C3C3C"/>
                </a:solidFill>
                <a:latin typeface="Trebuchet MS"/>
                <a:cs typeface="Trebuchet MS"/>
              </a:rPr>
              <a:t>r</a:t>
            </a:r>
            <a:r>
              <a:rPr sz="2400" spc="-145" dirty="0">
                <a:solidFill>
                  <a:srgbClr val="3C3C3C"/>
                </a:solidFill>
                <a:latin typeface="Trebuchet MS"/>
                <a:cs typeface="Trebuchet MS"/>
              </a:rPr>
              <a:t>enic</a:t>
            </a:r>
            <a:r>
              <a:rPr sz="2400" spc="-50" dirty="0">
                <a:solidFill>
                  <a:srgbClr val="3C3C3C"/>
                </a:solidFill>
                <a:latin typeface="Trebuchet MS"/>
                <a:cs typeface="Trebuchet MS"/>
              </a:rPr>
              <a:t> (</a:t>
            </a:r>
            <a:r>
              <a:rPr sz="2400" spc="-105" dirty="0">
                <a:solidFill>
                  <a:srgbClr val="3C3C3C"/>
                </a:solidFill>
                <a:latin typeface="Trebuchet MS"/>
                <a:cs typeface="Trebuchet MS"/>
              </a:rPr>
              <a:t>r</a:t>
            </a:r>
            <a:r>
              <a:rPr sz="2400" spc="-175" dirty="0">
                <a:solidFill>
                  <a:srgbClr val="3C3C3C"/>
                </a:solidFill>
                <a:latin typeface="Trebuchet MS"/>
                <a:cs typeface="Trebuchet MS"/>
              </a:rPr>
              <a:t>enal</a:t>
            </a:r>
            <a:r>
              <a:rPr sz="2400" spc="-6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400" spc="-254" dirty="0">
                <a:solidFill>
                  <a:srgbClr val="3C3C3C"/>
                </a:solidFill>
                <a:latin typeface="Trebuchet MS"/>
                <a:cs typeface="Trebuchet MS"/>
              </a:rPr>
              <a:t>a</a:t>
            </a:r>
            <a:r>
              <a:rPr sz="2400" spc="-150" dirty="0">
                <a:solidFill>
                  <a:srgbClr val="3C3C3C"/>
                </a:solidFill>
                <a:latin typeface="Trebuchet MS"/>
                <a:cs typeface="Trebuchet MS"/>
              </a:rPr>
              <a:t>ngle)</a:t>
            </a:r>
            <a:r>
              <a:rPr sz="2400" spc="-6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400" spc="-140" dirty="0">
                <a:solidFill>
                  <a:srgbClr val="3C3C3C"/>
                </a:solidFill>
                <a:latin typeface="Trebuchet MS"/>
                <a:cs typeface="Trebuchet MS"/>
              </a:rPr>
              <a:t>tende</a:t>
            </a:r>
            <a:r>
              <a:rPr sz="2400" spc="-70" dirty="0">
                <a:solidFill>
                  <a:srgbClr val="3C3C3C"/>
                </a:solidFill>
                <a:latin typeface="Trebuchet MS"/>
                <a:cs typeface="Trebuchet MS"/>
              </a:rPr>
              <a:t>rness</a:t>
            </a:r>
            <a:endParaRPr sz="2400" dirty="0">
              <a:latin typeface="Trebuchet MS"/>
              <a:cs typeface="Trebuchet MS"/>
            </a:endParaRPr>
          </a:p>
          <a:p>
            <a:pPr marL="287020" indent="-274320">
              <a:lnSpc>
                <a:spcPct val="100000"/>
              </a:lnSpc>
              <a:spcBef>
                <a:spcPts val="575"/>
              </a:spcBef>
              <a:buClr>
                <a:srgbClr val="903062"/>
              </a:buClr>
              <a:buSzPct val="91666"/>
              <a:buFont typeface="Segoe UI Symbol"/>
              <a:buChar char="⚫"/>
              <a:tabLst>
                <a:tab pos="287020" algn="l"/>
              </a:tabLst>
            </a:pPr>
            <a:r>
              <a:rPr sz="2400" spc="-114" dirty="0">
                <a:solidFill>
                  <a:srgbClr val="3C3C3C"/>
                </a:solidFill>
                <a:latin typeface="Trebuchet MS"/>
                <a:cs typeface="Trebuchet MS"/>
              </a:rPr>
              <a:t>Back</a:t>
            </a:r>
            <a:r>
              <a:rPr sz="2400" spc="-7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400" spc="-315" dirty="0">
                <a:solidFill>
                  <a:srgbClr val="3C3C3C"/>
                </a:solidFill>
                <a:latin typeface="Trebuchet MS"/>
                <a:cs typeface="Trebuchet MS"/>
              </a:rPr>
              <a:t>f</a:t>
            </a:r>
            <a:r>
              <a:rPr sz="2400" spc="25" dirty="0">
                <a:solidFill>
                  <a:srgbClr val="3C3C3C"/>
                </a:solidFill>
                <a:latin typeface="Trebuchet MS"/>
                <a:cs typeface="Trebuchet MS"/>
              </a:rPr>
              <a:t>or</a:t>
            </a:r>
            <a:r>
              <a:rPr sz="2400" spc="-5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400" spc="-125" dirty="0">
                <a:solidFill>
                  <a:srgbClr val="3C3C3C"/>
                </a:solidFill>
                <a:latin typeface="Trebuchet MS"/>
                <a:cs typeface="Trebuchet MS"/>
              </a:rPr>
              <a:t>sacr</a:t>
            </a:r>
            <a:r>
              <a:rPr sz="2400" spc="-155" dirty="0">
                <a:solidFill>
                  <a:srgbClr val="3C3C3C"/>
                </a:solidFill>
                <a:latin typeface="Trebuchet MS"/>
                <a:cs typeface="Trebuchet MS"/>
              </a:rPr>
              <a:t>a</a:t>
            </a:r>
            <a:r>
              <a:rPr sz="2400" spc="-185" dirty="0">
                <a:solidFill>
                  <a:srgbClr val="3C3C3C"/>
                </a:solidFill>
                <a:latin typeface="Trebuchet MS"/>
                <a:cs typeface="Trebuchet MS"/>
              </a:rPr>
              <a:t>l</a:t>
            </a:r>
            <a:r>
              <a:rPr sz="2400" spc="-5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400" spc="-150" dirty="0">
                <a:solidFill>
                  <a:srgbClr val="3C3C3C"/>
                </a:solidFill>
                <a:latin typeface="Trebuchet MS"/>
                <a:cs typeface="Trebuchet MS"/>
              </a:rPr>
              <a:t>dimple</a:t>
            </a:r>
            <a:r>
              <a:rPr sz="2400" spc="-5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400" spc="25" dirty="0">
                <a:solidFill>
                  <a:srgbClr val="3C3C3C"/>
                </a:solidFill>
                <a:latin typeface="Trebuchet MS"/>
                <a:cs typeface="Trebuchet MS"/>
              </a:rPr>
              <a:t>o</a:t>
            </a:r>
            <a:r>
              <a:rPr sz="2400" spc="15" dirty="0">
                <a:solidFill>
                  <a:srgbClr val="3C3C3C"/>
                </a:solidFill>
                <a:latin typeface="Trebuchet MS"/>
                <a:cs typeface="Trebuchet MS"/>
              </a:rPr>
              <a:t>r</a:t>
            </a:r>
            <a:r>
              <a:rPr sz="2400" spc="-7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400" spc="-125" dirty="0">
                <a:solidFill>
                  <a:srgbClr val="3C3C3C"/>
                </a:solidFill>
                <a:latin typeface="Trebuchet MS"/>
                <a:cs typeface="Trebuchet MS"/>
              </a:rPr>
              <a:t>hair</a:t>
            </a:r>
            <a:r>
              <a:rPr sz="2400" spc="-6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400" spc="-180" dirty="0">
                <a:solidFill>
                  <a:srgbClr val="3C3C3C"/>
                </a:solidFill>
                <a:latin typeface="Trebuchet MS"/>
                <a:cs typeface="Trebuchet MS"/>
              </a:rPr>
              <a:t>tuft</a:t>
            </a:r>
            <a:r>
              <a:rPr lang="en-US" sz="2400" spc="-18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lang="en-US" sz="2400" spc="-180" dirty="0">
                <a:solidFill>
                  <a:srgbClr val="00B050"/>
                </a:solidFill>
                <a:latin typeface="Trebuchet MS"/>
                <a:cs typeface="Trebuchet MS"/>
              </a:rPr>
              <a:t>look for spina bifida occulta</a:t>
            </a:r>
            <a:endParaRPr sz="2400" dirty="0">
              <a:latin typeface="Trebuchet MS"/>
              <a:cs typeface="Trebuchet MS"/>
            </a:endParaRPr>
          </a:p>
          <a:p>
            <a:pPr marL="287020" indent="-274320">
              <a:lnSpc>
                <a:spcPct val="100000"/>
              </a:lnSpc>
              <a:spcBef>
                <a:spcPts val="580"/>
              </a:spcBef>
              <a:buClr>
                <a:srgbClr val="903062"/>
              </a:buClr>
              <a:buSzPct val="91666"/>
              <a:buFont typeface="Segoe UI Symbol"/>
              <a:buChar char="⚫"/>
              <a:tabLst>
                <a:tab pos="287020" algn="l"/>
                <a:tab pos="3583304" algn="l"/>
              </a:tabLst>
            </a:pPr>
            <a:r>
              <a:rPr sz="2400" spc="-5" dirty="0">
                <a:solidFill>
                  <a:srgbClr val="3C3C3C"/>
                </a:solidFill>
                <a:latin typeface="Trebuchet MS"/>
                <a:cs typeface="Trebuchet MS"/>
              </a:rPr>
              <a:t>L</a:t>
            </a:r>
            <a:r>
              <a:rPr sz="2400" spc="-35" dirty="0">
                <a:solidFill>
                  <a:srgbClr val="3C3C3C"/>
                </a:solidFill>
                <a:latin typeface="Trebuchet MS"/>
                <a:cs typeface="Trebuchet MS"/>
              </a:rPr>
              <a:t>o</a:t>
            </a:r>
            <a:r>
              <a:rPr sz="2400" spc="-110" dirty="0">
                <a:solidFill>
                  <a:srgbClr val="3C3C3C"/>
                </a:solidFill>
                <a:latin typeface="Trebuchet MS"/>
                <a:cs typeface="Trebuchet MS"/>
              </a:rPr>
              <a:t>w</a:t>
            </a:r>
            <a:r>
              <a:rPr sz="2400" spc="-70" dirty="0">
                <a:solidFill>
                  <a:srgbClr val="3C3C3C"/>
                </a:solidFill>
                <a:latin typeface="Trebuchet MS"/>
                <a:cs typeface="Trebuchet MS"/>
              </a:rPr>
              <a:t>er</a:t>
            </a:r>
            <a:r>
              <a:rPr sz="2400" spc="-6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400" spc="-185" dirty="0">
                <a:solidFill>
                  <a:srgbClr val="3C3C3C"/>
                </a:solidFill>
                <a:latin typeface="Trebuchet MS"/>
                <a:cs typeface="Trebuchet MS"/>
              </a:rPr>
              <a:t>limbs</a:t>
            </a:r>
            <a:r>
              <a:rPr sz="2400" spc="-140" dirty="0">
                <a:solidFill>
                  <a:srgbClr val="3C3C3C"/>
                </a:solidFill>
                <a:latin typeface="Trebuchet MS"/>
                <a:cs typeface="Trebuchet MS"/>
              </a:rPr>
              <a:t>:</a:t>
            </a:r>
            <a:r>
              <a:rPr sz="2400" spc="-30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400" spc="-95" dirty="0">
                <a:solidFill>
                  <a:srgbClr val="3C3C3C"/>
                </a:solidFill>
                <a:latin typeface="Trebuchet MS"/>
                <a:cs typeface="Trebuchet MS"/>
              </a:rPr>
              <a:t>ton</a:t>
            </a:r>
            <a:r>
              <a:rPr sz="2400" spc="-65" dirty="0">
                <a:solidFill>
                  <a:srgbClr val="3C3C3C"/>
                </a:solidFill>
                <a:latin typeface="Trebuchet MS"/>
                <a:cs typeface="Trebuchet MS"/>
              </a:rPr>
              <a:t>e</a:t>
            </a:r>
            <a:r>
              <a:rPr sz="2400" spc="-355" dirty="0">
                <a:solidFill>
                  <a:srgbClr val="3C3C3C"/>
                </a:solidFill>
                <a:latin typeface="Trebuchet MS"/>
                <a:cs typeface="Trebuchet MS"/>
              </a:rPr>
              <a:t>,</a:t>
            </a:r>
            <a:r>
              <a:rPr sz="2400" spc="-30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400" spc="-50" dirty="0">
                <a:solidFill>
                  <a:srgbClr val="3C3C3C"/>
                </a:solidFill>
                <a:latin typeface="Trebuchet MS"/>
                <a:cs typeface="Trebuchet MS"/>
              </a:rPr>
              <a:t>p</a:t>
            </a:r>
            <a:r>
              <a:rPr sz="2400" spc="-85" dirty="0">
                <a:solidFill>
                  <a:srgbClr val="3C3C3C"/>
                </a:solidFill>
                <a:latin typeface="Trebuchet MS"/>
                <a:cs typeface="Trebuchet MS"/>
              </a:rPr>
              <a:t>o</a:t>
            </a:r>
            <a:r>
              <a:rPr sz="2400" spc="-110" dirty="0">
                <a:solidFill>
                  <a:srgbClr val="3C3C3C"/>
                </a:solidFill>
                <a:latin typeface="Trebuchet MS"/>
                <a:cs typeface="Trebuchet MS"/>
              </a:rPr>
              <a:t>w</a:t>
            </a:r>
            <a:r>
              <a:rPr sz="2400" spc="-70" dirty="0">
                <a:solidFill>
                  <a:srgbClr val="3C3C3C"/>
                </a:solidFill>
                <a:latin typeface="Trebuchet MS"/>
                <a:cs typeface="Trebuchet MS"/>
              </a:rPr>
              <a:t>er</a:t>
            </a:r>
            <a:r>
              <a:rPr sz="2400" dirty="0">
                <a:solidFill>
                  <a:srgbClr val="3C3C3C"/>
                </a:solidFill>
                <a:latin typeface="Trebuchet MS"/>
                <a:cs typeface="Trebuchet MS"/>
              </a:rPr>
              <a:t>	</a:t>
            </a:r>
            <a:r>
              <a:rPr sz="2400" spc="-125" dirty="0">
                <a:solidFill>
                  <a:srgbClr val="3C3C3C"/>
                </a:solidFill>
                <a:latin typeface="Trebuchet MS"/>
                <a:cs typeface="Trebuchet MS"/>
              </a:rPr>
              <a:t>knee</a:t>
            </a:r>
            <a:r>
              <a:rPr sz="2400" spc="-7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400" spc="-40" dirty="0">
                <a:solidFill>
                  <a:srgbClr val="3C3C3C"/>
                </a:solidFill>
                <a:latin typeface="Trebuchet MS"/>
                <a:cs typeface="Trebuchet MS"/>
              </a:rPr>
              <a:t>r</a:t>
            </a:r>
            <a:r>
              <a:rPr sz="2400" spc="-160" dirty="0">
                <a:solidFill>
                  <a:srgbClr val="3C3C3C"/>
                </a:solidFill>
                <a:latin typeface="Trebuchet MS"/>
                <a:cs typeface="Trebuchet MS"/>
              </a:rPr>
              <a:t>eflex</a:t>
            </a:r>
            <a:endParaRPr sz="2400" dirty="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25"/>
              </a:spcBef>
              <a:buClr>
                <a:srgbClr val="903062"/>
              </a:buClr>
              <a:buFont typeface="Segoe UI Symbol"/>
              <a:buChar char="⚫"/>
            </a:pPr>
            <a:endParaRPr sz="3450" dirty="0">
              <a:latin typeface="Trebuchet MS"/>
              <a:cs typeface="Trebuchet MS"/>
            </a:endParaRPr>
          </a:p>
          <a:p>
            <a:pPr marL="287020" indent="-274320">
              <a:lnSpc>
                <a:spcPct val="100000"/>
              </a:lnSpc>
              <a:buClr>
                <a:srgbClr val="903062"/>
              </a:buClr>
              <a:buSzPct val="91666"/>
              <a:buFont typeface="Segoe UI Symbol"/>
              <a:buChar char="⚫"/>
              <a:tabLst>
                <a:tab pos="287020" algn="l"/>
              </a:tabLst>
            </a:pPr>
            <a:r>
              <a:rPr sz="2400" spc="-45" dirty="0">
                <a:solidFill>
                  <a:srgbClr val="3C3C3C"/>
                </a:solidFill>
                <a:latin typeface="Trebuchet MS"/>
                <a:cs typeface="Trebuchet MS"/>
              </a:rPr>
              <a:t>Check</a:t>
            </a:r>
            <a:r>
              <a:rPr sz="2400" spc="-10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400" spc="-65" dirty="0">
                <a:solidFill>
                  <a:srgbClr val="3C3C3C"/>
                </a:solidFill>
                <a:latin typeface="Trebuchet MS"/>
                <a:cs typeface="Trebuchet MS"/>
              </a:rPr>
              <a:t>BP</a:t>
            </a:r>
            <a:endParaRPr sz="2400" dirty="0">
              <a:latin typeface="Trebuchet MS"/>
              <a:cs typeface="Trebuchet MS"/>
            </a:endParaRPr>
          </a:p>
          <a:p>
            <a:pPr marL="287020" indent="-274320">
              <a:lnSpc>
                <a:spcPct val="100000"/>
              </a:lnSpc>
              <a:spcBef>
                <a:spcPts val="575"/>
              </a:spcBef>
              <a:buClr>
                <a:srgbClr val="903062"/>
              </a:buClr>
              <a:buSzPct val="91666"/>
              <a:buFont typeface="Segoe UI Symbol"/>
              <a:buChar char="⚫"/>
              <a:tabLst>
                <a:tab pos="287020" algn="l"/>
              </a:tabLst>
            </a:pPr>
            <a:r>
              <a:rPr sz="2400" spc="-40" dirty="0">
                <a:solidFill>
                  <a:srgbClr val="3C3C3C"/>
                </a:solidFill>
                <a:latin typeface="Trebuchet MS"/>
                <a:cs typeface="Trebuchet MS"/>
              </a:rPr>
              <a:t>Check</a:t>
            </a:r>
            <a:r>
              <a:rPr sz="2400" spc="-10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400" spc="-95" dirty="0">
                <a:solidFill>
                  <a:srgbClr val="3C3C3C"/>
                </a:solidFill>
                <a:latin typeface="Trebuchet MS"/>
                <a:cs typeface="Trebuchet MS"/>
              </a:rPr>
              <a:t>growth</a:t>
            </a:r>
            <a:r>
              <a:rPr sz="2400" spc="-8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400" spc="-125" dirty="0">
                <a:solidFill>
                  <a:srgbClr val="3C3C3C"/>
                </a:solidFill>
                <a:latin typeface="Trebuchet MS"/>
                <a:cs typeface="Trebuchet MS"/>
              </a:rPr>
              <a:t>parameters</a:t>
            </a:r>
            <a:r>
              <a:rPr lang="en-US" sz="2400" spc="-12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lang="en-US" sz="2400" spc="-125" dirty="0">
                <a:solidFill>
                  <a:srgbClr val="00B050"/>
                </a:solidFill>
                <a:latin typeface="Trebuchet MS"/>
                <a:cs typeface="Trebuchet MS"/>
              </a:rPr>
              <a:t>look</a:t>
            </a:r>
            <a:r>
              <a:rPr lang="en-US" sz="2400" spc="-12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lang="en-US" sz="2400" spc="-125" dirty="0">
                <a:solidFill>
                  <a:srgbClr val="00B050"/>
                </a:solidFill>
                <a:latin typeface="Trebuchet MS"/>
                <a:cs typeface="Trebuchet MS"/>
              </a:rPr>
              <a:t>for</a:t>
            </a:r>
            <a:r>
              <a:rPr lang="en-US" sz="2400" spc="-12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lang="en-US" sz="2400" spc="-125" dirty="0">
                <a:solidFill>
                  <a:srgbClr val="00B050"/>
                </a:solidFill>
                <a:latin typeface="Trebuchet MS"/>
                <a:cs typeface="Trebuchet MS"/>
              </a:rPr>
              <a:t>FTT : CHRONIC PROBLEM</a:t>
            </a:r>
            <a:endParaRPr sz="2400" dirty="0">
              <a:solidFill>
                <a:srgbClr val="00B050"/>
              </a:solidFill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48055" y="600455"/>
            <a:ext cx="8239125" cy="1259205"/>
          </a:xfrm>
          <a:prstGeom prst="rect">
            <a:avLst/>
          </a:prstGeom>
          <a:solidFill>
            <a:srgbClr val="4D1334"/>
          </a:solidFill>
        </p:spPr>
        <p:txBody>
          <a:bodyPr vert="horz" wrap="square" lIns="0" tIns="444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35"/>
              </a:spcBef>
            </a:pPr>
            <a:endParaRPr sz="4650">
              <a:latin typeface="Times New Roman"/>
              <a:cs typeface="Times New Roman"/>
            </a:endParaRPr>
          </a:p>
          <a:p>
            <a:pPr marL="224154">
              <a:lnSpc>
                <a:spcPct val="100000"/>
              </a:lnSpc>
            </a:pPr>
            <a:r>
              <a:rPr spc="25" dirty="0"/>
              <a:t>ENURESIS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59993" y="2773351"/>
            <a:ext cx="7724140" cy="2413635"/>
          </a:xfrm>
          <a:prstGeom prst="rect">
            <a:avLst/>
          </a:prstGeom>
        </p:spPr>
        <p:txBody>
          <a:bodyPr vert="horz" wrap="square" lIns="0" tIns="63500" rIns="0" bIns="0" rtlCol="0">
            <a:spAutoFit/>
          </a:bodyPr>
          <a:lstStyle/>
          <a:p>
            <a:pPr marL="378460" indent="-256540">
              <a:lnSpc>
                <a:spcPct val="100000"/>
              </a:lnSpc>
              <a:spcBef>
                <a:spcPts val="500"/>
              </a:spcBef>
              <a:buClr>
                <a:srgbClr val="2CA1BE"/>
              </a:buClr>
              <a:buSzPct val="67500"/>
              <a:buFont typeface="Microsoft Sans Serif"/>
              <a:buChar char=""/>
              <a:tabLst>
                <a:tab pos="377825" algn="l"/>
                <a:tab pos="378460" algn="l"/>
              </a:tabLst>
            </a:pPr>
            <a:r>
              <a:rPr sz="2000" dirty="0">
                <a:latin typeface="Lucida Sans Unicode"/>
                <a:cs typeface="Lucida Sans Unicode"/>
              </a:rPr>
              <a:t>Enuresis</a:t>
            </a:r>
            <a:r>
              <a:rPr sz="2000" spc="-75" dirty="0">
                <a:latin typeface="Lucida Sans Unicode"/>
                <a:cs typeface="Lucida Sans Unicode"/>
              </a:rPr>
              <a:t> </a:t>
            </a:r>
            <a:r>
              <a:rPr sz="2000" dirty="0">
                <a:latin typeface="Lucida Sans Unicode"/>
                <a:cs typeface="Lucida Sans Unicode"/>
              </a:rPr>
              <a:t>:</a:t>
            </a:r>
            <a:endParaRPr sz="2000">
              <a:latin typeface="Lucida Sans Unicode"/>
              <a:cs typeface="Lucida Sans Unicode"/>
            </a:endParaRPr>
          </a:p>
          <a:p>
            <a:pPr marL="12700" marR="158115">
              <a:lnSpc>
                <a:spcPct val="100000"/>
              </a:lnSpc>
              <a:spcBef>
                <a:spcPts val="400"/>
              </a:spcBef>
              <a:tabLst>
                <a:tab pos="851535" algn="l"/>
                <a:tab pos="5180965" algn="l"/>
              </a:tabLst>
            </a:pPr>
            <a:r>
              <a:rPr sz="2000" spc="-5" dirty="0">
                <a:latin typeface="Lucida Sans Unicode"/>
                <a:cs typeface="Lucida Sans Unicode"/>
              </a:rPr>
              <a:t>Is</a:t>
            </a:r>
            <a:r>
              <a:rPr sz="2000" spc="5" dirty="0">
                <a:latin typeface="Lucida Sans Unicode"/>
                <a:cs typeface="Lucida Sans Unicode"/>
              </a:rPr>
              <a:t> </a:t>
            </a:r>
            <a:r>
              <a:rPr sz="2000" spc="-5" dirty="0">
                <a:latin typeface="Lucida Sans Unicode"/>
                <a:cs typeface="Lucida Sans Unicode"/>
              </a:rPr>
              <a:t>the	involuntary voiding of urine at least twice </a:t>
            </a:r>
            <a:r>
              <a:rPr sz="2000" dirty="0">
                <a:latin typeface="Lucida Sans Unicode"/>
                <a:cs typeface="Lucida Sans Unicode"/>
              </a:rPr>
              <a:t>a week for 3 </a:t>
            </a:r>
            <a:r>
              <a:rPr sz="2000" spc="-620" dirty="0">
                <a:latin typeface="Lucida Sans Unicode"/>
                <a:cs typeface="Lucida Sans Unicode"/>
              </a:rPr>
              <a:t> </a:t>
            </a:r>
            <a:r>
              <a:rPr sz="2000" spc="-5" dirty="0">
                <a:latin typeface="Lucida Sans Unicode"/>
                <a:cs typeface="Lucida Sans Unicode"/>
              </a:rPr>
              <a:t>consecutive</a:t>
            </a:r>
            <a:r>
              <a:rPr sz="2000" spc="-10" dirty="0">
                <a:latin typeface="Lucida Sans Unicode"/>
                <a:cs typeface="Lucida Sans Unicode"/>
              </a:rPr>
              <a:t> </a:t>
            </a:r>
            <a:r>
              <a:rPr sz="2000" dirty="0">
                <a:latin typeface="Lucida Sans Unicode"/>
                <a:cs typeface="Lucida Sans Unicode"/>
              </a:rPr>
              <a:t>months</a:t>
            </a:r>
            <a:r>
              <a:rPr sz="2000" spc="-15" dirty="0">
                <a:latin typeface="Lucida Sans Unicode"/>
                <a:cs typeface="Lucida Sans Unicode"/>
              </a:rPr>
              <a:t> </a:t>
            </a:r>
            <a:r>
              <a:rPr sz="2000" spc="-5" dirty="0">
                <a:latin typeface="Lucida Sans Unicode"/>
                <a:cs typeface="Lucida Sans Unicode"/>
              </a:rPr>
              <a:t>in</a:t>
            </a:r>
            <a:r>
              <a:rPr sz="2000" spc="5" dirty="0">
                <a:latin typeface="Lucida Sans Unicode"/>
                <a:cs typeface="Lucida Sans Unicode"/>
              </a:rPr>
              <a:t> </a:t>
            </a:r>
            <a:r>
              <a:rPr sz="2000" dirty="0">
                <a:latin typeface="Lucida Sans Unicode"/>
                <a:cs typeface="Lucida Sans Unicode"/>
              </a:rPr>
              <a:t>a</a:t>
            </a:r>
            <a:r>
              <a:rPr sz="2000" spc="10" dirty="0">
                <a:latin typeface="Lucida Sans Unicode"/>
                <a:cs typeface="Lucida Sans Unicode"/>
              </a:rPr>
              <a:t> </a:t>
            </a:r>
            <a:r>
              <a:rPr sz="2000" dirty="0">
                <a:latin typeface="Lucida Sans Unicode"/>
                <a:cs typeface="Lucida Sans Unicode"/>
              </a:rPr>
              <a:t>child</a:t>
            </a:r>
            <a:r>
              <a:rPr sz="2000" spc="-10" dirty="0">
                <a:latin typeface="Lucida Sans Unicode"/>
                <a:cs typeface="Lucida Sans Unicode"/>
              </a:rPr>
              <a:t> </a:t>
            </a:r>
            <a:r>
              <a:rPr sz="2000" spc="-5" dirty="0">
                <a:latin typeface="Lucida Sans Unicode"/>
                <a:cs typeface="Lucida Sans Unicode"/>
              </a:rPr>
              <a:t>older</a:t>
            </a:r>
            <a:r>
              <a:rPr sz="2000" dirty="0">
                <a:latin typeface="Lucida Sans Unicode"/>
                <a:cs typeface="Lucida Sans Unicode"/>
              </a:rPr>
              <a:t> </a:t>
            </a:r>
            <a:r>
              <a:rPr sz="2000" spc="-5" dirty="0">
                <a:latin typeface="Lucida Sans Unicode"/>
                <a:cs typeface="Lucida Sans Unicode"/>
              </a:rPr>
              <a:t>than	</a:t>
            </a:r>
            <a:r>
              <a:rPr sz="2000" dirty="0">
                <a:latin typeface="Lucida Sans Unicode"/>
                <a:cs typeface="Lucida Sans Unicode"/>
              </a:rPr>
              <a:t>5</a:t>
            </a:r>
            <a:r>
              <a:rPr sz="2000" spc="-10" dirty="0">
                <a:latin typeface="Lucida Sans Unicode"/>
                <a:cs typeface="Lucida Sans Unicode"/>
              </a:rPr>
              <a:t> </a:t>
            </a:r>
            <a:r>
              <a:rPr sz="2000" spc="-5" dirty="0">
                <a:latin typeface="Lucida Sans Unicode"/>
                <a:cs typeface="Lucida Sans Unicode"/>
              </a:rPr>
              <a:t>years.</a:t>
            </a:r>
            <a:endParaRPr sz="2000">
              <a:latin typeface="Lucida Sans Unicode"/>
              <a:cs typeface="Lucida Sans Unicode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2050">
              <a:latin typeface="Lucida Sans Unicode"/>
              <a:cs typeface="Lucida Sans Unicode"/>
            </a:endParaRPr>
          </a:p>
          <a:p>
            <a:pPr marL="378460" indent="-256540">
              <a:lnSpc>
                <a:spcPct val="100000"/>
              </a:lnSpc>
              <a:buClr>
                <a:srgbClr val="2CA1BE"/>
              </a:buClr>
              <a:buSzPct val="67500"/>
              <a:buFont typeface="Microsoft Sans Serif"/>
              <a:buChar char=""/>
              <a:tabLst>
                <a:tab pos="377825" algn="l"/>
                <a:tab pos="378460" algn="l"/>
              </a:tabLst>
            </a:pPr>
            <a:r>
              <a:rPr sz="2000" dirty="0">
                <a:latin typeface="Lucida Sans Unicode"/>
                <a:cs typeface="Lucida Sans Unicode"/>
              </a:rPr>
              <a:t>Primary</a:t>
            </a:r>
            <a:r>
              <a:rPr sz="2000" spc="-20" dirty="0">
                <a:latin typeface="Lucida Sans Unicode"/>
                <a:cs typeface="Lucida Sans Unicode"/>
              </a:rPr>
              <a:t> </a:t>
            </a:r>
            <a:r>
              <a:rPr sz="2000" dirty="0">
                <a:latin typeface="Lucida Sans Unicode"/>
                <a:cs typeface="Lucida Sans Unicode"/>
              </a:rPr>
              <a:t>enuresis:</a:t>
            </a:r>
            <a:r>
              <a:rPr sz="2000" spc="-30" dirty="0">
                <a:latin typeface="Lucida Sans Unicode"/>
                <a:cs typeface="Lucida Sans Unicode"/>
              </a:rPr>
              <a:t> </a:t>
            </a:r>
            <a:r>
              <a:rPr sz="2000" spc="-5" dirty="0">
                <a:latin typeface="Lucida Sans Unicode"/>
                <a:cs typeface="Lucida Sans Unicode"/>
              </a:rPr>
              <a:t>bedwetting</a:t>
            </a:r>
            <a:r>
              <a:rPr sz="2000" spc="-15" dirty="0">
                <a:latin typeface="Lucida Sans Unicode"/>
                <a:cs typeface="Lucida Sans Unicode"/>
              </a:rPr>
              <a:t> </a:t>
            </a:r>
            <a:r>
              <a:rPr sz="2000" dirty="0">
                <a:latin typeface="Lucida Sans Unicode"/>
                <a:cs typeface="Lucida Sans Unicode"/>
              </a:rPr>
              <a:t>in</a:t>
            </a:r>
            <a:r>
              <a:rPr sz="2000" spc="5" dirty="0">
                <a:latin typeface="Lucida Sans Unicode"/>
                <a:cs typeface="Lucida Sans Unicode"/>
              </a:rPr>
              <a:t> </a:t>
            </a:r>
            <a:r>
              <a:rPr sz="2000" dirty="0">
                <a:latin typeface="Lucida Sans Unicode"/>
                <a:cs typeface="Lucida Sans Unicode"/>
              </a:rPr>
              <a:t>a</a:t>
            </a:r>
            <a:r>
              <a:rPr sz="2000" spc="-10" dirty="0">
                <a:latin typeface="Lucida Sans Unicode"/>
                <a:cs typeface="Lucida Sans Unicode"/>
              </a:rPr>
              <a:t> </a:t>
            </a:r>
            <a:r>
              <a:rPr sz="2000" spc="-5" dirty="0">
                <a:latin typeface="Lucida Sans Unicode"/>
                <a:cs typeface="Lucida Sans Unicode"/>
              </a:rPr>
              <a:t>child </a:t>
            </a:r>
            <a:r>
              <a:rPr sz="2000" dirty="0">
                <a:latin typeface="Lucida Sans Unicode"/>
                <a:cs typeface="Lucida Sans Unicode"/>
              </a:rPr>
              <a:t>who</a:t>
            </a:r>
            <a:r>
              <a:rPr sz="2000" spc="-25" dirty="0">
                <a:latin typeface="Lucida Sans Unicode"/>
                <a:cs typeface="Lucida Sans Unicode"/>
              </a:rPr>
              <a:t> </a:t>
            </a:r>
            <a:r>
              <a:rPr sz="2000" dirty="0">
                <a:latin typeface="Lucida Sans Unicode"/>
                <a:cs typeface="Lucida Sans Unicode"/>
              </a:rPr>
              <a:t>has</a:t>
            </a:r>
            <a:r>
              <a:rPr sz="2000" spc="15" dirty="0">
                <a:latin typeface="Lucida Sans Unicode"/>
                <a:cs typeface="Lucida Sans Unicode"/>
              </a:rPr>
              <a:t> </a:t>
            </a:r>
            <a:r>
              <a:rPr sz="2000" u="sng" dirty="0">
                <a:uFill>
                  <a:solidFill>
                    <a:srgbClr val="000000"/>
                  </a:solidFill>
                </a:uFill>
                <a:latin typeface="Lucida Sans Unicode"/>
                <a:cs typeface="Lucida Sans Unicode"/>
              </a:rPr>
              <a:t>never</a:t>
            </a:r>
            <a:r>
              <a:rPr sz="2000" u="sng" spc="-15" dirty="0">
                <a:uFill>
                  <a:solidFill>
                    <a:srgbClr val="000000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sz="2000" u="sng" spc="-5" dirty="0">
                <a:uFill>
                  <a:solidFill>
                    <a:srgbClr val="000000"/>
                  </a:solidFill>
                </a:uFill>
                <a:latin typeface="Lucida Sans Unicode"/>
                <a:cs typeface="Lucida Sans Unicode"/>
              </a:rPr>
              <a:t>been</a:t>
            </a:r>
            <a:endParaRPr sz="2000">
              <a:latin typeface="Lucida Sans Unicode"/>
              <a:cs typeface="Lucida Sans Unicode"/>
            </a:endParaRPr>
          </a:p>
          <a:p>
            <a:pPr marL="377825">
              <a:lnSpc>
                <a:spcPct val="100000"/>
              </a:lnSpc>
              <a:spcBef>
                <a:spcPts val="5"/>
              </a:spcBef>
            </a:pPr>
            <a:r>
              <a:rPr sz="2000" spc="-5" dirty="0">
                <a:latin typeface="Lucida Sans Unicode"/>
                <a:cs typeface="Lucida Sans Unicode"/>
              </a:rPr>
              <a:t>dry</a:t>
            </a:r>
            <a:endParaRPr sz="2000">
              <a:latin typeface="Lucida Sans Unicode"/>
              <a:cs typeface="Lucida Sans Unicode"/>
            </a:endParaRPr>
          </a:p>
          <a:p>
            <a:pPr marL="378460" indent="-256540">
              <a:lnSpc>
                <a:spcPct val="100000"/>
              </a:lnSpc>
              <a:spcBef>
                <a:spcPts val="395"/>
              </a:spcBef>
              <a:buClr>
                <a:srgbClr val="2CA1BE"/>
              </a:buClr>
              <a:buSzPct val="67500"/>
              <a:buFont typeface="Microsoft Sans Serif"/>
              <a:buChar char=""/>
              <a:tabLst>
                <a:tab pos="377825" algn="l"/>
                <a:tab pos="378460" algn="l"/>
              </a:tabLst>
            </a:pPr>
            <a:r>
              <a:rPr sz="2000" dirty="0">
                <a:latin typeface="Lucida Sans Unicode"/>
                <a:cs typeface="Lucida Sans Unicode"/>
              </a:rPr>
              <a:t>Secondary</a:t>
            </a:r>
            <a:r>
              <a:rPr sz="2000" spc="-35" dirty="0">
                <a:latin typeface="Lucida Sans Unicode"/>
                <a:cs typeface="Lucida Sans Unicode"/>
              </a:rPr>
              <a:t> </a:t>
            </a:r>
            <a:r>
              <a:rPr sz="2000" dirty="0">
                <a:latin typeface="Lucida Sans Unicode"/>
                <a:cs typeface="Lucida Sans Unicode"/>
              </a:rPr>
              <a:t>enuresis:</a:t>
            </a:r>
            <a:r>
              <a:rPr sz="2000" spc="-20" dirty="0">
                <a:latin typeface="Lucida Sans Unicode"/>
                <a:cs typeface="Lucida Sans Unicode"/>
              </a:rPr>
              <a:t> </a:t>
            </a:r>
            <a:r>
              <a:rPr sz="2000" dirty="0">
                <a:latin typeface="Lucida Sans Unicode"/>
                <a:cs typeface="Lucida Sans Unicode"/>
              </a:rPr>
              <a:t>a</a:t>
            </a:r>
            <a:r>
              <a:rPr sz="2000" spc="-15" dirty="0">
                <a:latin typeface="Lucida Sans Unicode"/>
                <a:cs typeface="Lucida Sans Unicode"/>
              </a:rPr>
              <a:t> </a:t>
            </a:r>
            <a:r>
              <a:rPr sz="2000" spc="-5" dirty="0">
                <a:latin typeface="Lucida Sans Unicode"/>
                <a:cs typeface="Lucida Sans Unicode"/>
              </a:rPr>
              <a:t>dry</a:t>
            </a:r>
            <a:r>
              <a:rPr sz="2000" spc="5" dirty="0">
                <a:latin typeface="Lucida Sans Unicode"/>
                <a:cs typeface="Lucida Sans Unicode"/>
              </a:rPr>
              <a:t> </a:t>
            </a:r>
            <a:r>
              <a:rPr sz="2000" spc="-5" dirty="0">
                <a:latin typeface="Lucida Sans Unicode"/>
                <a:cs typeface="Lucida Sans Unicode"/>
              </a:rPr>
              <a:t>period of at</a:t>
            </a:r>
            <a:r>
              <a:rPr sz="2000" spc="-15" dirty="0">
                <a:latin typeface="Lucida Sans Unicode"/>
                <a:cs typeface="Lucida Sans Unicode"/>
              </a:rPr>
              <a:t> </a:t>
            </a:r>
            <a:r>
              <a:rPr sz="2000" spc="-5" dirty="0">
                <a:latin typeface="Lucida Sans Unicode"/>
                <a:cs typeface="Lucida Sans Unicode"/>
              </a:rPr>
              <a:t>least</a:t>
            </a:r>
            <a:r>
              <a:rPr sz="2000" spc="-10" dirty="0">
                <a:latin typeface="Lucida Sans Unicode"/>
                <a:cs typeface="Lucida Sans Unicode"/>
              </a:rPr>
              <a:t> </a:t>
            </a:r>
            <a:r>
              <a:rPr sz="2000" dirty="0">
                <a:latin typeface="Lucida Sans Unicode"/>
                <a:cs typeface="Lucida Sans Unicode"/>
              </a:rPr>
              <a:t>6</a:t>
            </a:r>
            <a:r>
              <a:rPr sz="2000" spc="5" dirty="0">
                <a:latin typeface="Lucida Sans Unicode"/>
                <a:cs typeface="Lucida Sans Unicode"/>
              </a:rPr>
              <a:t> </a:t>
            </a:r>
            <a:r>
              <a:rPr sz="2000" dirty="0">
                <a:latin typeface="Lucida Sans Unicode"/>
                <a:cs typeface="Lucida Sans Unicode"/>
              </a:rPr>
              <a:t>months</a:t>
            </a:r>
            <a:endParaRPr sz="2000">
              <a:latin typeface="Lucida Sans Unicode"/>
              <a:cs typeface="Lucida Sans Unicode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EB38B99-FD08-76EA-E00D-2FA1AA8B28FA}"/>
              </a:ext>
            </a:extLst>
          </p:cNvPr>
          <p:cNvSpPr txBox="1"/>
          <p:nvPr/>
        </p:nvSpPr>
        <p:spPr>
          <a:xfrm>
            <a:off x="1371600" y="5410200"/>
            <a:ext cx="45720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B050"/>
                </a:solidFill>
              </a:rPr>
              <a:t>PROBLEMATIC ENURESIS : abnormal neurological exam ,  comes with UTI symptoms  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48055" y="600455"/>
            <a:ext cx="8239125" cy="1259205"/>
          </a:xfrm>
          <a:prstGeom prst="rect">
            <a:avLst/>
          </a:prstGeom>
          <a:solidFill>
            <a:srgbClr val="4D1334"/>
          </a:solidFill>
        </p:spPr>
        <p:txBody>
          <a:bodyPr vert="horz" wrap="square" lIns="0" tIns="444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35"/>
              </a:spcBef>
            </a:pPr>
            <a:endParaRPr sz="4650">
              <a:latin typeface="Times New Roman"/>
              <a:cs typeface="Times New Roman"/>
            </a:endParaRPr>
          </a:p>
          <a:p>
            <a:pPr marL="224154">
              <a:lnSpc>
                <a:spcPct val="100000"/>
              </a:lnSpc>
            </a:pPr>
            <a:r>
              <a:rPr spc="-30" dirty="0"/>
              <a:t>TYPES</a:t>
            </a:r>
            <a:r>
              <a:rPr spc="-155" dirty="0"/>
              <a:t> </a:t>
            </a:r>
            <a:r>
              <a:rPr spc="25" dirty="0"/>
              <a:t>ENURESIS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59993" y="2238607"/>
            <a:ext cx="7774940" cy="4199890"/>
          </a:xfrm>
          <a:prstGeom prst="rect">
            <a:avLst/>
          </a:prstGeom>
        </p:spPr>
        <p:txBody>
          <a:bodyPr vert="horz" wrap="square" lIns="0" tIns="34925" rIns="0" bIns="0" rtlCol="0">
            <a:spAutoFit/>
          </a:bodyPr>
          <a:lstStyle/>
          <a:p>
            <a:pPr marL="378460" indent="-256540">
              <a:lnSpc>
                <a:spcPct val="100000"/>
              </a:lnSpc>
              <a:spcBef>
                <a:spcPts val="275"/>
              </a:spcBef>
              <a:buClr>
                <a:srgbClr val="2CA1BE"/>
              </a:buClr>
              <a:buSzPct val="68421"/>
              <a:buFont typeface="Microsoft Sans Serif"/>
              <a:buChar char=""/>
              <a:tabLst>
                <a:tab pos="377825" algn="l"/>
                <a:tab pos="378460" algn="l"/>
              </a:tabLst>
            </a:pPr>
            <a:r>
              <a:rPr sz="1900" spc="-5" dirty="0">
                <a:latin typeface="Lucida Sans Unicode"/>
                <a:cs typeface="Lucida Sans Unicode"/>
              </a:rPr>
              <a:t>Nocturnal</a:t>
            </a:r>
            <a:r>
              <a:rPr sz="1900" spc="-3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enuresis:</a:t>
            </a:r>
            <a:r>
              <a:rPr sz="1900" spc="-35" dirty="0">
                <a:latin typeface="Lucida Sans Unicode"/>
                <a:cs typeface="Lucida Sans Unicode"/>
              </a:rPr>
              <a:t> </a:t>
            </a:r>
            <a:r>
              <a:rPr sz="1900" spc="-5" dirty="0">
                <a:latin typeface="Lucida Sans Unicode"/>
                <a:cs typeface="Lucida Sans Unicode"/>
              </a:rPr>
              <a:t>passing of</a:t>
            </a:r>
            <a:r>
              <a:rPr sz="1900" spc="10" dirty="0">
                <a:latin typeface="Lucida Sans Unicode"/>
                <a:cs typeface="Lucida Sans Unicode"/>
              </a:rPr>
              <a:t> </a:t>
            </a:r>
            <a:r>
              <a:rPr sz="1900" spc="-5" dirty="0">
                <a:latin typeface="Lucida Sans Unicode"/>
                <a:cs typeface="Lucida Sans Unicode"/>
              </a:rPr>
              <a:t>urine</a:t>
            </a:r>
            <a:r>
              <a:rPr sz="1900" spc="-15" dirty="0">
                <a:latin typeface="Lucida Sans Unicode"/>
                <a:cs typeface="Lucida Sans Unicode"/>
              </a:rPr>
              <a:t> </a:t>
            </a:r>
            <a:r>
              <a:rPr sz="1900" spc="-5" dirty="0">
                <a:latin typeface="Lucida Sans Unicode"/>
                <a:cs typeface="Lucida Sans Unicode"/>
              </a:rPr>
              <a:t>while</a:t>
            </a:r>
            <a:r>
              <a:rPr sz="1900" dirty="0">
                <a:latin typeface="Lucida Sans Unicode"/>
                <a:cs typeface="Lucida Sans Unicode"/>
              </a:rPr>
              <a:t> </a:t>
            </a:r>
            <a:r>
              <a:rPr sz="1900" spc="-10" dirty="0">
                <a:latin typeface="Lucida Sans Unicode"/>
                <a:cs typeface="Lucida Sans Unicode"/>
              </a:rPr>
              <a:t>asleep</a:t>
            </a:r>
            <a:endParaRPr sz="1900">
              <a:latin typeface="Lucida Sans Unicode"/>
              <a:cs typeface="Lucida Sans Unicode"/>
            </a:endParaRPr>
          </a:p>
          <a:p>
            <a:pPr marL="378460" indent="-256540">
              <a:lnSpc>
                <a:spcPct val="100000"/>
              </a:lnSpc>
              <a:spcBef>
                <a:spcPts val="180"/>
              </a:spcBef>
              <a:buClr>
                <a:srgbClr val="2CA1BE"/>
              </a:buClr>
              <a:buSzPct val="68421"/>
              <a:buFont typeface="Microsoft Sans Serif"/>
              <a:buChar char=""/>
              <a:tabLst>
                <a:tab pos="377825" algn="l"/>
                <a:tab pos="378460" algn="l"/>
              </a:tabLst>
            </a:pPr>
            <a:r>
              <a:rPr sz="1900" spc="-5" dirty="0">
                <a:latin typeface="Lucida Sans Unicode"/>
                <a:cs typeface="Lucida Sans Unicode"/>
              </a:rPr>
              <a:t>Diurnal</a:t>
            </a:r>
            <a:r>
              <a:rPr sz="1900" spc="-4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enuresis</a:t>
            </a:r>
            <a:r>
              <a:rPr sz="1900" spc="-35" dirty="0">
                <a:latin typeface="Lucida Sans Unicode"/>
                <a:cs typeface="Lucida Sans Unicode"/>
              </a:rPr>
              <a:t> </a:t>
            </a:r>
            <a:r>
              <a:rPr sz="1900" spc="-5" dirty="0">
                <a:latin typeface="Lucida Sans Unicode"/>
                <a:cs typeface="Lucida Sans Unicode"/>
              </a:rPr>
              <a:t>:</a:t>
            </a:r>
            <a:r>
              <a:rPr sz="1900" spc="20" dirty="0">
                <a:latin typeface="Lucida Sans Unicode"/>
                <a:cs typeface="Lucida Sans Unicode"/>
              </a:rPr>
              <a:t> </a:t>
            </a:r>
            <a:r>
              <a:rPr sz="1900" spc="-10" dirty="0">
                <a:latin typeface="Lucida Sans Unicode"/>
                <a:cs typeface="Lucida Sans Unicode"/>
              </a:rPr>
              <a:t>leakage</a:t>
            </a:r>
            <a:r>
              <a:rPr sz="1900" spc="30" dirty="0">
                <a:latin typeface="Lucida Sans Unicode"/>
                <a:cs typeface="Lucida Sans Unicode"/>
              </a:rPr>
              <a:t> </a:t>
            </a:r>
            <a:r>
              <a:rPr sz="1900" spc="-5" dirty="0">
                <a:latin typeface="Lucida Sans Unicode"/>
                <a:cs typeface="Lucida Sans Unicode"/>
              </a:rPr>
              <a:t>of urine</a:t>
            </a:r>
            <a:r>
              <a:rPr sz="1900" spc="5" dirty="0">
                <a:latin typeface="Lucida Sans Unicode"/>
                <a:cs typeface="Lucida Sans Unicode"/>
              </a:rPr>
              <a:t> </a:t>
            </a:r>
            <a:r>
              <a:rPr sz="1900" spc="-5" dirty="0">
                <a:latin typeface="Lucida Sans Unicode"/>
                <a:cs typeface="Lucida Sans Unicode"/>
              </a:rPr>
              <a:t>during</a:t>
            </a:r>
            <a:r>
              <a:rPr sz="1900" dirty="0">
                <a:latin typeface="Lucida Sans Unicode"/>
                <a:cs typeface="Lucida Sans Unicode"/>
              </a:rPr>
              <a:t> </a:t>
            </a:r>
            <a:r>
              <a:rPr sz="1900" spc="-5" dirty="0">
                <a:latin typeface="Lucida Sans Unicode"/>
                <a:cs typeface="Lucida Sans Unicode"/>
              </a:rPr>
              <a:t>the</a:t>
            </a:r>
            <a:r>
              <a:rPr sz="1900" spc="5" dirty="0">
                <a:latin typeface="Lucida Sans Unicode"/>
                <a:cs typeface="Lucida Sans Unicode"/>
              </a:rPr>
              <a:t> </a:t>
            </a:r>
            <a:r>
              <a:rPr sz="1900" spc="-10" dirty="0">
                <a:latin typeface="Lucida Sans Unicode"/>
                <a:cs typeface="Lucida Sans Unicode"/>
              </a:rPr>
              <a:t>day</a:t>
            </a:r>
            <a:endParaRPr sz="1900">
              <a:latin typeface="Lucida Sans Unicode"/>
              <a:cs typeface="Lucida Sans Unicode"/>
            </a:endParaRPr>
          </a:p>
          <a:p>
            <a:pPr marL="377825" marR="352425" indent="-377825">
              <a:lnSpc>
                <a:spcPct val="106700"/>
              </a:lnSpc>
              <a:spcBef>
                <a:spcPts val="2360"/>
              </a:spcBef>
              <a:buClr>
                <a:srgbClr val="2CA1BE"/>
              </a:buClr>
              <a:buSzPct val="68421"/>
              <a:buFont typeface="Microsoft Sans Serif"/>
              <a:buChar char=""/>
              <a:tabLst>
                <a:tab pos="377825" algn="l"/>
                <a:tab pos="378460" algn="l"/>
              </a:tabLst>
            </a:pPr>
            <a:r>
              <a:rPr sz="1900" spc="-5" dirty="0">
                <a:latin typeface="Lucida Sans Unicode"/>
                <a:cs typeface="Lucida Sans Unicode"/>
              </a:rPr>
              <a:t>Monosymptomatic</a:t>
            </a:r>
            <a:r>
              <a:rPr sz="1900" spc="-10" dirty="0">
                <a:latin typeface="Lucida Sans Unicode"/>
                <a:cs typeface="Lucida Sans Unicode"/>
              </a:rPr>
              <a:t> </a:t>
            </a:r>
            <a:r>
              <a:rPr sz="1900" spc="-5" dirty="0">
                <a:latin typeface="Lucida Sans Unicode"/>
                <a:cs typeface="Lucida Sans Unicode"/>
              </a:rPr>
              <a:t>(</a:t>
            </a:r>
            <a:r>
              <a:rPr sz="1900" spc="5" dirty="0">
                <a:latin typeface="Lucida Sans Unicode"/>
                <a:cs typeface="Lucida Sans Unicode"/>
              </a:rPr>
              <a:t> </a:t>
            </a:r>
            <a:r>
              <a:rPr sz="1900" spc="-10" dirty="0">
                <a:latin typeface="Lucida Sans Unicode"/>
                <a:cs typeface="Lucida Sans Unicode"/>
              </a:rPr>
              <a:t>uncomplicated</a:t>
            </a:r>
            <a:r>
              <a:rPr sz="1900" spc="35" dirty="0">
                <a:latin typeface="Lucida Sans Unicode"/>
                <a:cs typeface="Lucida Sans Unicode"/>
              </a:rPr>
              <a:t> </a:t>
            </a:r>
            <a:r>
              <a:rPr sz="1900" spc="-50" dirty="0">
                <a:latin typeface="Lucida Sans Unicode"/>
                <a:cs typeface="Lucida Sans Unicode"/>
              </a:rPr>
              <a:t>)</a:t>
            </a:r>
            <a:r>
              <a:rPr sz="2000" spc="-50" dirty="0">
                <a:latin typeface="Lucida Sans Unicode"/>
                <a:cs typeface="Lucida Sans Unicode"/>
              </a:rPr>
              <a:t>nocturna</a:t>
            </a:r>
            <a:r>
              <a:rPr sz="1900" spc="-50" dirty="0">
                <a:latin typeface="Lucida Sans Unicode"/>
                <a:cs typeface="Lucida Sans Unicode"/>
              </a:rPr>
              <a:t>l</a:t>
            </a:r>
            <a:r>
              <a:rPr sz="1900" spc="10" dirty="0">
                <a:latin typeface="Lucida Sans Unicode"/>
                <a:cs typeface="Lucida Sans Unicode"/>
              </a:rPr>
              <a:t> </a:t>
            </a:r>
            <a:r>
              <a:rPr sz="1900" spc="-5" dirty="0">
                <a:latin typeface="Lucida Sans Unicode"/>
                <a:cs typeface="Lucida Sans Unicode"/>
              </a:rPr>
              <a:t>enuresis: </a:t>
            </a:r>
            <a:r>
              <a:rPr sz="1900" dirty="0">
                <a:latin typeface="Lucida Sans Unicode"/>
                <a:cs typeface="Lucida Sans Unicode"/>
              </a:rPr>
              <a:t> </a:t>
            </a:r>
            <a:r>
              <a:rPr sz="1900" spc="-5" dirty="0">
                <a:latin typeface="Lucida Sans Unicode"/>
                <a:cs typeface="Lucida Sans Unicode"/>
              </a:rPr>
              <a:t>normal voiding </a:t>
            </a:r>
            <a:r>
              <a:rPr sz="1900" dirty="0">
                <a:latin typeface="Lucida Sans Unicode"/>
                <a:cs typeface="Lucida Sans Unicode"/>
              </a:rPr>
              <a:t>in</a:t>
            </a:r>
            <a:r>
              <a:rPr sz="1900" spc="-5" dirty="0">
                <a:latin typeface="Lucida Sans Unicode"/>
                <a:cs typeface="Lucida Sans Unicode"/>
              </a:rPr>
              <a:t> </a:t>
            </a:r>
            <a:r>
              <a:rPr sz="1900" spc="-10" dirty="0">
                <a:latin typeface="Lucida Sans Unicode"/>
                <a:cs typeface="Lucida Sans Unicode"/>
              </a:rPr>
              <a:t>the</a:t>
            </a:r>
            <a:r>
              <a:rPr sz="1900" spc="5" dirty="0">
                <a:latin typeface="Lucida Sans Unicode"/>
                <a:cs typeface="Lucida Sans Unicode"/>
              </a:rPr>
              <a:t> </a:t>
            </a:r>
            <a:r>
              <a:rPr sz="1900" spc="-10" dirty="0">
                <a:latin typeface="Lucida Sans Unicode"/>
                <a:cs typeface="Lucida Sans Unicode"/>
              </a:rPr>
              <a:t>bed</a:t>
            </a:r>
            <a:r>
              <a:rPr sz="1900" spc="10" dirty="0">
                <a:latin typeface="Lucida Sans Unicode"/>
                <a:cs typeface="Lucida Sans Unicode"/>
              </a:rPr>
              <a:t> </a:t>
            </a:r>
            <a:r>
              <a:rPr sz="1900" spc="-5" dirty="0">
                <a:latin typeface="Lucida Sans Unicode"/>
                <a:cs typeface="Lucida Sans Unicode"/>
              </a:rPr>
              <a:t>at</a:t>
            </a:r>
            <a:r>
              <a:rPr sz="1900" spc="5" dirty="0">
                <a:latin typeface="Lucida Sans Unicode"/>
                <a:cs typeface="Lucida Sans Unicode"/>
              </a:rPr>
              <a:t> </a:t>
            </a:r>
            <a:r>
              <a:rPr sz="1900" spc="-5" dirty="0">
                <a:latin typeface="Lucida Sans Unicode"/>
                <a:cs typeface="Lucida Sans Unicode"/>
              </a:rPr>
              <a:t>night in </a:t>
            </a:r>
            <a:r>
              <a:rPr sz="1900" spc="-10" dirty="0">
                <a:latin typeface="Lucida Sans Unicode"/>
                <a:cs typeface="Lucida Sans Unicode"/>
              </a:rPr>
              <a:t>the</a:t>
            </a:r>
            <a:r>
              <a:rPr sz="1900" spc="5" dirty="0">
                <a:latin typeface="Lucida Sans Unicode"/>
                <a:cs typeface="Lucida Sans Unicode"/>
              </a:rPr>
              <a:t> </a:t>
            </a:r>
            <a:r>
              <a:rPr sz="1900" spc="-5" dirty="0">
                <a:latin typeface="Lucida Sans Unicode"/>
                <a:cs typeface="Lucida Sans Unicode"/>
              </a:rPr>
              <a:t>absence</a:t>
            </a:r>
            <a:r>
              <a:rPr sz="1900" spc="25" dirty="0">
                <a:latin typeface="Lucida Sans Unicode"/>
                <a:cs typeface="Lucida Sans Unicode"/>
              </a:rPr>
              <a:t> </a:t>
            </a:r>
            <a:r>
              <a:rPr sz="1900" spc="-5" dirty="0">
                <a:latin typeface="Lucida Sans Unicode"/>
                <a:cs typeface="Lucida Sans Unicode"/>
              </a:rPr>
              <a:t>of</a:t>
            </a:r>
            <a:r>
              <a:rPr sz="1900" dirty="0">
                <a:latin typeface="Lucida Sans Unicode"/>
                <a:cs typeface="Lucida Sans Unicode"/>
              </a:rPr>
              <a:t> </a:t>
            </a:r>
            <a:r>
              <a:rPr sz="1900" spc="-10" dirty="0">
                <a:latin typeface="Lucida Sans Unicode"/>
                <a:cs typeface="Lucida Sans Unicode"/>
              </a:rPr>
              <a:t>other</a:t>
            </a:r>
            <a:endParaRPr sz="1900">
              <a:latin typeface="Lucida Sans Unicode"/>
              <a:cs typeface="Lucida Sans Unicode"/>
            </a:endParaRPr>
          </a:p>
          <a:p>
            <a:pPr marL="12700">
              <a:lnSpc>
                <a:spcPts val="2050"/>
              </a:lnSpc>
            </a:pPr>
            <a:r>
              <a:rPr sz="1900" spc="-5" dirty="0">
                <a:latin typeface="Lucida Sans Unicode"/>
                <a:cs typeface="Lucida Sans Unicode"/>
              </a:rPr>
              <a:t>genitourinary</a:t>
            </a:r>
            <a:r>
              <a:rPr sz="1900" dirty="0">
                <a:latin typeface="Lucida Sans Unicode"/>
                <a:cs typeface="Lucida Sans Unicode"/>
              </a:rPr>
              <a:t> </a:t>
            </a:r>
            <a:r>
              <a:rPr sz="1900" spc="-5" dirty="0">
                <a:latin typeface="Lucida Sans Unicode"/>
                <a:cs typeface="Lucida Sans Unicode"/>
              </a:rPr>
              <a:t>or</a:t>
            </a:r>
            <a:r>
              <a:rPr sz="1900" spc="10" dirty="0">
                <a:latin typeface="Lucida Sans Unicode"/>
                <a:cs typeface="Lucida Sans Unicode"/>
              </a:rPr>
              <a:t> </a:t>
            </a:r>
            <a:r>
              <a:rPr sz="1900" spc="-10" dirty="0">
                <a:latin typeface="Lucida Sans Unicode"/>
                <a:cs typeface="Lucida Sans Unicode"/>
              </a:rPr>
              <a:t>gastrointestinal</a:t>
            </a:r>
            <a:r>
              <a:rPr sz="1900" dirty="0">
                <a:latin typeface="Lucida Sans Unicode"/>
                <a:cs typeface="Lucida Sans Unicode"/>
              </a:rPr>
              <a:t> </a:t>
            </a:r>
            <a:r>
              <a:rPr sz="1900" spc="-5" dirty="0">
                <a:latin typeface="Lucida Sans Unicode"/>
                <a:cs typeface="Lucida Sans Unicode"/>
              </a:rPr>
              <a:t>symptoms</a:t>
            </a:r>
            <a:r>
              <a:rPr sz="1900" spc="25" dirty="0">
                <a:latin typeface="Lucida Sans Unicode"/>
                <a:cs typeface="Lucida Sans Unicode"/>
              </a:rPr>
              <a:t> </a:t>
            </a:r>
            <a:r>
              <a:rPr sz="1900" u="sng" spc="-10" dirty="0">
                <a:uFill>
                  <a:solidFill>
                    <a:srgbClr val="000000"/>
                  </a:solidFill>
                </a:uFill>
                <a:latin typeface="Lucida Sans Unicode"/>
                <a:cs typeface="Lucida Sans Unicode"/>
              </a:rPr>
              <a:t>(80%-85%</a:t>
            </a:r>
            <a:r>
              <a:rPr sz="1900" u="sng" spc="25" dirty="0">
                <a:uFill>
                  <a:solidFill>
                    <a:srgbClr val="000000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sz="1900" u="sng" spc="-5" dirty="0">
                <a:uFill>
                  <a:solidFill>
                    <a:srgbClr val="000000"/>
                  </a:solidFill>
                </a:uFill>
                <a:latin typeface="Lucida Sans Unicode"/>
                <a:cs typeface="Lucida Sans Unicode"/>
              </a:rPr>
              <a:t>of</a:t>
            </a:r>
            <a:r>
              <a:rPr sz="1900" u="sng" spc="20" dirty="0">
                <a:uFill>
                  <a:solidFill>
                    <a:srgbClr val="000000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sz="1900" u="sng" spc="-5" dirty="0">
                <a:uFill>
                  <a:solidFill>
                    <a:srgbClr val="000000"/>
                  </a:solidFill>
                </a:uFill>
                <a:latin typeface="Lucida Sans Unicode"/>
                <a:cs typeface="Lucida Sans Unicode"/>
              </a:rPr>
              <a:t>cases</a:t>
            </a:r>
            <a:r>
              <a:rPr sz="1900" spc="-5" dirty="0">
                <a:latin typeface="Lucida Sans Unicode"/>
                <a:cs typeface="Lucida Sans Unicode"/>
              </a:rPr>
              <a:t>)</a:t>
            </a:r>
            <a:endParaRPr sz="1900">
              <a:latin typeface="Lucida Sans Unicode"/>
              <a:cs typeface="Lucida Sans Unicode"/>
            </a:endParaRPr>
          </a:p>
          <a:p>
            <a:pPr marL="378460" indent="-256540">
              <a:lnSpc>
                <a:spcPct val="100000"/>
              </a:lnSpc>
              <a:spcBef>
                <a:spcPts val="165"/>
              </a:spcBef>
              <a:buClr>
                <a:srgbClr val="2CA1BE"/>
              </a:buClr>
              <a:buSzPct val="68421"/>
              <a:buFont typeface="Microsoft Sans Serif"/>
              <a:buChar char=""/>
              <a:tabLst>
                <a:tab pos="377825" algn="l"/>
                <a:tab pos="378460" algn="l"/>
                <a:tab pos="2515235" algn="l"/>
              </a:tabLst>
            </a:pPr>
            <a:r>
              <a:rPr sz="1900" dirty="0">
                <a:latin typeface="Lucida Sans Unicode"/>
                <a:cs typeface="Lucida Sans Unicode"/>
              </a:rPr>
              <a:t>Polysymptomatic	</a:t>
            </a:r>
            <a:r>
              <a:rPr sz="1900" spc="-5" dirty="0">
                <a:latin typeface="Lucida Sans Unicode"/>
                <a:cs typeface="Lucida Sans Unicode"/>
              </a:rPr>
              <a:t>(complicated)</a:t>
            </a:r>
            <a:r>
              <a:rPr sz="1900" spc="20" dirty="0">
                <a:latin typeface="Lucida Sans Unicode"/>
                <a:cs typeface="Lucida Sans Unicode"/>
              </a:rPr>
              <a:t> </a:t>
            </a:r>
            <a:r>
              <a:rPr sz="1900" spc="-5" dirty="0">
                <a:latin typeface="Lucida Sans Unicode"/>
                <a:cs typeface="Lucida Sans Unicode"/>
              </a:rPr>
              <a:t>nocturnal</a:t>
            </a:r>
            <a:r>
              <a:rPr sz="1900" spc="-20" dirty="0">
                <a:latin typeface="Lucida Sans Unicode"/>
                <a:cs typeface="Lucida Sans Unicode"/>
              </a:rPr>
              <a:t> </a:t>
            </a:r>
            <a:r>
              <a:rPr sz="1900" spc="-5" dirty="0">
                <a:latin typeface="Lucida Sans Unicode"/>
                <a:cs typeface="Lucida Sans Unicode"/>
              </a:rPr>
              <a:t>enuresis:</a:t>
            </a:r>
            <a:endParaRPr sz="1900">
              <a:latin typeface="Lucida Sans Unicode"/>
              <a:cs typeface="Lucida Sans Unicode"/>
            </a:endParaRPr>
          </a:p>
          <a:p>
            <a:pPr marL="12700" marR="708660" indent="533400">
              <a:lnSpc>
                <a:spcPts val="2050"/>
              </a:lnSpc>
              <a:spcBef>
                <a:spcPts val="434"/>
              </a:spcBef>
            </a:pPr>
            <a:r>
              <a:rPr sz="1900" spc="-5" dirty="0">
                <a:latin typeface="Lucida Sans Unicode"/>
                <a:cs typeface="Lucida Sans Unicode"/>
              </a:rPr>
              <a:t>bedwetting</a:t>
            </a:r>
            <a:r>
              <a:rPr sz="1900" spc="40" dirty="0">
                <a:latin typeface="Lucida Sans Unicode"/>
                <a:cs typeface="Lucida Sans Unicode"/>
              </a:rPr>
              <a:t> </a:t>
            </a:r>
            <a:r>
              <a:rPr sz="1900" spc="-10" dirty="0">
                <a:latin typeface="Lucida Sans Unicode"/>
                <a:cs typeface="Lucida Sans Unicode"/>
              </a:rPr>
              <a:t>associated</a:t>
            </a:r>
            <a:r>
              <a:rPr sz="1900" spc="20" dirty="0">
                <a:latin typeface="Lucida Sans Unicode"/>
                <a:cs typeface="Lucida Sans Unicode"/>
              </a:rPr>
              <a:t> </a:t>
            </a:r>
            <a:r>
              <a:rPr sz="1900" spc="-5" dirty="0">
                <a:latin typeface="Lucida Sans Unicode"/>
                <a:cs typeface="Lucida Sans Unicode"/>
              </a:rPr>
              <a:t>with</a:t>
            </a:r>
            <a:r>
              <a:rPr sz="1900" dirty="0">
                <a:latin typeface="Lucida Sans Unicode"/>
                <a:cs typeface="Lucida Sans Unicode"/>
              </a:rPr>
              <a:t> </a:t>
            </a:r>
            <a:r>
              <a:rPr sz="1900" spc="-10" dirty="0">
                <a:latin typeface="Lucida Sans Unicode"/>
                <a:cs typeface="Lucida Sans Unicode"/>
              </a:rPr>
              <a:t>daytime</a:t>
            </a:r>
            <a:r>
              <a:rPr sz="1900" spc="20" dirty="0">
                <a:latin typeface="Lucida Sans Unicode"/>
                <a:cs typeface="Lucida Sans Unicode"/>
              </a:rPr>
              <a:t> </a:t>
            </a:r>
            <a:r>
              <a:rPr sz="1900" spc="-5" dirty="0">
                <a:latin typeface="Lucida Sans Unicode"/>
                <a:cs typeface="Lucida Sans Unicode"/>
              </a:rPr>
              <a:t>symptoms,</a:t>
            </a:r>
            <a:r>
              <a:rPr sz="1900" spc="-10" dirty="0">
                <a:latin typeface="Lucida Sans Unicode"/>
                <a:cs typeface="Lucida Sans Unicode"/>
              </a:rPr>
              <a:t> </a:t>
            </a:r>
            <a:r>
              <a:rPr sz="1900" spc="-5" dirty="0">
                <a:latin typeface="Lucida Sans Unicode"/>
                <a:cs typeface="Lucida Sans Unicode"/>
              </a:rPr>
              <a:t>such </a:t>
            </a:r>
            <a:r>
              <a:rPr sz="1900" spc="-10" dirty="0">
                <a:latin typeface="Lucida Sans Unicode"/>
                <a:cs typeface="Lucida Sans Unicode"/>
              </a:rPr>
              <a:t>as </a:t>
            </a:r>
            <a:r>
              <a:rPr sz="1900" spc="-585" dirty="0">
                <a:latin typeface="Lucida Sans Unicode"/>
                <a:cs typeface="Lucida Sans Unicode"/>
              </a:rPr>
              <a:t> </a:t>
            </a:r>
            <a:r>
              <a:rPr sz="1900" spc="-5" dirty="0">
                <a:latin typeface="Lucida Sans Unicode"/>
                <a:cs typeface="Lucida Sans Unicode"/>
              </a:rPr>
              <a:t>urgency,</a:t>
            </a:r>
            <a:r>
              <a:rPr sz="1900" spc="-15" dirty="0">
                <a:latin typeface="Lucida Sans Unicode"/>
                <a:cs typeface="Lucida Sans Unicode"/>
              </a:rPr>
              <a:t> </a:t>
            </a:r>
            <a:r>
              <a:rPr sz="1900" spc="-5" dirty="0">
                <a:latin typeface="Lucida Sans Unicode"/>
                <a:cs typeface="Lucida Sans Unicode"/>
              </a:rPr>
              <a:t>frequency,</a:t>
            </a:r>
            <a:r>
              <a:rPr sz="1900" spc="25" dirty="0">
                <a:latin typeface="Lucida Sans Unicode"/>
                <a:cs typeface="Lucida Sans Unicode"/>
              </a:rPr>
              <a:t> </a:t>
            </a:r>
            <a:r>
              <a:rPr sz="1900" spc="-5" dirty="0">
                <a:latin typeface="Lucida Sans Unicode"/>
                <a:cs typeface="Lucida Sans Unicode"/>
              </a:rPr>
              <a:t>urge</a:t>
            </a:r>
            <a:r>
              <a:rPr sz="1900" dirty="0">
                <a:latin typeface="Lucida Sans Unicode"/>
                <a:cs typeface="Lucida Sans Unicode"/>
              </a:rPr>
              <a:t> </a:t>
            </a:r>
            <a:r>
              <a:rPr sz="1900" spc="-5" dirty="0">
                <a:latin typeface="Lucida Sans Unicode"/>
                <a:cs typeface="Lucida Sans Unicode"/>
              </a:rPr>
              <a:t>incontinence,</a:t>
            </a:r>
            <a:r>
              <a:rPr sz="1900" spc="5" dirty="0">
                <a:latin typeface="Lucida Sans Unicode"/>
                <a:cs typeface="Lucida Sans Unicode"/>
              </a:rPr>
              <a:t> </a:t>
            </a:r>
            <a:r>
              <a:rPr sz="1900" spc="-10" dirty="0">
                <a:latin typeface="Lucida Sans Unicode"/>
                <a:cs typeface="Lucida Sans Unicode"/>
              </a:rPr>
              <a:t>constipation,</a:t>
            </a:r>
            <a:r>
              <a:rPr sz="1900" spc="10" dirty="0">
                <a:latin typeface="Lucida Sans Unicode"/>
                <a:cs typeface="Lucida Sans Unicode"/>
              </a:rPr>
              <a:t> </a:t>
            </a:r>
            <a:r>
              <a:rPr sz="1900" spc="-10" dirty="0">
                <a:latin typeface="Lucida Sans Unicode"/>
                <a:cs typeface="Lucida Sans Unicode"/>
              </a:rPr>
              <a:t>or </a:t>
            </a:r>
            <a:r>
              <a:rPr sz="1900" spc="-5" dirty="0">
                <a:latin typeface="Lucida Sans Unicode"/>
                <a:cs typeface="Lucida Sans Unicode"/>
              </a:rPr>
              <a:t> </a:t>
            </a:r>
            <a:r>
              <a:rPr sz="1900" spc="-10" dirty="0">
                <a:latin typeface="Lucida Sans Unicode"/>
                <a:cs typeface="Lucida Sans Unicode"/>
              </a:rPr>
              <a:t>encopresis</a:t>
            </a:r>
            <a:endParaRPr sz="190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  <a:spcBef>
                <a:spcPts val="150"/>
              </a:spcBef>
            </a:pPr>
            <a:r>
              <a:rPr sz="1900" spc="-5" dirty="0">
                <a:latin typeface="Lucida Sans Unicode"/>
                <a:cs typeface="Lucida Sans Unicode"/>
              </a:rPr>
              <a:t>(</a:t>
            </a:r>
            <a:r>
              <a:rPr sz="1900" spc="-25" dirty="0">
                <a:latin typeface="Lucida Sans Unicode"/>
                <a:cs typeface="Lucida Sans Unicode"/>
              </a:rPr>
              <a:t> </a:t>
            </a:r>
            <a:r>
              <a:rPr sz="1900" u="sng" spc="-10" dirty="0">
                <a:uFill>
                  <a:solidFill>
                    <a:srgbClr val="000000"/>
                  </a:solidFill>
                </a:uFill>
                <a:latin typeface="Lucida Sans Unicode"/>
                <a:cs typeface="Lucida Sans Unicode"/>
              </a:rPr>
              <a:t>5%-10%</a:t>
            </a:r>
            <a:r>
              <a:rPr sz="1900" u="sng" dirty="0">
                <a:uFill>
                  <a:solidFill>
                    <a:srgbClr val="000000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sz="1900" u="sng" spc="-5" dirty="0">
                <a:uFill>
                  <a:solidFill>
                    <a:srgbClr val="000000"/>
                  </a:solidFill>
                </a:uFill>
                <a:latin typeface="Lucida Sans Unicode"/>
                <a:cs typeface="Lucida Sans Unicode"/>
              </a:rPr>
              <a:t>of</a:t>
            </a:r>
            <a:r>
              <a:rPr sz="1900" u="sng" spc="-15" dirty="0">
                <a:uFill>
                  <a:solidFill>
                    <a:srgbClr val="000000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sz="1900" u="sng" spc="-5" dirty="0">
                <a:uFill>
                  <a:solidFill>
                    <a:srgbClr val="000000"/>
                  </a:solidFill>
                </a:uFill>
                <a:latin typeface="Lucida Sans Unicode"/>
                <a:cs typeface="Lucida Sans Unicode"/>
              </a:rPr>
              <a:t>cases</a:t>
            </a:r>
            <a:r>
              <a:rPr sz="1900" u="sng" spc="-10" dirty="0">
                <a:uFill>
                  <a:solidFill>
                    <a:srgbClr val="000000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sz="1900" u="sng" spc="-5" dirty="0">
                <a:uFill>
                  <a:solidFill>
                    <a:srgbClr val="000000"/>
                  </a:solidFill>
                </a:uFill>
                <a:latin typeface="Lucida Sans Unicode"/>
                <a:cs typeface="Lucida Sans Unicode"/>
              </a:rPr>
              <a:t>)</a:t>
            </a:r>
            <a:endParaRPr sz="1900">
              <a:latin typeface="Lucida Sans Unicode"/>
              <a:cs typeface="Lucida Sans Unicode"/>
            </a:endParaRPr>
          </a:p>
          <a:p>
            <a:pPr>
              <a:lnSpc>
                <a:spcPct val="100000"/>
              </a:lnSpc>
              <a:spcBef>
                <a:spcPts val="55"/>
              </a:spcBef>
            </a:pPr>
            <a:endParaRPr sz="1850">
              <a:latin typeface="Lucida Sans Unicode"/>
              <a:cs typeface="Lucida Sans Unicode"/>
            </a:endParaRPr>
          </a:p>
          <a:p>
            <a:pPr marL="287020" marR="5080" indent="-274320">
              <a:lnSpc>
                <a:spcPts val="2100"/>
              </a:lnSpc>
              <a:buClr>
                <a:srgbClr val="903062"/>
              </a:buClr>
              <a:buSzPct val="87500"/>
              <a:buFont typeface="Segoe UI Symbol"/>
              <a:buChar char="⚫"/>
              <a:tabLst>
                <a:tab pos="286385" algn="l"/>
                <a:tab pos="287020" algn="l"/>
                <a:tab pos="6308090" algn="l"/>
              </a:tabLst>
            </a:pPr>
            <a:r>
              <a:rPr sz="2000" u="sng" spc="-60" dirty="0">
                <a:uFill>
                  <a:solidFill>
                    <a:srgbClr val="000000"/>
                  </a:solidFill>
                </a:uFill>
                <a:latin typeface="Lucida Sans Unicode"/>
                <a:cs typeface="Lucida Sans Unicode"/>
              </a:rPr>
              <a:t>a</a:t>
            </a:r>
            <a:r>
              <a:rPr sz="2000" u="sng" spc="-25" dirty="0">
                <a:uFill>
                  <a:solidFill>
                    <a:srgbClr val="000000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sz="2000" u="sng" spc="-60" dirty="0">
                <a:uFill>
                  <a:solidFill>
                    <a:srgbClr val="000000"/>
                  </a:solidFill>
                </a:uFill>
                <a:latin typeface="Lucida Sans Unicode"/>
                <a:cs typeface="Lucida Sans Unicode"/>
              </a:rPr>
              <a:t>patient</a:t>
            </a:r>
            <a:r>
              <a:rPr sz="2000" u="sng" spc="5" dirty="0">
                <a:uFill>
                  <a:solidFill>
                    <a:srgbClr val="000000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sz="2000" u="sng" spc="-55" dirty="0">
                <a:uFill>
                  <a:solidFill>
                    <a:srgbClr val="000000"/>
                  </a:solidFill>
                </a:uFill>
                <a:latin typeface="Lucida Sans Unicode"/>
                <a:cs typeface="Lucida Sans Unicode"/>
              </a:rPr>
              <a:t>with</a:t>
            </a:r>
            <a:r>
              <a:rPr sz="2000" u="sng" spc="-25" dirty="0">
                <a:uFill>
                  <a:solidFill>
                    <a:srgbClr val="000000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sz="2000" u="sng" spc="-65" dirty="0">
                <a:uFill>
                  <a:solidFill>
                    <a:srgbClr val="000000"/>
                  </a:solidFill>
                </a:uFill>
                <a:latin typeface="Lucida Sans Unicode"/>
                <a:cs typeface="Lucida Sans Unicode"/>
              </a:rPr>
              <a:t>both</a:t>
            </a:r>
            <a:r>
              <a:rPr sz="2000" u="sng" spc="-20" dirty="0">
                <a:uFill>
                  <a:solidFill>
                    <a:srgbClr val="000000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sz="2000" u="sng" spc="-55" dirty="0">
                <a:uFill>
                  <a:solidFill>
                    <a:srgbClr val="000000"/>
                  </a:solidFill>
                </a:uFill>
                <a:latin typeface="Lucida Sans Unicode"/>
                <a:cs typeface="Lucida Sans Unicode"/>
              </a:rPr>
              <a:t>diurnal</a:t>
            </a:r>
            <a:r>
              <a:rPr sz="2000" u="sng" spc="-10" dirty="0">
                <a:uFill>
                  <a:solidFill>
                    <a:srgbClr val="000000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sz="2000" u="sng" spc="-70" dirty="0">
                <a:uFill>
                  <a:solidFill>
                    <a:srgbClr val="000000"/>
                  </a:solidFill>
                </a:uFill>
                <a:latin typeface="Lucida Sans Unicode"/>
                <a:cs typeface="Lucida Sans Unicode"/>
              </a:rPr>
              <a:t>and</a:t>
            </a:r>
            <a:r>
              <a:rPr sz="2000" u="sng" spc="-25" dirty="0">
                <a:uFill>
                  <a:solidFill>
                    <a:srgbClr val="000000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sz="2000" u="sng" spc="-55" dirty="0">
                <a:uFill>
                  <a:solidFill>
                    <a:srgbClr val="000000"/>
                  </a:solidFill>
                </a:uFill>
                <a:latin typeface="Lucida Sans Unicode"/>
                <a:cs typeface="Lucida Sans Unicode"/>
              </a:rPr>
              <a:t>nocturnal</a:t>
            </a:r>
            <a:r>
              <a:rPr sz="2000" u="sng" spc="-25" dirty="0">
                <a:uFill>
                  <a:solidFill>
                    <a:srgbClr val="000000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sz="2000" u="sng" spc="-60" dirty="0">
                <a:uFill>
                  <a:solidFill>
                    <a:srgbClr val="000000"/>
                  </a:solidFill>
                </a:uFill>
                <a:latin typeface="Lucida Sans Unicode"/>
                <a:cs typeface="Lucida Sans Unicode"/>
              </a:rPr>
              <a:t>enuresis	</a:t>
            </a:r>
            <a:r>
              <a:rPr sz="2000" u="sng" spc="-65" dirty="0">
                <a:uFill>
                  <a:solidFill>
                    <a:srgbClr val="000000"/>
                  </a:solidFill>
                </a:uFill>
                <a:latin typeface="Lucida Sans Unicode"/>
                <a:cs typeface="Lucida Sans Unicode"/>
              </a:rPr>
              <a:t>(needs more </a:t>
            </a:r>
            <a:r>
              <a:rPr sz="2000" spc="-615" dirty="0">
                <a:latin typeface="Lucida Sans Unicode"/>
                <a:cs typeface="Lucida Sans Unicode"/>
              </a:rPr>
              <a:t> </a:t>
            </a:r>
            <a:r>
              <a:rPr sz="2000" u="sng" spc="-65" dirty="0">
                <a:uFill>
                  <a:solidFill>
                    <a:srgbClr val="000000"/>
                  </a:solidFill>
                </a:uFill>
                <a:latin typeface="Lucida Sans Unicode"/>
                <a:cs typeface="Lucida Sans Unicode"/>
              </a:rPr>
              <a:t>workup)</a:t>
            </a:r>
            <a:endParaRPr sz="2000">
              <a:latin typeface="Lucida Sans Unicode"/>
              <a:cs typeface="Lucida Sans Unicode"/>
            </a:endParaRP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448055" y="600455"/>
            <a:ext cx="8239125" cy="1259205"/>
          </a:xfrm>
          <a:custGeom>
            <a:avLst/>
            <a:gdLst/>
            <a:ahLst/>
            <a:cxnLst/>
            <a:rect l="l" t="t" r="r" b="b"/>
            <a:pathLst>
              <a:path w="8239125" h="1259205">
                <a:moveTo>
                  <a:pt x="8238744" y="0"/>
                </a:moveTo>
                <a:lnTo>
                  <a:pt x="0" y="0"/>
                </a:lnTo>
                <a:lnTo>
                  <a:pt x="0" y="1258824"/>
                </a:lnTo>
                <a:lnTo>
                  <a:pt x="8238744" y="1258824"/>
                </a:lnTo>
                <a:lnTo>
                  <a:pt x="8238744" y="0"/>
                </a:lnTo>
                <a:close/>
              </a:path>
            </a:pathLst>
          </a:custGeom>
          <a:solidFill>
            <a:srgbClr val="4D133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769721" y="2956305"/>
            <a:ext cx="7394575" cy="2252980"/>
          </a:xfrm>
          <a:prstGeom prst="rect">
            <a:avLst/>
          </a:prstGeom>
        </p:spPr>
        <p:txBody>
          <a:bodyPr vert="horz" wrap="square" lIns="0" tIns="64135" rIns="0" bIns="0" rtlCol="0">
            <a:spAutoFit/>
          </a:bodyPr>
          <a:lstStyle/>
          <a:p>
            <a:pPr marL="268605" indent="-256540">
              <a:lnSpc>
                <a:spcPct val="100000"/>
              </a:lnSpc>
              <a:spcBef>
                <a:spcPts val="505"/>
              </a:spcBef>
              <a:buClr>
                <a:srgbClr val="2CA1BE"/>
              </a:buClr>
              <a:buSzPct val="66666"/>
              <a:buFont typeface="Microsoft Sans Serif"/>
              <a:buChar char=""/>
              <a:tabLst>
                <a:tab pos="268605" algn="l"/>
                <a:tab pos="269240" algn="l"/>
              </a:tabLst>
            </a:pPr>
            <a:r>
              <a:rPr sz="1800" spc="-5" dirty="0">
                <a:latin typeface="Lucida Sans Unicode"/>
                <a:cs typeface="Lucida Sans Unicode"/>
              </a:rPr>
              <a:t>Nocturnal enuresis</a:t>
            </a:r>
            <a:r>
              <a:rPr sz="1800" spc="-10" dirty="0">
                <a:latin typeface="Lucida Sans Unicode"/>
                <a:cs typeface="Lucida Sans Unicode"/>
              </a:rPr>
              <a:t> </a:t>
            </a:r>
            <a:r>
              <a:rPr sz="1800" spc="-5" dirty="0">
                <a:latin typeface="Lucida Sans Unicode"/>
                <a:cs typeface="Lucida Sans Unicode"/>
              </a:rPr>
              <a:t>is</a:t>
            </a:r>
            <a:r>
              <a:rPr sz="1800" spc="-10" dirty="0">
                <a:latin typeface="Lucida Sans Unicode"/>
                <a:cs typeface="Lucida Sans Unicode"/>
              </a:rPr>
              <a:t> </a:t>
            </a:r>
            <a:r>
              <a:rPr sz="1800" spc="-5" dirty="0">
                <a:latin typeface="Lucida Sans Unicode"/>
                <a:cs typeface="Lucida Sans Unicode"/>
              </a:rPr>
              <a:t>more</a:t>
            </a:r>
            <a:r>
              <a:rPr sz="1800" dirty="0">
                <a:latin typeface="Lucida Sans Unicode"/>
                <a:cs typeface="Lucida Sans Unicode"/>
              </a:rPr>
              <a:t> </a:t>
            </a:r>
            <a:r>
              <a:rPr sz="1800" spc="-5" dirty="0">
                <a:latin typeface="Lucida Sans Unicode"/>
                <a:cs typeface="Lucida Sans Unicode"/>
              </a:rPr>
              <a:t>common</a:t>
            </a:r>
            <a:r>
              <a:rPr sz="1800" spc="-25" dirty="0">
                <a:latin typeface="Lucida Sans Unicode"/>
                <a:cs typeface="Lucida Sans Unicode"/>
              </a:rPr>
              <a:t> </a:t>
            </a:r>
            <a:r>
              <a:rPr sz="1800" spc="-5" dirty="0">
                <a:latin typeface="Lucida Sans Unicode"/>
                <a:cs typeface="Lucida Sans Unicode"/>
              </a:rPr>
              <a:t>in</a:t>
            </a:r>
            <a:r>
              <a:rPr sz="1800" spc="10" dirty="0">
                <a:latin typeface="Lucida Sans Unicode"/>
                <a:cs typeface="Lucida Sans Unicode"/>
              </a:rPr>
              <a:t> </a:t>
            </a:r>
            <a:r>
              <a:rPr sz="1800" spc="-10" dirty="0">
                <a:latin typeface="Lucida Sans Unicode"/>
                <a:cs typeface="Lucida Sans Unicode"/>
              </a:rPr>
              <a:t>boys,</a:t>
            </a:r>
            <a:endParaRPr sz="1800">
              <a:latin typeface="Lucida Sans Unicode"/>
              <a:cs typeface="Lucida Sans Unicode"/>
            </a:endParaRPr>
          </a:p>
          <a:p>
            <a:pPr marL="268605" indent="-256540">
              <a:lnSpc>
                <a:spcPct val="100000"/>
              </a:lnSpc>
              <a:spcBef>
                <a:spcPts val="409"/>
              </a:spcBef>
              <a:buClr>
                <a:srgbClr val="2CA1BE"/>
              </a:buClr>
              <a:buSzPct val="66666"/>
              <a:buFont typeface="Microsoft Sans Serif"/>
              <a:buChar char=""/>
              <a:tabLst>
                <a:tab pos="268605" algn="l"/>
                <a:tab pos="269240" algn="l"/>
              </a:tabLst>
            </a:pPr>
            <a:r>
              <a:rPr sz="1800" spc="-5" dirty="0">
                <a:latin typeface="Lucida Sans Unicode"/>
                <a:cs typeface="Lucida Sans Unicode"/>
              </a:rPr>
              <a:t>Diurnal</a:t>
            </a:r>
            <a:r>
              <a:rPr sz="1800" spc="20" dirty="0">
                <a:latin typeface="Lucida Sans Unicode"/>
                <a:cs typeface="Lucida Sans Unicode"/>
              </a:rPr>
              <a:t> </a:t>
            </a:r>
            <a:r>
              <a:rPr sz="1800" spc="-5" dirty="0">
                <a:latin typeface="Lucida Sans Unicode"/>
                <a:cs typeface="Lucida Sans Unicode"/>
              </a:rPr>
              <a:t>enuresis</a:t>
            </a:r>
            <a:r>
              <a:rPr sz="1800" spc="-20" dirty="0">
                <a:latin typeface="Lucida Sans Unicode"/>
                <a:cs typeface="Lucida Sans Unicode"/>
              </a:rPr>
              <a:t> </a:t>
            </a:r>
            <a:r>
              <a:rPr sz="1800" spc="-5" dirty="0">
                <a:latin typeface="Lucida Sans Unicode"/>
                <a:cs typeface="Lucida Sans Unicode"/>
              </a:rPr>
              <a:t>is</a:t>
            </a:r>
            <a:r>
              <a:rPr sz="1800" spc="5" dirty="0">
                <a:latin typeface="Lucida Sans Unicode"/>
                <a:cs typeface="Lucida Sans Unicode"/>
              </a:rPr>
              <a:t> </a:t>
            </a:r>
            <a:r>
              <a:rPr sz="1800" spc="-5" dirty="0">
                <a:latin typeface="Lucida Sans Unicode"/>
                <a:cs typeface="Lucida Sans Unicode"/>
              </a:rPr>
              <a:t>more common</a:t>
            </a:r>
            <a:r>
              <a:rPr sz="1800" spc="-30" dirty="0">
                <a:latin typeface="Lucida Sans Unicode"/>
                <a:cs typeface="Lucida Sans Unicode"/>
              </a:rPr>
              <a:t> </a:t>
            </a:r>
            <a:r>
              <a:rPr sz="1800" spc="-5" dirty="0">
                <a:latin typeface="Lucida Sans Unicode"/>
                <a:cs typeface="Lucida Sans Unicode"/>
              </a:rPr>
              <a:t>in</a:t>
            </a:r>
            <a:r>
              <a:rPr sz="1800" spc="5" dirty="0">
                <a:latin typeface="Lucida Sans Unicode"/>
                <a:cs typeface="Lucida Sans Unicode"/>
              </a:rPr>
              <a:t> </a:t>
            </a:r>
            <a:r>
              <a:rPr sz="1800" spc="-5" dirty="0">
                <a:latin typeface="Lucida Sans Unicode"/>
                <a:cs typeface="Lucida Sans Unicode"/>
              </a:rPr>
              <a:t>girls</a:t>
            </a:r>
            <a:endParaRPr sz="1800">
              <a:latin typeface="Lucida Sans Unicode"/>
              <a:cs typeface="Lucida Sans Unicode"/>
            </a:endParaRPr>
          </a:p>
          <a:p>
            <a:pPr>
              <a:lnSpc>
                <a:spcPct val="100000"/>
              </a:lnSpc>
              <a:spcBef>
                <a:spcPts val="10"/>
              </a:spcBef>
              <a:buClr>
                <a:srgbClr val="2CA1BE"/>
              </a:buClr>
              <a:buFont typeface="Microsoft Sans Serif"/>
              <a:buChar char=""/>
            </a:pPr>
            <a:endParaRPr sz="1650">
              <a:latin typeface="Lucida Sans Unicode"/>
              <a:cs typeface="Lucida Sans Unicode"/>
            </a:endParaRPr>
          </a:p>
          <a:p>
            <a:pPr marL="12700" marR="5080">
              <a:lnSpc>
                <a:spcPct val="118900"/>
              </a:lnSpc>
              <a:buClr>
                <a:srgbClr val="2CA1BE"/>
              </a:buClr>
              <a:buSzPct val="66666"/>
              <a:buFont typeface="Microsoft Sans Serif"/>
              <a:buChar char=""/>
              <a:tabLst>
                <a:tab pos="268605" algn="l"/>
                <a:tab pos="269240" algn="l"/>
                <a:tab pos="711200" algn="l"/>
              </a:tabLst>
            </a:pPr>
            <a:r>
              <a:rPr sz="1800" spc="-5" dirty="0">
                <a:latin typeface="Lucida Sans Unicode"/>
                <a:cs typeface="Lucida Sans Unicode"/>
              </a:rPr>
              <a:t>5%	only</a:t>
            </a:r>
            <a:r>
              <a:rPr sz="1800" spc="-10" dirty="0">
                <a:latin typeface="Lucida Sans Unicode"/>
                <a:cs typeface="Lucida Sans Unicode"/>
              </a:rPr>
              <a:t> </a:t>
            </a:r>
            <a:r>
              <a:rPr sz="1800" spc="-5" dirty="0">
                <a:latin typeface="Lucida Sans Unicode"/>
                <a:cs typeface="Lucida Sans Unicode"/>
              </a:rPr>
              <a:t>of</a:t>
            </a:r>
            <a:r>
              <a:rPr sz="1800" dirty="0">
                <a:latin typeface="Lucida Sans Unicode"/>
                <a:cs typeface="Lucida Sans Unicode"/>
              </a:rPr>
              <a:t> </a:t>
            </a:r>
            <a:r>
              <a:rPr sz="1800" spc="-5" dirty="0">
                <a:latin typeface="Lucida Sans Unicode"/>
                <a:cs typeface="Lucida Sans Unicode"/>
              </a:rPr>
              <a:t>cases</a:t>
            </a:r>
            <a:r>
              <a:rPr sz="1800" spc="-10" dirty="0">
                <a:latin typeface="Lucida Sans Unicode"/>
                <a:cs typeface="Lucida Sans Unicode"/>
              </a:rPr>
              <a:t> </a:t>
            </a:r>
            <a:r>
              <a:rPr sz="1800" spc="-5" dirty="0">
                <a:latin typeface="Lucida Sans Unicode"/>
                <a:cs typeface="Lucida Sans Unicode"/>
              </a:rPr>
              <a:t>of nocturnal</a:t>
            </a:r>
            <a:r>
              <a:rPr sz="1800" spc="10" dirty="0">
                <a:latin typeface="Lucida Sans Unicode"/>
                <a:cs typeface="Lucida Sans Unicode"/>
              </a:rPr>
              <a:t> </a:t>
            </a:r>
            <a:r>
              <a:rPr sz="1800" spc="-5" dirty="0">
                <a:latin typeface="Lucida Sans Unicode"/>
                <a:cs typeface="Lucida Sans Unicode"/>
              </a:rPr>
              <a:t>enuresis</a:t>
            </a:r>
            <a:r>
              <a:rPr sz="1800" spc="-20" dirty="0">
                <a:latin typeface="Lucida Sans Unicode"/>
                <a:cs typeface="Lucida Sans Unicode"/>
              </a:rPr>
              <a:t> </a:t>
            </a:r>
            <a:r>
              <a:rPr sz="1800" spc="-5" dirty="0">
                <a:latin typeface="Lucida Sans Unicode"/>
                <a:cs typeface="Lucida Sans Unicode"/>
              </a:rPr>
              <a:t>are</a:t>
            </a:r>
            <a:r>
              <a:rPr sz="1800" spc="5" dirty="0">
                <a:latin typeface="Lucida Sans Unicode"/>
                <a:cs typeface="Lucida Sans Unicode"/>
              </a:rPr>
              <a:t> </a:t>
            </a:r>
            <a:r>
              <a:rPr sz="1800" spc="-5" dirty="0">
                <a:latin typeface="Lucida Sans Unicode"/>
                <a:cs typeface="Lucida Sans Unicode"/>
              </a:rPr>
              <a:t>due</a:t>
            </a:r>
            <a:r>
              <a:rPr sz="1800" spc="5" dirty="0">
                <a:latin typeface="Lucida Sans Unicode"/>
                <a:cs typeface="Lucida Sans Unicode"/>
              </a:rPr>
              <a:t> </a:t>
            </a:r>
            <a:r>
              <a:rPr sz="1800" spc="-5" dirty="0">
                <a:latin typeface="Lucida Sans Unicode"/>
                <a:cs typeface="Lucida Sans Unicode"/>
              </a:rPr>
              <a:t>to organic</a:t>
            </a:r>
            <a:r>
              <a:rPr sz="1800" spc="5" dirty="0">
                <a:latin typeface="Lucida Sans Unicode"/>
                <a:cs typeface="Lucida Sans Unicode"/>
              </a:rPr>
              <a:t> </a:t>
            </a:r>
            <a:r>
              <a:rPr sz="1800" spc="-5" dirty="0">
                <a:latin typeface="Lucida Sans Unicode"/>
                <a:cs typeface="Lucida Sans Unicode"/>
              </a:rPr>
              <a:t>cause </a:t>
            </a:r>
            <a:r>
              <a:rPr sz="1800" spc="-555" dirty="0">
                <a:latin typeface="Lucida Sans Unicode"/>
                <a:cs typeface="Lucida Sans Unicode"/>
              </a:rPr>
              <a:t> </a:t>
            </a:r>
            <a:r>
              <a:rPr sz="1800" spc="-5" dirty="0">
                <a:latin typeface="Lucida Sans Unicode"/>
                <a:cs typeface="Lucida Sans Unicode"/>
              </a:rPr>
              <a:t>while</a:t>
            </a:r>
            <a:endParaRPr sz="1800">
              <a:latin typeface="Lucida Sans Unicode"/>
              <a:cs typeface="Lucida Sans Unicode"/>
            </a:endParaRPr>
          </a:p>
          <a:p>
            <a:pPr marL="268605" indent="-256540">
              <a:lnSpc>
                <a:spcPts val="2270"/>
              </a:lnSpc>
              <a:spcBef>
                <a:spcPts val="295"/>
              </a:spcBef>
              <a:buClr>
                <a:srgbClr val="2CA1BE"/>
              </a:buClr>
              <a:buSzPct val="63157"/>
              <a:buFont typeface="Microsoft Sans Serif"/>
              <a:buChar char=""/>
              <a:tabLst>
                <a:tab pos="268605" algn="l"/>
                <a:tab pos="269240" algn="l"/>
                <a:tab pos="1221105" algn="l"/>
              </a:tabLst>
            </a:pPr>
            <a:r>
              <a:rPr sz="1900" spc="-50" dirty="0">
                <a:latin typeface="Lucida Sans Unicode"/>
                <a:cs typeface="Lucida Sans Unicode"/>
              </a:rPr>
              <a:t>Diurnal	</a:t>
            </a:r>
            <a:r>
              <a:rPr sz="1900" spc="-60" dirty="0">
                <a:latin typeface="Lucida Sans Unicode"/>
                <a:cs typeface="Lucida Sans Unicode"/>
              </a:rPr>
              <a:t>and</a:t>
            </a:r>
            <a:r>
              <a:rPr sz="1900" spc="-45" dirty="0">
                <a:latin typeface="Lucida Sans Unicode"/>
                <a:cs typeface="Lucida Sans Unicode"/>
              </a:rPr>
              <a:t> </a:t>
            </a:r>
            <a:r>
              <a:rPr sz="1900" spc="-60" dirty="0">
                <a:latin typeface="Lucida Sans Unicode"/>
                <a:cs typeface="Lucida Sans Unicode"/>
              </a:rPr>
              <a:t>combined</a:t>
            </a:r>
            <a:r>
              <a:rPr sz="1900" spc="-55" dirty="0">
                <a:latin typeface="Lucida Sans Unicode"/>
                <a:cs typeface="Lucida Sans Unicode"/>
              </a:rPr>
              <a:t> enuresis</a:t>
            </a:r>
            <a:r>
              <a:rPr sz="1900" spc="-30" dirty="0">
                <a:latin typeface="Lucida Sans Unicode"/>
                <a:cs typeface="Lucida Sans Unicode"/>
              </a:rPr>
              <a:t> </a:t>
            </a:r>
            <a:r>
              <a:rPr sz="1800" dirty="0">
                <a:latin typeface="Lucida Sans Unicode"/>
                <a:cs typeface="Lucida Sans Unicode"/>
              </a:rPr>
              <a:t>associated</a:t>
            </a:r>
            <a:r>
              <a:rPr sz="1800" spc="-35" dirty="0">
                <a:latin typeface="Lucida Sans Unicode"/>
                <a:cs typeface="Lucida Sans Unicode"/>
              </a:rPr>
              <a:t> </a:t>
            </a:r>
            <a:r>
              <a:rPr sz="1800" spc="5" dirty="0">
                <a:latin typeface="Lucida Sans Unicode"/>
                <a:cs typeface="Lucida Sans Unicode"/>
              </a:rPr>
              <a:t>with</a:t>
            </a:r>
            <a:r>
              <a:rPr sz="1800" spc="-20" dirty="0">
                <a:latin typeface="Lucida Sans Unicode"/>
                <a:cs typeface="Lucida Sans Unicode"/>
              </a:rPr>
              <a:t> </a:t>
            </a:r>
            <a:r>
              <a:rPr sz="1800" dirty="0">
                <a:latin typeface="Lucida Sans Unicode"/>
                <a:cs typeface="Lucida Sans Unicode"/>
              </a:rPr>
              <a:t>a</a:t>
            </a:r>
            <a:r>
              <a:rPr sz="1800" spc="15" dirty="0">
                <a:latin typeface="Lucida Sans Unicode"/>
                <a:cs typeface="Lucida Sans Unicode"/>
              </a:rPr>
              <a:t> </a:t>
            </a:r>
            <a:r>
              <a:rPr sz="1800" dirty="0">
                <a:latin typeface="Lucida Sans Unicode"/>
                <a:cs typeface="Lucida Sans Unicode"/>
              </a:rPr>
              <a:t>higher</a:t>
            </a:r>
            <a:r>
              <a:rPr sz="1800" spc="-25" dirty="0">
                <a:latin typeface="Lucida Sans Unicode"/>
                <a:cs typeface="Lucida Sans Unicode"/>
              </a:rPr>
              <a:t> </a:t>
            </a:r>
            <a:r>
              <a:rPr sz="1800" spc="5" dirty="0">
                <a:latin typeface="Lucida Sans Unicode"/>
                <a:cs typeface="Lucida Sans Unicode"/>
              </a:rPr>
              <a:t>rate</a:t>
            </a:r>
            <a:r>
              <a:rPr sz="1800" spc="-30" dirty="0">
                <a:latin typeface="Lucida Sans Unicode"/>
                <a:cs typeface="Lucida Sans Unicode"/>
              </a:rPr>
              <a:t> </a:t>
            </a:r>
            <a:r>
              <a:rPr sz="1800" dirty="0">
                <a:latin typeface="Lucida Sans Unicode"/>
                <a:cs typeface="Lucida Sans Unicode"/>
              </a:rPr>
              <a:t>of</a:t>
            </a:r>
            <a:endParaRPr sz="1800">
              <a:latin typeface="Lucida Sans Unicode"/>
              <a:cs typeface="Lucida Sans Unicode"/>
            </a:endParaRPr>
          </a:p>
          <a:p>
            <a:pPr marL="268605">
              <a:lnSpc>
                <a:spcPts val="2150"/>
              </a:lnSpc>
              <a:tabLst>
                <a:tab pos="899794" algn="l"/>
              </a:tabLst>
            </a:pPr>
            <a:r>
              <a:rPr sz="1800" spc="5" dirty="0">
                <a:latin typeface="Lucida Sans Unicode"/>
                <a:cs typeface="Lucida Sans Unicode"/>
              </a:rPr>
              <a:t>UTIs	and</a:t>
            </a:r>
            <a:r>
              <a:rPr sz="1800" spc="-45" dirty="0">
                <a:latin typeface="Lucida Sans Unicode"/>
                <a:cs typeface="Lucida Sans Unicode"/>
              </a:rPr>
              <a:t> </a:t>
            </a:r>
            <a:r>
              <a:rPr sz="1800" spc="5" dirty="0">
                <a:latin typeface="Lucida Sans Unicode"/>
                <a:cs typeface="Lucida Sans Unicode"/>
              </a:rPr>
              <a:t>with</a:t>
            </a:r>
            <a:r>
              <a:rPr sz="1800" spc="-35" dirty="0">
                <a:latin typeface="Lucida Sans Unicode"/>
                <a:cs typeface="Lucida Sans Unicode"/>
              </a:rPr>
              <a:t> </a:t>
            </a:r>
            <a:r>
              <a:rPr sz="1800" dirty="0">
                <a:latin typeface="Lucida Sans Unicode"/>
                <a:cs typeface="Lucida Sans Unicode"/>
              </a:rPr>
              <a:t>neurologic</a:t>
            </a:r>
            <a:r>
              <a:rPr sz="1800" spc="-50" dirty="0">
                <a:latin typeface="Lucida Sans Unicode"/>
                <a:cs typeface="Lucida Sans Unicode"/>
              </a:rPr>
              <a:t> </a:t>
            </a:r>
            <a:r>
              <a:rPr sz="1800" dirty="0">
                <a:latin typeface="Lucida Sans Unicode"/>
                <a:cs typeface="Lucida Sans Unicode"/>
              </a:rPr>
              <a:t>bladder</a:t>
            </a:r>
            <a:endParaRPr sz="1800">
              <a:latin typeface="Lucida Sans Unicode"/>
              <a:cs typeface="Lucida Sans Unicode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F20CFC4-D32C-B619-D5D2-041748E681C6}"/>
              </a:ext>
            </a:extLst>
          </p:cNvPr>
          <p:cNvSpPr txBox="1"/>
          <p:nvPr/>
        </p:nvSpPr>
        <p:spPr>
          <a:xfrm>
            <a:off x="1905000" y="5638800"/>
            <a:ext cx="4572000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B050"/>
                </a:solidFill>
              </a:rPr>
              <a:t>Treatment : behavioral changes </a:t>
            </a:r>
          </a:p>
          <a:p>
            <a:r>
              <a:rPr lang="en-US" dirty="0">
                <a:solidFill>
                  <a:srgbClr val="00B050"/>
                </a:solidFill>
              </a:rPr>
              <a:t>MINIRIN : vasopressin: ADH  (oral at night for 6m _1y )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448055" y="600455"/>
            <a:ext cx="8239125" cy="1259205"/>
          </a:xfrm>
          <a:custGeom>
            <a:avLst/>
            <a:gdLst/>
            <a:ahLst/>
            <a:cxnLst/>
            <a:rect l="l" t="t" r="r" b="b"/>
            <a:pathLst>
              <a:path w="8239125" h="1259205">
                <a:moveTo>
                  <a:pt x="8238744" y="0"/>
                </a:moveTo>
                <a:lnTo>
                  <a:pt x="0" y="0"/>
                </a:lnTo>
                <a:lnTo>
                  <a:pt x="0" y="1258824"/>
                </a:lnTo>
                <a:lnTo>
                  <a:pt x="8238744" y="1258824"/>
                </a:lnTo>
                <a:lnTo>
                  <a:pt x="8238744" y="0"/>
                </a:lnTo>
                <a:close/>
              </a:path>
            </a:pathLst>
          </a:custGeom>
          <a:solidFill>
            <a:srgbClr val="4D133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582672" y="3643121"/>
            <a:ext cx="3983354" cy="7569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800" b="1" spc="455" dirty="0">
                <a:solidFill>
                  <a:srgbClr val="3C3C3C"/>
                </a:solidFill>
                <a:latin typeface="Trebuchet MS"/>
                <a:cs typeface="Trebuchet MS"/>
              </a:rPr>
              <a:t>TREATMENT</a:t>
            </a:r>
            <a:endParaRPr sz="480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48055" y="600455"/>
            <a:ext cx="8239125" cy="1259205"/>
          </a:xfrm>
          <a:prstGeom prst="rect">
            <a:avLst/>
          </a:prstGeom>
          <a:solidFill>
            <a:srgbClr val="4D1334"/>
          </a:solidFill>
        </p:spPr>
        <p:txBody>
          <a:bodyPr vert="horz" wrap="square" lIns="0" tIns="444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35"/>
              </a:spcBef>
            </a:pPr>
            <a:endParaRPr sz="4650">
              <a:latin typeface="Times New Roman"/>
              <a:cs typeface="Times New Roman"/>
            </a:endParaRPr>
          </a:p>
          <a:p>
            <a:pPr marL="224154">
              <a:lnSpc>
                <a:spcPct val="100000"/>
              </a:lnSpc>
            </a:pPr>
            <a:r>
              <a:rPr b="1" spc="260" dirty="0">
                <a:latin typeface="Trebuchet MS"/>
                <a:cs typeface="Trebuchet MS"/>
              </a:rPr>
              <a:t>TREATMENT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59993" y="2492730"/>
            <a:ext cx="7464425" cy="2540635"/>
          </a:xfrm>
          <a:prstGeom prst="rect">
            <a:avLst/>
          </a:prstGeom>
        </p:spPr>
        <p:txBody>
          <a:bodyPr vert="horz" wrap="square" lIns="0" tIns="149860" rIns="0" bIns="0" rtlCol="0">
            <a:spAutoFit/>
          </a:bodyPr>
          <a:lstStyle/>
          <a:p>
            <a:pPr marL="152400">
              <a:lnSpc>
                <a:spcPct val="100000"/>
              </a:lnSpc>
              <a:spcBef>
                <a:spcPts val="1180"/>
              </a:spcBef>
            </a:pPr>
            <a:r>
              <a:rPr sz="2000" b="1" u="sng" spc="95" dirty="0">
                <a:solidFill>
                  <a:srgbClr val="3C3C3C"/>
                </a:solidFill>
                <a:uFill>
                  <a:solidFill>
                    <a:srgbClr val="3C3C3C"/>
                  </a:solidFill>
                </a:uFill>
                <a:latin typeface="Trebuchet MS"/>
                <a:cs typeface="Trebuchet MS"/>
              </a:rPr>
              <a:t>Th</a:t>
            </a:r>
            <a:r>
              <a:rPr sz="2000" b="1" u="sng" spc="-45" dirty="0">
                <a:solidFill>
                  <a:srgbClr val="3C3C3C"/>
                </a:solidFill>
                <a:uFill>
                  <a:solidFill>
                    <a:srgbClr val="3C3C3C"/>
                  </a:solidFill>
                </a:uFill>
                <a:latin typeface="Trebuchet MS"/>
                <a:cs typeface="Trebuchet MS"/>
              </a:rPr>
              <a:t>e</a:t>
            </a:r>
            <a:r>
              <a:rPr sz="2000" b="1" u="sng" spc="-75" dirty="0">
                <a:solidFill>
                  <a:srgbClr val="3C3C3C"/>
                </a:solidFill>
                <a:uFill>
                  <a:solidFill>
                    <a:srgbClr val="3C3C3C"/>
                  </a:solidFill>
                </a:uFill>
                <a:latin typeface="Trebuchet MS"/>
                <a:cs typeface="Trebuchet MS"/>
              </a:rPr>
              <a:t> </a:t>
            </a:r>
            <a:r>
              <a:rPr sz="2000" b="1" u="sng" spc="60" dirty="0">
                <a:solidFill>
                  <a:srgbClr val="3C3C3C"/>
                </a:solidFill>
                <a:uFill>
                  <a:solidFill>
                    <a:srgbClr val="3C3C3C"/>
                  </a:solidFill>
                </a:uFill>
                <a:latin typeface="Trebuchet MS"/>
                <a:cs typeface="Trebuchet MS"/>
              </a:rPr>
              <a:t>g</a:t>
            </a:r>
            <a:r>
              <a:rPr sz="2000" b="1" u="sng" spc="-5" dirty="0">
                <a:solidFill>
                  <a:srgbClr val="3C3C3C"/>
                </a:solidFill>
                <a:uFill>
                  <a:solidFill>
                    <a:srgbClr val="3C3C3C"/>
                  </a:solidFill>
                </a:uFill>
                <a:latin typeface="Trebuchet MS"/>
                <a:cs typeface="Trebuchet MS"/>
              </a:rPr>
              <a:t>oal</a:t>
            </a:r>
            <a:r>
              <a:rPr sz="2000" b="1" u="sng" spc="-10" dirty="0">
                <a:solidFill>
                  <a:srgbClr val="3C3C3C"/>
                </a:solidFill>
                <a:uFill>
                  <a:solidFill>
                    <a:srgbClr val="3C3C3C"/>
                  </a:solidFill>
                </a:uFill>
                <a:latin typeface="Trebuchet MS"/>
                <a:cs typeface="Trebuchet MS"/>
              </a:rPr>
              <a:t>s</a:t>
            </a:r>
            <a:r>
              <a:rPr sz="2000" b="1" u="sng" spc="-70" dirty="0">
                <a:solidFill>
                  <a:srgbClr val="3C3C3C"/>
                </a:solidFill>
                <a:uFill>
                  <a:solidFill>
                    <a:srgbClr val="3C3C3C"/>
                  </a:solidFill>
                </a:uFill>
                <a:latin typeface="Trebuchet MS"/>
                <a:cs typeface="Trebuchet MS"/>
              </a:rPr>
              <a:t> </a:t>
            </a:r>
            <a:r>
              <a:rPr sz="2000" b="1" u="sng" spc="50" dirty="0">
                <a:solidFill>
                  <a:srgbClr val="3C3C3C"/>
                </a:solidFill>
                <a:uFill>
                  <a:solidFill>
                    <a:srgbClr val="3C3C3C"/>
                  </a:solidFill>
                </a:uFill>
                <a:latin typeface="Trebuchet MS"/>
                <a:cs typeface="Trebuchet MS"/>
              </a:rPr>
              <a:t>o</a:t>
            </a:r>
            <a:r>
              <a:rPr sz="2000" b="1" u="sng" spc="-135" dirty="0">
                <a:solidFill>
                  <a:srgbClr val="3C3C3C"/>
                </a:solidFill>
                <a:uFill>
                  <a:solidFill>
                    <a:srgbClr val="3C3C3C"/>
                  </a:solidFill>
                </a:uFill>
                <a:latin typeface="Trebuchet MS"/>
                <a:cs typeface="Trebuchet MS"/>
              </a:rPr>
              <a:t>f</a:t>
            </a:r>
            <a:r>
              <a:rPr sz="2000" b="1" u="sng" spc="-55" dirty="0">
                <a:solidFill>
                  <a:srgbClr val="3C3C3C"/>
                </a:solidFill>
                <a:uFill>
                  <a:solidFill>
                    <a:srgbClr val="3C3C3C"/>
                  </a:solidFill>
                </a:uFill>
                <a:latin typeface="Trebuchet MS"/>
                <a:cs typeface="Trebuchet MS"/>
              </a:rPr>
              <a:t> </a:t>
            </a:r>
            <a:r>
              <a:rPr sz="2000" b="1" u="sng" spc="30" dirty="0">
                <a:solidFill>
                  <a:srgbClr val="3C3C3C"/>
                </a:solidFill>
                <a:uFill>
                  <a:solidFill>
                    <a:srgbClr val="3C3C3C"/>
                  </a:solidFill>
                </a:uFill>
                <a:latin typeface="Trebuchet MS"/>
                <a:cs typeface="Trebuchet MS"/>
              </a:rPr>
              <a:t>t</a:t>
            </a:r>
            <a:r>
              <a:rPr sz="2000" b="1" u="sng" spc="-10" dirty="0">
                <a:solidFill>
                  <a:srgbClr val="3C3C3C"/>
                </a:solidFill>
                <a:uFill>
                  <a:solidFill>
                    <a:srgbClr val="3C3C3C"/>
                  </a:solidFill>
                </a:uFill>
                <a:latin typeface="Trebuchet MS"/>
                <a:cs typeface="Trebuchet MS"/>
              </a:rPr>
              <a:t>r</a:t>
            </a:r>
            <a:r>
              <a:rPr sz="2000" b="1" u="sng" spc="20" dirty="0">
                <a:solidFill>
                  <a:srgbClr val="3C3C3C"/>
                </a:solidFill>
                <a:uFill>
                  <a:solidFill>
                    <a:srgbClr val="3C3C3C"/>
                  </a:solidFill>
                </a:uFill>
                <a:latin typeface="Trebuchet MS"/>
                <a:cs typeface="Trebuchet MS"/>
              </a:rPr>
              <a:t>eatment</a:t>
            </a:r>
            <a:r>
              <a:rPr sz="2000" b="1" spc="-9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000" spc="-200" dirty="0">
                <a:solidFill>
                  <a:srgbClr val="3C3C3C"/>
                </a:solidFill>
                <a:latin typeface="Trebuchet MS"/>
                <a:cs typeface="Trebuchet MS"/>
              </a:rPr>
              <a:t>a</a:t>
            </a:r>
            <a:r>
              <a:rPr sz="2000" spc="-5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000" spc="-135" dirty="0">
                <a:solidFill>
                  <a:srgbClr val="3C3C3C"/>
                </a:solidFill>
                <a:latin typeface="Trebuchet MS"/>
                <a:cs typeface="Trebuchet MS"/>
              </a:rPr>
              <a:t>ch</a:t>
            </a:r>
            <a:r>
              <a:rPr sz="2000" spc="-70" dirty="0">
                <a:solidFill>
                  <a:srgbClr val="3C3C3C"/>
                </a:solidFill>
                <a:latin typeface="Trebuchet MS"/>
                <a:cs typeface="Trebuchet MS"/>
              </a:rPr>
              <a:t>i</a:t>
            </a:r>
            <a:r>
              <a:rPr sz="2000" spc="-90" dirty="0">
                <a:solidFill>
                  <a:srgbClr val="3C3C3C"/>
                </a:solidFill>
                <a:latin typeface="Trebuchet MS"/>
                <a:cs typeface="Trebuchet MS"/>
              </a:rPr>
              <a:t>l</a:t>
            </a:r>
            <a:r>
              <a:rPr sz="2000" spc="-160" dirty="0">
                <a:solidFill>
                  <a:srgbClr val="3C3C3C"/>
                </a:solidFill>
                <a:latin typeface="Trebuchet MS"/>
                <a:cs typeface="Trebuchet MS"/>
              </a:rPr>
              <a:t>d</a:t>
            </a:r>
            <a:r>
              <a:rPr sz="2000" spc="-7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000" spc="-114" dirty="0">
                <a:solidFill>
                  <a:srgbClr val="3C3C3C"/>
                </a:solidFill>
                <a:latin typeface="Trebuchet MS"/>
                <a:cs typeface="Trebuchet MS"/>
              </a:rPr>
              <a:t>wi</a:t>
            </a:r>
            <a:r>
              <a:rPr sz="2000" spc="-80" dirty="0">
                <a:solidFill>
                  <a:srgbClr val="3C3C3C"/>
                </a:solidFill>
                <a:latin typeface="Trebuchet MS"/>
                <a:cs typeface="Trebuchet MS"/>
              </a:rPr>
              <a:t>t</a:t>
            </a:r>
            <a:r>
              <a:rPr sz="2000" spc="-95" dirty="0">
                <a:solidFill>
                  <a:srgbClr val="3C3C3C"/>
                </a:solidFill>
                <a:latin typeface="Trebuchet MS"/>
                <a:cs typeface="Trebuchet MS"/>
              </a:rPr>
              <a:t>h</a:t>
            </a:r>
            <a:r>
              <a:rPr sz="2000" spc="-7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000" spc="-45" dirty="0">
                <a:solidFill>
                  <a:srgbClr val="3C3C3C"/>
                </a:solidFill>
                <a:latin typeface="Trebuchet MS"/>
                <a:cs typeface="Trebuchet MS"/>
              </a:rPr>
              <a:t>UTI:</a:t>
            </a:r>
            <a:endParaRPr sz="2000">
              <a:latin typeface="Trebuchet MS"/>
              <a:cs typeface="Trebuchet MS"/>
            </a:endParaRPr>
          </a:p>
          <a:p>
            <a:pPr marL="317500" indent="-304800">
              <a:lnSpc>
                <a:spcPct val="100000"/>
              </a:lnSpc>
              <a:spcBef>
                <a:spcPts val="1080"/>
              </a:spcBef>
              <a:buClr>
                <a:srgbClr val="903062"/>
              </a:buClr>
              <a:buSzPct val="90000"/>
              <a:buFont typeface="Segoe UI Symbol"/>
              <a:buChar char="◾"/>
              <a:tabLst>
                <a:tab pos="316865" algn="l"/>
                <a:tab pos="317500" algn="l"/>
              </a:tabLst>
            </a:pPr>
            <a:r>
              <a:rPr sz="2000" spc="-55" dirty="0">
                <a:solidFill>
                  <a:srgbClr val="3C3C3C"/>
                </a:solidFill>
                <a:latin typeface="Trebuchet MS"/>
                <a:cs typeface="Trebuchet MS"/>
              </a:rPr>
              <a:t>Resol</a:t>
            </a:r>
            <a:r>
              <a:rPr sz="2000" spc="-60" dirty="0">
                <a:solidFill>
                  <a:srgbClr val="3C3C3C"/>
                </a:solidFill>
                <a:latin typeface="Trebuchet MS"/>
                <a:cs typeface="Trebuchet MS"/>
              </a:rPr>
              <a:t>u</a:t>
            </a:r>
            <a:r>
              <a:rPr sz="2000" spc="-150" dirty="0">
                <a:solidFill>
                  <a:srgbClr val="3C3C3C"/>
                </a:solidFill>
                <a:latin typeface="Trebuchet MS"/>
                <a:cs typeface="Trebuchet MS"/>
              </a:rPr>
              <a:t>t</a:t>
            </a:r>
            <a:r>
              <a:rPr sz="2000" spc="-105" dirty="0">
                <a:solidFill>
                  <a:srgbClr val="3C3C3C"/>
                </a:solidFill>
                <a:latin typeface="Trebuchet MS"/>
                <a:cs typeface="Trebuchet MS"/>
              </a:rPr>
              <a:t>i</a:t>
            </a:r>
            <a:r>
              <a:rPr sz="2000" spc="-30" dirty="0">
                <a:solidFill>
                  <a:srgbClr val="3C3C3C"/>
                </a:solidFill>
                <a:latin typeface="Trebuchet MS"/>
                <a:cs typeface="Trebuchet MS"/>
              </a:rPr>
              <a:t>on</a:t>
            </a:r>
            <a:r>
              <a:rPr sz="2000" spc="-8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000" spc="-105" dirty="0">
                <a:solidFill>
                  <a:srgbClr val="3C3C3C"/>
                </a:solidFill>
                <a:latin typeface="Trebuchet MS"/>
                <a:cs typeface="Trebuchet MS"/>
              </a:rPr>
              <a:t>of</a:t>
            </a:r>
            <a:r>
              <a:rPr sz="2000" spc="-6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000" spc="-95" dirty="0">
                <a:solidFill>
                  <a:srgbClr val="3C3C3C"/>
                </a:solidFill>
                <a:latin typeface="Trebuchet MS"/>
                <a:cs typeface="Trebuchet MS"/>
              </a:rPr>
              <a:t>t</a:t>
            </a:r>
            <a:r>
              <a:rPr sz="2000" spc="-125" dirty="0">
                <a:solidFill>
                  <a:srgbClr val="3C3C3C"/>
                </a:solidFill>
                <a:latin typeface="Trebuchet MS"/>
                <a:cs typeface="Trebuchet MS"/>
              </a:rPr>
              <a:t>h</a:t>
            </a:r>
            <a:r>
              <a:rPr sz="2000" spc="-135" dirty="0">
                <a:solidFill>
                  <a:srgbClr val="3C3C3C"/>
                </a:solidFill>
                <a:latin typeface="Trebuchet MS"/>
                <a:cs typeface="Trebuchet MS"/>
              </a:rPr>
              <a:t>e</a:t>
            </a:r>
            <a:r>
              <a:rPr sz="2000" spc="-6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000" spc="-135" dirty="0">
                <a:solidFill>
                  <a:srgbClr val="3C3C3C"/>
                </a:solidFill>
                <a:latin typeface="Trebuchet MS"/>
                <a:cs typeface="Trebuchet MS"/>
              </a:rPr>
              <a:t>acute</a:t>
            </a:r>
            <a:r>
              <a:rPr sz="2000" spc="-7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000" spc="-110" dirty="0">
                <a:solidFill>
                  <a:srgbClr val="3C3C3C"/>
                </a:solidFill>
                <a:latin typeface="Trebuchet MS"/>
                <a:cs typeface="Trebuchet MS"/>
              </a:rPr>
              <a:t>symp</a:t>
            </a:r>
            <a:r>
              <a:rPr sz="2000" spc="-70" dirty="0">
                <a:solidFill>
                  <a:srgbClr val="3C3C3C"/>
                </a:solidFill>
                <a:latin typeface="Trebuchet MS"/>
                <a:cs typeface="Trebuchet MS"/>
              </a:rPr>
              <a:t>t</a:t>
            </a:r>
            <a:r>
              <a:rPr sz="2000" spc="-45" dirty="0">
                <a:solidFill>
                  <a:srgbClr val="3C3C3C"/>
                </a:solidFill>
                <a:latin typeface="Trebuchet MS"/>
                <a:cs typeface="Trebuchet MS"/>
              </a:rPr>
              <a:t>oms</a:t>
            </a:r>
            <a:r>
              <a:rPr sz="2000" spc="-9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000" spc="-105" dirty="0">
                <a:solidFill>
                  <a:srgbClr val="3C3C3C"/>
                </a:solidFill>
                <a:latin typeface="Trebuchet MS"/>
                <a:cs typeface="Trebuchet MS"/>
              </a:rPr>
              <a:t>of</a:t>
            </a:r>
            <a:r>
              <a:rPr sz="2000" spc="-6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000" spc="-95" dirty="0">
                <a:solidFill>
                  <a:srgbClr val="3C3C3C"/>
                </a:solidFill>
                <a:latin typeface="Trebuchet MS"/>
                <a:cs typeface="Trebuchet MS"/>
              </a:rPr>
              <a:t>t</a:t>
            </a:r>
            <a:r>
              <a:rPr sz="2000" spc="-125" dirty="0">
                <a:solidFill>
                  <a:srgbClr val="3C3C3C"/>
                </a:solidFill>
                <a:latin typeface="Trebuchet MS"/>
                <a:cs typeface="Trebuchet MS"/>
              </a:rPr>
              <a:t>h</a:t>
            </a:r>
            <a:r>
              <a:rPr sz="2000" spc="-135" dirty="0">
                <a:solidFill>
                  <a:srgbClr val="3C3C3C"/>
                </a:solidFill>
                <a:latin typeface="Trebuchet MS"/>
                <a:cs typeface="Trebuchet MS"/>
              </a:rPr>
              <a:t>e</a:t>
            </a:r>
            <a:r>
              <a:rPr sz="2000" spc="-6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000" spc="-85" dirty="0">
                <a:solidFill>
                  <a:srgbClr val="3C3C3C"/>
                </a:solidFill>
                <a:latin typeface="Trebuchet MS"/>
                <a:cs typeface="Trebuchet MS"/>
              </a:rPr>
              <a:t>i</a:t>
            </a:r>
            <a:r>
              <a:rPr sz="2000" spc="-145" dirty="0">
                <a:solidFill>
                  <a:srgbClr val="3C3C3C"/>
                </a:solidFill>
                <a:latin typeface="Trebuchet MS"/>
                <a:cs typeface="Trebuchet MS"/>
              </a:rPr>
              <a:t>n</a:t>
            </a:r>
            <a:r>
              <a:rPr sz="2000" spc="-260" dirty="0">
                <a:solidFill>
                  <a:srgbClr val="3C3C3C"/>
                </a:solidFill>
                <a:latin typeface="Trebuchet MS"/>
                <a:cs typeface="Trebuchet MS"/>
              </a:rPr>
              <a:t>f</a:t>
            </a:r>
            <a:r>
              <a:rPr sz="2000" spc="-140" dirty="0">
                <a:solidFill>
                  <a:srgbClr val="3C3C3C"/>
                </a:solidFill>
                <a:latin typeface="Trebuchet MS"/>
                <a:cs typeface="Trebuchet MS"/>
              </a:rPr>
              <a:t>ect</a:t>
            </a:r>
            <a:r>
              <a:rPr sz="2000" spc="-80" dirty="0">
                <a:solidFill>
                  <a:srgbClr val="3C3C3C"/>
                </a:solidFill>
                <a:latin typeface="Trebuchet MS"/>
                <a:cs typeface="Trebuchet MS"/>
              </a:rPr>
              <a:t>i</a:t>
            </a:r>
            <a:r>
              <a:rPr sz="2000" spc="-30" dirty="0">
                <a:solidFill>
                  <a:srgbClr val="3C3C3C"/>
                </a:solidFill>
                <a:latin typeface="Trebuchet MS"/>
                <a:cs typeface="Trebuchet MS"/>
              </a:rPr>
              <a:t>on</a:t>
            </a:r>
            <a:endParaRPr sz="2000">
              <a:latin typeface="Trebuchet MS"/>
              <a:cs typeface="Trebuchet MS"/>
            </a:endParaRPr>
          </a:p>
          <a:p>
            <a:pPr marL="317500" marR="5080" indent="-304800">
              <a:lnSpc>
                <a:spcPct val="100000"/>
              </a:lnSpc>
              <a:spcBef>
                <a:spcPts val="1080"/>
              </a:spcBef>
              <a:buClr>
                <a:srgbClr val="903062"/>
              </a:buClr>
              <a:buSzPct val="90000"/>
              <a:buFont typeface="Segoe UI Symbol"/>
              <a:buChar char="◾"/>
              <a:tabLst>
                <a:tab pos="316865" algn="l"/>
                <a:tab pos="317500" algn="l"/>
              </a:tabLst>
            </a:pPr>
            <a:r>
              <a:rPr sz="2000" spc="-100" dirty="0">
                <a:solidFill>
                  <a:srgbClr val="3C3C3C"/>
                </a:solidFill>
                <a:latin typeface="Trebuchet MS"/>
                <a:cs typeface="Trebuchet MS"/>
              </a:rPr>
              <a:t>Prevention</a:t>
            </a:r>
            <a:r>
              <a:rPr sz="2000" spc="-8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000" spc="-105" dirty="0">
                <a:solidFill>
                  <a:srgbClr val="3C3C3C"/>
                </a:solidFill>
                <a:latin typeface="Trebuchet MS"/>
                <a:cs typeface="Trebuchet MS"/>
              </a:rPr>
              <a:t>of</a:t>
            </a:r>
            <a:r>
              <a:rPr sz="2000" spc="-6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000" spc="-85" dirty="0">
                <a:solidFill>
                  <a:srgbClr val="3C3C3C"/>
                </a:solidFill>
                <a:latin typeface="Trebuchet MS"/>
                <a:cs typeface="Trebuchet MS"/>
              </a:rPr>
              <a:t>progressive</a:t>
            </a:r>
            <a:r>
              <a:rPr sz="2000" spc="-6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000" spc="-120" dirty="0">
                <a:solidFill>
                  <a:srgbClr val="3C3C3C"/>
                </a:solidFill>
                <a:latin typeface="Trebuchet MS"/>
                <a:cs typeface="Trebuchet MS"/>
              </a:rPr>
              <a:t>renal</a:t>
            </a:r>
            <a:r>
              <a:rPr sz="2000" spc="-7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000" spc="-110" dirty="0">
                <a:solidFill>
                  <a:srgbClr val="3C3C3C"/>
                </a:solidFill>
                <a:latin typeface="Trebuchet MS"/>
                <a:cs typeface="Trebuchet MS"/>
              </a:rPr>
              <a:t>disease</a:t>
            </a:r>
            <a:r>
              <a:rPr sz="2000" spc="-4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000" spc="-125" dirty="0">
                <a:solidFill>
                  <a:srgbClr val="3C3C3C"/>
                </a:solidFill>
                <a:latin typeface="Trebuchet MS"/>
                <a:cs typeface="Trebuchet MS"/>
              </a:rPr>
              <a:t>by</a:t>
            </a:r>
            <a:r>
              <a:rPr sz="2000" spc="-4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000" spc="-110" dirty="0">
                <a:solidFill>
                  <a:srgbClr val="3C3C3C"/>
                </a:solidFill>
                <a:latin typeface="Trebuchet MS"/>
                <a:cs typeface="Trebuchet MS"/>
              </a:rPr>
              <a:t>eradication</a:t>
            </a:r>
            <a:r>
              <a:rPr sz="2000" spc="-8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000" spc="-105" dirty="0">
                <a:solidFill>
                  <a:srgbClr val="3C3C3C"/>
                </a:solidFill>
                <a:latin typeface="Trebuchet MS"/>
                <a:cs typeface="Trebuchet MS"/>
              </a:rPr>
              <a:t>of</a:t>
            </a:r>
            <a:r>
              <a:rPr sz="2000" spc="-6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000" spc="-114" dirty="0">
                <a:solidFill>
                  <a:srgbClr val="3C3C3C"/>
                </a:solidFill>
                <a:latin typeface="Trebuchet MS"/>
                <a:cs typeface="Trebuchet MS"/>
              </a:rPr>
              <a:t>the</a:t>
            </a:r>
            <a:r>
              <a:rPr sz="2000" spc="-6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000" spc="-130" dirty="0">
                <a:solidFill>
                  <a:srgbClr val="3C3C3C"/>
                </a:solidFill>
                <a:latin typeface="Trebuchet MS"/>
                <a:cs typeface="Trebuchet MS"/>
              </a:rPr>
              <a:t>bacterial </a:t>
            </a:r>
            <a:r>
              <a:rPr sz="2000" spc="-59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000" spc="-110" dirty="0">
                <a:solidFill>
                  <a:srgbClr val="3C3C3C"/>
                </a:solidFill>
                <a:latin typeface="Trebuchet MS"/>
                <a:cs typeface="Trebuchet MS"/>
              </a:rPr>
              <a:t>pathogen</a:t>
            </a:r>
            <a:endParaRPr sz="2000">
              <a:latin typeface="Trebuchet MS"/>
              <a:cs typeface="Trebuchet MS"/>
            </a:endParaRPr>
          </a:p>
          <a:p>
            <a:pPr marL="317500" indent="-304800">
              <a:lnSpc>
                <a:spcPct val="100000"/>
              </a:lnSpc>
              <a:spcBef>
                <a:spcPts val="1080"/>
              </a:spcBef>
              <a:buClr>
                <a:srgbClr val="903062"/>
              </a:buClr>
              <a:buSzPct val="90000"/>
              <a:buFont typeface="Segoe UI Symbol"/>
              <a:buChar char="◾"/>
              <a:tabLst>
                <a:tab pos="316865" algn="l"/>
                <a:tab pos="317500" algn="l"/>
              </a:tabLst>
            </a:pPr>
            <a:r>
              <a:rPr sz="2000" spc="-90" dirty="0">
                <a:solidFill>
                  <a:srgbClr val="3C3C3C"/>
                </a:solidFill>
                <a:latin typeface="Trebuchet MS"/>
                <a:cs typeface="Trebuchet MS"/>
              </a:rPr>
              <a:t>Ide</a:t>
            </a:r>
            <a:r>
              <a:rPr sz="2000" spc="-100" dirty="0">
                <a:solidFill>
                  <a:srgbClr val="3C3C3C"/>
                </a:solidFill>
                <a:latin typeface="Trebuchet MS"/>
                <a:cs typeface="Trebuchet MS"/>
              </a:rPr>
              <a:t>n</a:t>
            </a:r>
            <a:r>
              <a:rPr sz="2000" spc="-150" dirty="0">
                <a:solidFill>
                  <a:srgbClr val="3C3C3C"/>
                </a:solidFill>
                <a:latin typeface="Trebuchet MS"/>
                <a:cs typeface="Trebuchet MS"/>
              </a:rPr>
              <a:t>t</a:t>
            </a:r>
            <a:r>
              <a:rPr sz="2000" spc="-105" dirty="0">
                <a:solidFill>
                  <a:srgbClr val="3C3C3C"/>
                </a:solidFill>
                <a:latin typeface="Trebuchet MS"/>
                <a:cs typeface="Trebuchet MS"/>
              </a:rPr>
              <a:t>i</a:t>
            </a:r>
            <a:r>
              <a:rPr sz="2000" spc="-210" dirty="0">
                <a:solidFill>
                  <a:srgbClr val="3C3C3C"/>
                </a:solidFill>
                <a:latin typeface="Trebuchet MS"/>
                <a:cs typeface="Trebuchet MS"/>
              </a:rPr>
              <a:t>f</a:t>
            </a:r>
            <a:r>
              <a:rPr sz="2000" spc="-160" dirty="0">
                <a:solidFill>
                  <a:srgbClr val="3C3C3C"/>
                </a:solidFill>
                <a:latin typeface="Trebuchet MS"/>
                <a:cs typeface="Trebuchet MS"/>
              </a:rPr>
              <a:t>ica</a:t>
            </a:r>
            <a:r>
              <a:rPr sz="2000" spc="-140" dirty="0">
                <a:solidFill>
                  <a:srgbClr val="3C3C3C"/>
                </a:solidFill>
                <a:latin typeface="Trebuchet MS"/>
                <a:cs typeface="Trebuchet MS"/>
              </a:rPr>
              <a:t>t</a:t>
            </a:r>
            <a:r>
              <a:rPr sz="2000" spc="-40" dirty="0">
                <a:solidFill>
                  <a:srgbClr val="3C3C3C"/>
                </a:solidFill>
                <a:latin typeface="Trebuchet MS"/>
                <a:cs typeface="Trebuchet MS"/>
              </a:rPr>
              <a:t>i</a:t>
            </a:r>
            <a:r>
              <a:rPr sz="2000" spc="-80" dirty="0">
                <a:solidFill>
                  <a:srgbClr val="3C3C3C"/>
                </a:solidFill>
                <a:latin typeface="Trebuchet MS"/>
                <a:cs typeface="Trebuchet MS"/>
              </a:rPr>
              <a:t>o</a:t>
            </a:r>
            <a:r>
              <a:rPr sz="2000" spc="-95" dirty="0">
                <a:solidFill>
                  <a:srgbClr val="3C3C3C"/>
                </a:solidFill>
                <a:latin typeface="Trebuchet MS"/>
                <a:cs typeface="Trebuchet MS"/>
              </a:rPr>
              <a:t>n</a:t>
            </a:r>
            <a:r>
              <a:rPr sz="2000" spc="-8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000" spc="-105" dirty="0">
                <a:solidFill>
                  <a:srgbClr val="3C3C3C"/>
                </a:solidFill>
                <a:latin typeface="Trebuchet MS"/>
                <a:cs typeface="Trebuchet MS"/>
              </a:rPr>
              <a:t>of</a:t>
            </a:r>
            <a:r>
              <a:rPr sz="2000" spc="-6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000" spc="-145" dirty="0">
                <a:solidFill>
                  <a:srgbClr val="3C3C3C"/>
                </a:solidFill>
                <a:latin typeface="Trebuchet MS"/>
                <a:cs typeface="Trebuchet MS"/>
              </a:rPr>
              <a:t>a</a:t>
            </a:r>
            <a:r>
              <a:rPr sz="2000" spc="-185" dirty="0">
                <a:solidFill>
                  <a:srgbClr val="3C3C3C"/>
                </a:solidFill>
                <a:latin typeface="Trebuchet MS"/>
                <a:cs typeface="Trebuchet MS"/>
              </a:rPr>
              <a:t>n</a:t>
            </a:r>
            <a:r>
              <a:rPr sz="2000" spc="-110" dirty="0">
                <a:solidFill>
                  <a:srgbClr val="3C3C3C"/>
                </a:solidFill>
                <a:latin typeface="Trebuchet MS"/>
                <a:cs typeface="Trebuchet MS"/>
              </a:rPr>
              <a:t>y</a:t>
            </a:r>
            <a:r>
              <a:rPr sz="2000" spc="-80" dirty="0">
                <a:solidFill>
                  <a:srgbClr val="3C3C3C"/>
                </a:solidFill>
                <a:latin typeface="Trebuchet MS"/>
                <a:cs typeface="Trebuchet MS"/>
              </a:rPr>
              <a:t> ur</a:t>
            </a:r>
            <a:r>
              <a:rPr sz="2000" spc="-45" dirty="0">
                <a:solidFill>
                  <a:srgbClr val="3C3C3C"/>
                </a:solidFill>
                <a:latin typeface="Trebuchet MS"/>
                <a:cs typeface="Trebuchet MS"/>
              </a:rPr>
              <a:t>i</a:t>
            </a:r>
            <a:r>
              <a:rPr sz="2000" spc="-100" dirty="0">
                <a:solidFill>
                  <a:srgbClr val="3C3C3C"/>
                </a:solidFill>
                <a:latin typeface="Trebuchet MS"/>
                <a:cs typeface="Trebuchet MS"/>
              </a:rPr>
              <a:t>na</a:t>
            </a:r>
            <a:r>
              <a:rPr sz="2000" spc="-20" dirty="0">
                <a:solidFill>
                  <a:srgbClr val="3C3C3C"/>
                </a:solidFill>
                <a:latin typeface="Trebuchet MS"/>
                <a:cs typeface="Trebuchet MS"/>
              </a:rPr>
              <a:t>r</a:t>
            </a:r>
            <a:r>
              <a:rPr sz="2000" spc="-110" dirty="0">
                <a:solidFill>
                  <a:srgbClr val="3C3C3C"/>
                </a:solidFill>
                <a:latin typeface="Trebuchet MS"/>
                <a:cs typeface="Trebuchet MS"/>
              </a:rPr>
              <a:t>y</a:t>
            </a:r>
            <a:r>
              <a:rPr sz="2000" spc="-9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000" spc="-110" dirty="0">
                <a:solidFill>
                  <a:srgbClr val="3C3C3C"/>
                </a:solidFill>
                <a:latin typeface="Trebuchet MS"/>
                <a:cs typeface="Trebuchet MS"/>
              </a:rPr>
              <a:t>tract</a:t>
            </a:r>
            <a:r>
              <a:rPr sz="2000" spc="-7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000" spc="-135" dirty="0">
                <a:solidFill>
                  <a:srgbClr val="3C3C3C"/>
                </a:solidFill>
                <a:latin typeface="Trebuchet MS"/>
                <a:cs typeface="Trebuchet MS"/>
              </a:rPr>
              <a:t>ab</a:t>
            </a:r>
            <a:r>
              <a:rPr sz="2000" spc="-130" dirty="0">
                <a:solidFill>
                  <a:srgbClr val="3C3C3C"/>
                </a:solidFill>
                <a:latin typeface="Trebuchet MS"/>
                <a:cs typeface="Trebuchet MS"/>
              </a:rPr>
              <a:t>n</a:t>
            </a:r>
            <a:r>
              <a:rPr sz="2000" spc="-95" dirty="0">
                <a:solidFill>
                  <a:srgbClr val="3C3C3C"/>
                </a:solidFill>
                <a:latin typeface="Trebuchet MS"/>
                <a:cs typeface="Trebuchet MS"/>
              </a:rPr>
              <a:t>orma</a:t>
            </a:r>
            <a:r>
              <a:rPr sz="2000" spc="-65" dirty="0">
                <a:solidFill>
                  <a:srgbClr val="3C3C3C"/>
                </a:solidFill>
                <a:latin typeface="Trebuchet MS"/>
                <a:cs typeface="Trebuchet MS"/>
              </a:rPr>
              <a:t>l</a:t>
            </a:r>
            <a:r>
              <a:rPr sz="2000" spc="-145" dirty="0">
                <a:solidFill>
                  <a:srgbClr val="3C3C3C"/>
                </a:solidFill>
                <a:latin typeface="Trebuchet MS"/>
                <a:cs typeface="Trebuchet MS"/>
              </a:rPr>
              <a:t>it</a:t>
            </a:r>
            <a:r>
              <a:rPr sz="2000" spc="-130" dirty="0">
                <a:solidFill>
                  <a:srgbClr val="3C3C3C"/>
                </a:solidFill>
                <a:latin typeface="Trebuchet MS"/>
                <a:cs typeface="Trebuchet MS"/>
              </a:rPr>
              <a:t>i</a:t>
            </a:r>
            <a:r>
              <a:rPr sz="2000" spc="-85" dirty="0">
                <a:solidFill>
                  <a:srgbClr val="3C3C3C"/>
                </a:solidFill>
                <a:latin typeface="Trebuchet MS"/>
                <a:cs typeface="Trebuchet MS"/>
              </a:rPr>
              <a:t>es</a:t>
            </a:r>
            <a:endParaRPr sz="2000">
              <a:latin typeface="Trebuchet MS"/>
              <a:cs typeface="Trebuchet MS"/>
            </a:endParaRPr>
          </a:p>
          <a:p>
            <a:pPr marL="317500" indent="-304800">
              <a:lnSpc>
                <a:spcPct val="100000"/>
              </a:lnSpc>
              <a:spcBef>
                <a:spcPts val="1080"/>
              </a:spcBef>
              <a:buClr>
                <a:srgbClr val="903062"/>
              </a:buClr>
              <a:buSzPct val="90000"/>
              <a:buFont typeface="Segoe UI Symbol"/>
              <a:buChar char="◾"/>
              <a:tabLst>
                <a:tab pos="316865" algn="l"/>
                <a:tab pos="317500" algn="l"/>
              </a:tabLst>
            </a:pPr>
            <a:r>
              <a:rPr sz="2000" spc="-45" dirty="0">
                <a:solidFill>
                  <a:srgbClr val="3C3C3C"/>
                </a:solidFill>
                <a:latin typeface="Trebuchet MS"/>
                <a:cs typeface="Trebuchet MS"/>
              </a:rPr>
              <a:t>P</a:t>
            </a:r>
            <a:r>
              <a:rPr sz="2000" spc="-80" dirty="0">
                <a:solidFill>
                  <a:srgbClr val="3C3C3C"/>
                </a:solidFill>
                <a:latin typeface="Trebuchet MS"/>
                <a:cs typeface="Trebuchet MS"/>
              </a:rPr>
              <a:t>r</a:t>
            </a:r>
            <a:r>
              <a:rPr sz="2000" spc="-170" dirty="0">
                <a:solidFill>
                  <a:srgbClr val="3C3C3C"/>
                </a:solidFill>
                <a:latin typeface="Trebuchet MS"/>
                <a:cs typeface="Trebuchet MS"/>
              </a:rPr>
              <a:t>e</a:t>
            </a:r>
            <a:r>
              <a:rPr sz="2000" spc="-145" dirty="0">
                <a:solidFill>
                  <a:srgbClr val="3C3C3C"/>
                </a:solidFill>
                <a:latin typeface="Trebuchet MS"/>
                <a:cs typeface="Trebuchet MS"/>
              </a:rPr>
              <a:t>v</a:t>
            </a:r>
            <a:r>
              <a:rPr sz="2000" spc="-130" dirty="0">
                <a:solidFill>
                  <a:srgbClr val="3C3C3C"/>
                </a:solidFill>
                <a:latin typeface="Trebuchet MS"/>
                <a:cs typeface="Trebuchet MS"/>
              </a:rPr>
              <a:t>en</a:t>
            </a:r>
            <a:r>
              <a:rPr sz="2000" spc="-90" dirty="0">
                <a:solidFill>
                  <a:srgbClr val="3C3C3C"/>
                </a:solidFill>
                <a:latin typeface="Trebuchet MS"/>
                <a:cs typeface="Trebuchet MS"/>
              </a:rPr>
              <a:t>t</a:t>
            </a:r>
            <a:r>
              <a:rPr sz="2000" spc="-85" dirty="0">
                <a:solidFill>
                  <a:srgbClr val="3C3C3C"/>
                </a:solidFill>
                <a:latin typeface="Trebuchet MS"/>
                <a:cs typeface="Trebuchet MS"/>
              </a:rPr>
              <a:t>i</a:t>
            </a:r>
            <a:r>
              <a:rPr sz="2000" spc="-140" dirty="0">
                <a:solidFill>
                  <a:srgbClr val="3C3C3C"/>
                </a:solidFill>
                <a:latin typeface="Trebuchet MS"/>
                <a:cs typeface="Trebuchet MS"/>
              </a:rPr>
              <a:t>n</a:t>
            </a:r>
            <a:r>
              <a:rPr sz="2000" spc="-150" dirty="0">
                <a:solidFill>
                  <a:srgbClr val="3C3C3C"/>
                </a:solidFill>
                <a:latin typeface="Trebuchet MS"/>
                <a:cs typeface="Trebuchet MS"/>
              </a:rPr>
              <a:t>g</a:t>
            </a:r>
            <a:r>
              <a:rPr sz="2000" spc="-9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000" spc="-25" dirty="0">
                <a:solidFill>
                  <a:srgbClr val="3C3C3C"/>
                </a:solidFill>
                <a:latin typeface="Trebuchet MS"/>
                <a:cs typeface="Trebuchet MS"/>
              </a:rPr>
              <a:t>r</a:t>
            </a:r>
            <a:r>
              <a:rPr sz="2000" spc="-85" dirty="0">
                <a:solidFill>
                  <a:srgbClr val="3C3C3C"/>
                </a:solidFill>
                <a:latin typeface="Trebuchet MS"/>
                <a:cs typeface="Trebuchet MS"/>
              </a:rPr>
              <a:t>ecu</a:t>
            </a:r>
            <a:r>
              <a:rPr sz="2000" spc="-95" dirty="0">
                <a:solidFill>
                  <a:srgbClr val="3C3C3C"/>
                </a:solidFill>
                <a:latin typeface="Trebuchet MS"/>
                <a:cs typeface="Trebuchet MS"/>
              </a:rPr>
              <a:t>r</a:t>
            </a:r>
            <a:r>
              <a:rPr sz="2000" spc="-25" dirty="0">
                <a:solidFill>
                  <a:srgbClr val="3C3C3C"/>
                </a:solidFill>
                <a:latin typeface="Trebuchet MS"/>
                <a:cs typeface="Trebuchet MS"/>
              </a:rPr>
              <a:t>r</a:t>
            </a:r>
            <a:r>
              <a:rPr sz="2000" spc="-114" dirty="0">
                <a:solidFill>
                  <a:srgbClr val="3C3C3C"/>
                </a:solidFill>
                <a:latin typeface="Trebuchet MS"/>
                <a:cs typeface="Trebuchet MS"/>
              </a:rPr>
              <a:t>ent</a:t>
            </a:r>
            <a:r>
              <a:rPr sz="2000" spc="-8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000" spc="20" dirty="0">
                <a:solidFill>
                  <a:srgbClr val="3C3C3C"/>
                </a:solidFill>
                <a:latin typeface="Trebuchet MS"/>
                <a:cs typeface="Trebuchet MS"/>
              </a:rPr>
              <a:t>UTIs</a:t>
            </a:r>
            <a:endParaRPr sz="200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48055" y="600455"/>
            <a:ext cx="8239125" cy="1259205"/>
          </a:xfrm>
          <a:prstGeom prst="rect">
            <a:avLst/>
          </a:prstGeom>
          <a:solidFill>
            <a:srgbClr val="4D1334"/>
          </a:solidFill>
        </p:spPr>
        <p:txBody>
          <a:bodyPr vert="horz" wrap="square" lIns="0" tIns="256540" rIns="0" bIns="0" rtlCol="0">
            <a:spAutoFit/>
          </a:bodyPr>
          <a:lstStyle/>
          <a:p>
            <a:pPr marL="224154" marR="4468495">
              <a:lnSpc>
                <a:spcPct val="100000"/>
              </a:lnSpc>
              <a:spcBef>
                <a:spcPts val="2020"/>
              </a:spcBef>
            </a:pPr>
            <a:r>
              <a:rPr spc="150" dirty="0">
                <a:solidFill>
                  <a:srgbClr val="FFFFFF"/>
                </a:solidFill>
              </a:rPr>
              <a:t>MANAGEMENT </a:t>
            </a:r>
            <a:r>
              <a:rPr spc="155" dirty="0">
                <a:solidFill>
                  <a:srgbClr val="FFFFFF"/>
                </a:solidFill>
              </a:rPr>
              <a:t> </a:t>
            </a:r>
            <a:r>
              <a:rPr spc="100" dirty="0">
                <a:solidFill>
                  <a:srgbClr val="FFFFFF"/>
                </a:solidFill>
              </a:rPr>
              <a:t>ANTIBIOTIC</a:t>
            </a:r>
            <a:r>
              <a:rPr spc="-114" dirty="0">
                <a:solidFill>
                  <a:srgbClr val="FFFFFF"/>
                </a:solidFill>
              </a:rPr>
              <a:t> </a:t>
            </a:r>
            <a:r>
              <a:rPr spc="135" dirty="0">
                <a:solidFill>
                  <a:srgbClr val="FFFFFF"/>
                </a:solidFill>
              </a:rPr>
              <a:t>OPTIONS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59993" y="2290927"/>
            <a:ext cx="7817484" cy="35623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2935605">
              <a:lnSpc>
                <a:spcPct val="120000"/>
              </a:lnSpc>
              <a:spcBef>
                <a:spcPts val="100"/>
              </a:spcBef>
              <a:buClr>
                <a:srgbClr val="903062"/>
              </a:buClr>
              <a:buSzPct val="90000"/>
              <a:buFont typeface="Segoe UI Symbol"/>
              <a:buChar char="⚫"/>
              <a:tabLst>
                <a:tab pos="286385" algn="l"/>
                <a:tab pos="287020" algn="l"/>
              </a:tabLst>
            </a:pPr>
            <a:r>
              <a:rPr sz="2000" spc="-50" dirty="0">
                <a:solidFill>
                  <a:srgbClr val="3C3C3C"/>
                </a:solidFill>
                <a:latin typeface="Trebuchet MS"/>
                <a:cs typeface="Trebuchet MS"/>
              </a:rPr>
              <a:t>I</a:t>
            </a:r>
            <a:r>
              <a:rPr sz="2000" spc="-95" dirty="0">
                <a:solidFill>
                  <a:srgbClr val="3C3C3C"/>
                </a:solidFill>
                <a:latin typeface="Trebuchet MS"/>
                <a:cs typeface="Trebuchet MS"/>
              </a:rPr>
              <a:t>n</a:t>
            </a:r>
            <a:r>
              <a:rPr sz="2000" spc="-114" dirty="0">
                <a:solidFill>
                  <a:srgbClr val="3C3C3C"/>
                </a:solidFill>
                <a:latin typeface="Trebuchet MS"/>
                <a:cs typeface="Trebuchet MS"/>
              </a:rPr>
              <a:t>i</a:t>
            </a:r>
            <a:r>
              <a:rPr sz="2000" spc="-145" dirty="0">
                <a:solidFill>
                  <a:srgbClr val="3C3C3C"/>
                </a:solidFill>
                <a:latin typeface="Trebuchet MS"/>
                <a:cs typeface="Trebuchet MS"/>
              </a:rPr>
              <a:t>t</a:t>
            </a:r>
            <a:r>
              <a:rPr sz="2000" spc="-130" dirty="0">
                <a:solidFill>
                  <a:srgbClr val="3C3C3C"/>
                </a:solidFill>
                <a:latin typeface="Trebuchet MS"/>
                <a:cs typeface="Trebuchet MS"/>
              </a:rPr>
              <a:t>iati</a:t>
            </a:r>
            <a:r>
              <a:rPr sz="2000" spc="-195" dirty="0">
                <a:solidFill>
                  <a:srgbClr val="3C3C3C"/>
                </a:solidFill>
                <a:latin typeface="Trebuchet MS"/>
                <a:cs typeface="Trebuchet MS"/>
              </a:rPr>
              <a:t>n</a:t>
            </a:r>
            <a:r>
              <a:rPr sz="2000" spc="-150" dirty="0">
                <a:solidFill>
                  <a:srgbClr val="3C3C3C"/>
                </a:solidFill>
                <a:latin typeface="Trebuchet MS"/>
                <a:cs typeface="Trebuchet MS"/>
              </a:rPr>
              <a:t>g</a:t>
            </a:r>
            <a:r>
              <a:rPr sz="2000" spc="-9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000" spc="-60" dirty="0">
                <a:solidFill>
                  <a:srgbClr val="3C3C3C"/>
                </a:solidFill>
                <a:latin typeface="Trebuchet MS"/>
                <a:cs typeface="Trebuchet MS"/>
              </a:rPr>
              <a:t>t</a:t>
            </a:r>
            <a:r>
              <a:rPr sz="2000" spc="-90" dirty="0">
                <a:solidFill>
                  <a:srgbClr val="3C3C3C"/>
                </a:solidFill>
                <a:latin typeface="Trebuchet MS"/>
                <a:cs typeface="Trebuchet MS"/>
              </a:rPr>
              <a:t>r</a:t>
            </a:r>
            <a:r>
              <a:rPr sz="2000" spc="-135" dirty="0">
                <a:solidFill>
                  <a:srgbClr val="3C3C3C"/>
                </a:solidFill>
                <a:latin typeface="Trebuchet MS"/>
                <a:cs typeface="Trebuchet MS"/>
              </a:rPr>
              <a:t>eatment</a:t>
            </a:r>
            <a:r>
              <a:rPr sz="2000" spc="-9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000" b="1" spc="-5" dirty="0">
                <a:solidFill>
                  <a:srgbClr val="3C3C3C"/>
                </a:solidFill>
                <a:latin typeface="Trebuchet MS"/>
                <a:cs typeface="Trebuchet MS"/>
              </a:rPr>
              <a:t>oral</a:t>
            </a:r>
            <a:r>
              <a:rPr sz="2000" b="1" spc="-30" dirty="0">
                <a:solidFill>
                  <a:srgbClr val="3C3C3C"/>
                </a:solidFill>
                <a:latin typeface="Trebuchet MS"/>
                <a:cs typeface="Trebuchet MS"/>
              </a:rPr>
              <a:t>l</a:t>
            </a:r>
            <a:r>
              <a:rPr sz="2000" b="1" spc="-50" dirty="0">
                <a:solidFill>
                  <a:srgbClr val="3C3C3C"/>
                </a:solidFill>
                <a:latin typeface="Trebuchet MS"/>
                <a:cs typeface="Trebuchet MS"/>
              </a:rPr>
              <a:t>y</a:t>
            </a:r>
            <a:r>
              <a:rPr sz="2000" b="1" spc="-5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000" b="1" spc="50" dirty="0">
                <a:solidFill>
                  <a:srgbClr val="3C3C3C"/>
                </a:solidFill>
                <a:latin typeface="Trebuchet MS"/>
                <a:cs typeface="Trebuchet MS"/>
              </a:rPr>
              <a:t>o</a:t>
            </a:r>
            <a:r>
              <a:rPr sz="2000" b="1" spc="40" dirty="0">
                <a:solidFill>
                  <a:srgbClr val="3C3C3C"/>
                </a:solidFill>
                <a:latin typeface="Trebuchet MS"/>
                <a:cs typeface="Trebuchet MS"/>
              </a:rPr>
              <a:t>r</a:t>
            </a:r>
            <a:r>
              <a:rPr sz="2000" b="1" spc="-5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000" b="1" spc="-10" dirty="0">
                <a:solidFill>
                  <a:srgbClr val="3C3C3C"/>
                </a:solidFill>
                <a:latin typeface="Trebuchet MS"/>
                <a:cs typeface="Trebuchet MS"/>
              </a:rPr>
              <a:t>p</a:t>
            </a:r>
            <a:r>
              <a:rPr sz="2000" b="1" spc="20" dirty="0">
                <a:solidFill>
                  <a:srgbClr val="3C3C3C"/>
                </a:solidFill>
                <a:latin typeface="Trebuchet MS"/>
                <a:cs typeface="Trebuchet MS"/>
              </a:rPr>
              <a:t>a</a:t>
            </a:r>
            <a:r>
              <a:rPr sz="2000" b="1" spc="-15" dirty="0">
                <a:solidFill>
                  <a:srgbClr val="3C3C3C"/>
                </a:solidFill>
                <a:latin typeface="Trebuchet MS"/>
                <a:cs typeface="Trebuchet MS"/>
              </a:rPr>
              <a:t>r</a:t>
            </a:r>
            <a:r>
              <a:rPr sz="2000" b="1" spc="-30" dirty="0">
                <a:solidFill>
                  <a:srgbClr val="3C3C3C"/>
                </a:solidFill>
                <a:latin typeface="Trebuchet MS"/>
                <a:cs typeface="Trebuchet MS"/>
              </a:rPr>
              <a:t>e</a:t>
            </a:r>
            <a:r>
              <a:rPr sz="2000" b="1" spc="-40" dirty="0">
                <a:solidFill>
                  <a:srgbClr val="3C3C3C"/>
                </a:solidFill>
                <a:latin typeface="Trebuchet MS"/>
                <a:cs typeface="Trebuchet MS"/>
              </a:rPr>
              <a:t>n</a:t>
            </a:r>
            <a:r>
              <a:rPr sz="2000" b="1" dirty="0">
                <a:solidFill>
                  <a:srgbClr val="3C3C3C"/>
                </a:solidFill>
                <a:latin typeface="Trebuchet MS"/>
                <a:cs typeface="Trebuchet MS"/>
              </a:rPr>
              <a:t>tera</a:t>
            </a:r>
            <a:r>
              <a:rPr sz="2000" b="1" spc="-50" dirty="0">
                <a:solidFill>
                  <a:srgbClr val="3C3C3C"/>
                </a:solidFill>
                <a:latin typeface="Trebuchet MS"/>
                <a:cs typeface="Trebuchet MS"/>
              </a:rPr>
              <a:t>l</a:t>
            </a:r>
            <a:r>
              <a:rPr sz="2000" b="1" spc="-9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000" b="1" spc="-30" dirty="0">
                <a:solidFill>
                  <a:srgbClr val="3C3C3C"/>
                </a:solidFill>
                <a:latin typeface="Trebuchet MS"/>
                <a:cs typeface="Trebuchet MS"/>
              </a:rPr>
              <a:t>is  </a:t>
            </a:r>
            <a:r>
              <a:rPr sz="2000" b="1" spc="-45" dirty="0">
                <a:solidFill>
                  <a:srgbClr val="3C3C3C"/>
                </a:solidFill>
                <a:latin typeface="Trebuchet MS"/>
                <a:cs typeface="Trebuchet MS"/>
              </a:rPr>
              <a:t>of</a:t>
            </a:r>
            <a:r>
              <a:rPr sz="2000" b="1" spc="-6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000" b="1" spc="-25" dirty="0">
                <a:solidFill>
                  <a:srgbClr val="3C3C3C"/>
                </a:solidFill>
                <a:latin typeface="Trebuchet MS"/>
                <a:cs typeface="Trebuchet MS"/>
              </a:rPr>
              <a:t>equal</a:t>
            </a:r>
            <a:r>
              <a:rPr sz="2000" b="1" spc="-7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000" b="1" spc="-95" dirty="0">
                <a:solidFill>
                  <a:srgbClr val="3C3C3C"/>
                </a:solidFill>
                <a:latin typeface="Trebuchet MS"/>
                <a:cs typeface="Trebuchet MS"/>
              </a:rPr>
              <a:t>efficacy.</a:t>
            </a:r>
            <a:endParaRPr sz="200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50"/>
              </a:spcBef>
              <a:buClr>
                <a:srgbClr val="903062"/>
              </a:buClr>
              <a:buFont typeface="Segoe UI Symbol"/>
              <a:buChar char="⚫"/>
            </a:pPr>
            <a:endParaRPr sz="2850">
              <a:latin typeface="Trebuchet MS"/>
              <a:cs typeface="Trebuchet MS"/>
            </a:endParaRPr>
          </a:p>
          <a:p>
            <a:pPr marL="286385" marR="5080" indent="-274320">
              <a:lnSpc>
                <a:spcPct val="100000"/>
              </a:lnSpc>
              <a:buClr>
                <a:srgbClr val="903062"/>
              </a:buClr>
              <a:buSzPct val="90000"/>
              <a:buFont typeface="Segoe UI Symbol"/>
              <a:buChar char="⚫"/>
              <a:tabLst>
                <a:tab pos="356870" algn="l"/>
                <a:tab pos="357505" algn="l"/>
                <a:tab pos="2816860" algn="l"/>
              </a:tabLst>
            </a:pPr>
            <a:r>
              <a:rPr dirty="0"/>
              <a:t>	</a:t>
            </a:r>
            <a:r>
              <a:rPr sz="2000" spc="-95" dirty="0">
                <a:solidFill>
                  <a:srgbClr val="3C3C3C"/>
                </a:solidFill>
                <a:latin typeface="Trebuchet MS"/>
                <a:cs typeface="Trebuchet MS"/>
              </a:rPr>
              <a:t>t</a:t>
            </a:r>
            <a:r>
              <a:rPr sz="2000" spc="-125" dirty="0">
                <a:solidFill>
                  <a:srgbClr val="3C3C3C"/>
                </a:solidFill>
                <a:latin typeface="Trebuchet MS"/>
                <a:cs typeface="Trebuchet MS"/>
              </a:rPr>
              <a:t>h</a:t>
            </a:r>
            <a:r>
              <a:rPr sz="2000" spc="-135" dirty="0">
                <a:solidFill>
                  <a:srgbClr val="3C3C3C"/>
                </a:solidFill>
                <a:latin typeface="Trebuchet MS"/>
                <a:cs typeface="Trebuchet MS"/>
              </a:rPr>
              <a:t>e</a:t>
            </a:r>
            <a:r>
              <a:rPr sz="2000" spc="-7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000" spc="-90" dirty="0">
                <a:solidFill>
                  <a:srgbClr val="3C3C3C"/>
                </a:solidFill>
                <a:latin typeface="Trebuchet MS"/>
                <a:cs typeface="Trebuchet MS"/>
              </a:rPr>
              <a:t>cho</a:t>
            </a:r>
            <a:r>
              <a:rPr sz="2000" spc="-45" dirty="0">
                <a:solidFill>
                  <a:srgbClr val="3C3C3C"/>
                </a:solidFill>
                <a:latin typeface="Trebuchet MS"/>
                <a:cs typeface="Trebuchet MS"/>
              </a:rPr>
              <a:t>i</a:t>
            </a:r>
            <a:r>
              <a:rPr sz="2000" spc="-125" dirty="0">
                <a:solidFill>
                  <a:srgbClr val="3C3C3C"/>
                </a:solidFill>
                <a:latin typeface="Trebuchet MS"/>
                <a:cs typeface="Trebuchet MS"/>
              </a:rPr>
              <a:t>ce</a:t>
            </a:r>
            <a:r>
              <a:rPr sz="2000" spc="-6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000" spc="-105" dirty="0">
                <a:solidFill>
                  <a:srgbClr val="3C3C3C"/>
                </a:solidFill>
                <a:latin typeface="Trebuchet MS"/>
                <a:cs typeface="Trebuchet MS"/>
              </a:rPr>
              <a:t>of</a:t>
            </a:r>
            <a:r>
              <a:rPr sz="2000" spc="-26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000" spc="75" dirty="0">
                <a:solidFill>
                  <a:srgbClr val="3C3C3C"/>
                </a:solidFill>
                <a:latin typeface="Trebuchet MS"/>
                <a:cs typeface="Trebuchet MS"/>
              </a:rPr>
              <a:t>AB</a:t>
            </a:r>
            <a:r>
              <a:rPr sz="2000" spc="-6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000" spc="-180" dirty="0">
                <a:solidFill>
                  <a:srgbClr val="3C3C3C"/>
                </a:solidFill>
                <a:latin typeface="Trebuchet MS"/>
                <a:cs typeface="Trebuchet MS"/>
              </a:rPr>
              <a:t>ag</a:t>
            </a:r>
            <a:r>
              <a:rPr sz="2000" spc="-114" dirty="0">
                <a:solidFill>
                  <a:srgbClr val="3C3C3C"/>
                </a:solidFill>
                <a:latin typeface="Trebuchet MS"/>
                <a:cs typeface="Trebuchet MS"/>
              </a:rPr>
              <a:t>en</a:t>
            </a:r>
            <a:r>
              <a:rPr sz="2000" spc="-130" dirty="0">
                <a:solidFill>
                  <a:srgbClr val="3C3C3C"/>
                </a:solidFill>
                <a:latin typeface="Trebuchet MS"/>
                <a:cs typeface="Trebuchet MS"/>
              </a:rPr>
              <a:t>t</a:t>
            </a:r>
            <a:r>
              <a:rPr sz="2000" dirty="0">
                <a:solidFill>
                  <a:srgbClr val="3C3C3C"/>
                </a:solidFill>
                <a:latin typeface="Trebuchet MS"/>
                <a:cs typeface="Trebuchet MS"/>
              </a:rPr>
              <a:t>	</a:t>
            </a:r>
            <a:r>
              <a:rPr sz="2000" spc="-50" dirty="0">
                <a:solidFill>
                  <a:srgbClr val="3C3C3C"/>
                </a:solidFill>
                <a:latin typeface="Trebuchet MS"/>
                <a:cs typeface="Trebuchet MS"/>
              </a:rPr>
              <a:t>sho</a:t>
            </a:r>
            <a:r>
              <a:rPr sz="2000" spc="-45" dirty="0">
                <a:solidFill>
                  <a:srgbClr val="3C3C3C"/>
                </a:solidFill>
                <a:latin typeface="Trebuchet MS"/>
                <a:cs typeface="Trebuchet MS"/>
              </a:rPr>
              <a:t>u</a:t>
            </a:r>
            <a:r>
              <a:rPr sz="2000" spc="-90" dirty="0">
                <a:solidFill>
                  <a:srgbClr val="3C3C3C"/>
                </a:solidFill>
                <a:latin typeface="Trebuchet MS"/>
                <a:cs typeface="Trebuchet MS"/>
              </a:rPr>
              <a:t>l</a:t>
            </a:r>
            <a:r>
              <a:rPr sz="2000" spc="-160" dirty="0">
                <a:solidFill>
                  <a:srgbClr val="3C3C3C"/>
                </a:solidFill>
                <a:latin typeface="Trebuchet MS"/>
                <a:cs typeface="Trebuchet MS"/>
              </a:rPr>
              <a:t>d</a:t>
            </a:r>
            <a:r>
              <a:rPr sz="2000" spc="-7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000" spc="-125" dirty="0">
                <a:solidFill>
                  <a:srgbClr val="3C3C3C"/>
                </a:solidFill>
                <a:latin typeface="Trebuchet MS"/>
                <a:cs typeface="Trebuchet MS"/>
              </a:rPr>
              <a:t>be</a:t>
            </a:r>
            <a:r>
              <a:rPr sz="2000" spc="-6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000" spc="-114" dirty="0">
                <a:solidFill>
                  <a:srgbClr val="3C3C3C"/>
                </a:solidFill>
                <a:latin typeface="Trebuchet MS"/>
                <a:cs typeface="Trebuchet MS"/>
              </a:rPr>
              <a:t>based</a:t>
            </a:r>
            <a:r>
              <a:rPr sz="2000" spc="-5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000" spc="-30" dirty="0">
                <a:solidFill>
                  <a:srgbClr val="3C3C3C"/>
                </a:solidFill>
                <a:latin typeface="Trebuchet MS"/>
                <a:cs typeface="Trebuchet MS"/>
              </a:rPr>
              <a:t>on</a:t>
            </a:r>
            <a:r>
              <a:rPr sz="2000" spc="-7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000" spc="-130" dirty="0">
                <a:solidFill>
                  <a:srgbClr val="3C3C3C"/>
                </a:solidFill>
                <a:latin typeface="Trebuchet MS"/>
                <a:cs typeface="Trebuchet MS"/>
              </a:rPr>
              <a:t>loca</a:t>
            </a:r>
            <a:r>
              <a:rPr sz="2000" spc="-80" dirty="0">
                <a:solidFill>
                  <a:srgbClr val="3C3C3C"/>
                </a:solidFill>
                <a:latin typeface="Trebuchet MS"/>
                <a:cs typeface="Trebuchet MS"/>
              </a:rPr>
              <a:t>l</a:t>
            </a:r>
            <a:r>
              <a:rPr sz="2000" spc="-6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000" spc="-140" dirty="0">
                <a:solidFill>
                  <a:srgbClr val="3C3C3C"/>
                </a:solidFill>
                <a:latin typeface="Trebuchet MS"/>
                <a:cs typeface="Trebuchet MS"/>
              </a:rPr>
              <a:t>ant</a:t>
            </a:r>
            <a:r>
              <a:rPr sz="2000" spc="-70" dirty="0">
                <a:solidFill>
                  <a:srgbClr val="3C3C3C"/>
                </a:solidFill>
                <a:latin typeface="Trebuchet MS"/>
                <a:cs typeface="Trebuchet MS"/>
              </a:rPr>
              <a:t>i</a:t>
            </a:r>
            <a:r>
              <a:rPr sz="2000" spc="-180" dirty="0">
                <a:solidFill>
                  <a:srgbClr val="3C3C3C"/>
                </a:solidFill>
                <a:latin typeface="Trebuchet MS"/>
                <a:cs typeface="Trebuchet MS"/>
              </a:rPr>
              <a:t>m</a:t>
            </a:r>
            <a:r>
              <a:rPr sz="2000" spc="-145" dirty="0">
                <a:solidFill>
                  <a:srgbClr val="3C3C3C"/>
                </a:solidFill>
                <a:latin typeface="Trebuchet MS"/>
                <a:cs typeface="Trebuchet MS"/>
              </a:rPr>
              <a:t>i</a:t>
            </a:r>
            <a:r>
              <a:rPr sz="2000" spc="-55" dirty="0">
                <a:solidFill>
                  <a:srgbClr val="3C3C3C"/>
                </a:solidFill>
                <a:latin typeface="Trebuchet MS"/>
                <a:cs typeface="Trebuchet MS"/>
              </a:rPr>
              <a:t>c</a:t>
            </a:r>
            <a:r>
              <a:rPr sz="2000" spc="-110" dirty="0">
                <a:solidFill>
                  <a:srgbClr val="3C3C3C"/>
                </a:solidFill>
                <a:latin typeface="Trebuchet MS"/>
                <a:cs typeface="Trebuchet MS"/>
              </a:rPr>
              <a:t>r</a:t>
            </a:r>
            <a:r>
              <a:rPr sz="2000" spc="-40" dirty="0">
                <a:solidFill>
                  <a:srgbClr val="3C3C3C"/>
                </a:solidFill>
                <a:latin typeface="Trebuchet MS"/>
                <a:cs typeface="Trebuchet MS"/>
              </a:rPr>
              <a:t>o</a:t>
            </a:r>
            <a:r>
              <a:rPr sz="2000" spc="-55" dirty="0">
                <a:solidFill>
                  <a:srgbClr val="3C3C3C"/>
                </a:solidFill>
                <a:latin typeface="Trebuchet MS"/>
                <a:cs typeface="Trebuchet MS"/>
              </a:rPr>
              <a:t>b</a:t>
            </a:r>
            <a:r>
              <a:rPr sz="2000" spc="-180" dirty="0">
                <a:solidFill>
                  <a:srgbClr val="3C3C3C"/>
                </a:solidFill>
                <a:latin typeface="Trebuchet MS"/>
                <a:cs typeface="Trebuchet MS"/>
              </a:rPr>
              <a:t>ia</a:t>
            </a:r>
            <a:r>
              <a:rPr sz="2000" spc="-130" dirty="0">
                <a:solidFill>
                  <a:srgbClr val="3C3C3C"/>
                </a:solidFill>
                <a:latin typeface="Trebuchet MS"/>
                <a:cs typeface="Trebuchet MS"/>
              </a:rPr>
              <a:t>l</a:t>
            </a:r>
            <a:r>
              <a:rPr sz="2000" spc="-95" dirty="0">
                <a:solidFill>
                  <a:srgbClr val="3C3C3C"/>
                </a:solidFill>
                <a:latin typeface="Trebuchet MS"/>
                <a:cs typeface="Trebuchet MS"/>
              </a:rPr>
              <a:t> sensi</a:t>
            </a:r>
            <a:r>
              <a:rPr sz="2000" spc="-85" dirty="0">
                <a:solidFill>
                  <a:srgbClr val="3C3C3C"/>
                </a:solidFill>
                <a:latin typeface="Trebuchet MS"/>
                <a:cs typeface="Trebuchet MS"/>
              </a:rPr>
              <a:t>t</a:t>
            </a:r>
            <a:r>
              <a:rPr sz="2000" spc="-140" dirty="0">
                <a:solidFill>
                  <a:srgbClr val="3C3C3C"/>
                </a:solidFill>
                <a:latin typeface="Trebuchet MS"/>
                <a:cs typeface="Trebuchet MS"/>
              </a:rPr>
              <a:t>iv</a:t>
            </a:r>
            <a:r>
              <a:rPr sz="2000" spc="-95" dirty="0">
                <a:solidFill>
                  <a:srgbClr val="3C3C3C"/>
                </a:solidFill>
                <a:latin typeface="Trebuchet MS"/>
                <a:cs typeface="Trebuchet MS"/>
              </a:rPr>
              <a:t>i</a:t>
            </a:r>
            <a:r>
              <a:rPr sz="2000" spc="-100" dirty="0">
                <a:solidFill>
                  <a:srgbClr val="3C3C3C"/>
                </a:solidFill>
                <a:latin typeface="Trebuchet MS"/>
                <a:cs typeface="Trebuchet MS"/>
              </a:rPr>
              <a:t>ty  </a:t>
            </a:r>
            <a:r>
              <a:rPr sz="2000" spc="-145" dirty="0">
                <a:solidFill>
                  <a:srgbClr val="3C3C3C"/>
                </a:solidFill>
                <a:latin typeface="Trebuchet MS"/>
                <a:cs typeface="Trebuchet MS"/>
              </a:rPr>
              <a:t>pat</a:t>
            </a:r>
            <a:r>
              <a:rPr sz="2000" spc="-80" dirty="0">
                <a:solidFill>
                  <a:srgbClr val="3C3C3C"/>
                </a:solidFill>
                <a:latin typeface="Trebuchet MS"/>
                <a:cs typeface="Trebuchet MS"/>
              </a:rPr>
              <a:t>ter</a:t>
            </a:r>
            <a:r>
              <a:rPr sz="2000" spc="-95" dirty="0">
                <a:solidFill>
                  <a:srgbClr val="3C3C3C"/>
                </a:solidFill>
                <a:latin typeface="Trebuchet MS"/>
                <a:cs typeface="Trebuchet MS"/>
              </a:rPr>
              <a:t>n</a:t>
            </a:r>
            <a:r>
              <a:rPr sz="2000" spc="-40" dirty="0">
                <a:solidFill>
                  <a:srgbClr val="3C3C3C"/>
                </a:solidFill>
                <a:latin typeface="Trebuchet MS"/>
                <a:cs typeface="Trebuchet MS"/>
              </a:rPr>
              <a:t>s</a:t>
            </a:r>
            <a:r>
              <a:rPr sz="2000" spc="-9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000" spc="-130" dirty="0">
                <a:solidFill>
                  <a:srgbClr val="3C3C3C"/>
                </a:solidFill>
                <a:latin typeface="Trebuchet MS"/>
                <a:cs typeface="Trebuchet MS"/>
              </a:rPr>
              <a:t>and</a:t>
            </a:r>
            <a:r>
              <a:rPr sz="2000" spc="-4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000" spc="-50" dirty="0">
                <a:solidFill>
                  <a:srgbClr val="3C3C3C"/>
                </a:solidFill>
                <a:latin typeface="Trebuchet MS"/>
                <a:cs typeface="Trebuchet MS"/>
              </a:rPr>
              <a:t>s</a:t>
            </a:r>
            <a:r>
              <a:rPr sz="2000" spc="-125" dirty="0">
                <a:solidFill>
                  <a:srgbClr val="3C3C3C"/>
                </a:solidFill>
                <a:latin typeface="Trebuchet MS"/>
                <a:cs typeface="Trebuchet MS"/>
              </a:rPr>
              <a:t>pe</a:t>
            </a:r>
            <a:r>
              <a:rPr sz="2000" spc="-165" dirty="0">
                <a:solidFill>
                  <a:srgbClr val="3C3C3C"/>
                </a:solidFill>
                <a:latin typeface="Trebuchet MS"/>
                <a:cs typeface="Trebuchet MS"/>
              </a:rPr>
              <a:t>cif</a:t>
            </a:r>
            <a:r>
              <a:rPr sz="2000" spc="-95" dirty="0">
                <a:solidFill>
                  <a:srgbClr val="3C3C3C"/>
                </a:solidFill>
                <a:latin typeface="Trebuchet MS"/>
                <a:cs typeface="Trebuchet MS"/>
              </a:rPr>
              <a:t>i</a:t>
            </a:r>
            <a:r>
              <a:rPr sz="2000" spc="-155" dirty="0">
                <a:solidFill>
                  <a:srgbClr val="3C3C3C"/>
                </a:solidFill>
                <a:latin typeface="Trebuchet MS"/>
                <a:cs typeface="Trebuchet MS"/>
              </a:rPr>
              <a:t>c</a:t>
            </a:r>
            <a:r>
              <a:rPr sz="2000" spc="-7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000" spc="-145" dirty="0">
                <a:solidFill>
                  <a:srgbClr val="3C3C3C"/>
                </a:solidFill>
                <a:latin typeface="Trebuchet MS"/>
                <a:cs typeface="Trebuchet MS"/>
              </a:rPr>
              <a:t>pat</a:t>
            </a:r>
            <a:r>
              <a:rPr sz="2000" spc="-90" dirty="0">
                <a:solidFill>
                  <a:srgbClr val="3C3C3C"/>
                </a:solidFill>
                <a:latin typeface="Trebuchet MS"/>
                <a:cs typeface="Trebuchet MS"/>
              </a:rPr>
              <a:t>hogen</a:t>
            </a:r>
            <a:r>
              <a:rPr sz="2000" spc="-8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000" spc="-95" dirty="0">
                <a:solidFill>
                  <a:srgbClr val="3C3C3C"/>
                </a:solidFill>
                <a:latin typeface="Trebuchet MS"/>
                <a:cs typeface="Trebuchet MS"/>
              </a:rPr>
              <a:t>sensi</a:t>
            </a:r>
            <a:r>
              <a:rPr sz="2000" spc="-85" dirty="0">
                <a:solidFill>
                  <a:srgbClr val="3C3C3C"/>
                </a:solidFill>
                <a:latin typeface="Trebuchet MS"/>
                <a:cs typeface="Trebuchet MS"/>
              </a:rPr>
              <a:t>t</a:t>
            </a:r>
            <a:r>
              <a:rPr sz="2000" spc="-140" dirty="0">
                <a:solidFill>
                  <a:srgbClr val="3C3C3C"/>
                </a:solidFill>
                <a:latin typeface="Trebuchet MS"/>
                <a:cs typeface="Trebuchet MS"/>
              </a:rPr>
              <a:t>iv</a:t>
            </a:r>
            <a:r>
              <a:rPr sz="2000" spc="-95" dirty="0">
                <a:solidFill>
                  <a:srgbClr val="3C3C3C"/>
                </a:solidFill>
                <a:latin typeface="Trebuchet MS"/>
                <a:cs typeface="Trebuchet MS"/>
              </a:rPr>
              <a:t>i</a:t>
            </a:r>
            <a:r>
              <a:rPr sz="2000" spc="-120" dirty="0">
                <a:solidFill>
                  <a:srgbClr val="3C3C3C"/>
                </a:solidFill>
                <a:latin typeface="Trebuchet MS"/>
                <a:cs typeface="Trebuchet MS"/>
              </a:rPr>
              <a:t>ty</a:t>
            </a:r>
            <a:endParaRPr sz="200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50"/>
              </a:spcBef>
              <a:buClr>
                <a:srgbClr val="903062"/>
              </a:buClr>
              <a:buFont typeface="Segoe UI Symbol"/>
              <a:buChar char="⚫"/>
            </a:pPr>
            <a:endParaRPr sz="2850">
              <a:latin typeface="Trebuchet MS"/>
              <a:cs typeface="Trebuchet MS"/>
            </a:endParaRPr>
          </a:p>
          <a:p>
            <a:pPr marL="287020" indent="-274320">
              <a:lnSpc>
                <a:spcPct val="100000"/>
              </a:lnSpc>
              <a:buClr>
                <a:srgbClr val="903062"/>
              </a:buClr>
              <a:buSzPct val="90000"/>
              <a:buFont typeface="Segoe UI Symbol"/>
              <a:buChar char="⚫"/>
              <a:tabLst>
                <a:tab pos="286385" algn="l"/>
                <a:tab pos="287020" algn="l"/>
              </a:tabLst>
            </a:pPr>
            <a:r>
              <a:rPr sz="2000" spc="-60" dirty="0">
                <a:solidFill>
                  <a:srgbClr val="3C3C3C"/>
                </a:solidFill>
                <a:latin typeface="Trebuchet MS"/>
                <a:cs typeface="Trebuchet MS"/>
              </a:rPr>
              <a:t>The</a:t>
            </a:r>
            <a:r>
              <a:rPr sz="2000" spc="-5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000" spc="-130" dirty="0">
                <a:solidFill>
                  <a:srgbClr val="3C3C3C"/>
                </a:solidFill>
                <a:latin typeface="Trebuchet MS"/>
                <a:cs typeface="Trebuchet MS"/>
              </a:rPr>
              <a:t>clinician</a:t>
            </a:r>
            <a:r>
              <a:rPr sz="2000" spc="-9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000" spc="-75" dirty="0">
                <a:solidFill>
                  <a:srgbClr val="3C3C3C"/>
                </a:solidFill>
                <a:latin typeface="Trebuchet MS"/>
                <a:cs typeface="Trebuchet MS"/>
              </a:rPr>
              <a:t>should</a:t>
            </a:r>
            <a:r>
              <a:rPr sz="2000" spc="-6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000" spc="-55" dirty="0">
                <a:solidFill>
                  <a:srgbClr val="3C3C3C"/>
                </a:solidFill>
                <a:latin typeface="Trebuchet MS"/>
                <a:cs typeface="Trebuchet MS"/>
              </a:rPr>
              <a:t>choose </a:t>
            </a:r>
            <a:r>
              <a:rPr sz="2000" spc="-50" dirty="0">
                <a:solidFill>
                  <a:srgbClr val="3C3C3C"/>
                </a:solidFill>
                <a:latin typeface="Trebuchet MS"/>
                <a:cs typeface="Trebuchet MS"/>
              </a:rPr>
              <a:t>7 </a:t>
            </a:r>
            <a:r>
              <a:rPr sz="2000" spc="-90" dirty="0">
                <a:solidFill>
                  <a:srgbClr val="3C3C3C"/>
                </a:solidFill>
                <a:latin typeface="Trebuchet MS"/>
                <a:cs typeface="Trebuchet MS"/>
              </a:rPr>
              <a:t>-</a:t>
            </a:r>
            <a:r>
              <a:rPr sz="2000" spc="-50" dirty="0">
                <a:solidFill>
                  <a:srgbClr val="3C3C3C"/>
                </a:solidFill>
                <a:latin typeface="Trebuchet MS"/>
                <a:cs typeface="Trebuchet MS"/>
              </a:rPr>
              <a:t> 14</a:t>
            </a:r>
            <a:r>
              <a:rPr sz="2000" spc="-4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000" spc="-135" dirty="0">
                <a:solidFill>
                  <a:srgbClr val="3C3C3C"/>
                </a:solidFill>
                <a:latin typeface="Trebuchet MS"/>
                <a:cs typeface="Trebuchet MS"/>
              </a:rPr>
              <a:t>days</a:t>
            </a:r>
            <a:r>
              <a:rPr sz="2000" spc="-4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000" spc="-120" dirty="0">
                <a:solidFill>
                  <a:srgbClr val="3C3C3C"/>
                </a:solidFill>
                <a:latin typeface="Trebuchet MS"/>
                <a:cs typeface="Trebuchet MS"/>
              </a:rPr>
              <a:t>as</a:t>
            </a:r>
            <a:r>
              <a:rPr sz="2000" spc="-5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000" spc="-114" dirty="0">
                <a:solidFill>
                  <a:srgbClr val="3C3C3C"/>
                </a:solidFill>
                <a:latin typeface="Trebuchet MS"/>
                <a:cs typeface="Trebuchet MS"/>
              </a:rPr>
              <a:t>the</a:t>
            </a:r>
            <a:r>
              <a:rPr sz="2000" spc="-5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000" spc="-85" dirty="0">
                <a:solidFill>
                  <a:srgbClr val="3C3C3C"/>
                </a:solidFill>
                <a:latin typeface="Trebuchet MS"/>
                <a:cs typeface="Trebuchet MS"/>
              </a:rPr>
              <a:t>duration</a:t>
            </a:r>
            <a:r>
              <a:rPr sz="2000" spc="-9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000" spc="-105" dirty="0">
                <a:solidFill>
                  <a:srgbClr val="3C3C3C"/>
                </a:solidFill>
                <a:latin typeface="Trebuchet MS"/>
                <a:cs typeface="Trebuchet MS"/>
              </a:rPr>
              <a:t>of</a:t>
            </a:r>
            <a:r>
              <a:rPr sz="2000" spc="-4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000" spc="-120" dirty="0">
                <a:solidFill>
                  <a:srgbClr val="3C3C3C"/>
                </a:solidFill>
                <a:latin typeface="Trebuchet MS"/>
                <a:cs typeface="Trebuchet MS"/>
              </a:rPr>
              <a:t>antimicrobial</a:t>
            </a:r>
            <a:endParaRPr sz="2000">
              <a:latin typeface="Trebuchet MS"/>
              <a:cs typeface="Trebuchet MS"/>
            </a:endParaRPr>
          </a:p>
          <a:p>
            <a:pPr marL="286385">
              <a:lnSpc>
                <a:spcPct val="100000"/>
              </a:lnSpc>
              <a:spcBef>
                <a:spcPts val="5"/>
              </a:spcBef>
            </a:pPr>
            <a:r>
              <a:rPr sz="2000" spc="-125" dirty="0">
                <a:solidFill>
                  <a:srgbClr val="3C3C3C"/>
                </a:solidFill>
                <a:latin typeface="Trebuchet MS"/>
                <a:cs typeface="Trebuchet MS"/>
              </a:rPr>
              <a:t>therapy</a:t>
            </a:r>
            <a:endParaRPr sz="200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2850">
              <a:latin typeface="Trebuchet MS"/>
              <a:cs typeface="Trebuchet MS"/>
            </a:endParaRPr>
          </a:p>
          <a:p>
            <a:pPr marL="4902200">
              <a:lnSpc>
                <a:spcPct val="100000"/>
              </a:lnSpc>
            </a:pPr>
            <a:r>
              <a:rPr sz="2000" spc="70" dirty="0">
                <a:solidFill>
                  <a:srgbClr val="3C3C3C"/>
                </a:solidFill>
                <a:latin typeface="Trebuchet MS"/>
                <a:cs typeface="Trebuchet MS"/>
              </a:rPr>
              <a:t>AAP</a:t>
            </a:r>
            <a:r>
              <a:rPr sz="2000" spc="-8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000" spc="-45" dirty="0">
                <a:solidFill>
                  <a:srgbClr val="3C3C3C"/>
                </a:solidFill>
                <a:latin typeface="Trebuchet MS"/>
                <a:cs typeface="Trebuchet MS"/>
              </a:rPr>
              <a:t>2012</a:t>
            </a:r>
            <a:endParaRPr sz="200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48055" y="600455"/>
            <a:ext cx="8239125" cy="1259205"/>
          </a:xfrm>
          <a:prstGeom prst="rect">
            <a:avLst/>
          </a:prstGeom>
          <a:solidFill>
            <a:srgbClr val="4D1334"/>
          </a:solidFill>
        </p:spPr>
        <p:txBody>
          <a:bodyPr vert="horz" wrap="square" lIns="0" tIns="162560" rIns="0" bIns="0" rtlCol="0">
            <a:spAutoFit/>
          </a:bodyPr>
          <a:lstStyle/>
          <a:p>
            <a:pPr marL="24130">
              <a:lnSpc>
                <a:spcPct val="100000"/>
              </a:lnSpc>
              <a:spcBef>
                <a:spcPts val="1280"/>
              </a:spcBef>
            </a:pPr>
            <a:r>
              <a:rPr sz="2800" spc="90" dirty="0">
                <a:solidFill>
                  <a:srgbClr val="FFFFFF"/>
                </a:solidFill>
                <a:latin typeface="Trebuchet MS"/>
                <a:cs typeface="Trebuchet MS"/>
              </a:rPr>
              <a:t>UTI….</a:t>
            </a:r>
            <a:endParaRPr sz="2800">
              <a:latin typeface="Trebuchet MS"/>
              <a:cs typeface="Trebuchet MS"/>
            </a:endParaRPr>
          </a:p>
          <a:p>
            <a:pPr marL="24130">
              <a:lnSpc>
                <a:spcPct val="100000"/>
              </a:lnSpc>
            </a:pPr>
            <a:r>
              <a:rPr sz="2800" spc="155" dirty="0">
                <a:solidFill>
                  <a:srgbClr val="FFFFFF"/>
                </a:solidFill>
                <a:latin typeface="Trebuchet MS"/>
                <a:cs typeface="Trebuchet MS"/>
              </a:rPr>
              <a:t>INCIDENCE</a:t>
            </a:r>
            <a:endParaRPr sz="2800">
              <a:latin typeface="Trebuchet MS"/>
              <a:cs typeface="Trebuchet MS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59993" y="2939542"/>
            <a:ext cx="7661275" cy="270700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17500" marR="19050" indent="-304800">
              <a:lnSpc>
                <a:spcPct val="100000"/>
              </a:lnSpc>
              <a:spcBef>
                <a:spcPts val="105"/>
              </a:spcBef>
            </a:pPr>
            <a:r>
              <a:rPr sz="2000" spc="-95" dirty="0">
                <a:solidFill>
                  <a:srgbClr val="3C3C3C"/>
                </a:solidFill>
                <a:latin typeface="Trebuchet MS"/>
                <a:cs typeface="Trebuchet MS"/>
              </a:rPr>
              <a:t>It</a:t>
            </a:r>
            <a:r>
              <a:rPr sz="2000" spc="-6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000" spc="-90" dirty="0">
                <a:solidFill>
                  <a:srgbClr val="3C3C3C"/>
                </a:solidFill>
                <a:latin typeface="Trebuchet MS"/>
                <a:cs typeface="Trebuchet MS"/>
              </a:rPr>
              <a:t>is</a:t>
            </a:r>
            <a:r>
              <a:rPr sz="2000" spc="-5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000" spc="-145" dirty="0">
                <a:solidFill>
                  <a:srgbClr val="3C3C3C"/>
                </a:solidFill>
                <a:latin typeface="Trebuchet MS"/>
                <a:cs typeface="Trebuchet MS"/>
              </a:rPr>
              <a:t>difficult</a:t>
            </a:r>
            <a:r>
              <a:rPr sz="2000" spc="-9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000" spc="-50" dirty="0">
                <a:solidFill>
                  <a:srgbClr val="3C3C3C"/>
                </a:solidFill>
                <a:latin typeface="Trebuchet MS"/>
                <a:cs typeface="Trebuchet MS"/>
              </a:rPr>
              <a:t>to</a:t>
            </a:r>
            <a:r>
              <a:rPr sz="2000" spc="-6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000" spc="-125" dirty="0">
                <a:solidFill>
                  <a:srgbClr val="3C3C3C"/>
                </a:solidFill>
                <a:latin typeface="Trebuchet MS"/>
                <a:cs typeface="Trebuchet MS"/>
              </a:rPr>
              <a:t>estimate</a:t>
            </a:r>
            <a:r>
              <a:rPr sz="2000" spc="-8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000" spc="-114" dirty="0">
                <a:solidFill>
                  <a:srgbClr val="3C3C3C"/>
                </a:solidFill>
                <a:latin typeface="Trebuchet MS"/>
                <a:cs typeface="Trebuchet MS"/>
              </a:rPr>
              <a:t>the</a:t>
            </a:r>
            <a:r>
              <a:rPr sz="2000" spc="-6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000" spc="-85" dirty="0">
                <a:solidFill>
                  <a:srgbClr val="3C3C3C"/>
                </a:solidFill>
                <a:latin typeface="Trebuchet MS"/>
                <a:cs typeface="Trebuchet MS"/>
              </a:rPr>
              <a:t>true</a:t>
            </a:r>
            <a:r>
              <a:rPr sz="2000" spc="-7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000" spc="-114" dirty="0">
                <a:solidFill>
                  <a:srgbClr val="3C3C3C"/>
                </a:solidFill>
                <a:latin typeface="Trebuchet MS"/>
                <a:cs typeface="Trebuchet MS"/>
              </a:rPr>
              <a:t>incidence</a:t>
            </a:r>
            <a:r>
              <a:rPr sz="2000" spc="-7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000" spc="-105" dirty="0">
                <a:solidFill>
                  <a:srgbClr val="3C3C3C"/>
                </a:solidFill>
                <a:latin typeface="Trebuchet MS"/>
                <a:cs typeface="Trebuchet MS"/>
              </a:rPr>
              <a:t>of</a:t>
            </a:r>
            <a:r>
              <a:rPr sz="2000" spc="-6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000" spc="15" dirty="0">
                <a:solidFill>
                  <a:srgbClr val="3C3C3C"/>
                </a:solidFill>
                <a:latin typeface="Trebuchet MS"/>
                <a:cs typeface="Trebuchet MS"/>
              </a:rPr>
              <a:t>UTIs</a:t>
            </a:r>
            <a:r>
              <a:rPr sz="2000" spc="-5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000" spc="-114" dirty="0">
                <a:solidFill>
                  <a:srgbClr val="3C3C3C"/>
                </a:solidFill>
                <a:latin typeface="Trebuchet MS"/>
                <a:cs typeface="Trebuchet MS"/>
              </a:rPr>
              <a:t>in</a:t>
            </a:r>
            <a:r>
              <a:rPr sz="2000" spc="-5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000" spc="-105" dirty="0">
                <a:solidFill>
                  <a:srgbClr val="3C3C3C"/>
                </a:solidFill>
                <a:latin typeface="Trebuchet MS"/>
                <a:cs typeface="Trebuchet MS"/>
              </a:rPr>
              <a:t>children</a:t>
            </a:r>
            <a:r>
              <a:rPr sz="2000" spc="-8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000" spc="-120" dirty="0">
                <a:solidFill>
                  <a:srgbClr val="3C3C3C"/>
                </a:solidFill>
                <a:latin typeface="Trebuchet MS"/>
                <a:cs typeface="Trebuchet MS"/>
              </a:rPr>
              <a:t>because </a:t>
            </a:r>
            <a:r>
              <a:rPr sz="2000" spc="-114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000" spc="-135" dirty="0">
                <a:solidFill>
                  <a:srgbClr val="3C3C3C"/>
                </a:solidFill>
                <a:latin typeface="Trebuchet MS"/>
                <a:cs typeface="Trebuchet MS"/>
              </a:rPr>
              <a:t>many</a:t>
            </a:r>
            <a:r>
              <a:rPr sz="2000" spc="-8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000" spc="-105" dirty="0">
                <a:solidFill>
                  <a:srgbClr val="3C3C3C"/>
                </a:solidFill>
                <a:latin typeface="Trebuchet MS"/>
                <a:cs typeface="Trebuchet MS"/>
              </a:rPr>
              <a:t>children</a:t>
            </a:r>
            <a:r>
              <a:rPr sz="2000" spc="-8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000" spc="-160" dirty="0">
                <a:solidFill>
                  <a:srgbClr val="3C3C3C"/>
                </a:solidFill>
                <a:latin typeface="Trebuchet MS"/>
                <a:cs typeface="Trebuchet MS"/>
              </a:rPr>
              <a:t>have</a:t>
            </a:r>
            <a:r>
              <a:rPr sz="2000" spc="-6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000" spc="-85" dirty="0">
                <a:solidFill>
                  <a:srgbClr val="3C3C3C"/>
                </a:solidFill>
                <a:latin typeface="Trebuchet MS"/>
                <a:cs typeface="Trebuchet MS"/>
              </a:rPr>
              <a:t>only</a:t>
            </a:r>
            <a:r>
              <a:rPr sz="2000" spc="-7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000" spc="-140" dirty="0">
                <a:solidFill>
                  <a:srgbClr val="3C3C3C"/>
                </a:solidFill>
                <a:latin typeface="Trebuchet MS"/>
                <a:cs typeface="Trebuchet MS"/>
              </a:rPr>
              <a:t>fever</a:t>
            </a:r>
            <a:r>
              <a:rPr sz="2000" spc="-5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000" spc="-105" dirty="0">
                <a:solidFill>
                  <a:srgbClr val="3C3C3C"/>
                </a:solidFill>
                <a:latin typeface="Trebuchet MS"/>
                <a:cs typeface="Trebuchet MS"/>
              </a:rPr>
              <a:t>with</a:t>
            </a:r>
            <a:r>
              <a:rPr sz="2000" spc="-7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000" spc="-30" dirty="0">
                <a:solidFill>
                  <a:srgbClr val="3C3C3C"/>
                </a:solidFill>
                <a:latin typeface="Trebuchet MS"/>
                <a:cs typeface="Trebuchet MS"/>
              </a:rPr>
              <a:t>no</a:t>
            </a:r>
            <a:r>
              <a:rPr sz="2000" spc="-6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000" spc="-125" dirty="0">
                <a:solidFill>
                  <a:srgbClr val="3C3C3C"/>
                </a:solidFill>
                <a:latin typeface="Trebuchet MS"/>
                <a:cs typeface="Trebuchet MS"/>
              </a:rPr>
              <a:t>specific</a:t>
            </a:r>
            <a:r>
              <a:rPr sz="2000" spc="-75" dirty="0">
                <a:solidFill>
                  <a:srgbClr val="3C3C3C"/>
                </a:solidFill>
                <a:latin typeface="Trebuchet MS"/>
                <a:cs typeface="Trebuchet MS"/>
              </a:rPr>
              <a:t> urinary</a:t>
            </a:r>
            <a:r>
              <a:rPr sz="2000" spc="-9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000" spc="-105" dirty="0">
                <a:solidFill>
                  <a:srgbClr val="3C3C3C"/>
                </a:solidFill>
                <a:latin typeface="Trebuchet MS"/>
                <a:cs typeface="Trebuchet MS"/>
              </a:rPr>
              <a:t>symptoms,</a:t>
            </a:r>
            <a:r>
              <a:rPr sz="2000" spc="-29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000" spc="-130" dirty="0">
                <a:solidFill>
                  <a:srgbClr val="3C3C3C"/>
                </a:solidFill>
                <a:latin typeface="Trebuchet MS"/>
                <a:cs typeface="Trebuchet MS"/>
              </a:rPr>
              <a:t>and</a:t>
            </a:r>
            <a:r>
              <a:rPr sz="2000" spc="-5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000" spc="-90" dirty="0">
                <a:solidFill>
                  <a:srgbClr val="3C3C3C"/>
                </a:solidFill>
                <a:latin typeface="Trebuchet MS"/>
                <a:cs typeface="Trebuchet MS"/>
              </a:rPr>
              <a:t>is </a:t>
            </a:r>
            <a:r>
              <a:rPr sz="2000" spc="-58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000" spc="-165" dirty="0">
                <a:solidFill>
                  <a:srgbClr val="3C3C3C"/>
                </a:solidFill>
                <a:latin typeface="Trebuchet MS"/>
                <a:cs typeface="Trebuchet MS"/>
              </a:rPr>
              <a:t>affected</a:t>
            </a:r>
            <a:r>
              <a:rPr sz="2000" spc="-6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000" spc="-125" dirty="0">
                <a:solidFill>
                  <a:srgbClr val="3C3C3C"/>
                </a:solidFill>
                <a:latin typeface="Trebuchet MS"/>
                <a:cs typeface="Trebuchet MS"/>
              </a:rPr>
              <a:t>by</a:t>
            </a:r>
            <a:r>
              <a:rPr sz="2000" spc="-5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000" spc="-114" dirty="0">
                <a:solidFill>
                  <a:srgbClr val="3C3C3C"/>
                </a:solidFill>
                <a:latin typeface="Trebuchet MS"/>
                <a:cs typeface="Trebuchet MS"/>
              </a:rPr>
              <a:t>the</a:t>
            </a:r>
            <a:r>
              <a:rPr sz="2000" spc="-7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000" spc="-90" dirty="0">
                <a:solidFill>
                  <a:srgbClr val="3C3C3C"/>
                </a:solidFill>
                <a:latin typeface="Trebuchet MS"/>
                <a:cs typeface="Trebuchet MS"/>
              </a:rPr>
              <a:t>method</a:t>
            </a:r>
            <a:r>
              <a:rPr sz="2000" spc="-7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000" spc="-114" dirty="0">
                <a:solidFill>
                  <a:srgbClr val="3C3C3C"/>
                </a:solidFill>
                <a:latin typeface="Trebuchet MS"/>
                <a:cs typeface="Trebuchet MS"/>
              </a:rPr>
              <a:t>the</a:t>
            </a:r>
            <a:r>
              <a:rPr sz="2000" spc="-6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000" spc="-85" dirty="0">
                <a:solidFill>
                  <a:srgbClr val="3C3C3C"/>
                </a:solidFill>
                <a:latin typeface="Trebuchet MS"/>
                <a:cs typeface="Trebuchet MS"/>
              </a:rPr>
              <a:t>urine</a:t>
            </a:r>
            <a:r>
              <a:rPr sz="2000" spc="-7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000" spc="-130" dirty="0">
                <a:solidFill>
                  <a:srgbClr val="3C3C3C"/>
                </a:solidFill>
                <a:latin typeface="Trebuchet MS"/>
                <a:cs typeface="Trebuchet MS"/>
              </a:rPr>
              <a:t>sample</a:t>
            </a:r>
            <a:r>
              <a:rPr sz="2000" spc="-7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000" spc="-90" dirty="0">
                <a:solidFill>
                  <a:srgbClr val="3C3C3C"/>
                </a:solidFill>
                <a:latin typeface="Trebuchet MS"/>
                <a:cs typeface="Trebuchet MS"/>
              </a:rPr>
              <a:t>is</a:t>
            </a:r>
            <a:r>
              <a:rPr sz="2000" spc="-4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000" spc="-130" dirty="0">
                <a:solidFill>
                  <a:srgbClr val="3C3C3C"/>
                </a:solidFill>
                <a:latin typeface="Trebuchet MS"/>
                <a:cs typeface="Trebuchet MS"/>
              </a:rPr>
              <a:t>collected.</a:t>
            </a:r>
            <a:endParaRPr sz="2000">
              <a:latin typeface="Trebuchet MS"/>
              <a:cs typeface="Trebuchet MS"/>
            </a:endParaRPr>
          </a:p>
          <a:p>
            <a:pPr marL="317500" marR="5080" indent="-304800">
              <a:lnSpc>
                <a:spcPct val="100000"/>
              </a:lnSpc>
              <a:spcBef>
                <a:spcPts val="1040"/>
              </a:spcBef>
              <a:buClr>
                <a:srgbClr val="903062"/>
              </a:buClr>
              <a:buSzPct val="91666"/>
              <a:buFont typeface="Segoe UI Symbol"/>
              <a:buChar char="◾"/>
              <a:tabLst>
                <a:tab pos="316865" algn="l"/>
                <a:tab pos="317500" algn="l"/>
              </a:tabLst>
            </a:pPr>
            <a:r>
              <a:rPr sz="1800" spc="-50" dirty="0">
                <a:solidFill>
                  <a:srgbClr val="3C3C3C"/>
                </a:solidFill>
                <a:latin typeface="Trebuchet MS"/>
                <a:cs typeface="Trebuchet MS"/>
              </a:rPr>
              <a:t>Urinary</a:t>
            </a:r>
            <a:r>
              <a:rPr sz="1800" spc="-2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800" spc="-100" dirty="0">
                <a:solidFill>
                  <a:srgbClr val="3C3C3C"/>
                </a:solidFill>
                <a:latin typeface="Trebuchet MS"/>
                <a:cs typeface="Trebuchet MS"/>
              </a:rPr>
              <a:t>tract</a:t>
            </a:r>
            <a:r>
              <a:rPr sz="1800" spc="-5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800" spc="-100" dirty="0">
                <a:solidFill>
                  <a:srgbClr val="3C3C3C"/>
                </a:solidFill>
                <a:latin typeface="Trebuchet MS"/>
                <a:cs typeface="Trebuchet MS"/>
              </a:rPr>
              <a:t>infections</a:t>
            </a:r>
            <a:r>
              <a:rPr sz="1800" spc="-7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800" spc="-20" dirty="0">
                <a:solidFill>
                  <a:srgbClr val="3C3C3C"/>
                </a:solidFill>
                <a:latin typeface="Trebuchet MS"/>
                <a:cs typeface="Trebuchet MS"/>
              </a:rPr>
              <a:t>(UTIs)</a:t>
            </a:r>
            <a:r>
              <a:rPr sz="1800" spc="-3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800" spc="-95" dirty="0">
                <a:solidFill>
                  <a:srgbClr val="3C3C3C"/>
                </a:solidFill>
                <a:latin typeface="Trebuchet MS"/>
                <a:cs typeface="Trebuchet MS"/>
              </a:rPr>
              <a:t>before</a:t>
            </a:r>
            <a:r>
              <a:rPr sz="1800" spc="-5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800" spc="-45" dirty="0">
                <a:solidFill>
                  <a:srgbClr val="3C3C3C"/>
                </a:solidFill>
                <a:latin typeface="Trebuchet MS"/>
                <a:cs typeface="Trebuchet MS"/>
              </a:rPr>
              <a:t>12yr</a:t>
            </a:r>
            <a:r>
              <a:rPr sz="1800" spc="-5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800" spc="-145" dirty="0">
                <a:solidFill>
                  <a:srgbClr val="3C3C3C"/>
                </a:solidFill>
                <a:latin typeface="Trebuchet MS"/>
                <a:cs typeface="Trebuchet MS"/>
              </a:rPr>
              <a:t>age</a:t>
            </a:r>
            <a:r>
              <a:rPr sz="1800" spc="-50" dirty="0">
                <a:solidFill>
                  <a:srgbClr val="3C3C3C"/>
                </a:solidFill>
                <a:latin typeface="Trebuchet MS"/>
                <a:cs typeface="Trebuchet MS"/>
              </a:rPr>
              <a:t> occur</a:t>
            </a:r>
            <a:r>
              <a:rPr sz="1800" spc="-5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800" spc="-105" dirty="0">
                <a:solidFill>
                  <a:srgbClr val="3C3C3C"/>
                </a:solidFill>
                <a:latin typeface="Trebuchet MS"/>
                <a:cs typeface="Trebuchet MS"/>
              </a:rPr>
              <a:t>in</a:t>
            </a:r>
            <a:r>
              <a:rPr sz="1800" spc="-4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800" spc="-10" dirty="0">
                <a:solidFill>
                  <a:srgbClr val="3C3C3C"/>
                </a:solidFill>
                <a:latin typeface="Trebuchet MS"/>
                <a:cs typeface="Trebuchet MS"/>
              </a:rPr>
              <a:t>5-8%</a:t>
            </a:r>
            <a:r>
              <a:rPr sz="1800" spc="-4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800" spc="-95" dirty="0">
                <a:solidFill>
                  <a:srgbClr val="3C3C3C"/>
                </a:solidFill>
                <a:latin typeface="Trebuchet MS"/>
                <a:cs typeface="Trebuchet MS"/>
              </a:rPr>
              <a:t>of</a:t>
            </a:r>
            <a:r>
              <a:rPr sz="1800" spc="-4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800" spc="-85" dirty="0">
                <a:solidFill>
                  <a:srgbClr val="3C3C3C"/>
                </a:solidFill>
                <a:latin typeface="Trebuchet MS"/>
                <a:cs typeface="Trebuchet MS"/>
              </a:rPr>
              <a:t>girls</a:t>
            </a:r>
            <a:r>
              <a:rPr sz="1800" spc="-5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800" spc="-120" dirty="0">
                <a:solidFill>
                  <a:srgbClr val="3C3C3C"/>
                </a:solidFill>
                <a:latin typeface="Trebuchet MS"/>
                <a:cs typeface="Trebuchet MS"/>
              </a:rPr>
              <a:t>and</a:t>
            </a:r>
            <a:r>
              <a:rPr sz="1800" spc="-6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800" spc="45" dirty="0">
                <a:solidFill>
                  <a:srgbClr val="3C3C3C"/>
                </a:solidFill>
                <a:latin typeface="Trebuchet MS"/>
                <a:cs typeface="Trebuchet MS"/>
              </a:rPr>
              <a:t>2%</a:t>
            </a:r>
            <a:r>
              <a:rPr sz="1800" spc="-4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800" spc="-95" dirty="0">
                <a:solidFill>
                  <a:srgbClr val="3C3C3C"/>
                </a:solidFill>
                <a:latin typeface="Trebuchet MS"/>
                <a:cs typeface="Trebuchet MS"/>
              </a:rPr>
              <a:t>of </a:t>
            </a:r>
            <a:r>
              <a:rPr sz="1800" spc="-52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800" spc="-105" dirty="0">
                <a:solidFill>
                  <a:srgbClr val="3C3C3C"/>
                </a:solidFill>
                <a:latin typeface="Trebuchet MS"/>
                <a:cs typeface="Trebuchet MS"/>
              </a:rPr>
              <a:t>boys.</a:t>
            </a:r>
            <a:endParaRPr sz="1800">
              <a:latin typeface="Trebuchet MS"/>
              <a:cs typeface="Trebuchet MS"/>
            </a:endParaRPr>
          </a:p>
          <a:p>
            <a:pPr marL="317500" indent="-304800">
              <a:lnSpc>
                <a:spcPct val="100000"/>
              </a:lnSpc>
              <a:spcBef>
                <a:spcPts val="1030"/>
              </a:spcBef>
              <a:buClr>
                <a:srgbClr val="903062"/>
              </a:buClr>
              <a:buSzPct val="91666"/>
              <a:buFont typeface="Segoe UI Symbol"/>
              <a:buChar char="◾"/>
              <a:tabLst>
                <a:tab pos="316865" algn="l"/>
                <a:tab pos="317500" algn="l"/>
              </a:tabLst>
            </a:pPr>
            <a:r>
              <a:rPr sz="1800" spc="-70" dirty="0">
                <a:solidFill>
                  <a:srgbClr val="3C3C3C"/>
                </a:solidFill>
                <a:latin typeface="Trebuchet MS"/>
                <a:cs typeface="Trebuchet MS"/>
              </a:rPr>
              <a:t>In</a:t>
            </a:r>
            <a:r>
              <a:rPr sz="1800" spc="-4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800" spc="-120" dirty="0">
                <a:solidFill>
                  <a:srgbClr val="3C3C3C"/>
                </a:solidFill>
                <a:latin typeface="Trebuchet MS"/>
                <a:cs typeface="Trebuchet MS"/>
              </a:rPr>
              <a:t>girls,</a:t>
            </a:r>
            <a:r>
              <a:rPr sz="1800" spc="-22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800" spc="-105" dirty="0">
                <a:solidFill>
                  <a:srgbClr val="3C3C3C"/>
                </a:solidFill>
                <a:latin typeface="Trebuchet MS"/>
                <a:cs typeface="Trebuchet MS"/>
              </a:rPr>
              <a:t>the</a:t>
            </a:r>
            <a:r>
              <a:rPr sz="1800" spc="-4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800" spc="-100" dirty="0">
                <a:solidFill>
                  <a:srgbClr val="3C3C3C"/>
                </a:solidFill>
                <a:latin typeface="Trebuchet MS"/>
                <a:cs typeface="Trebuchet MS"/>
              </a:rPr>
              <a:t>first</a:t>
            </a:r>
            <a:r>
              <a:rPr sz="1800" spc="-4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800" spc="30" dirty="0">
                <a:solidFill>
                  <a:srgbClr val="3C3C3C"/>
                </a:solidFill>
                <a:latin typeface="Trebuchet MS"/>
                <a:cs typeface="Trebuchet MS"/>
              </a:rPr>
              <a:t>UTI</a:t>
            </a:r>
            <a:r>
              <a:rPr sz="1800" spc="-4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800" spc="-114" dirty="0">
                <a:solidFill>
                  <a:srgbClr val="3C3C3C"/>
                </a:solidFill>
                <a:latin typeface="Trebuchet MS"/>
                <a:cs typeface="Trebuchet MS"/>
              </a:rPr>
              <a:t>usually</a:t>
            </a:r>
            <a:r>
              <a:rPr sz="1800" spc="-5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800" spc="-50" dirty="0">
                <a:solidFill>
                  <a:srgbClr val="3C3C3C"/>
                </a:solidFill>
                <a:latin typeface="Trebuchet MS"/>
                <a:cs typeface="Trebuchet MS"/>
              </a:rPr>
              <a:t>occurs</a:t>
            </a:r>
            <a:r>
              <a:rPr sz="1800" spc="-5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800" spc="-110" dirty="0">
                <a:solidFill>
                  <a:srgbClr val="3C3C3C"/>
                </a:solidFill>
                <a:latin typeface="Trebuchet MS"/>
                <a:cs typeface="Trebuchet MS"/>
              </a:rPr>
              <a:t>by</a:t>
            </a:r>
            <a:r>
              <a:rPr sz="1800" spc="-4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800" spc="-105" dirty="0">
                <a:solidFill>
                  <a:srgbClr val="3C3C3C"/>
                </a:solidFill>
                <a:latin typeface="Trebuchet MS"/>
                <a:cs typeface="Trebuchet MS"/>
              </a:rPr>
              <a:t>the</a:t>
            </a:r>
            <a:r>
              <a:rPr sz="1800" spc="-5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800" spc="-145" dirty="0">
                <a:solidFill>
                  <a:srgbClr val="3C3C3C"/>
                </a:solidFill>
                <a:latin typeface="Trebuchet MS"/>
                <a:cs typeface="Trebuchet MS"/>
              </a:rPr>
              <a:t>age</a:t>
            </a:r>
            <a:r>
              <a:rPr sz="1800" spc="-4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800" spc="-95" dirty="0">
                <a:solidFill>
                  <a:srgbClr val="3C3C3C"/>
                </a:solidFill>
                <a:latin typeface="Trebuchet MS"/>
                <a:cs typeface="Trebuchet MS"/>
              </a:rPr>
              <a:t>of</a:t>
            </a:r>
            <a:r>
              <a:rPr sz="1800" spc="-5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800" spc="-45" dirty="0">
                <a:solidFill>
                  <a:srgbClr val="3C3C3C"/>
                </a:solidFill>
                <a:latin typeface="Trebuchet MS"/>
                <a:cs typeface="Trebuchet MS"/>
              </a:rPr>
              <a:t>5</a:t>
            </a:r>
            <a:r>
              <a:rPr sz="1800" spc="-4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800" spc="-180" dirty="0">
                <a:solidFill>
                  <a:srgbClr val="3C3C3C"/>
                </a:solidFill>
                <a:latin typeface="Trebuchet MS"/>
                <a:cs typeface="Trebuchet MS"/>
              </a:rPr>
              <a:t>yr,</a:t>
            </a:r>
            <a:r>
              <a:rPr sz="1800" spc="-22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800" spc="-95" dirty="0">
                <a:solidFill>
                  <a:srgbClr val="3C3C3C"/>
                </a:solidFill>
                <a:latin typeface="Trebuchet MS"/>
                <a:cs typeface="Trebuchet MS"/>
              </a:rPr>
              <a:t>with</a:t>
            </a:r>
            <a:r>
              <a:rPr sz="1800" spc="-3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800" spc="-100" dirty="0">
                <a:solidFill>
                  <a:srgbClr val="3C3C3C"/>
                </a:solidFill>
                <a:latin typeface="Trebuchet MS"/>
                <a:cs typeface="Trebuchet MS"/>
              </a:rPr>
              <a:t>peaks</a:t>
            </a:r>
            <a:r>
              <a:rPr sz="1800" spc="-5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800" spc="-90" dirty="0">
                <a:solidFill>
                  <a:srgbClr val="3C3C3C"/>
                </a:solidFill>
                <a:latin typeface="Trebuchet MS"/>
                <a:cs typeface="Trebuchet MS"/>
              </a:rPr>
              <a:t>during</a:t>
            </a:r>
            <a:r>
              <a:rPr sz="1800" spc="-4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800" spc="-130" dirty="0">
                <a:solidFill>
                  <a:srgbClr val="3C3C3C"/>
                </a:solidFill>
                <a:latin typeface="Trebuchet MS"/>
                <a:cs typeface="Trebuchet MS"/>
              </a:rPr>
              <a:t>infancy</a:t>
            </a:r>
            <a:endParaRPr sz="1800">
              <a:latin typeface="Trebuchet MS"/>
              <a:cs typeface="Trebuchet MS"/>
            </a:endParaRPr>
          </a:p>
          <a:p>
            <a:pPr marL="317500">
              <a:lnSpc>
                <a:spcPct val="100000"/>
              </a:lnSpc>
              <a:spcBef>
                <a:spcPts val="5"/>
              </a:spcBef>
            </a:pPr>
            <a:r>
              <a:rPr sz="1800" spc="-120" dirty="0">
                <a:solidFill>
                  <a:srgbClr val="3C3C3C"/>
                </a:solidFill>
                <a:latin typeface="Trebuchet MS"/>
                <a:cs typeface="Trebuchet MS"/>
              </a:rPr>
              <a:t>and</a:t>
            </a:r>
            <a:r>
              <a:rPr sz="1800" spc="-6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800" spc="-95" dirty="0">
                <a:solidFill>
                  <a:srgbClr val="3C3C3C"/>
                </a:solidFill>
                <a:latin typeface="Trebuchet MS"/>
                <a:cs typeface="Trebuchet MS"/>
              </a:rPr>
              <a:t>toi</a:t>
            </a:r>
            <a:r>
              <a:rPr sz="1800" spc="-65" dirty="0">
                <a:solidFill>
                  <a:srgbClr val="3C3C3C"/>
                </a:solidFill>
                <a:latin typeface="Trebuchet MS"/>
                <a:cs typeface="Trebuchet MS"/>
              </a:rPr>
              <a:t>l</a:t>
            </a:r>
            <a:r>
              <a:rPr sz="1800" spc="-120" dirty="0">
                <a:solidFill>
                  <a:srgbClr val="3C3C3C"/>
                </a:solidFill>
                <a:latin typeface="Trebuchet MS"/>
                <a:cs typeface="Trebuchet MS"/>
              </a:rPr>
              <a:t>et</a:t>
            </a:r>
            <a:r>
              <a:rPr sz="1800" spc="-4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800" spc="-125" dirty="0">
                <a:solidFill>
                  <a:srgbClr val="3C3C3C"/>
                </a:solidFill>
                <a:latin typeface="Trebuchet MS"/>
                <a:cs typeface="Trebuchet MS"/>
              </a:rPr>
              <a:t>training.</a:t>
            </a:r>
            <a:endParaRPr sz="1800">
              <a:latin typeface="Trebuchet MS"/>
              <a:cs typeface="Trebuchet MS"/>
            </a:endParaRPr>
          </a:p>
          <a:p>
            <a:pPr marL="381000" indent="-368935">
              <a:lnSpc>
                <a:spcPct val="100000"/>
              </a:lnSpc>
              <a:spcBef>
                <a:spcPts val="1030"/>
              </a:spcBef>
              <a:buClr>
                <a:srgbClr val="903062"/>
              </a:buClr>
              <a:buSzPct val="91666"/>
              <a:buFont typeface="Segoe UI Symbol"/>
              <a:buChar char="◾"/>
              <a:tabLst>
                <a:tab pos="381000" algn="l"/>
                <a:tab pos="381635" algn="l"/>
              </a:tabLst>
            </a:pPr>
            <a:r>
              <a:rPr sz="1800" spc="-55" dirty="0">
                <a:solidFill>
                  <a:srgbClr val="3C3C3C"/>
                </a:solidFill>
                <a:latin typeface="Trebuchet MS"/>
                <a:cs typeface="Trebuchet MS"/>
              </a:rPr>
              <a:t>I</a:t>
            </a:r>
            <a:r>
              <a:rPr sz="1800" spc="-85" dirty="0">
                <a:solidFill>
                  <a:srgbClr val="3C3C3C"/>
                </a:solidFill>
                <a:latin typeface="Trebuchet MS"/>
                <a:cs typeface="Trebuchet MS"/>
              </a:rPr>
              <a:t>n</a:t>
            </a:r>
            <a:r>
              <a:rPr sz="1800" spc="-5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800" spc="-40" dirty="0">
                <a:solidFill>
                  <a:srgbClr val="3C3C3C"/>
                </a:solidFill>
                <a:latin typeface="Trebuchet MS"/>
                <a:cs typeface="Trebuchet MS"/>
              </a:rPr>
              <a:t>b</a:t>
            </a:r>
            <a:r>
              <a:rPr sz="1800" spc="-75" dirty="0">
                <a:solidFill>
                  <a:srgbClr val="3C3C3C"/>
                </a:solidFill>
                <a:latin typeface="Trebuchet MS"/>
                <a:cs typeface="Trebuchet MS"/>
              </a:rPr>
              <a:t>oy</a:t>
            </a:r>
            <a:r>
              <a:rPr sz="1800" spc="-60" dirty="0">
                <a:solidFill>
                  <a:srgbClr val="3C3C3C"/>
                </a:solidFill>
                <a:latin typeface="Trebuchet MS"/>
                <a:cs typeface="Trebuchet MS"/>
              </a:rPr>
              <a:t>s</a:t>
            </a:r>
            <a:r>
              <a:rPr sz="1800" spc="-270" dirty="0">
                <a:solidFill>
                  <a:srgbClr val="3C3C3C"/>
                </a:solidFill>
                <a:latin typeface="Trebuchet MS"/>
                <a:cs typeface="Trebuchet MS"/>
              </a:rPr>
              <a:t>,</a:t>
            </a:r>
            <a:r>
              <a:rPr sz="1800" spc="-24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800" spc="-50" dirty="0">
                <a:solidFill>
                  <a:srgbClr val="3C3C3C"/>
                </a:solidFill>
                <a:latin typeface="Trebuchet MS"/>
                <a:cs typeface="Trebuchet MS"/>
              </a:rPr>
              <a:t>m</a:t>
            </a:r>
            <a:r>
              <a:rPr sz="1800" spc="-30" dirty="0">
                <a:solidFill>
                  <a:srgbClr val="3C3C3C"/>
                </a:solidFill>
                <a:latin typeface="Trebuchet MS"/>
                <a:cs typeface="Trebuchet MS"/>
              </a:rPr>
              <a:t>o</a:t>
            </a:r>
            <a:r>
              <a:rPr sz="1800" spc="-80" dirty="0">
                <a:solidFill>
                  <a:srgbClr val="3C3C3C"/>
                </a:solidFill>
                <a:latin typeface="Trebuchet MS"/>
                <a:cs typeface="Trebuchet MS"/>
              </a:rPr>
              <a:t>st</a:t>
            </a:r>
            <a:r>
              <a:rPr sz="1800" spc="-6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800" spc="40" dirty="0">
                <a:solidFill>
                  <a:srgbClr val="3C3C3C"/>
                </a:solidFill>
                <a:latin typeface="Trebuchet MS"/>
                <a:cs typeface="Trebuchet MS"/>
              </a:rPr>
              <a:t>UT</a:t>
            </a:r>
            <a:r>
              <a:rPr sz="1800" spc="20" dirty="0">
                <a:solidFill>
                  <a:srgbClr val="3C3C3C"/>
                </a:solidFill>
                <a:latin typeface="Trebuchet MS"/>
                <a:cs typeface="Trebuchet MS"/>
              </a:rPr>
              <a:t>I</a:t>
            </a:r>
            <a:r>
              <a:rPr sz="1800" spc="-40" dirty="0">
                <a:solidFill>
                  <a:srgbClr val="3C3C3C"/>
                </a:solidFill>
                <a:latin typeface="Trebuchet MS"/>
                <a:cs typeface="Trebuchet MS"/>
              </a:rPr>
              <a:t>s</a:t>
            </a:r>
            <a:r>
              <a:rPr sz="1800" spc="-6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800" spc="-40" dirty="0">
                <a:solidFill>
                  <a:srgbClr val="3C3C3C"/>
                </a:solidFill>
                <a:latin typeface="Trebuchet MS"/>
                <a:cs typeface="Trebuchet MS"/>
              </a:rPr>
              <a:t>oc</a:t>
            </a:r>
            <a:r>
              <a:rPr sz="1800" spc="-60" dirty="0">
                <a:solidFill>
                  <a:srgbClr val="3C3C3C"/>
                </a:solidFill>
                <a:latin typeface="Trebuchet MS"/>
                <a:cs typeface="Trebuchet MS"/>
              </a:rPr>
              <a:t>cur</a:t>
            </a:r>
            <a:r>
              <a:rPr sz="1800" spc="-5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800" spc="-95" dirty="0">
                <a:solidFill>
                  <a:srgbClr val="3C3C3C"/>
                </a:solidFill>
                <a:latin typeface="Trebuchet MS"/>
                <a:cs typeface="Trebuchet MS"/>
              </a:rPr>
              <a:t>d</a:t>
            </a:r>
            <a:r>
              <a:rPr sz="1800" spc="-85" dirty="0">
                <a:solidFill>
                  <a:srgbClr val="3C3C3C"/>
                </a:solidFill>
                <a:latin typeface="Trebuchet MS"/>
                <a:cs typeface="Trebuchet MS"/>
              </a:rPr>
              <a:t>uring</a:t>
            </a:r>
            <a:r>
              <a:rPr sz="1800" spc="-4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800" spc="-110" dirty="0">
                <a:solidFill>
                  <a:srgbClr val="3C3C3C"/>
                </a:solidFill>
                <a:latin typeface="Trebuchet MS"/>
                <a:cs typeface="Trebuchet MS"/>
              </a:rPr>
              <a:t>the</a:t>
            </a:r>
            <a:r>
              <a:rPr sz="1800" spc="-5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800" spc="-65" dirty="0">
                <a:solidFill>
                  <a:srgbClr val="3C3C3C"/>
                </a:solidFill>
                <a:latin typeface="Trebuchet MS"/>
                <a:cs typeface="Trebuchet MS"/>
              </a:rPr>
              <a:t>1st</a:t>
            </a:r>
            <a:r>
              <a:rPr sz="1800" spc="-45" dirty="0">
                <a:solidFill>
                  <a:srgbClr val="3C3C3C"/>
                </a:solidFill>
                <a:latin typeface="Trebuchet MS"/>
                <a:cs typeface="Trebuchet MS"/>
              </a:rPr>
              <a:t> yr</a:t>
            </a:r>
            <a:r>
              <a:rPr sz="1800" spc="-5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800" spc="25" dirty="0">
                <a:solidFill>
                  <a:srgbClr val="3C3C3C"/>
                </a:solidFill>
                <a:latin typeface="Trebuchet MS"/>
                <a:cs typeface="Trebuchet MS"/>
              </a:rPr>
              <a:t>o</a:t>
            </a:r>
            <a:r>
              <a:rPr sz="1800" spc="-220" dirty="0">
                <a:solidFill>
                  <a:srgbClr val="3C3C3C"/>
                </a:solidFill>
                <a:latin typeface="Trebuchet MS"/>
                <a:cs typeface="Trebuchet MS"/>
              </a:rPr>
              <a:t>f</a:t>
            </a:r>
            <a:r>
              <a:rPr sz="1800" spc="-6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800" spc="-155" dirty="0">
                <a:solidFill>
                  <a:srgbClr val="3C3C3C"/>
                </a:solidFill>
                <a:latin typeface="Trebuchet MS"/>
                <a:cs typeface="Trebuchet MS"/>
              </a:rPr>
              <a:t>life</a:t>
            </a:r>
            <a:endParaRPr sz="180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48055" y="600455"/>
            <a:ext cx="8239125" cy="1259205"/>
          </a:xfrm>
          <a:prstGeom prst="rect">
            <a:avLst/>
          </a:prstGeom>
          <a:solidFill>
            <a:srgbClr val="4D1334"/>
          </a:solidFill>
        </p:spPr>
        <p:txBody>
          <a:bodyPr vert="horz" wrap="square" lIns="0" tIns="444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35"/>
              </a:spcBef>
            </a:pPr>
            <a:endParaRPr sz="4650">
              <a:latin typeface="Times New Roman"/>
              <a:cs typeface="Times New Roman"/>
            </a:endParaRPr>
          </a:p>
          <a:p>
            <a:pPr marL="224154">
              <a:lnSpc>
                <a:spcPct val="100000"/>
              </a:lnSpc>
            </a:pPr>
            <a:r>
              <a:rPr spc="75" dirty="0"/>
              <a:t>HOSPITALIZATION</a:t>
            </a:r>
            <a:r>
              <a:rPr spc="-65" dirty="0"/>
              <a:t> </a:t>
            </a:r>
            <a:r>
              <a:rPr spc="-229" dirty="0"/>
              <a:t>&amp;</a:t>
            </a:r>
            <a:r>
              <a:rPr spc="-65" dirty="0"/>
              <a:t> </a:t>
            </a:r>
            <a:r>
              <a:rPr spc="-20" dirty="0"/>
              <a:t>IV</a:t>
            </a:r>
            <a:r>
              <a:rPr spc="-420" dirty="0"/>
              <a:t> </a:t>
            </a:r>
            <a:r>
              <a:rPr spc="60" dirty="0"/>
              <a:t>TREATMENT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59993" y="2119629"/>
            <a:ext cx="7194550" cy="433708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15" dirty="0">
                <a:solidFill>
                  <a:srgbClr val="3C3C3C"/>
                </a:solidFill>
                <a:latin typeface="Trebuchet MS"/>
                <a:cs typeface="Trebuchet MS"/>
              </a:rPr>
              <a:t>IV</a:t>
            </a:r>
            <a:r>
              <a:rPr sz="1800" spc="-4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800" spc="-110" dirty="0">
                <a:solidFill>
                  <a:srgbClr val="3C3C3C"/>
                </a:solidFill>
                <a:latin typeface="Trebuchet MS"/>
                <a:cs typeface="Trebuchet MS"/>
              </a:rPr>
              <a:t>treatment</a:t>
            </a:r>
            <a:r>
              <a:rPr sz="1800" spc="-4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800" spc="-120" dirty="0">
                <a:solidFill>
                  <a:srgbClr val="3C3C3C"/>
                </a:solidFill>
                <a:latin typeface="Trebuchet MS"/>
                <a:cs typeface="Trebuchet MS"/>
              </a:rPr>
              <a:t>and</a:t>
            </a:r>
            <a:r>
              <a:rPr sz="1800" spc="-5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800" b="1" spc="-10" dirty="0">
                <a:solidFill>
                  <a:srgbClr val="3C3C3C"/>
                </a:solidFill>
                <a:latin typeface="Trebuchet MS"/>
                <a:cs typeface="Trebuchet MS"/>
              </a:rPr>
              <a:t>hospitalization</a:t>
            </a:r>
            <a:r>
              <a:rPr sz="1800" b="1" spc="-6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800" b="1" spc="-15" dirty="0">
                <a:solidFill>
                  <a:srgbClr val="3C3C3C"/>
                </a:solidFill>
                <a:latin typeface="Trebuchet MS"/>
                <a:cs typeface="Trebuchet MS"/>
              </a:rPr>
              <a:t>indication</a:t>
            </a:r>
            <a:endParaRPr sz="1800" dirty="0">
              <a:latin typeface="Trebuchet MS"/>
              <a:cs typeface="Trebuchet MS"/>
            </a:endParaRPr>
          </a:p>
          <a:p>
            <a:pPr marL="287020" indent="-274320">
              <a:lnSpc>
                <a:spcPct val="100000"/>
              </a:lnSpc>
              <a:buClr>
                <a:srgbClr val="903062"/>
              </a:buClr>
              <a:buSzPct val="91666"/>
              <a:buFont typeface="Segoe UI Symbol"/>
              <a:buChar char="⚫"/>
              <a:tabLst>
                <a:tab pos="286385" algn="l"/>
                <a:tab pos="287020" algn="l"/>
              </a:tabLst>
            </a:pPr>
            <a:r>
              <a:rPr sz="1800" spc="-95" dirty="0">
                <a:solidFill>
                  <a:srgbClr val="3C3C3C"/>
                </a:solidFill>
                <a:latin typeface="Trebuchet MS"/>
                <a:cs typeface="Trebuchet MS"/>
              </a:rPr>
              <a:t>P</a:t>
            </a:r>
            <a:r>
              <a:rPr sz="1800" spc="-110" dirty="0">
                <a:solidFill>
                  <a:srgbClr val="3C3C3C"/>
                </a:solidFill>
                <a:latin typeface="Trebuchet MS"/>
                <a:cs typeface="Trebuchet MS"/>
              </a:rPr>
              <a:t>atients</a:t>
            </a:r>
            <a:r>
              <a:rPr sz="1800" spc="-4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800" spc="-55" dirty="0">
                <a:solidFill>
                  <a:srgbClr val="3C3C3C"/>
                </a:solidFill>
                <a:latin typeface="Trebuchet MS"/>
                <a:cs typeface="Trebuchet MS"/>
              </a:rPr>
              <a:t>who</a:t>
            </a:r>
            <a:r>
              <a:rPr sz="1800" spc="-65" dirty="0">
                <a:solidFill>
                  <a:srgbClr val="3C3C3C"/>
                </a:solidFill>
                <a:latin typeface="Trebuchet MS"/>
                <a:cs typeface="Trebuchet MS"/>
              </a:rPr>
              <a:t>m</a:t>
            </a:r>
            <a:r>
              <a:rPr sz="1800" spc="-4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800" spc="-135" dirty="0">
                <a:solidFill>
                  <a:srgbClr val="3C3C3C"/>
                </a:solidFill>
                <a:latin typeface="Trebuchet MS"/>
                <a:cs typeface="Trebuchet MS"/>
              </a:rPr>
              <a:t>cl</a:t>
            </a:r>
            <a:r>
              <a:rPr sz="1800" spc="-90" dirty="0">
                <a:solidFill>
                  <a:srgbClr val="3C3C3C"/>
                </a:solidFill>
                <a:latin typeface="Trebuchet MS"/>
                <a:cs typeface="Trebuchet MS"/>
              </a:rPr>
              <a:t>i</a:t>
            </a:r>
            <a:r>
              <a:rPr sz="1800" spc="-105" dirty="0">
                <a:solidFill>
                  <a:srgbClr val="3C3C3C"/>
                </a:solidFill>
                <a:latin typeface="Trebuchet MS"/>
                <a:cs typeface="Trebuchet MS"/>
              </a:rPr>
              <a:t>nic</a:t>
            </a:r>
            <a:r>
              <a:rPr sz="1800" spc="-114" dirty="0">
                <a:solidFill>
                  <a:srgbClr val="3C3C3C"/>
                </a:solidFill>
                <a:latin typeface="Trebuchet MS"/>
                <a:cs typeface="Trebuchet MS"/>
              </a:rPr>
              <a:t>ian</a:t>
            </a:r>
            <a:r>
              <a:rPr sz="1800" spc="-100" dirty="0">
                <a:solidFill>
                  <a:srgbClr val="3C3C3C"/>
                </a:solidFill>
                <a:latin typeface="Trebuchet MS"/>
                <a:cs typeface="Trebuchet MS"/>
              </a:rPr>
              <a:t>s</a:t>
            </a:r>
            <a:r>
              <a:rPr sz="1800" spc="-4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800" spc="-140" dirty="0">
                <a:solidFill>
                  <a:srgbClr val="3C3C3C"/>
                </a:solidFill>
                <a:latin typeface="Trebuchet MS"/>
                <a:cs typeface="Trebuchet MS"/>
              </a:rPr>
              <a:t>ju</a:t>
            </a:r>
            <a:r>
              <a:rPr sz="1800" spc="-175" dirty="0">
                <a:solidFill>
                  <a:srgbClr val="3C3C3C"/>
                </a:solidFill>
                <a:latin typeface="Trebuchet MS"/>
                <a:cs typeface="Trebuchet MS"/>
              </a:rPr>
              <a:t>d</a:t>
            </a:r>
            <a:r>
              <a:rPr sz="1800" spc="-130" dirty="0">
                <a:solidFill>
                  <a:srgbClr val="3C3C3C"/>
                </a:solidFill>
                <a:latin typeface="Trebuchet MS"/>
                <a:cs typeface="Trebuchet MS"/>
              </a:rPr>
              <a:t>ge</a:t>
            </a:r>
            <a:r>
              <a:rPr sz="1800" spc="-5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800" spc="-45" dirty="0">
                <a:solidFill>
                  <a:srgbClr val="3C3C3C"/>
                </a:solidFill>
                <a:latin typeface="Trebuchet MS"/>
                <a:cs typeface="Trebuchet MS"/>
              </a:rPr>
              <a:t>to</a:t>
            </a:r>
            <a:r>
              <a:rPr sz="1800" spc="-5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800" spc="-114" dirty="0">
                <a:solidFill>
                  <a:srgbClr val="3C3C3C"/>
                </a:solidFill>
                <a:latin typeface="Trebuchet MS"/>
                <a:cs typeface="Trebuchet MS"/>
              </a:rPr>
              <a:t>be</a:t>
            </a:r>
            <a:r>
              <a:rPr sz="1800" spc="-22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800" spc="-85" dirty="0">
                <a:solidFill>
                  <a:srgbClr val="3C3C3C"/>
                </a:solidFill>
                <a:latin typeface="Trebuchet MS"/>
                <a:cs typeface="Trebuchet MS"/>
              </a:rPr>
              <a:t>“t</a:t>
            </a:r>
            <a:r>
              <a:rPr sz="1800" spc="-125" dirty="0">
                <a:solidFill>
                  <a:srgbClr val="3C3C3C"/>
                </a:solidFill>
                <a:latin typeface="Trebuchet MS"/>
                <a:cs typeface="Trebuchet MS"/>
              </a:rPr>
              <a:t>o</a:t>
            </a:r>
            <a:r>
              <a:rPr sz="1800" spc="-75" dirty="0">
                <a:solidFill>
                  <a:srgbClr val="3C3C3C"/>
                </a:solidFill>
                <a:latin typeface="Trebuchet MS"/>
                <a:cs typeface="Trebuchet MS"/>
              </a:rPr>
              <a:t>xic</a:t>
            </a:r>
            <a:r>
              <a:rPr sz="1800" spc="-180" dirty="0">
                <a:solidFill>
                  <a:srgbClr val="3C3C3C"/>
                </a:solidFill>
                <a:latin typeface="Trebuchet MS"/>
                <a:cs typeface="Trebuchet MS"/>
              </a:rPr>
              <a:t>”</a:t>
            </a:r>
            <a:endParaRPr sz="1800" dirty="0">
              <a:latin typeface="Trebuchet MS"/>
              <a:cs typeface="Trebuchet MS"/>
            </a:endParaRPr>
          </a:p>
          <a:p>
            <a:pPr marL="287020" indent="-274320">
              <a:lnSpc>
                <a:spcPct val="100000"/>
              </a:lnSpc>
              <a:buClr>
                <a:srgbClr val="903062"/>
              </a:buClr>
              <a:buSzPct val="91666"/>
              <a:buFont typeface="Segoe UI Symbol"/>
              <a:buChar char="⚫"/>
              <a:tabLst>
                <a:tab pos="286385" algn="l"/>
                <a:tab pos="287020" algn="l"/>
              </a:tabLst>
            </a:pPr>
            <a:r>
              <a:rPr sz="1800" spc="254" dirty="0">
                <a:solidFill>
                  <a:srgbClr val="3C3C3C"/>
                </a:solidFill>
                <a:latin typeface="Trebuchet MS"/>
                <a:cs typeface="Trebuchet MS"/>
              </a:rPr>
              <a:t>O</a:t>
            </a:r>
            <a:r>
              <a:rPr sz="1800" spc="10" dirty="0">
                <a:solidFill>
                  <a:srgbClr val="3C3C3C"/>
                </a:solidFill>
                <a:latin typeface="Trebuchet MS"/>
                <a:cs typeface="Trebuchet MS"/>
              </a:rPr>
              <a:t>r</a:t>
            </a:r>
            <a:r>
              <a:rPr sz="1800" spc="-3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800" spc="-55" dirty="0">
                <a:solidFill>
                  <a:srgbClr val="3C3C3C"/>
                </a:solidFill>
                <a:latin typeface="Trebuchet MS"/>
                <a:cs typeface="Trebuchet MS"/>
              </a:rPr>
              <a:t>thos</a:t>
            </a:r>
            <a:r>
              <a:rPr sz="1800" spc="-120" dirty="0">
                <a:solidFill>
                  <a:srgbClr val="3C3C3C"/>
                </a:solidFill>
                <a:latin typeface="Trebuchet MS"/>
                <a:cs typeface="Trebuchet MS"/>
              </a:rPr>
              <a:t>e</a:t>
            </a:r>
            <a:r>
              <a:rPr sz="1800" spc="-6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800" spc="-45" dirty="0">
                <a:solidFill>
                  <a:srgbClr val="3C3C3C"/>
                </a:solidFill>
                <a:latin typeface="Trebuchet MS"/>
                <a:cs typeface="Trebuchet MS"/>
              </a:rPr>
              <a:t>wh</a:t>
            </a:r>
            <a:r>
              <a:rPr sz="1800" spc="-30" dirty="0">
                <a:solidFill>
                  <a:srgbClr val="3C3C3C"/>
                </a:solidFill>
                <a:latin typeface="Trebuchet MS"/>
                <a:cs typeface="Trebuchet MS"/>
              </a:rPr>
              <a:t>o</a:t>
            </a:r>
            <a:r>
              <a:rPr sz="1800" spc="-4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800" spc="-95" dirty="0">
                <a:solidFill>
                  <a:srgbClr val="3C3C3C"/>
                </a:solidFill>
                <a:latin typeface="Trebuchet MS"/>
                <a:cs typeface="Trebuchet MS"/>
              </a:rPr>
              <a:t>a</a:t>
            </a:r>
            <a:r>
              <a:rPr sz="1800" spc="-114" dirty="0">
                <a:solidFill>
                  <a:srgbClr val="3C3C3C"/>
                </a:solidFill>
                <a:latin typeface="Trebuchet MS"/>
                <a:cs typeface="Trebuchet MS"/>
              </a:rPr>
              <a:t>r</a:t>
            </a:r>
            <a:r>
              <a:rPr sz="1800" spc="-120" dirty="0">
                <a:solidFill>
                  <a:srgbClr val="3C3C3C"/>
                </a:solidFill>
                <a:latin typeface="Trebuchet MS"/>
                <a:cs typeface="Trebuchet MS"/>
              </a:rPr>
              <a:t>e</a:t>
            </a:r>
            <a:r>
              <a:rPr sz="1800" spc="-4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800" spc="-120" dirty="0">
                <a:solidFill>
                  <a:srgbClr val="3C3C3C"/>
                </a:solidFill>
                <a:latin typeface="Trebuchet MS"/>
                <a:cs typeface="Trebuchet MS"/>
              </a:rPr>
              <a:t>unable</a:t>
            </a:r>
            <a:r>
              <a:rPr sz="1800" spc="-5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800" spc="-45" dirty="0">
                <a:solidFill>
                  <a:srgbClr val="3C3C3C"/>
                </a:solidFill>
                <a:latin typeface="Trebuchet MS"/>
                <a:cs typeface="Trebuchet MS"/>
              </a:rPr>
              <a:t>to</a:t>
            </a:r>
            <a:r>
              <a:rPr sz="1800" spc="-5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800" spc="-35" dirty="0">
                <a:solidFill>
                  <a:srgbClr val="3C3C3C"/>
                </a:solidFill>
                <a:latin typeface="Trebuchet MS"/>
                <a:cs typeface="Trebuchet MS"/>
              </a:rPr>
              <a:t>r</a:t>
            </a:r>
            <a:r>
              <a:rPr sz="1800" spc="-125" dirty="0">
                <a:solidFill>
                  <a:srgbClr val="3C3C3C"/>
                </a:solidFill>
                <a:latin typeface="Trebuchet MS"/>
                <a:cs typeface="Trebuchet MS"/>
              </a:rPr>
              <a:t>etain</a:t>
            </a:r>
            <a:r>
              <a:rPr sz="1800" spc="-4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800" spc="-70" dirty="0">
                <a:solidFill>
                  <a:srgbClr val="3C3C3C"/>
                </a:solidFill>
                <a:latin typeface="Trebuchet MS"/>
                <a:cs typeface="Trebuchet MS"/>
              </a:rPr>
              <a:t>oral</a:t>
            </a:r>
            <a:r>
              <a:rPr sz="1800" spc="-5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800" spc="-110" dirty="0">
                <a:solidFill>
                  <a:srgbClr val="3C3C3C"/>
                </a:solidFill>
                <a:latin typeface="Trebuchet MS"/>
                <a:cs typeface="Trebuchet MS"/>
              </a:rPr>
              <a:t>inta</a:t>
            </a:r>
            <a:r>
              <a:rPr sz="1800" spc="-175" dirty="0">
                <a:solidFill>
                  <a:srgbClr val="3C3C3C"/>
                </a:solidFill>
                <a:latin typeface="Trebuchet MS"/>
                <a:cs typeface="Trebuchet MS"/>
              </a:rPr>
              <a:t>k</a:t>
            </a:r>
            <a:r>
              <a:rPr sz="1800" spc="-120" dirty="0">
                <a:solidFill>
                  <a:srgbClr val="3C3C3C"/>
                </a:solidFill>
                <a:latin typeface="Trebuchet MS"/>
                <a:cs typeface="Trebuchet MS"/>
              </a:rPr>
              <a:t>e</a:t>
            </a:r>
            <a:r>
              <a:rPr lang="en-US" sz="1800" spc="-12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endParaRPr sz="1800" dirty="0">
              <a:latin typeface="Trebuchet MS"/>
              <a:cs typeface="Trebuchet MS"/>
            </a:endParaRPr>
          </a:p>
          <a:p>
            <a:pPr marL="350520" indent="-338455">
              <a:lnSpc>
                <a:spcPct val="100000"/>
              </a:lnSpc>
              <a:buClr>
                <a:srgbClr val="903062"/>
              </a:buClr>
              <a:buSzPct val="91666"/>
              <a:buFont typeface="Segoe UI Symbol"/>
              <a:buChar char="⚫"/>
              <a:tabLst>
                <a:tab pos="350520" algn="l"/>
                <a:tab pos="351155" algn="l"/>
              </a:tabLst>
            </a:pPr>
            <a:r>
              <a:rPr sz="1800" spc="-229" dirty="0">
                <a:solidFill>
                  <a:srgbClr val="3C3C3C"/>
                </a:solidFill>
                <a:latin typeface="Trebuchet MS"/>
                <a:cs typeface="Trebuchet MS"/>
              </a:rPr>
              <a:t>f</a:t>
            </a:r>
            <a:r>
              <a:rPr sz="1800" spc="20" dirty="0">
                <a:solidFill>
                  <a:srgbClr val="3C3C3C"/>
                </a:solidFill>
                <a:latin typeface="Trebuchet MS"/>
                <a:cs typeface="Trebuchet MS"/>
              </a:rPr>
              <a:t>or</a:t>
            </a:r>
            <a:r>
              <a:rPr sz="1800" spc="-6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800" spc="-105" dirty="0">
                <a:solidFill>
                  <a:srgbClr val="3C3C3C"/>
                </a:solidFill>
                <a:latin typeface="Trebuchet MS"/>
                <a:cs typeface="Trebuchet MS"/>
              </a:rPr>
              <a:t>chi</a:t>
            </a:r>
            <a:r>
              <a:rPr sz="1800" spc="-80" dirty="0">
                <a:solidFill>
                  <a:srgbClr val="3C3C3C"/>
                </a:solidFill>
                <a:latin typeface="Trebuchet MS"/>
                <a:cs typeface="Trebuchet MS"/>
              </a:rPr>
              <a:t>ld</a:t>
            </a:r>
            <a:r>
              <a:rPr sz="1800" spc="-120" dirty="0">
                <a:solidFill>
                  <a:srgbClr val="3C3C3C"/>
                </a:solidFill>
                <a:latin typeface="Trebuchet MS"/>
                <a:cs typeface="Trebuchet MS"/>
              </a:rPr>
              <a:t>r</a:t>
            </a:r>
            <a:r>
              <a:rPr sz="1800" spc="-105" dirty="0">
                <a:solidFill>
                  <a:srgbClr val="3C3C3C"/>
                </a:solidFill>
                <a:latin typeface="Trebuchet MS"/>
                <a:cs typeface="Trebuchet MS"/>
              </a:rPr>
              <a:t>en</a:t>
            </a:r>
            <a:r>
              <a:rPr sz="1800" spc="-4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800" spc="-15" dirty="0">
                <a:solidFill>
                  <a:srgbClr val="3C3C3C"/>
                </a:solidFill>
                <a:latin typeface="Trebuchet MS"/>
                <a:cs typeface="Trebuchet MS"/>
              </a:rPr>
              <a:t>&lt;3m</a:t>
            </a:r>
            <a:r>
              <a:rPr sz="1800" spc="-60" dirty="0">
                <a:solidFill>
                  <a:srgbClr val="3C3C3C"/>
                </a:solidFill>
                <a:latin typeface="Trebuchet MS"/>
                <a:cs typeface="Trebuchet MS"/>
              </a:rPr>
              <a:t>onths</a:t>
            </a:r>
            <a:endParaRPr sz="1800" dirty="0">
              <a:latin typeface="Trebuchet MS"/>
              <a:cs typeface="Trebuchet MS"/>
            </a:endParaRPr>
          </a:p>
          <a:p>
            <a:pPr marL="287020" indent="-274320">
              <a:lnSpc>
                <a:spcPts val="1839"/>
              </a:lnSpc>
              <a:spcBef>
                <a:spcPts val="5"/>
              </a:spcBef>
              <a:buClr>
                <a:srgbClr val="903062"/>
              </a:buClr>
              <a:buSzPct val="91176"/>
              <a:buFont typeface="Segoe UI Symbol"/>
              <a:buChar char="⚫"/>
              <a:tabLst>
                <a:tab pos="286385" algn="l"/>
                <a:tab pos="287020" algn="l"/>
              </a:tabLst>
            </a:pPr>
            <a:r>
              <a:rPr sz="1700" spc="-25" dirty="0">
                <a:solidFill>
                  <a:srgbClr val="3C3C3C"/>
                </a:solidFill>
                <a:latin typeface="Trebuchet MS"/>
                <a:cs typeface="Trebuchet MS"/>
              </a:rPr>
              <a:t>Any</a:t>
            </a:r>
            <a:r>
              <a:rPr sz="1700" spc="-4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700" spc="-100" dirty="0">
                <a:solidFill>
                  <a:srgbClr val="3C3C3C"/>
                </a:solidFill>
                <a:latin typeface="Trebuchet MS"/>
                <a:cs typeface="Trebuchet MS"/>
              </a:rPr>
              <a:t>child</a:t>
            </a:r>
            <a:r>
              <a:rPr sz="1700" spc="-4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700" spc="-35" dirty="0">
                <a:solidFill>
                  <a:srgbClr val="3C3C3C"/>
                </a:solidFill>
                <a:latin typeface="Trebuchet MS"/>
                <a:cs typeface="Trebuchet MS"/>
              </a:rPr>
              <a:t>who</a:t>
            </a:r>
            <a:r>
              <a:rPr sz="1700" spc="-4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700" spc="-80" dirty="0">
                <a:solidFill>
                  <a:srgbClr val="3C3C3C"/>
                </a:solidFill>
                <a:latin typeface="Trebuchet MS"/>
                <a:cs typeface="Trebuchet MS"/>
              </a:rPr>
              <a:t>started</a:t>
            </a:r>
            <a:r>
              <a:rPr sz="1700" spc="-7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700" spc="-65" dirty="0">
                <a:solidFill>
                  <a:srgbClr val="3C3C3C"/>
                </a:solidFill>
                <a:latin typeface="Trebuchet MS"/>
                <a:cs typeface="Trebuchet MS"/>
              </a:rPr>
              <a:t>oral</a:t>
            </a:r>
            <a:r>
              <a:rPr sz="1700" spc="-3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700" spc="-95" dirty="0">
                <a:solidFill>
                  <a:srgbClr val="3C3C3C"/>
                </a:solidFill>
                <a:latin typeface="Trebuchet MS"/>
                <a:cs typeface="Trebuchet MS"/>
              </a:rPr>
              <a:t>antibiotics</a:t>
            </a:r>
            <a:r>
              <a:rPr sz="1700" spc="-4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700" spc="-110" dirty="0">
                <a:solidFill>
                  <a:srgbClr val="3C3C3C"/>
                </a:solidFill>
                <a:latin typeface="Trebuchet MS"/>
                <a:cs typeface="Trebuchet MS"/>
              </a:rPr>
              <a:t>and</a:t>
            </a:r>
            <a:r>
              <a:rPr sz="1700" spc="-5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700" spc="-75" dirty="0">
                <a:solidFill>
                  <a:srgbClr val="3C3C3C"/>
                </a:solidFill>
                <a:latin typeface="Trebuchet MS"/>
                <a:cs typeface="Trebuchet MS"/>
              </a:rPr>
              <a:t>is</a:t>
            </a:r>
            <a:r>
              <a:rPr sz="1700" spc="-3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700" spc="-105" dirty="0">
                <a:solidFill>
                  <a:srgbClr val="3C3C3C"/>
                </a:solidFill>
                <a:latin typeface="Trebuchet MS"/>
                <a:cs typeface="Trebuchet MS"/>
              </a:rPr>
              <a:t>still</a:t>
            </a:r>
            <a:r>
              <a:rPr sz="1700" spc="-5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700" spc="-95" dirty="0">
                <a:solidFill>
                  <a:srgbClr val="3C3C3C"/>
                </a:solidFill>
                <a:latin typeface="Trebuchet MS"/>
                <a:cs typeface="Trebuchet MS"/>
              </a:rPr>
              <a:t>symptomatic</a:t>
            </a:r>
            <a:r>
              <a:rPr sz="1700" spc="-3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700" spc="15" dirty="0">
                <a:solidFill>
                  <a:srgbClr val="3C3C3C"/>
                </a:solidFill>
                <a:latin typeface="Trebuchet MS"/>
                <a:cs typeface="Trebuchet MS"/>
              </a:rPr>
              <a:t>or</a:t>
            </a:r>
            <a:r>
              <a:rPr sz="1700" spc="-3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700" spc="-110" dirty="0">
                <a:solidFill>
                  <a:srgbClr val="3C3C3C"/>
                </a:solidFill>
                <a:latin typeface="Trebuchet MS"/>
                <a:cs typeface="Trebuchet MS"/>
              </a:rPr>
              <a:t>febrile</a:t>
            </a:r>
            <a:r>
              <a:rPr sz="1700" spc="-4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700" spc="-65" dirty="0">
                <a:solidFill>
                  <a:srgbClr val="3C3C3C"/>
                </a:solidFill>
                <a:latin typeface="Trebuchet MS"/>
                <a:cs typeface="Trebuchet MS"/>
              </a:rPr>
              <a:t>should</a:t>
            </a:r>
            <a:endParaRPr sz="1700" dirty="0">
              <a:latin typeface="Trebuchet MS"/>
              <a:cs typeface="Trebuchet MS"/>
            </a:endParaRPr>
          </a:p>
          <a:p>
            <a:pPr marL="286385">
              <a:lnSpc>
                <a:spcPts val="1839"/>
              </a:lnSpc>
            </a:pPr>
            <a:r>
              <a:rPr sz="1700" spc="-30" dirty="0">
                <a:solidFill>
                  <a:srgbClr val="3C3C3C"/>
                </a:solidFill>
                <a:latin typeface="Trebuchet MS"/>
                <a:cs typeface="Trebuchet MS"/>
              </a:rPr>
              <a:t>r</a:t>
            </a:r>
            <a:r>
              <a:rPr sz="1700" spc="-105" dirty="0">
                <a:solidFill>
                  <a:srgbClr val="3C3C3C"/>
                </a:solidFill>
                <a:latin typeface="Trebuchet MS"/>
                <a:cs typeface="Trebuchet MS"/>
              </a:rPr>
              <a:t>ecei</a:t>
            </a:r>
            <a:r>
              <a:rPr sz="1700" spc="-155" dirty="0">
                <a:solidFill>
                  <a:srgbClr val="3C3C3C"/>
                </a:solidFill>
                <a:latin typeface="Trebuchet MS"/>
                <a:cs typeface="Trebuchet MS"/>
              </a:rPr>
              <a:t>v</a:t>
            </a:r>
            <a:r>
              <a:rPr sz="1700" spc="-114" dirty="0">
                <a:solidFill>
                  <a:srgbClr val="3C3C3C"/>
                </a:solidFill>
                <a:latin typeface="Trebuchet MS"/>
                <a:cs typeface="Trebuchet MS"/>
              </a:rPr>
              <a:t>e</a:t>
            </a:r>
            <a:r>
              <a:rPr sz="1700" spc="-2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700" spc="-45" dirty="0">
                <a:solidFill>
                  <a:srgbClr val="3C3C3C"/>
                </a:solidFill>
                <a:latin typeface="Trebuchet MS"/>
                <a:cs typeface="Trebuchet MS"/>
              </a:rPr>
              <a:t>I</a:t>
            </a:r>
            <a:r>
              <a:rPr sz="1700" spc="30" dirty="0">
                <a:solidFill>
                  <a:srgbClr val="3C3C3C"/>
                </a:solidFill>
                <a:latin typeface="Trebuchet MS"/>
                <a:cs typeface="Trebuchet MS"/>
              </a:rPr>
              <a:t>V</a:t>
            </a:r>
            <a:r>
              <a:rPr sz="1700" spc="-22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700" spc="-40" dirty="0">
                <a:solidFill>
                  <a:srgbClr val="3C3C3C"/>
                </a:solidFill>
                <a:latin typeface="Trebuchet MS"/>
                <a:cs typeface="Trebuchet MS"/>
              </a:rPr>
              <a:t>A.B</a:t>
            </a:r>
            <a:endParaRPr lang="en-US" sz="1700" spc="-40" dirty="0">
              <a:solidFill>
                <a:srgbClr val="3C3C3C"/>
              </a:solidFill>
              <a:latin typeface="Trebuchet MS"/>
              <a:cs typeface="Trebuchet MS"/>
            </a:endParaRPr>
          </a:p>
          <a:p>
            <a:pPr marL="286385">
              <a:lnSpc>
                <a:spcPts val="1839"/>
              </a:lnSpc>
            </a:pPr>
            <a:r>
              <a:rPr lang="en-US" sz="1700" b="1" spc="-40" dirty="0">
                <a:solidFill>
                  <a:srgbClr val="00B050"/>
                </a:solidFill>
                <a:latin typeface="Trebuchet MS"/>
                <a:cs typeface="Trebuchet MS"/>
              </a:rPr>
              <a:t>Patient with vomiting , diarrhea  , dehydration and congenital anomaly </a:t>
            </a:r>
            <a:endParaRPr sz="1700" b="1" dirty="0">
              <a:solidFill>
                <a:srgbClr val="00B050"/>
              </a:solidFill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1850" dirty="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sz="1800" spc="-45" dirty="0">
                <a:solidFill>
                  <a:srgbClr val="3C3C3C"/>
                </a:solidFill>
                <a:latin typeface="Trebuchet MS"/>
                <a:cs typeface="Trebuchet MS"/>
              </a:rPr>
              <a:t>Otherwise</a:t>
            </a:r>
            <a:r>
              <a:rPr sz="1800" spc="-2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800" spc="-60" dirty="0">
                <a:solidFill>
                  <a:srgbClr val="3C3C3C"/>
                </a:solidFill>
                <a:latin typeface="Trebuchet MS"/>
                <a:cs typeface="Trebuchet MS"/>
              </a:rPr>
              <a:t>most</a:t>
            </a:r>
            <a:r>
              <a:rPr sz="1800" spc="-5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800" spc="-100" dirty="0">
                <a:solidFill>
                  <a:srgbClr val="3C3C3C"/>
                </a:solidFill>
                <a:latin typeface="Trebuchet MS"/>
                <a:cs typeface="Trebuchet MS"/>
              </a:rPr>
              <a:t>children</a:t>
            </a:r>
            <a:r>
              <a:rPr sz="1800" spc="-3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800" spc="-125" dirty="0">
                <a:solidFill>
                  <a:srgbClr val="3C3C3C"/>
                </a:solidFill>
                <a:latin typeface="Trebuchet MS"/>
                <a:cs typeface="Trebuchet MS"/>
              </a:rPr>
              <a:t>can</a:t>
            </a:r>
            <a:r>
              <a:rPr sz="1800" spc="-4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800" spc="-114" dirty="0">
                <a:solidFill>
                  <a:srgbClr val="3C3C3C"/>
                </a:solidFill>
                <a:latin typeface="Trebuchet MS"/>
                <a:cs typeface="Trebuchet MS"/>
              </a:rPr>
              <a:t>be</a:t>
            </a:r>
            <a:r>
              <a:rPr sz="1800" spc="-4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800" spc="-110" dirty="0">
                <a:solidFill>
                  <a:srgbClr val="3C3C3C"/>
                </a:solidFill>
                <a:latin typeface="Trebuchet MS"/>
                <a:cs typeface="Trebuchet MS"/>
              </a:rPr>
              <a:t>treated</a:t>
            </a:r>
            <a:r>
              <a:rPr sz="1800" spc="-3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800" spc="-90" dirty="0">
                <a:solidFill>
                  <a:srgbClr val="3C3C3C"/>
                </a:solidFill>
                <a:latin typeface="Trebuchet MS"/>
                <a:cs typeface="Trebuchet MS"/>
              </a:rPr>
              <a:t>orally</a:t>
            </a:r>
            <a:r>
              <a:rPr sz="1800" spc="-5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800" spc="-65" dirty="0">
                <a:solidFill>
                  <a:srgbClr val="3C3C3C"/>
                </a:solidFill>
                <a:latin typeface="Trebuchet MS"/>
                <a:cs typeface="Trebuchet MS"/>
              </a:rPr>
              <a:t>for</a:t>
            </a:r>
            <a:r>
              <a:rPr sz="1800" spc="-4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800" spc="-95" dirty="0">
                <a:solidFill>
                  <a:srgbClr val="3C3C3C"/>
                </a:solidFill>
                <a:latin typeface="Trebuchet MS"/>
                <a:cs typeface="Trebuchet MS"/>
              </a:rPr>
              <a:t>pyelonephritis</a:t>
            </a:r>
            <a:endParaRPr sz="1800" dirty="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1850" dirty="0">
              <a:latin typeface="Trebuchet MS"/>
              <a:cs typeface="Trebuchet MS"/>
            </a:endParaRPr>
          </a:p>
          <a:p>
            <a:pPr marL="287020" indent="-274320">
              <a:lnSpc>
                <a:spcPct val="100000"/>
              </a:lnSpc>
              <a:buClr>
                <a:srgbClr val="903062"/>
              </a:buClr>
              <a:buSzPct val="91666"/>
              <a:buFont typeface="Segoe UI Symbol"/>
              <a:buChar char="⚫"/>
              <a:tabLst>
                <a:tab pos="286385" algn="l"/>
                <a:tab pos="287020" algn="l"/>
              </a:tabLst>
            </a:pPr>
            <a:r>
              <a:rPr sz="1800" spc="-65" dirty="0">
                <a:solidFill>
                  <a:srgbClr val="3C3C3C"/>
                </a:solidFill>
                <a:latin typeface="Trebuchet MS"/>
                <a:cs typeface="Trebuchet MS"/>
              </a:rPr>
              <a:t>Ther</a:t>
            </a:r>
            <a:r>
              <a:rPr sz="1800" spc="-85" dirty="0">
                <a:solidFill>
                  <a:srgbClr val="3C3C3C"/>
                </a:solidFill>
                <a:latin typeface="Trebuchet MS"/>
                <a:cs typeface="Trebuchet MS"/>
              </a:rPr>
              <a:t>a</a:t>
            </a:r>
            <a:r>
              <a:rPr sz="1800" spc="-170" dirty="0">
                <a:solidFill>
                  <a:srgbClr val="3C3C3C"/>
                </a:solidFill>
                <a:latin typeface="Trebuchet MS"/>
                <a:cs typeface="Trebuchet MS"/>
              </a:rPr>
              <a:t>p</a:t>
            </a:r>
            <a:r>
              <a:rPr sz="1800" spc="-100" dirty="0">
                <a:solidFill>
                  <a:srgbClr val="3C3C3C"/>
                </a:solidFill>
                <a:latin typeface="Trebuchet MS"/>
                <a:cs typeface="Trebuchet MS"/>
              </a:rPr>
              <a:t>y</a:t>
            </a:r>
            <a:r>
              <a:rPr sz="1800" spc="-6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800" spc="-70" dirty="0">
                <a:solidFill>
                  <a:srgbClr val="3C3C3C"/>
                </a:solidFill>
                <a:latin typeface="Trebuchet MS"/>
                <a:cs typeface="Trebuchet MS"/>
              </a:rPr>
              <a:t>should</a:t>
            </a:r>
            <a:r>
              <a:rPr sz="1800" spc="-5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800" spc="-110" dirty="0">
                <a:solidFill>
                  <a:srgbClr val="3C3C3C"/>
                </a:solidFill>
                <a:latin typeface="Trebuchet MS"/>
                <a:cs typeface="Trebuchet MS"/>
              </a:rPr>
              <a:t>be</a:t>
            </a:r>
            <a:r>
              <a:rPr sz="1800" spc="-5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800" spc="-50" dirty="0">
                <a:solidFill>
                  <a:srgbClr val="3C3C3C"/>
                </a:solidFill>
                <a:latin typeface="Trebuchet MS"/>
                <a:cs typeface="Trebuchet MS"/>
              </a:rPr>
              <a:t>7</a:t>
            </a:r>
            <a:r>
              <a:rPr sz="1800" spc="-90" dirty="0">
                <a:solidFill>
                  <a:srgbClr val="3C3C3C"/>
                </a:solidFill>
                <a:latin typeface="Trebuchet MS"/>
                <a:cs typeface="Trebuchet MS"/>
              </a:rPr>
              <a:t>-</a:t>
            </a:r>
            <a:r>
              <a:rPr sz="1800" spc="-45" dirty="0">
                <a:solidFill>
                  <a:srgbClr val="3C3C3C"/>
                </a:solidFill>
                <a:latin typeface="Trebuchet MS"/>
                <a:cs typeface="Trebuchet MS"/>
              </a:rPr>
              <a:t>14</a:t>
            </a:r>
            <a:r>
              <a:rPr sz="1800" spc="-3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800" spc="-95" dirty="0">
                <a:solidFill>
                  <a:srgbClr val="3C3C3C"/>
                </a:solidFill>
                <a:latin typeface="Trebuchet MS"/>
                <a:cs typeface="Trebuchet MS"/>
              </a:rPr>
              <a:t>d</a:t>
            </a:r>
            <a:r>
              <a:rPr sz="1800" spc="-254" dirty="0">
                <a:solidFill>
                  <a:srgbClr val="3C3C3C"/>
                </a:solidFill>
                <a:latin typeface="Trebuchet MS"/>
                <a:cs typeface="Trebuchet MS"/>
              </a:rPr>
              <a:t>a</a:t>
            </a:r>
            <a:r>
              <a:rPr sz="1800" spc="-70" dirty="0">
                <a:solidFill>
                  <a:srgbClr val="3C3C3C"/>
                </a:solidFill>
                <a:latin typeface="Trebuchet MS"/>
                <a:cs typeface="Trebuchet MS"/>
              </a:rPr>
              <a:t>ys</a:t>
            </a:r>
            <a:r>
              <a:rPr sz="1800" spc="-6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800" spc="-80" dirty="0">
                <a:solidFill>
                  <a:srgbClr val="3C3C3C"/>
                </a:solidFill>
                <a:latin typeface="Trebuchet MS"/>
                <a:cs typeface="Trebuchet MS"/>
              </a:rPr>
              <a:t>(</a:t>
            </a:r>
            <a:r>
              <a:rPr sz="1800" spc="-21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800" spc="65" dirty="0">
                <a:solidFill>
                  <a:srgbClr val="3C3C3C"/>
                </a:solidFill>
                <a:latin typeface="Trebuchet MS"/>
                <a:cs typeface="Trebuchet MS"/>
              </a:rPr>
              <a:t>AA</a:t>
            </a:r>
            <a:r>
              <a:rPr sz="1800" spc="45" dirty="0">
                <a:solidFill>
                  <a:srgbClr val="3C3C3C"/>
                </a:solidFill>
                <a:latin typeface="Trebuchet MS"/>
                <a:cs typeface="Trebuchet MS"/>
              </a:rPr>
              <a:t>P</a:t>
            </a:r>
            <a:r>
              <a:rPr sz="1800" spc="-80" dirty="0">
                <a:solidFill>
                  <a:srgbClr val="3C3C3C"/>
                </a:solidFill>
                <a:latin typeface="Trebuchet MS"/>
                <a:cs typeface="Trebuchet MS"/>
              </a:rPr>
              <a:t>)</a:t>
            </a:r>
            <a:r>
              <a:rPr sz="180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800" spc="-8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800" spc="-440" dirty="0">
                <a:solidFill>
                  <a:srgbClr val="3C3C3C"/>
                </a:solidFill>
                <a:latin typeface="Trebuchet MS"/>
                <a:cs typeface="Trebuchet MS"/>
              </a:rPr>
              <a:t>/</a:t>
            </a:r>
            <a:r>
              <a:rPr sz="1800" spc="-5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800" spc="20" dirty="0">
                <a:solidFill>
                  <a:srgbClr val="3C3C3C"/>
                </a:solidFill>
                <a:latin typeface="Trebuchet MS"/>
                <a:cs typeface="Trebuchet MS"/>
              </a:rPr>
              <a:t>or</a:t>
            </a:r>
            <a:endParaRPr sz="1800" dirty="0">
              <a:latin typeface="Trebuchet MS"/>
              <a:cs typeface="Trebuchet MS"/>
            </a:endParaRPr>
          </a:p>
          <a:p>
            <a:pPr marL="457200">
              <a:lnSpc>
                <a:spcPct val="100000"/>
              </a:lnSpc>
              <a:spcBef>
                <a:spcPts val="5"/>
              </a:spcBef>
            </a:pPr>
            <a:r>
              <a:rPr sz="1800" spc="-45" dirty="0">
                <a:solidFill>
                  <a:srgbClr val="3C3C3C"/>
                </a:solidFill>
                <a:latin typeface="Trebuchet MS"/>
                <a:cs typeface="Trebuchet MS"/>
              </a:rPr>
              <a:t>7</a:t>
            </a:r>
            <a:r>
              <a:rPr sz="1800" spc="-90" dirty="0">
                <a:solidFill>
                  <a:srgbClr val="3C3C3C"/>
                </a:solidFill>
                <a:latin typeface="Trebuchet MS"/>
                <a:cs typeface="Trebuchet MS"/>
              </a:rPr>
              <a:t>-</a:t>
            </a:r>
            <a:r>
              <a:rPr sz="1800" spc="-45" dirty="0">
                <a:solidFill>
                  <a:srgbClr val="3C3C3C"/>
                </a:solidFill>
                <a:latin typeface="Trebuchet MS"/>
                <a:cs typeface="Trebuchet MS"/>
              </a:rPr>
              <a:t>10 </a:t>
            </a:r>
            <a:r>
              <a:rPr sz="1800" spc="-140" dirty="0">
                <a:solidFill>
                  <a:srgbClr val="3C3C3C"/>
                </a:solidFill>
                <a:latin typeface="Trebuchet MS"/>
                <a:cs typeface="Trebuchet MS"/>
              </a:rPr>
              <a:t>d</a:t>
            </a:r>
            <a:r>
              <a:rPr sz="1800" spc="-210" dirty="0">
                <a:solidFill>
                  <a:srgbClr val="3C3C3C"/>
                </a:solidFill>
                <a:latin typeface="Trebuchet MS"/>
                <a:cs typeface="Trebuchet MS"/>
              </a:rPr>
              <a:t>a</a:t>
            </a:r>
            <a:r>
              <a:rPr sz="1800" spc="-70" dirty="0">
                <a:solidFill>
                  <a:srgbClr val="3C3C3C"/>
                </a:solidFill>
                <a:latin typeface="Trebuchet MS"/>
                <a:cs typeface="Trebuchet MS"/>
              </a:rPr>
              <a:t>ys</a:t>
            </a:r>
            <a:r>
              <a:rPr sz="1800" spc="-6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800" spc="-90" dirty="0">
                <a:solidFill>
                  <a:srgbClr val="3C3C3C"/>
                </a:solidFill>
                <a:latin typeface="Trebuchet MS"/>
                <a:cs typeface="Trebuchet MS"/>
              </a:rPr>
              <a:t>(</a:t>
            </a:r>
            <a:r>
              <a:rPr sz="1800" spc="80" dirty="0">
                <a:solidFill>
                  <a:srgbClr val="3C3C3C"/>
                </a:solidFill>
                <a:latin typeface="Trebuchet MS"/>
                <a:cs typeface="Trebuchet MS"/>
              </a:rPr>
              <a:t>NICE</a:t>
            </a:r>
            <a:r>
              <a:rPr sz="1800" spc="-2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800" spc="-85" dirty="0">
                <a:solidFill>
                  <a:srgbClr val="3C3C3C"/>
                </a:solidFill>
                <a:latin typeface="Trebuchet MS"/>
                <a:cs typeface="Trebuchet MS"/>
              </a:rPr>
              <a:t>guidelines)…..</a:t>
            </a:r>
            <a:endParaRPr sz="1800" dirty="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1850" dirty="0">
              <a:latin typeface="Trebuchet MS"/>
              <a:cs typeface="Trebuchet MS"/>
            </a:endParaRPr>
          </a:p>
          <a:p>
            <a:pPr marL="287020" indent="-274320">
              <a:lnSpc>
                <a:spcPct val="100000"/>
              </a:lnSpc>
              <a:buClr>
                <a:srgbClr val="903062"/>
              </a:buClr>
              <a:buSzPct val="91666"/>
              <a:buFont typeface="Segoe UI Symbol"/>
              <a:buChar char="⚫"/>
              <a:tabLst>
                <a:tab pos="286385" algn="l"/>
                <a:tab pos="287020" algn="l"/>
              </a:tabLst>
            </a:pPr>
            <a:r>
              <a:rPr sz="1800" spc="175" dirty="0">
                <a:solidFill>
                  <a:srgbClr val="3C3C3C"/>
                </a:solidFill>
                <a:latin typeface="Trebuchet MS"/>
                <a:cs typeface="Trebuchet MS"/>
              </a:rPr>
              <a:t>W</a:t>
            </a:r>
            <a:r>
              <a:rPr sz="1800" spc="-105" dirty="0">
                <a:solidFill>
                  <a:srgbClr val="3C3C3C"/>
                </a:solidFill>
                <a:latin typeface="Trebuchet MS"/>
                <a:cs typeface="Trebuchet MS"/>
              </a:rPr>
              <a:t>eather</a:t>
            </a:r>
            <a:r>
              <a:rPr sz="1800" spc="-5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800" spc="-135" dirty="0">
                <a:solidFill>
                  <a:srgbClr val="3C3C3C"/>
                </a:solidFill>
                <a:latin typeface="Trebuchet MS"/>
                <a:cs typeface="Trebuchet MS"/>
              </a:rPr>
              <a:t>y</a:t>
            </a:r>
            <a:r>
              <a:rPr sz="1800" spc="-30" dirty="0">
                <a:solidFill>
                  <a:srgbClr val="3C3C3C"/>
                </a:solidFill>
                <a:latin typeface="Trebuchet MS"/>
                <a:cs typeface="Trebuchet MS"/>
              </a:rPr>
              <a:t>ou</a:t>
            </a:r>
            <a:r>
              <a:rPr sz="1800" spc="-5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800" spc="-85" dirty="0">
                <a:solidFill>
                  <a:srgbClr val="3C3C3C"/>
                </a:solidFill>
                <a:latin typeface="Trebuchet MS"/>
                <a:cs typeface="Trebuchet MS"/>
              </a:rPr>
              <a:t>sta</a:t>
            </a:r>
            <a:r>
              <a:rPr sz="1800" spc="-45" dirty="0">
                <a:solidFill>
                  <a:srgbClr val="3C3C3C"/>
                </a:solidFill>
                <a:latin typeface="Trebuchet MS"/>
                <a:cs typeface="Trebuchet MS"/>
              </a:rPr>
              <a:t>r</a:t>
            </a:r>
            <a:r>
              <a:rPr sz="1800" spc="-114" dirty="0">
                <a:solidFill>
                  <a:srgbClr val="3C3C3C"/>
                </a:solidFill>
                <a:latin typeface="Trebuchet MS"/>
                <a:cs typeface="Trebuchet MS"/>
              </a:rPr>
              <a:t>t</a:t>
            </a:r>
            <a:r>
              <a:rPr sz="1800" spc="-5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800" spc="-70" dirty="0">
                <a:solidFill>
                  <a:srgbClr val="3C3C3C"/>
                </a:solidFill>
                <a:latin typeface="Trebuchet MS"/>
                <a:cs typeface="Trebuchet MS"/>
              </a:rPr>
              <a:t>oral</a:t>
            </a:r>
            <a:r>
              <a:rPr sz="1800" spc="-5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800" spc="20" dirty="0">
                <a:solidFill>
                  <a:srgbClr val="3C3C3C"/>
                </a:solidFill>
                <a:latin typeface="Trebuchet MS"/>
                <a:cs typeface="Trebuchet MS"/>
              </a:rPr>
              <a:t>or</a:t>
            </a:r>
            <a:r>
              <a:rPr sz="1800" spc="-55" dirty="0">
                <a:solidFill>
                  <a:srgbClr val="3C3C3C"/>
                </a:solidFill>
                <a:latin typeface="Trebuchet MS"/>
                <a:cs typeface="Trebuchet MS"/>
              </a:rPr>
              <a:t> I</a:t>
            </a:r>
            <a:r>
              <a:rPr sz="1800" spc="25" dirty="0">
                <a:solidFill>
                  <a:srgbClr val="3C3C3C"/>
                </a:solidFill>
                <a:latin typeface="Trebuchet MS"/>
                <a:cs typeface="Trebuchet MS"/>
              </a:rPr>
              <a:t>V</a:t>
            </a:r>
            <a:r>
              <a:rPr sz="1800" spc="-4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800" spc="-100" dirty="0">
                <a:solidFill>
                  <a:srgbClr val="3C3C3C"/>
                </a:solidFill>
                <a:latin typeface="Trebuchet MS"/>
                <a:cs typeface="Trebuchet MS"/>
              </a:rPr>
              <a:t>d</a:t>
            </a:r>
            <a:r>
              <a:rPr sz="1800" spc="-50" dirty="0">
                <a:solidFill>
                  <a:srgbClr val="3C3C3C"/>
                </a:solidFill>
                <a:latin typeface="Trebuchet MS"/>
                <a:cs typeface="Trebuchet MS"/>
              </a:rPr>
              <a:t>oe</a:t>
            </a:r>
            <a:r>
              <a:rPr sz="1800" spc="-30" dirty="0">
                <a:solidFill>
                  <a:srgbClr val="3C3C3C"/>
                </a:solidFill>
                <a:latin typeface="Trebuchet MS"/>
                <a:cs typeface="Trebuchet MS"/>
              </a:rPr>
              <a:t>s</a:t>
            </a:r>
            <a:r>
              <a:rPr sz="1800" spc="-50" dirty="0">
                <a:solidFill>
                  <a:srgbClr val="3C3C3C"/>
                </a:solidFill>
                <a:latin typeface="Trebuchet MS"/>
                <a:cs typeface="Trebuchet MS"/>
              </a:rPr>
              <a:t>n't</a:t>
            </a:r>
            <a:r>
              <a:rPr sz="1800" spc="-6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800" spc="-130" dirty="0">
                <a:solidFill>
                  <a:srgbClr val="3C3C3C"/>
                </a:solidFill>
                <a:latin typeface="Trebuchet MS"/>
                <a:cs typeface="Trebuchet MS"/>
              </a:rPr>
              <a:t>matt</a:t>
            </a:r>
            <a:r>
              <a:rPr sz="1800" spc="-125" dirty="0">
                <a:solidFill>
                  <a:srgbClr val="3C3C3C"/>
                </a:solidFill>
                <a:latin typeface="Trebuchet MS"/>
                <a:cs typeface="Trebuchet MS"/>
              </a:rPr>
              <a:t>e</a:t>
            </a:r>
            <a:r>
              <a:rPr sz="1800" spc="10" dirty="0">
                <a:solidFill>
                  <a:srgbClr val="3C3C3C"/>
                </a:solidFill>
                <a:latin typeface="Trebuchet MS"/>
                <a:cs typeface="Trebuchet MS"/>
              </a:rPr>
              <a:t>r</a:t>
            </a:r>
            <a:r>
              <a:rPr sz="1800" spc="-5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800" spc="-175" dirty="0">
                <a:solidFill>
                  <a:srgbClr val="3C3C3C"/>
                </a:solidFill>
                <a:latin typeface="Trebuchet MS"/>
                <a:cs typeface="Trebuchet MS"/>
              </a:rPr>
              <a:t>!</a:t>
            </a:r>
            <a:endParaRPr sz="1800" dirty="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1850" dirty="0">
              <a:latin typeface="Trebuchet MS"/>
              <a:cs typeface="Trebuchet MS"/>
            </a:endParaRPr>
          </a:p>
          <a:p>
            <a:pPr marL="4435475">
              <a:lnSpc>
                <a:spcPct val="100000"/>
              </a:lnSpc>
              <a:spcBef>
                <a:spcPts val="5"/>
              </a:spcBef>
            </a:pPr>
            <a:r>
              <a:rPr sz="1800" spc="65" dirty="0">
                <a:solidFill>
                  <a:srgbClr val="3C3C3C"/>
                </a:solidFill>
                <a:latin typeface="Trebuchet MS"/>
                <a:cs typeface="Trebuchet MS"/>
              </a:rPr>
              <a:t>AAP</a:t>
            </a:r>
            <a:r>
              <a:rPr sz="1800" spc="-10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800" spc="-45" dirty="0">
                <a:solidFill>
                  <a:srgbClr val="3C3C3C"/>
                </a:solidFill>
                <a:latin typeface="Trebuchet MS"/>
                <a:cs typeface="Trebuchet MS"/>
              </a:rPr>
              <a:t>2012</a:t>
            </a:r>
            <a:endParaRPr sz="1800" dirty="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48055" y="600455"/>
            <a:ext cx="8239125" cy="1259205"/>
          </a:xfrm>
          <a:prstGeom prst="rect">
            <a:avLst/>
          </a:prstGeom>
          <a:solidFill>
            <a:srgbClr val="4D1334"/>
          </a:solidFill>
        </p:spPr>
        <p:txBody>
          <a:bodyPr vert="horz" wrap="square" lIns="0" tIns="444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35"/>
              </a:spcBef>
            </a:pPr>
            <a:endParaRPr sz="4650">
              <a:latin typeface="Times New Roman"/>
              <a:cs typeface="Times New Roman"/>
            </a:endParaRPr>
          </a:p>
          <a:p>
            <a:pPr marL="224154">
              <a:lnSpc>
                <a:spcPct val="100000"/>
              </a:lnSpc>
            </a:pPr>
            <a:r>
              <a:rPr b="1" spc="260" dirty="0">
                <a:latin typeface="Trebuchet MS"/>
                <a:cs typeface="Trebuchet MS"/>
              </a:rPr>
              <a:t>TREATMENT</a:t>
            </a:r>
            <a:r>
              <a:rPr b="1" spc="-110" dirty="0">
                <a:latin typeface="Trebuchet MS"/>
                <a:cs typeface="Trebuchet MS"/>
              </a:rPr>
              <a:t> </a:t>
            </a:r>
            <a:r>
              <a:rPr b="1" spc="305" dirty="0">
                <a:latin typeface="Trebuchet MS"/>
                <a:cs typeface="Trebuchet MS"/>
              </a:rPr>
              <a:t>…CYSTITIS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80491" y="2504058"/>
            <a:ext cx="8178165" cy="3072508"/>
          </a:xfrm>
          <a:prstGeom prst="rect">
            <a:avLst/>
          </a:prstGeom>
        </p:spPr>
        <p:txBody>
          <a:bodyPr vert="horz" wrap="square" lIns="0" tIns="22225" rIns="0" bIns="0" rtlCol="0">
            <a:spAutoFit/>
          </a:bodyPr>
          <a:lstStyle/>
          <a:p>
            <a:pPr marL="287020" marR="5080" indent="-274320">
              <a:lnSpc>
                <a:spcPct val="97000"/>
              </a:lnSpc>
              <a:spcBef>
                <a:spcPts val="175"/>
              </a:spcBef>
              <a:buClr>
                <a:srgbClr val="903062"/>
              </a:buClr>
              <a:buSzPct val="90000"/>
              <a:buFont typeface="Segoe UI Symbol"/>
              <a:buChar char="⚫"/>
              <a:tabLst>
                <a:tab pos="286385" algn="l"/>
                <a:tab pos="287020" algn="l"/>
              </a:tabLst>
            </a:pPr>
            <a:r>
              <a:rPr sz="2000" b="1" spc="45" dirty="0">
                <a:solidFill>
                  <a:srgbClr val="3C3C3C"/>
                </a:solidFill>
                <a:latin typeface="Trebuchet MS"/>
                <a:cs typeface="Trebuchet MS"/>
              </a:rPr>
              <a:t>Acute</a:t>
            </a:r>
            <a:r>
              <a:rPr sz="2000" b="1" spc="-6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000" b="1" spc="-20" dirty="0">
                <a:solidFill>
                  <a:srgbClr val="3C3C3C"/>
                </a:solidFill>
                <a:latin typeface="Trebuchet MS"/>
                <a:cs typeface="Trebuchet MS"/>
              </a:rPr>
              <a:t>cystitis</a:t>
            </a:r>
            <a:r>
              <a:rPr sz="2000" b="1" spc="-7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800" spc="-70" dirty="0">
                <a:solidFill>
                  <a:srgbClr val="3C3C3C"/>
                </a:solidFill>
                <a:latin typeface="Trebuchet MS"/>
                <a:cs typeface="Trebuchet MS"/>
              </a:rPr>
              <a:t>should</a:t>
            </a:r>
            <a:r>
              <a:rPr sz="1800" spc="-5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800" spc="-114" dirty="0">
                <a:solidFill>
                  <a:srgbClr val="3C3C3C"/>
                </a:solidFill>
                <a:latin typeface="Trebuchet MS"/>
                <a:cs typeface="Trebuchet MS"/>
              </a:rPr>
              <a:t>be</a:t>
            </a:r>
            <a:r>
              <a:rPr sz="1800" spc="-4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800" spc="-110" dirty="0">
                <a:solidFill>
                  <a:srgbClr val="3C3C3C"/>
                </a:solidFill>
                <a:latin typeface="Trebuchet MS"/>
                <a:cs typeface="Trebuchet MS"/>
              </a:rPr>
              <a:t>treated</a:t>
            </a:r>
            <a:r>
              <a:rPr sz="1800" spc="-5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800" spc="-90" dirty="0">
                <a:solidFill>
                  <a:srgbClr val="3C3C3C"/>
                </a:solidFill>
                <a:latin typeface="Trebuchet MS"/>
                <a:cs typeface="Trebuchet MS"/>
              </a:rPr>
              <a:t>promptly</a:t>
            </a:r>
            <a:r>
              <a:rPr sz="1800" spc="-45" dirty="0">
                <a:solidFill>
                  <a:srgbClr val="3C3C3C"/>
                </a:solidFill>
                <a:latin typeface="Trebuchet MS"/>
                <a:cs typeface="Trebuchet MS"/>
              </a:rPr>
              <a:t> to</a:t>
            </a:r>
            <a:r>
              <a:rPr sz="1800" spc="-5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800" spc="-105" dirty="0">
                <a:solidFill>
                  <a:srgbClr val="3C3C3C"/>
                </a:solidFill>
                <a:latin typeface="Trebuchet MS"/>
                <a:cs typeface="Trebuchet MS"/>
              </a:rPr>
              <a:t>prevent</a:t>
            </a:r>
            <a:r>
              <a:rPr sz="1800" spc="-5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800" spc="-95" dirty="0">
                <a:solidFill>
                  <a:srgbClr val="3C3C3C"/>
                </a:solidFill>
                <a:latin typeface="Trebuchet MS"/>
                <a:cs typeface="Trebuchet MS"/>
              </a:rPr>
              <a:t>its</a:t>
            </a:r>
            <a:r>
              <a:rPr sz="1800" spc="-3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800" spc="-80" dirty="0">
                <a:solidFill>
                  <a:srgbClr val="3C3C3C"/>
                </a:solidFill>
                <a:latin typeface="Trebuchet MS"/>
                <a:cs typeface="Trebuchet MS"/>
              </a:rPr>
              <a:t>possible</a:t>
            </a:r>
            <a:r>
              <a:rPr sz="1800" spc="-5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800" spc="-60" dirty="0">
                <a:solidFill>
                  <a:srgbClr val="3C3C3C"/>
                </a:solidFill>
                <a:latin typeface="Trebuchet MS"/>
                <a:cs typeface="Trebuchet MS"/>
              </a:rPr>
              <a:t>progression</a:t>
            </a:r>
            <a:r>
              <a:rPr sz="1800" spc="-7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800" spc="-45" dirty="0">
                <a:solidFill>
                  <a:srgbClr val="3C3C3C"/>
                </a:solidFill>
                <a:latin typeface="Trebuchet MS"/>
                <a:cs typeface="Trebuchet MS"/>
              </a:rPr>
              <a:t>to </a:t>
            </a:r>
            <a:r>
              <a:rPr sz="1800" spc="-4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800" spc="-110" dirty="0">
                <a:solidFill>
                  <a:srgbClr val="3C3C3C"/>
                </a:solidFill>
                <a:latin typeface="Trebuchet MS"/>
                <a:cs typeface="Trebuchet MS"/>
              </a:rPr>
              <a:t>pyelonephritis,</a:t>
            </a:r>
            <a:r>
              <a:rPr sz="1800" spc="-22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800" spc="-125" dirty="0">
                <a:solidFill>
                  <a:srgbClr val="3C3C3C"/>
                </a:solidFill>
                <a:latin typeface="Trebuchet MS"/>
                <a:cs typeface="Trebuchet MS"/>
              </a:rPr>
              <a:t>after</a:t>
            </a:r>
            <a:r>
              <a:rPr sz="1800" spc="-5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800" spc="-100" dirty="0">
                <a:solidFill>
                  <a:srgbClr val="3C3C3C"/>
                </a:solidFill>
                <a:latin typeface="Trebuchet MS"/>
                <a:cs typeface="Trebuchet MS"/>
              </a:rPr>
              <a:t>obtaining</a:t>
            </a:r>
            <a:r>
              <a:rPr sz="1800" spc="-4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800" spc="-95" dirty="0">
                <a:solidFill>
                  <a:srgbClr val="3C3C3C"/>
                </a:solidFill>
                <a:latin typeface="Trebuchet MS"/>
                <a:cs typeface="Trebuchet MS"/>
              </a:rPr>
              <a:t>culture</a:t>
            </a:r>
            <a:r>
              <a:rPr sz="1800" spc="-3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800" spc="-110" dirty="0">
                <a:solidFill>
                  <a:srgbClr val="3C3C3C"/>
                </a:solidFill>
                <a:latin typeface="Trebuchet MS"/>
                <a:cs typeface="Trebuchet MS"/>
              </a:rPr>
              <a:t>treatment</a:t>
            </a:r>
            <a:r>
              <a:rPr sz="1800" spc="-5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800" spc="-80" dirty="0">
                <a:solidFill>
                  <a:srgbClr val="3C3C3C"/>
                </a:solidFill>
                <a:latin typeface="Trebuchet MS"/>
                <a:cs typeface="Trebuchet MS"/>
              </a:rPr>
              <a:t>is</a:t>
            </a:r>
            <a:r>
              <a:rPr sz="1800" spc="-4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800" spc="-90" dirty="0">
                <a:solidFill>
                  <a:srgbClr val="3C3C3C"/>
                </a:solidFill>
                <a:latin typeface="Trebuchet MS"/>
                <a:cs typeface="Trebuchet MS"/>
              </a:rPr>
              <a:t>started</a:t>
            </a:r>
            <a:r>
              <a:rPr sz="1800" spc="-5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800" spc="-125" dirty="0">
                <a:solidFill>
                  <a:srgbClr val="3C3C3C"/>
                </a:solidFill>
                <a:latin typeface="Trebuchet MS"/>
                <a:cs typeface="Trebuchet MS"/>
              </a:rPr>
              <a:t>immediately</a:t>
            </a:r>
            <a:r>
              <a:rPr sz="1800" spc="-5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800" spc="-65" dirty="0">
                <a:solidFill>
                  <a:srgbClr val="3C3C3C"/>
                </a:solidFill>
                <a:latin typeface="Trebuchet MS"/>
                <a:cs typeface="Trebuchet MS"/>
              </a:rPr>
              <a:t>for</a:t>
            </a:r>
            <a:r>
              <a:rPr sz="1800" spc="-5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000" b="1" spc="-5" dirty="0">
                <a:solidFill>
                  <a:srgbClr val="3C3C3C"/>
                </a:solidFill>
                <a:latin typeface="Trebuchet MS"/>
                <a:cs typeface="Trebuchet MS"/>
              </a:rPr>
              <a:t>a</a:t>
            </a:r>
            <a:r>
              <a:rPr sz="2000" b="1" spc="-3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000" b="1" spc="-65" dirty="0">
                <a:solidFill>
                  <a:srgbClr val="3C3C3C"/>
                </a:solidFill>
                <a:latin typeface="Trebuchet MS"/>
                <a:cs typeface="Trebuchet MS"/>
              </a:rPr>
              <a:t>3</a:t>
            </a:r>
            <a:r>
              <a:rPr sz="2000" b="1" spc="-5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000" b="1" spc="40" dirty="0">
                <a:solidFill>
                  <a:srgbClr val="3C3C3C"/>
                </a:solidFill>
                <a:latin typeface="Trebuchet MS"/>
                <a:cs typeface="Trebuchet MS"/>
              </a:rPr>
              <a:t>to</a:t>
            </a:r>
            <a:r>
              <a:rPr sz="2000" b="1" spc="-3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000" b="1" spc="-80" dirty="0">
                <a:solidFill>
                  <a:srgbClr val="3C3C3C"/>
                </a:solidFill>
                <a:latin typeface="Trebuchet MS"/>
                <a:cs typeface="Trebuchet MS"/>
              </a:rPr>
              <a:t>5- </a:t>
            </a:r>
            <a:r>
              <a:rPr sz="2000" b="1" spc="-59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000" b="1" spc="-45" dirty="0">
                <a:solidFill>
                  <a:srgbClr val="3C3C3C"/>
                </a:solidFill>
                <a:latin typeface="Trebuchet MS"/>
                <a:cs typeface="Trebuchet MS"/>
              </a:rPr>
              <a:t>day</a:t>
            </a:r>
            <a:r>
              <a:rPr sz="2000" b="1" spc="-5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800" spc="-55" dirty="0">
                <a:solidFill>
                  <a:srgbClr val="3C3C3C"/>
                </a:solidFill>
                <a:latin typeface="Trebuchet MS"/>
                <a:cs typeface="Trebuchet MS"/>
              </a:rPr>
              <a:t>course</a:t>
            </a:r>
            <a:r>
              <a:rPr sz="1800" spc="-6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800" spc="-110" dirty="0">
                <a:solidFill>
                  <a:srgbClr val="3C3C3C"/>
                </a:solidFill>
                <a:latin typeface="Trebuchet MS"/>
                <a:cs typeface="Trebuchet MS"/>
              </a:rPr>
              <a:t>until</a:t>
            </a:r>
            <a:r>
              <a:rPr sz="1800" spc="-4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800" spc="-110" dirty="0">
                <a:solidFill>
                  <a:srgbClr val="3C3C3C"/>
                </a:solidFill>
                <a:latin typeface="Trebuchet MS"/>
                <a:cs typeface="Trebuchet MS"/>
              </a:rPr>
              <a:t>the</a:t>
            </a:r>
            <a:r>
              <a:rPr sz="1800" spc="-4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800" spc="-80" dirty="0">
                <a:solidFill>
                  <a:srgbClr val="3C3C3C"/>
                </a:solidFill>
                <a:latin typeface="Trebuchet MS"/>
                <a:cs typeface="Trebuchet MS"/>
              </a:rPr>
              <a:t>urine</a:t>
            </a:r>
            <a:r>
              <a:rPr sz="1800" spc="-4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800" spc="-100" dirty="0">
                <a:solidFill>
                  <a:srgbClr val="3C3C3C"/>
                </a:solidFill>
                <a:latin typeface="Trebuchet MS"/>
                <a:cs typeface="Trebuchet MS"/>
              </a:rPr>
              <a:t>culture</a:t>
            </a:r>
            <a:r>
              <a:rPr sz="1800" spc="-4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800" spc="-90" dirty="0">
                <a:solidFill>
                  <a:srgbClr val="3C3C3C"/>
                </a:solidFill>
                <a:latin typeface="Trebuchet MS"/>
                <a:cs typeface="Trebuchet MS"/>
              </a:rPr>
              <a:t>result</a:t>
            </a:r>
            <a:r>
              <a:rPr sz="1800" spc="-4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800" spc="-80" dirty="0">
                <a:solidFill>
                  <a:srgbClr val="3C3C3C"/>
                </a:solidFill>
                <a:latin typeface="Trebuchet MS"/>
                <a:cs typeface="Trebuchet MS"/>
              </a:rPr>
              <a:t>is</a:t>
            </a:r>
            <a:r>
              <a:rPr sz="1800" spc="-5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800" spc="-110" dirty="0">
                <a:solidFill>
                  <a:srgbClr val="3C3C3C"/>
                </a:solidFill>
                <a:latin typeface="Trebuchet MS"/>
                <a:cs typeface="Trebuchet MS"/>
              </a:rPr>
              <a:t>back</a:t>
            </a:r>
            <a:endParaRPr sz="1800" dirty="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20"/>
              </a:spcBef>
              <a:buChar char="⚫"/>
            </a:pPr>
            <a:endParaRPr sz="3000" dirty="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sz="2000" spc="-55" dirty="0">
                <a:solidFill>
                  <a:srgbClr val="3C3C3C"/>
                </a:solidFill>
                <a:latin typeface="Trebuchet MS"/>
                <a:cs typeface="Trebuchet MS"/>
              </a:rPr>
              <a:t>Ant</a:t>
            </a:r>
            <a:r>
              <a:rPr sz="2000" spc="-20" dirty="0">
                <a:solidFill>
                  <a:srgbClr val="3C3C3C"/>
                </a:solidFill>
                <a:latin typeface="Trebuchet MS"/>
                <a:cs typeface="Trebuchet MS"/>
              </a:rPr>
              <a:t>i</a:t>
            </a:r>
            <a:r>
              <a:rPr sz="2000" spc="-165" dirty="0">
                <a:solidFill>
                  <a:srgbClr val="3C3C3C"/>
                </a:solidFill>
                <a:latin typeface="Trebuchet MS"/>
                <a:cs typeface="Trebuchet MS"/>
              </a:rPr>
              <a:t>b</a:t>
            </a:r>
            <a:r>
              <a:rPr sz="2000" spc="-75" dirty="0">
                <a:solidFill>
                  <a:srgbClr val="3C3C3C"/>
                </a:solidFill>
                <a:latin typeface="Trebuchet MS"/>
                <a:cs typeface="Trebuchet MS"/>
              </a:rPr>
              <a:t>i</a:t>
            </a:r>
            <a:r>
              <a:rPr sz="2000" spc="-55" dirty="0">
                <a:solidFill>
                  <a:srgbClr val="3C3C3C"/>
                </a:solidFill>
                <a:latin typeface="Trebuchet MS"/>
                <a:cs typeface="Trebuchet MS"/>
              </a:rPr>
              <a:t>o</a:t>
            </a:r>
            <a:r>
              <a:rPr sz="2000" spc="-50" dirty="0">
                <a:solidFill>
                  <a:srgbClr val="3C3C3C"/>
                </a:solidFill>
                <a:latin typeface="Trebuchet MS"/>
                <a:cs typeface="Trebuchet MS"/>
              </a:rPr>
              <a:t>t</a:t>
            </a:r>
            <a:r>
              <a:rPr sz="2000" spc="-95" dirty="0">
                <a:solidFill>
                  <a:srgbClr val="3C3C3C"/>
                </a:solidFill>
                <a:latin typeface="Trebuchet MS"/>
                <a:cs typeface="Trebuchet MS"/>
              </a:rPr>
              <a:t>i</a:t>
            </a:r>
            <a:r>
              <a:rPr sz="2000" spc="-155" dirty="0">
                <a:solidFill>
                  <a:srgbClr val="3C3C3C"/>
                </a:solidFill>
                <a:latin typeface="Trebuchet MS"/>
                <a:cs typeface="Trebuchet MS"/>
              </a:rPr>
              <a:t>c</a:t>
            </a:r>
            <a:r>
              <a:rPr sz="2000" spc="-10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000" spc="-90" dirty="0">
                <a:solidFill>
                  <a:srgbClr val="3C3C3C"/>
                </a:solidFill>
                <a:latin typeface="Trebuchet MS"/>
                <a:cs typeface="Trebuchet MS"/>
              </a:rPr>
              <a:t>cho</a:t>
            </a:r>
            <a:r>
              <a:rPr sz="2000" spc="-45" dirty="0">
                <a:solidFill>
                  <a:srgbClr val="3C3C3C"/>
                </a:solidFill>
                <a:latin typeface="Trebuchet MS"/>
                <a:cs typeface="Trebuchet MS"/>
              </a:rPr>
              <a:t>i</a:t>
            </a:r>
            <a:r>
              <a:rPr sz="2000" spc="-95" dirty="0">
                <a:solidFill>
                  <a:srgbClr val="3C3C3C"/>
                </a:solidFill>
                <a:latin typeface="Trebuchet MS"/>
                <a:cs typeface="Trebuchet MS"/>
              </a:rPr>
              <a:t>ces</a:t>
            </a:r>
            <a:endParaRPr sz="2000" dirty="0">
              <a:latin typeface="Trebuchet MS"/>
              <a:cs typeface="Trebuchet MS"/>
            </a:endParaRPr>
          </a:p>
          <a:p>
            <a:pPr marL="370840" indent="-358140">
              <a:lnSpc>
                <a:spcPct val="100000"/>
              </a:lnSpc>
              <a:spcBef>
                <a:spcPts val="675"/>
              </a:spcBef>
              <a:buClr>
                <a:srgbClr val="903062"/>
              </a:buClr>
              <a:buSzPct val="110000"/>
              <a:buFont typeface="Segoe UI Symbol"/>
              <a:buChar char="⚫"/>
              <a:tabLst>
                <a:tab pos="370205" algn="l"/>
                <a:tab pos="370840" algn="l"/>
              </a:tabLst>
            </a:pPr>
            <a:r>
              <a:rPr sz="2000" spc="-114" dirty="0">
                <a:solidFill>
                  <a:srgbClr val="3C3C3C"/>
                </a:solidFill>
                <a:latin typeface="Trebuchet MS"/>
                <a:cs typeface="Trebuchet MS"/>
              </a:rPr>
              <a:t>wi</a:t>
            </a:r>
            <a:r>
              <a:rPr sz="2000" spc="-80" dirty="0">
                <a:solidFill>
                  <a:srgbClr val="3C3C3C"/>
                </a:solidFill>
                <a:latin typeface="Trebuchet MS"/>
                <a:cs typeface="Trebuchet MS"/>
              </a:rPr>
              <a:t>t</a:t>
            </a:r>
            <a:r>
              <a:rPr sz="2000" spc="-95" dirty="0">
                <a:solidFill>
                  <a:srgbClr val="3C3C3C"/>
                </a:solidFill>
                <a:latin typeface="Trebuchet MS"/>
                <a:cs typeface="Trebuchet MS"/>
              </a:rPr>
              <a:t>h</a:t>
            </a:r>
            <a:r>
              <a:rPr sz="2000" spc="-7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000" spc="-90" dirty="0">
                <a:solidFill>
                  <a:srgbClr val="3C3C3C"/>
                </a:solidFill>
                <a:latin typeface="Trebuchet MS"/>
                <a:cs typeface="Trebuchet MS"/>
              </a:rPr>
              <a:t>tr</a:t>
            </a:r>
            <a:r>
              <a:rPr sz="2000" spc="-60" dirty="0">
                <a:solidFill>
                  <a:srgbClr val="3C3C3C"/>
                </a:solidFill>
                <a:latin typeface="Trebuchet MS"/>
                <a:cs typeface="Trebuchet MS"/>
              </a:rPr>
              <a:t>i</a:t>
            </a:r>
            <a:r>
              <a:rPr sz="2000" spc="-145" dirty="0">
                <a:solidFill>
                  <a:srgbClr val="3C3C3C"/>
                </a:solidFill>
                <a:latin typeface="Trebuchet MS"/>
                <a:cs typeface="Trebuchet MS"/>
              </a:rPr>
              <a:t>me</a:t>
            </a:r>
            <a:r>
              <a:rPr sz="2000" spc="-80" dirty="0">
                <a:solidFill>
                  <a:srgbClr val="3C3C3C"/>
                </a:solidFill>
                <a:latin typeface="Trebuchet MS"/>
                <a:cs typeface="Trebuchet MS"/>
              </a:rPr>
              <a:t>t</a:t>
            </a:r>
            <a:r>
              <a:rPr sz="2000" spc="-30" dirty="0">
                <a:solidFill>
                  <a:srgbClr val="3C3C3C"/>
                </a:solidFill>
                <a:latin typeface="Trebuchet MS"/>
                <a:cs typeface="Trebuchet MS"/>
              </a:rPr>
              <a:t>h</a:t>
            </a:r>
            <a:r>
              <a:rPr sz="2000" spc="-40" dirty="0">
                <a:solidFill>
                  <a:srgbClr val="3C3C3C"/>
                </a:solidFill>
                <a:latin typeface="Trebuchet MS"/>
                <a:cs typeface="Trebuchet MS"/>
              </a:rPr>
              <a:t>o</a:t>
            </a:r>
            <a:r>
              <a:rPr sz="2000" spc="-60" dirty="0">
                <a:solidFill>
                  <a:srgbClr val="3C3C3C"/>
                </a:solidFill>
                <a:latin typeface="Trebuchet MS"/>
                <a:cs typeface="Trebuchet MS"/>
              </a:rPr>
              <a:t>p</a:t>
            </a:r>
            <a:r>
              <a:rPr sz="2000" spc="-50" dirty="0">
                <a:solidFill>
                  <a:srgbClr val="3C3C3C"/>
                </a:solidFill>
                <a:latin typeface="Trebuchet MS"/>
                <a:cs typeface="Trebuchet MS"/>
              </a:rPr>
              <a:t>r</a:t>
            </a:r>
            <a:r>
              <a:rPr sz="2000" spc="-145" dirty="0">
                <a:solidFill>
                  <a:srgbClr val="3C3C3C"/>
                </a:solidFill>
                <a:latin typeface="Trebuchet MS"/>
                <a:cs typeface="Trebuchet MS"/>
              </a:rPr>
              <a:t>i</a:t>
            </a:r>
            <a:r>
              <a:rPr sz="2000" spc="-120" dirty="0">
                <a:solidFill>
                  <a:srgbClr val="3C3C3C"/>
                </a:solidFill>
                <a:latin typeface="Trebuchet MS"/>
                <a:cs typeface="Trebuchet MS"/>
              </a:rPr>
              <a:t>m</a:t>
            </a:r>
            <a:r>
              <a:rPr sz="2000" spc="-90" dirty="0">
                <a:solidFill>
                  <a:srgbClr val="3C3C3C"/>
                </a:solidFill>
                <a:latin typeface="Trebuchet MS"/>
                <a:cs typeface="Trebuchet MS"/>
              </a:rPr>
              <a:t>-</a:t>
            </a:r>
            <a:r>
              <a:rPr sz="2000" spc="-110" dirty="0">
                <a:solidFill>
                  <a:srgbClr val="3C3C3C"/>
                </a:solidFill>
                <a:latin typeface="Trebuchet MS"/>
                <a:cs typeface="Trebuchet MS"/>
              </a:rPr>
              <a:t>su</a:t>
            </a:r>
            <a:r>
              <a:rPr sz="2000" spc="-65" dirty="0">
                <a:solidFill>
                  <a:srgbClr val="3C3C3C"/>
                </a:solidFill>
                <a:latin typeface="Trebuchet MS"/>
                <a:cs typeface="Trebuchet MS"/>
              </a:rPr>
              <a:t>l</a:t>
            </a:r>
            <a:r>
              <a:rPr sz="2000" spc="-250" dirty="0">
                <a:solidFill>
                  <a:srgbClr val="3C3C3C"/>
                </a:solidFill>
                <a:latin typeface="Trebuchet MS"/>
                <a:cs typeface="Trebuchet MS"/>
              </a:rPr>
              <a:t>f</a:t>
            </a:r>
            <a:r>
              <a:rPr sz="2000" spc="-125" dirty="0">
                <a:solidFill>
                  <a:srgbClr val="3C3C3C"/>
                </a:solidFill>
                <a:latin typeface="Trebuchet MS"/>
                <a:cs typeface="Trebuchet MS"/>
              </a:rPr>
              <a:t>a</a:t>
            </a:r>
            <a:r>
              <a:rPr sz="2000" spc="-210" dirty="0">
                <a:solidFill>
                  <a:srgbClr val="3C3C3C"/>
                </a:solidFill>
                <a:latin typeface="Trebuchet MS"/>
                <a:cs typeface="Trebuchet MS"/>
              </a:rPr>
              <a:t>m</a:t>
            </a:r>
            <a:r>
              <a:rPr sz="2000" spc="-80" dirty="0">
                <a:solidFill>
                  <a:srgbClr val="3C3C3C"/>
                </a:solidFill>
                <a:latin typeface="Trebuchet MS"/>
                <a:cs typeface="Trebuchet MS"/>
              </a:rPr>
              <a:t>eth</a:t>
            </a:r>
            <a:r>
              <a:rPr sz="2000" spc="-130" dirty="0">
                <a:solidFill>
                  <a:srgbClr val="3C3C3C"/>
                </a:solidFill>
                <a:latin typeface="Trebuchet MS"/>
                <a:cs typeface="Trebuchet MS"/>
              </a:rPr>
              <a:t>o</a:t>
            </a:r>
            <a:r>
              <a:rPr sz="2000" spc="-100" dirty="0">
                <a:solidFill>
                  <a:srgbClr val="3C3C3C"/>
                </a:solidFill>
                <a:latin typeface="Trebuchet MS"/>
                <a:cs typeface="Trebuchet MS"/>
              </a:rPr>
              <a:t>x</a:t>
            </a:r>
            <a:r>
              <a:rPr sz="2000" spc="-114" dirty="0">
                <a:solidFill>
                  <a:srgbClr val="3C3C3C"/>
                </a:solidFill>
                <a:latin typeface="Trebuchet MS"/>
                <a:cs typeface="Trebuchet MS"/>
              </a:rPr>
              <a:t>a</a:t>
            </a:r>
            <a:r>
              <a:rPr sz="2000" spc="-95" dirty="0">
                <a:solidFill>
                  <a:srgbClr val="3C3C3C"/>
                </a:solidFill>
                <a:latin typeface="Trebuchet MS"/>
                <a:cs typeface="Trebuchet MS"/>
              </a:rPr>
              <a:t>zole</a:t>
            </a:r>
            <a:r>
              <a:rPr lang="en-US" sz="2000" spc="-9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lang="en-US" sz="2000" b="1" spc="-95" dirty="0" err="1">
                <a:solidFill>
                  <a:srgbClr val="00B050"/>
                </a:solidFill>
                <a:latin typeface="Trebuchet MS"/>
                <a:cs typeface="Trebuchet MS"/>
              </a:rPr>
              <a:t>balkatrin</a:t>
            </a:r>
            <a:r>
              <a:rPr lang="en-US" sz="2000" b="1" spc="-95" dirty="0">
                <a:solidFill>
                  <a:srgbClr val="00B050"/>
                </a:solidFill>
                <a:latin typeface="Trebuchet MS"/>
                <a:cs typeface="Trebuchet MS"/>
              </a:rPr>
              <a:t> </a:t>
            </a:r>
            <a:endParaRPr sz="2000" b="1" dirty="0">
              <a:solidFill>
                <a:srgbClr val="00B050"/>
              </a:solidFill>
              <a:latin typeface="Trebuchet MS"/>
              <a:cs typeface="Trebuchet MS"/>
            </a:endParaRPr>
          </a:p>
          <a:p>
            <a:pPr marL="356870" indent="-344805">
              <a:lnSpc>
                <a:spcPct val="100000"/>
              </a:lnSpc>
              <a:spcBef>
                <a:spcPts val="350"/>
              </a:spcBef>
              <a:buClr>
                <a:srgbClr val="903062"/>
              </a:buClr>
              <a:buSzPct val="90000"/>
              <a:buFont typeface="Segoe UI Symbol"/>
              <a:buChar char="⚫"/>
              <a:tabLst>
                <a:tab pos="356870" algn="l"/>
                <a:tab pos="357505" algn="l"/>
              </a:tabLst>
            </a:pPr>
            <a:r>
              <a:rPr sz="2000" spc="-70" dirty="0">
                <a:solidFill>
                  <a:srgbClr val="3C3C3C"/>
                </a:solidFill>
                <a:latin typeface="Trebuchet MS"/>
                <a:cs typeface="Trebuchet MS"/>
              </a:rPr>
              <a:t>Nitrofurantoin</a:t>
            </a:r>
            <a:r>
              <a:rPr sz="2000" spc="-8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000" spc="20" dirty="0">
                <a:solidFill>
                  <a:srgbClr val="3C3C3C"/>
                </a:solidFill>
                <a:latin typeface="Trebuchet MS"/>
                <a:cs typeface="Trebuchet MS"/>
              </a:rPr>
              <a:t>(5–7</a:t>
            </a:r>
            <a:r>
              <a:rPr sz="2000" spc="-20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000" spc="-195" dirty="0">
                <a:solidFill>
                  <a:srgbClr val="3C3C3C"/>
                </a:solidFill>
                <a:latin typeface="Trebuchet MS"/>
                <a:cs typeface="Trebuchet MS"/>
              </a:rPr>
              <a:t>mg/kg/24 </a:t>
            </a:r>
            <a:r>
              <a:rPr sz="2000" spc="-35" dirty="0">
                <a:solidFill>
                  <a:srgbClr val="3C3C3C"/>
                </a:solidFill>
                <a:latin typeface="Trebuchet MS"/>
                <a:cs typeface="Trebuchet MS"/>
              </a:rPr>
              <a:t>hr</a:t>
            </a:r>
            <a:r>
              <a:rPr sz="2000" spc="-9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000" spc="-114" dirty="0">
                <a:solidFill>
                  <a:srgbClr val="3C3C3C"/>
                </a:solidFill>
                <a:latin typeface="Trebuchet MS"/>
                <a:cs typeface="Trebuchet MS"/>
              </a:rPr>
              <a:t>in</a:t>
            </a:r>
            <a:r>
              <a:rPr sz="2000" spc="-4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000" spc="-100" dirty="0">
                <a:solidFill>
                  <a:srgbClr val="3C3C3C"/>
                </a:solidFill>
                <a:latin typeface="Trebuchet MS"/>
                <a:cs typeface="Trebuchet MS"/>
              </a:rPr>
              <a:t>three</a:t>
            </a:r>
            <a:r>
              <a:rPr sz="2000" spc="-6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000" spc="-50" dirty="0">
                <a:solidFill>
                  <a:srgbClr val="3C3C3C"/>
                </a:solidFill>
                <a:latin typeface="Trebuchet MS"/>
                <a:cs typeface="Trebuchet MS"/>
              </a:rPr>
              <a:t>to </a:t>
            </a:r>
            <a:r>
              <a:rPr sz="2000" spc="-80" dirty="0">
                <a:solidFill>
                  <a:srgbClr val="3C3C3C"/>
                </a:solidFill>
                <a:latin typeface="Trebuchet MS"/>
                <a:cs typeface="Trebuchet MS"/>
              </a:rPr>
              <a:t>four</a:t>
            </a:r>
            <a:r>
              <a:rPr sz="2000" spc="-6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000" spc="-114" dirty="0">
                <a:solidFill>
                  <a:srgbClr val="3C3C3C"/>
                </a:solidFill>
                <a:latin typeface="Trebuchet MS"/>
                <a:cs typeface="Trebuchet MS"/>
              </a:rPr>
              <a:t>divided</a:t>
            </a:r>
            <a:r>
              <a:rPr sz="2000" spc="-4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000" spc="-65" dirty="0">
                <a:solidFill>
                  <a:srgbClr val="3C3C3C"/>
                </a:solidFill>
                <a:latin typeface="Trebuchet MS"/>
                <a:cs typeface="Trebuchet MS"/>
              </a:rPr>
              <a:t>doses)</a:t>
            </a:r>
            <a:endParaRPr sz="2000" dirty="0">
              <a:latin typeface="Trebuchet MS"/>
              <a:cs typeface="Trebuchet MS"/>
            </a:endParaRPr>
          </a:p>
          <a:p>
            <a:pPr marL="287020" marR="208279" indent="-274320">
              <a:lnSpc>
                <a:spcPts val="2150"/>
              </a:lnSpc>
              <a:spcBef>
                <a:spcPts val="520"/>
              </a:spcBef>
              <a:buClr>
                <a:srgbClr val="903062"/>
              </a:buClr>
              <a:buSzPct val="90000"/>
              <a:buFont typeface="Segoe UI Symbol"/>
              <a:buChar char="⚫"/>
              <a:tabLst>
                <a:tab pos="330835" algn="l"/>
                <a:tab pos="331470" algn="l"/>
              </a:tabLst>
            </a:pPr>
            <a:r>
              <a:rPr dirty="0"/>
              <a:t>	</a:t>
            </a:r>
            <a:r>
              <a:rPr sz="2000" spc="-80" dirty="0">
                <a:solidFill>
                  <a:srgbClr val="3C3C3C"/>
                </a:solidFill>
                <a:latin typeface="Trebuchet MS"/>
                <a:cs typeface="Trebuchet MS"/>
              </a:rPr>
              <a:t>Amoxicillin </a:t>
            </a:r>
            <a:r>
              <a:rPr sz="2000" spc="-65" dirty="0">
                <a:solidFill>
                  <a:srgbClr val="3C3C3C"/>
                </a:solidFill>
                <a:latin typeface="Trebuchet MS"/>
                <a:cs typeface="Trebuchet MS"/>
              </a:rPr>
              <a:t>(50</a:t>
            </a:r>
            <a:r>
              <a:rPr sz="2000" spc="-19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000" spc="-195" dirty="0">
                <a:solidFill>
                  <a:srgbClr val="3C3C3C"/>
                </a:solidFill>
                <a:latin typeface="Trebuchet MS"/>
                <a:cs typeface="Trebuchet MS"/>
              </a:rPr>
              <a:t>mg/kg/24</a:t>
            </a:r>
            <a:r>
              <a:rPr sz="2000" spc="-204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000" spc="-60" dirty="0">
                <a:solidFill>
                  <a:srgbClr val="3C3C3C"/>
                </a:solidFill>
                <a:latin typeface="Trebuchet MS"/>
                <a:cs typeface="Trebuchet MS"/>
              </a:rPr>
              <a:t>hr)</a:t>
            </a:r>
            <a:r>
              <a:rPr sz="2000" spc="-8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000" spc="-90" dirty="0">
                <a:solidFill>
                  <a:srgbClr val="3C3C3C"/>
                </a:solidFill>
                <a:latin typeface="Trebuchet MS"/>
                <a:cs typeface="Trebuchet MS"/>
              </a:rPr>
              <a:t>is</a:t>
            </a:r>
            <a:r>
              <a:rPr sz="2000" spc="-4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000" spc="-95" dirty="0">
                <a:solidFill>
                  <a:srgbClr val="3C3C3C"/>
                </a:solidFill>
                <a:latin typeface="Trebuchet MS"/>
                <a:cs typeface="Trebuchet MS"/>
              </a:rPr>
              <a:t>also</a:t>
            </a:r>
            <a:r>
              <a:rPr sz="2000" spc="-4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000" spc="-160" dirty="0">
                <a:solidFill>
                  <a:srgbClr val="3C3C3C"/>
                </a:solidFill>
                <a:latin typeface="Trebuchet MS"/>
                <a:cs typeface="Trebuchet MS"/>
              </a:rPr>
              <a:t>effective</a:t>
            </a:r>
            <a:r>
              <a:rPr sz="2000" spc="-7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000" spc="-120" dirty="0">
                <a:solidFill>
                  <a:srgbClr val="3C3C3C"/>
                </a:solidFill>
                <a:latin typeface="Trebuchet MS"/>
                <a:cs typeface="Trebuchet MS"/>
              </a:rPr>
              <a:t>as</a:t>
            </a:r>
            <a:r>
              <a:rPr sz="2000" spc="-5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000" spc="-140" dirty="0">
                <a:solidFill>
                  <a:srgbClr val="3C3C3C"/>
                </a:solidFill>
                <a:latin typeface="Trebuchet MS"/>
                <a:cs typeface="Trebuchet MS"/>
              </a:rPr>
              <a:t>initial</a:t>
            </a:r>
            <a:r>
              <a:rPr sz="2000" spc="-9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000" spc="-120" dirty="0">
                <a:solidFill>
                  <a:srgbClr val="3C3C3C"/>
                </a:solidFill>
                <a:latin typeface="Trebuchet MS"/>
                <a:cs typeface="Trebuchet MS"/>
              </a:rPr>
              <a:t>treatment</a:t>
            </a:r>
            <a:r>
              <a:rPr sz="2000" spc="-9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000" spc="-110" dirty="0">
                <a:solidFill>
                  <a:srgbClr val="3C3C3C"/>
                </a:solidFill>
                <a:latin typeface="Trebuchet MS"/>
                <a:cs typeface="Trebuchet MS"/>
              </a:rPr>
              <a:t>but</a:t>
            </a:r>
            <a:r>
              <a:rPr sz="2000" spc="-6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000" spc="-110" dirty="0">
                <a:solidFill>
                  <a:srgbClr val="3C3C3C"/>
                </a:solidFill>
                <a:latin typeface="Trebuchet MS"/>
                <a:cs typeface="Trebuchet MS"/>
              </a:rPr>
              <a:t>has</a:t>
            </a:r>
            <a:r>
              <a:rPr sz="2000" spc="-5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000" spc="-30" dirty="0">
                <a:solidFill>
                  <a:srgbClr val="3C3C3C"/>
                </a:solidFill>
                <a:latin typeface="Trebuchet MS"/>
                <a:cs typeface="Trebuchet MS"/>
              </a:rPr>
              <a:t>no </a:t>
            </a:r>
            <a:r>
              <a:rPr sz="2000" spc="-59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000" spc="-114" dirty="0">
                <a:solidFill>
                  <a:srgbClr val="3C3C3C"/>
                </a:solidFill>
                <a:latin typeface="Trebuchet MS"/>
                <a:cs typeface="Trebuchet MS"/>
              </a:rPr>
              <a:t>clear</a:t>
            </a:r>
            <a:r>
              <a:rPr sz="2000" spc="-6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000" spc="-135" dirty="0">
                <a:solidFill>
                  <a:srgbClr val="3C3C3C"/>
                </a:solidFill>
                <a:latin typeface="Trebuchet MS"/>
                <a:cs typeface="Trebuchet MS"/>
              </a:rPr>
              <a:t>adv</a:t>
            </a:r>
            <a:r>
              <a:rPr sz="2000" spc="-140" dirty="0">
                <a:solidFill>
                  <a:srgbClr val="3C3C3C"/>
                </a:solidFill>
                <a:latin typeface="Trebuchet MS"/>
                <a:cs typeface="Trebuchet MS"/>
              </a:rPr>
              <a:t>ant</a:t>
            </a:r>
            <a:r>
              <a:rPr sz="2000" spc="-180" dirty="0">
                <a:solidFill>
                  <a:srgbClr val="3C3C3C"/>
                </a:solidFill>
                <a:latin typeface="Trebuchet MS"/>
                <a:cs typeface="Trebuchet MS"/>
              </a:rPr>
              <a:t>ag</a:t>
            </a:r>
            <a:r>
              <a:rPr sz="2000" spc="-85" dirty="0">
                <a:solidFill>
                  <a:srgbClr val="3C3C3C"/>
                </a:solidFill>
                <a:latin typeface="Trebuchet MS"/>
                <a:cs typeface="Trebuchet MS"/>
              </a:rPr>
              <a:t>es</a:t>
            </a:r>
            <a:r>
              <a:rPr sz="2000" spc="-7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000" dirty="0">
                <a:solidFill>
                  <a:srgbClr val="3C3C3C"/>
                </a:solidFill>
                <a:latin typeface="Trebuchet MS"/>
                <a:cs typeface="Trebuchet MS"/>
              </a:rPr>
              <a:t>o</a:t>
            </a:r>
            <a:r>
              <a:rPr sz="2000" spc="-145" dirty="0">
                <a:solidFill>
                  <a:srgbClr val="3C3C3C"/>
                </a:solidFill>
                <a:latin typeface="Trebuchet MS"/>
                <a:cs typeface="Trebuchet MS"/>
              </a:rPr>
              <a:t>v</a:t>
            </a:r>
            <a:r>
              <a:rPr sz="2000" spc="-60" dirty="0">
                <a:solidFill>
                  <a:srgbClr val="3C3C3C"/>
                </a:solidFill>
                <a:latin typeface="Trebuchet MS"/>
                <a:cs typeface="Trebuchet MS"/>
              </a:rPr>
              <a:t>er</a:t>
            </a:r>
            <a:r>
              <a:rPr sz="2000" spc="-6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000" spc="-95" dirty="0">
                <a:solidFill>
                  <a:srgbClr val="3C3C3C"/>
                </a:solidFill>
                <a:latin typeface="Trebuchet MS"/>
                <a:cs typeface="Trebuchet MS"/>
              </a:rPr>
              <a:t>t</a:t>
            </a:r>
            <a:r>
              <a:rPr sz="2000" spc="-125" dirty="0">
                <a:solidFill>
                  <a:srgbClr val="3C3C3C"/>
                </a:solidFill>
                <a:latin typeface="Trebuchet MS"/>
                <a:cs typeface="Trebuchet MS"/>
              </a:rPr>
              <a:t>h</a:t>
            </a:r>
            <a:r>
              <a:rPr sz="2000" spc="-135" dirty="0">
                <a:solidFill>
                  <a:srgbClr val="3C3C3C"/>
                </a:solidFill>
                <a:latin typeface="Trebuchet MS"/>
                <a:cs typeface="Trebuchet MS"/>
              </a:rPr>
              <a:t>e</a:t>
            </a:r>
            <a:r>
              <a:rPr sz="2000" spc="-6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000" spc="-110" dirty="0">
                <a:solidFill>
                  <a:srgbClr val="3C3C3C"/>
                </a:solidFill>
                <a:latin typeface="Trebuchet MS"/>
                <a:cs typeface="Trebuchet MS"/>
              </a:rPr>
              <a:t>su</a:t>
            </a:r>
            <a:r>
              <a:rPr sz="2000" spc="-65" dirty="0">
                <a:solidFill>
                  <a:srgbClr val="3C3C3C"/>
                </a:solidFill>
                <a:latin typeface="Trebuchet MS"/>
                <a:cs typeface="Trebuchet MS"/>
              </a:rPr>
              <a:t>l</a:t>
            </a:r>
            <a:r>
              <a:rPr sz="2000" spc="-260" dirty="0">
                <a:solidFill>
                  <a:srgbClr val="3C3C3C"/>
                </a:solidFill>
                <a:latin typeface="Trebuchet MS"/>
                <a:cs typeface="Trebuchet MS"/>
              </a:rPr>
              <a:t>f</a:t>
            </a:r>
            <a:r>
              <a:rPr sz="2000" spc="-100" dirty="0">
                <a:solidFill>
                  <a:srgbClr val="3C3C3C"/>
                </a:solidFill>
                <a:latin typeface="Trebuchet MS"/>
                <a:cs typeface="Trebuchet MS"/>
              </a:rPr>
              <a:t>onamides</a:t>
            </a:r>
            <a:r>
              <a:rPr sz="2000" spc="-8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000" spc="20" dirty="0">
                <a:solidFill>
                  <a:srgbClr val="3C3C3C"/>
                </a:solidFill>
                <a:latin typeface="Trebuchet MS"/>
                <a:cs typeface="Trebuchet MS"/>
              </a:rPr>
              <a:t>or</a:t>
            </a:r>
            <a:r>
              <a:rPr sz="2000" spc="-5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000" spc="-150" dirty="0">
                <a:solidFill>
                  <a:srgbClr val="3C3C3C"/>
                </a:solidFill>
                <a:latin typeface="Trebuchet MS"/>
                <a:cs typeface="Trebuchet MS"/>
              </a:rPr>
              <a:t>n</a:t>
            </a:r>
            <a:r>
              <a:rPr sz="2000" spc="-70" dirty="0">
                <a:solidFill>
                  <a:srgbClr val="3C3C3C"/>
                </a:solidFill>
                <a:latin typeface="Trebuchet MS"/>
                <a:cs typeface="Trebuchet MS"/>
              </a:rPr>
              <a:t>i</a:t>
            </a:r>
            <a:r>
              <a:rPr sz="2000" spc="-60" dirty="0">
                <a:solidFill>
                  <a:srgbClr val="3C3C3C"/>
                </a:solidFill>
                <a:latin typeface="Trebuchet MS"/>
                <a:cs typeface="Trebuchet MS"/>
              </a:rPr>
              <a:t>t</a:t>
            </a:r>
            <a:r>
              <a:rPr sz="2000" spc="-100" dirty="0">
                <a:solidFill>
                  <a:srgbClr val="3C3C3C"/>
                </a:solidFill>
                <a:latin typeface="Trebuchet MS"/>
                <a:cs typeface="Trebuchet MS"/>
              </a:rPr>
              <a:t>r</a:t>
            </a:r>
            <a:r>
              <a:rPr sz="2000" spc="-125" dirty="0">
                <a:solidFill>
                  <a:srgbClr val="3C3C3C"/>
                </a:solidFill>
                <a:latin typeface="Trebuchet MS"/>
                <a:cs typeface="Trebuchet MS"/>
              </a:rPr>
              <a:t>o</a:t>
            </a:r>
            <a:r>
              <a:rPr sz="2000" spc="-100" dirty="0">
                <a:solidFill>
                  <a:srgbClr val="3C3C3C"/>
                </a:solidFill>
                <a:latin typeface="Trebuchet MS"/>
                <a:cs typeface="Trebuchet MS"/>
              </a:rPr>
              <a:t>f</a:t>
            </a:r>
            <a:r>
              <a:rPr sz="2000" spc="-45" dirty="0">
                <a:solidFill>
                  <a:srgbClr val="3C3C3C"/>
                </a:solidFill>
                <a:latin typeface="Trebuchet MS"/>
                <a:cs typeface="Trebuchet MS"/>
              </a:rPr>
              <a:t>ur</a:t>
            </a:r>
            <a:r>
              <a:rPr sz="2000" spc="-95" dirty="0">
                <a:solidFill>
                  <a:srgbClr val="3C3C3C"/>
                </a:solidFill>
                <a:latin typeface="Trebuchet MS"/>
                <a:cs typeface="Trebuchet MS"/>
              </a:rPr>
              <a:t>ant</a:t>
            </a:r>
            <a:r>
              <a:rPr sz="2000" spc="-125" dirty="0">
                <a:solidFill>
                  <a:srgbClr val="3C3C3C"/>
                </a:solidFill>
                <a:latin typeface="Trebuchet MS"/>
                <a:cs typeface="Trebuchet MS"/>
              </a:rPr>
              <a:t>o</a:t>
            </a:r>
            <a:r>
              <a:rPr sz="2000" spc="-120" dirty="0">
                <a:solidFill>
                  <a:srgbClr val="3C3C3C"/>
                </a:solidFill>
                <a:latin typeface="Trebuchet MS"/>
                <a:cs typeface="Trebuchet MS"/>
              </a:rPr>
              <a:t>in</a:t>
            </a:r>
            <a:endParaRPr sz="2000" dirty="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48055" y="600455"/>
            <a:ext cx="8239125" cy="1259205"/>
          </a:xfrm>
          <a:prstGeom prst="rect">
            <a:avLst/>
          </a:prstGeom>
          <a:solidFill>
            <a:srgbClr val="4D1334"/>
          </a:solidFill>
        </p:spPr>
        <p:txBody>
          <a:bodyPr vert="horz" wrap="square" lIns="0" tIns="444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35"/>
              </a:spcBef>
            </a:pPr>
            <a:endParaRPr sz="4650">
              <a:latin typeface="Times New Roman"/>
              <a:cs typeface="Times New Roman"/>
            </a:endParaRPr>
          </a:p>
          <a:p>
            <a:pPr marL="224154">
              <a:lnSpc>
                <a:spcPct val="100000"/>
              </a:lnSpc>
              <a:tabLst>
                <a:tab pos="2891790" algn="l"/>
              </a:tabLst>
            </a:pPr>
            <a:r>
              <a:rPr b="1" spc="295" dirty="0">
                <a:latin typeface="Trebuchet MS"/>
                <a:cs typeface="Trebuchet MS"/>
              </a:rPr>
              <a:t>ANTIBIOTICS	</a:t>
            </a:r>
            <a:r>
              <a:rPr b="1" spc="190" dirty="0">
                <a:latin typeface="Trebuchet MS"/>
                <a:cs typeface="Trebuchet MS"/>
              </a:rPr>
              <a:t>..PYELONEPHRITIS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21893" y="2767237"/>
            <a:ext cx="7390765" cy="3100070"/>
          </a:xfrm>
          <a:prstGeom prst="rect">
            <a:avLst/>
          </a:prstGeom>
        </p:spPr>
        <p:txBody>
          <a:bodyPr vert="horz" wrap="square" lIns="0" tIns="39369" rIns="0" bIns="0" rtlCol="0">
            <a:spAutoFit/>
          </a:bodyPr>
          <a:lstStyle/>
          <a:p>
            <a:pPr marL="50800">
              <a:lnSpc>
                <a:spcPct val="100000"/>
              </a:lnSpc>
              <a:spcBef>
                <a:spcPts val="309"/>
              </a:spcBef>
            </a:pPr>
            <a:r>
              <a:rPr sz="1800" b="1" spc="-15" dirty="0">
                <a:solidFill>
                  <a:srgbClr val="3C3C3C"/>
                </a:solidFill>
                <a:latin typeface="Trebuchet MS"/>
                <a:cs typeface="Trebuchet MS"/>
              </a:rPr>
              <a:t>either</a:t>
            </a:r>
            <a:r>
              <a:rPr sz="1800" b="1" spc="-114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800" b="1" spc="-20" dirty="0">
                <a:solidFill>
                  <a:srgbClr val="3C3C3C"/>
                </a:solidFill>
                <a:latin typeface="Trebuchet MS"/>
                <a:cs typeface="Trebuchet MS"/>
              </a:rPr>
              <a:t>regimen</a:t>
            </a:r>
            <a:r>
              <a:rPr sz="1800" spc="-20" dirty="0">
                <a:solidFill>
                  <a:srgbClr val="3C3C3C"/>
                </a:solidFill>
                <a:latin typeface="Trebuchet MS"/>
                <a:cs typeface="Trebuchet MS"/>
              </a:rPr>
              <a:t>;</a:t>
            </a:r>
            <a:endParaRPr sz="1800">
              <a:latin typeface="Trebuchet MS"/>
              <a:cs typeface="Trebuchet MS"/>
            </a:endParaRPr>
          </a:p>
          <a:p>
            <a:pPr marL="324485" marR="305435" indent="-274320">
              <a:lnSpc>
                <a:spcPts val="2160"/>
              </a:lnSpc>
              <a:spcBef>
                <a:spcPts val="505"/>
              </a:spcBef>
              <a:buClr>
                <a:srgbClr val="903062"/>
              </a:buClr>
              <a:buSzPct val="90000"/>
              <a:buFont typeface="Segoe UI Symbol"/>
              <a:buChar char="⚫"/>
              <a:tabLst>
                <a:tab pos="324485" algn="l"/>
                <a:tab pos="325120" algn="l"/>
              </a:tabLst>
            </a:pPr>
            <a:r>
              <a:rPr sz="2000" b="1" u="sng" spc="150" dirty="0">
                <a:solidFill>
                  <a:srgbClr val="3C3C3C"/>
                </a:solidFill>
                <a:uFill>
                  <a:solidFill>
                    <a:srgbClr val="3C3C3C"/>
                  </a:solidFill>
                </a:uFill>
                <a:latin typeface="Trebuchet MS"/>
                <a:cs typeface="Trebuchet MS"/>
              </a:rPr>
              <a:t>IV </a:t>
            </a:r>
            <a:r>
              <a:rPr sz="2000" b="1" u="sng" spc="15" dirty="0">
                <a:solidFill>
                  <a:srgbClr val="3C3C3C"/>
                </a:solidFill>
                <a:uFill>
                  <a:solidFill>
                    <a:srgbClr val="3C3C3C"/>
                  </a:solidFill>
                </a:uFill>
                <a:latin typeface="Trebuchet MS"/>
                <a:cs typeface="Trebuchet MS"/>
              </a:rPr>
              <a:t>treatment</a:t>
            </a:r>
            <a:r>
              <a:rPr sz="2000" b="1" spc="1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000" spc="-100" dirty="0">
                <a:solidFill>
                  <a:srgbClr val="3C3C3C"/>
                </a:solidFill>
                <a:latin typeface="Trebuchet MS"/>
                <a:cs typeface="Trebuchet MS"/>
              </a:rPr>
              <a:t>with </a:t>
            </a:r>
            <a:r>
              <a:rPr sz="2000" spc="-30" dirty="0">
                <a:solidFill>
                  <a:srgbClr val="3C3C3C"/>
                </a:solidFill>
                <a:latin typeface="Trebuchet MS"/>
                <a:cs typeface="Trebuchet MS"/>
              </a:rPr>
              <a:t>3</a:t>
            </a:r>
            <a:r>
              <a:rPr sz="1950" spc="-44" baseline="25641" dirty="0">
                <a:solidFill>
                  <a:srgbClr val="3C3C3C"/>
                </a:solidFill>
                <a:latin typeface="Trebuchet MS"/>
                <a:cs typeface="Trebuchet MS"/>
              </a:rPr>
              <a:t>rd </a:t>
            </a:r>
            <a:r>
              <a:rPr sz="2000" spc="-100" dirty="0">
                <a:solidFill>
                  <a:srgbClr val="3C3C3C"/>
                </a:solidFill>
                <a:latin typeface="Trebuchet MS"/>
                <a:cs typeface="Trebuchet MS"/>
              </a:rPr>
              <a:t>generation </a:t>
            </a:r>
            <a:r>
              <a:rPr sz="2000" spc="-85" dirty="0">
                <a:solidFill>
                  <a:srgbClr val="3C3C3C"/>
                </a:solidFill>
                <a:latin typeface="Trebuchet MS"/>
                <a:cs typeface="Trebuchet MS"/>
              </a:rPr>
              <a:t>cephalosporin </a:t>
            </a:r>
            <a:r>
              <a:rPr sz="2000" spc="-135" dirty="0">
                <a:solidFill>
                  <a:srgbClr val="3C3C3C"/>
                </a:solidFill>
                <a:latin typeface="Trebuchet MS"/>
                <a:cs typeface="Trebuchet MS"/>
              </a:rPr>
              <a:t>like </a:t>
            </a:r>
            <a:r>
              <a:rPr sz="2000" spc="-105" dirty="0">
                <a:solidFill>
                  <a:srgbClr val="3C3C3C"/>
                </a:solidFill>
                <a:latin typeface="Trebuchet MS"/>
                <a:cs typeface="Trebuchet MS"/>
              </a:rPr>
              <a:t>ceftriaxone </a:t>
            </a:r>
            <a:r>
              <a:rPr sz="2000" spc="-59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000" spc="-90" dirty="0">
                <a:solidFill>
                  <a:srgbClr val="3C3C3C"/>
                </a:solidFill>
                <a:latin typeface="Trebuchet MS"/>
                <a:cs typeface="Trebuchet MS"/>
              </a:rPr>
              <a:t>(</a:t>
            </a:r>
            <a:r>
              <a:rPr sz="2000" spc="-40" dirty="0">
                <a:solidFill>
                  <a:srgbClr val="3C3C3C"/>
                </a:solidFill>
                <a:latin typeface="Trebuchet MS"/>
                <a:cs typeface="Trebuchet MS"/>
              </a:rPr>
              <a:t>r</a:t>
            </a:r>
            <a:r>
              <a:rPr sz="2000" spc="-85" dirty="0">
                <a:solidFill>
                  <a:srgbClr val="3C3C3C"/>
                </a:solidFill>
                <a:latin typeface="Trebuchet MS"/>
                <a:cs typeface="Trebuchet MS"/>
              </a:rPr>
              <a:t>ocep</a:t>
            </a:r>
            <a:r>
              <a:rPr sz="2000" spc="-80" dirty="0">
                <a:solidFill>
                  <a:srgbClr val="3C3C3C"/>
                </a:solidFill>
                <a:latin typeface="Trebuchet MS"/>
                <a:cs typeface="Trebuchet MS"/>
              </a:rPr>
              <a:t>h</a:t>
            </a:r>
            <a:r>
              <a:rPr sz="2000" spc="-85" dirty="0">
                <a:solidFill>
                  <a:srgbClr val="3C3C3C"/>
                </a:solidFill>
                <a:latin typeface="Trebuchet MS"/>
                <a:cs typeface="Trebuchet MS"/>
              </a:rPr>
              <a:t>i</a:t>
            </a:r>
            <a:r>
              <a:rPr sz="2000" spc="-150" dirty="0">
                <a:solidFill>
                  <a:srgbClr val="3C3C3C"/>
                </a:solidFill>
                <a:latin typeface="Trebuchet MS"/>
                <a:cs typeface="Trebuchet MS"/>
              </a:rPr>
              <a:t>n</a:t>
            </a:r>
            <a:r>
              <a:rPr sz="2000" spc="-7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000" spc="-90" dirty="0">
                <a:solidFill>
                  <a:srgbClr val="3C3C3C"/>
                </a:solidFill>
                <a:latin typeface="Trebuchet MS"/>
                <a:cs typeface="Trebuchet MS"/>
              </a:rPr>
              <a:t>)</a:t>
            </a:r>
            <a:r>
              <a:rPr sz="2000" spc="-5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000" spc="20" dirty="0">
                <a:solidFill>
                  <a:srgbClr val="3C3C3C"/>
                </a:solidFill>
                <a:latin typeface="Trebuchet MS"/>
                <a:cs typeface="Trebuchet MS"/>
              </a:rPr>
              <a:t>o</a:t>
            </a:r>
            <a:r>
              <a:rPr sz="2000" spc="15" dirty="0">
                <a:solidFill>
                  <a:srgbClr val="3C3C3C"/>
                </a:solidFill>
                <a:latin typeface="Trebuchet MS"/>
                <a:cs typeface="Trebuchet MS"/>
              </a:rPr>
              <a:t>r</a:t>
            </a:r>
            <a:r>
              <a:rPr sz="2000" spc="-6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000" spc="-100" dirty="0">
                <a:solidFill>
                  <a:srgbClr val="3C3C3C"/>
                </a:solidFill>
                <a:latin typeface="Trebuchet MS"/>
                <a:cs typeface="Trebuchet MS"/>
              </a:rPr>
              <a:t>Claf</a:t>
            </a:r>
            <a:r>
              <a:rPr sz="2000" spc="-50" dirty="0">
                <a:solidFill>
                  <a:srgbClr val="3C3C3C"/>
                </a:solidFill>
                <a:latin typeface="Trebuchet MS"/>
                <a:cs typeface="Trebuchet MS"/>
              </a:rPr>
              <a:t>or</a:t>
            </a:r>
            <a:r>
              <a:rPr sz="2000" spc="-65" dirty="0">
                <a:solidFill>
                  <a:srgbClr val="3C3C3C"/>
                </a:solidFill>
                <a:latin typeface="Trebuchet MS"/>
                <a:cs typeface="Trebuchet MS"/>
              </a:rPr>
              <a:t>a</a:t>
            </a:r>
            <a:r>
              <a:rPr sz="2000" spc="-95" dirty="0">
                <a:solidFill>
                  <a:srgbClr val="3C3C3C"/>
                </a:solidFill>
                <a:latin typeface="Trebuchet MS"/>
                <a:cs typeface="Trebuchet MS"/>
              </a:rPr>
              <a:t>n</a:t>
            </a:r>
            <a:r>
              <a:rPr sz="2000" spc="-8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000" spc="-90" dirty="0">
                <a:solidFill>
                  <a:srgbClr val="3C3C3C"/>
                </a:solidFill>
                <a:latin typeface="Trebuchet MS"/>
                <a:cs typeface="Trebuchet MS"/>
              </a:rPr>
              <a:t>(</a:t>
            </a:r>
            <a:r>
              <a:rPr sz="2000" spc="-5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000" spc="-165" dirty="0">
                <a:solidFill>
                  <a:srgbClr val="3C3C3C"/>
                </a:solidFill>
                <a:latin typeface="Trebuchet MS"/>
                <a:cs typeface="Trebuchet MS"/>
              </a:rPr>
              <a:t>cif</a:t>
            </a:r>
            <a:r>
              <a:rPr sz="2000" spc="-114" dirty="0">
                <a:solidFill>
                  <a:srgbClr val="3C3C3C"/>
                </a:solidFill>
                <a:latin typeface="Trebuchet MS"/>
                <a:cs typeface="Trebuchet MS"/>
              </a:rPr>
              <a:t>i</a:t>
            </a:r>
            <a:r>
              <a:rPr sz="2000" spc="-145" dirty="0">
                <a:solidFill>
                  <a:srgbClr val="3C3C3C"/>
                </a:solidFill>
                <a:latin typeface="Trebuchet MS"/>
                <a:cs typeface="Trebuchet MS"/>
              </a:rPr>
              <a:t>t</a:t>
            </a:r>
            <a:r>
              <a:rPr sz="2000" spc="-130" dirty="0">
                <a:solidFill>
                  <a:srgbClr val="3C3C3C"/>
                </a:solidFill>
                <a:latin typeface="Trebuchet MS"/>
                <a:cs typeface="Trebuchet MS"/>
              </a:rPr>
              <a:t>ax</a:t>
            </a:r>
            <a:r>
              <a:rPr sz="2000" spc="-70" dirty="0">
                <a:solidFill>
                  <a:srgbClr val="3C3C3C"/>
                </a:solidFill>
                <a:latin typeface="Trebuchet MS"/>
                <a:cs typeface="Trebuchet MS"/>
              </a:rPr>
              <a:t>i</a:t>
            </a:r>
            <a:r>
              <a:rPr sz="2000" spc="-130" dirty="0">
                <a:solidFill>
                  <a:srgbClr val="3C3C3C"/>
                </a:solidFill>
                <a:latin typeface="Trebuchet MS"/>
                <a:cs typeface="Trebuchet MS"/>
              </a:rPr>
              <a:t>me</a:t>
            </a:r>
            <a:r>
              <a:rPr sz="2000" spc="-90" dirty="0">
                <a:solidFill>
                  <a:srgbClr val="3C3C3C"/>
                </a:solidFill>
                <a:latin typeface="Trebuchet MS"/>
                <a:cs typeface="Trebuchet MS"/>
              </a:rPr>
              <a:t>)</a:t>
            </a:r>
            <a:endParaRPr sz="2000">
              <a:latin typeface="Trebuchet MS"/>
              <a:cs typeface="Trebuchet MS"/>
            </a:endParaRPr>
          </a:p>
          <a:p>
            <a:pPr marL="539750">
              <a:lnSpc>
                <a:spcPct val="100000"/>
              </a:lnSpc>
              <a:spcBef>
                <a:spcPts val="209"/>
              </a:spcBef>
            </a:pPr>
            <a:r>
              <a:rPr sz="2000" i="1" spc="-195" dirty="0">
                <a:solidFill>
                  <a:srgbClr val="3C3C3C"/>
                </a:solidFill>
                <a:latin typeface="Trebuchet MS"/>
                <a:cs typeface="Trebuchet MS"/>
              </a:rPr>
              <a:t>or</a:t>
            </a:r>
            <a:endParaRPr sz="2000">
              <a:latin typeface="Trebuchet MS"/>
              <a:cs typeface="Trebuchet MS"/>
            </a:endParaRPr>
          </a:p>
          <a:p>
            <a:pPr marL="325120" indent="-274320">
              <a:lnSpc>
                <a:spcPct val="100000"/>
              </a:lnSpc>
              <a:spcBef>
                <a:spcPts val="240"/>
              </a:spcBef>
              <a:buClr>
                <a:srgbClr val="903062"/>
              </a:buClr>
              <a:buSzPct val="90000"/>
              <a:buFont typeface="Segoe UI Symbol"/>
              <a:buChar char="⚫"/>
              <a:tabLst>
                <a:tab pos="324485" algn="l"/>
                <a:tab pos="325120" algn="l"/>
              </a:tabLst>
            </a:pPr>
            <a:r>
              <a:rPr sz="2000" spc="-100" dirty="0">
                <a:solidFill>
                  <a:srgbClr val="3C3C3C"/>
                </a:solidFill>
                <a:latin typeface="Trebuchet MS"/>
                <a:cs typeface="Trebuchet MS"/>
              </a:rPr>
              <a:t>Ampicillin </a:t>
            </a:r>
            <a:r>
              <a:rPr sz="2000" spc="-130" dirty="0">
                <a:solidFill>
                  <a:srgbClr val="3C3C3C"/>
                </a:solidFill>
                <a:latin typeface="Trebuchet MS"/>
                <a:cs typeface="Trebuchet MS"/>
              </a:rPr>
              <a:t>and</a:t>
            </a:r>
            <a:r>
              <a:rPr sz="2000" spc="-26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000" spc="-80" dirty="0">
                <a:solidFill>
                  <a:srgbClr val="3C3C3C"/>
                </a:solidFill>
                <a:latin typeface="Trebuchet MS"/>
                <a:cs typeface="Trebuchet MS"/>
              </a:rPr>
              <a:t>Aminoglycoside</a:t>
            </a:r>
            <a:r>
              <a:rPr sz="2000" spc="-7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000" spc="-125" dirty="0">
                <a:solidFill>
                  <a:srgbClr val="3C3C3C"/>
                </a:solidFill>
                <a:latin typeface="Trebuchet MS"/>
                <a:cs typeface="Trebuchet MS"/>
              </a:rPr>
              <a:t>(gentamicin)</a:t>
            </a:r>
            <a:endParaRPr sz="200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2650">
              <a:latin typeface="Trebuchet MS"/>
              <a:cs typeface="Trebuchet MS"/>
            </a:endParaRPr>
          </a:p>
          <a:p>
            <a:pPr marL="50800" marR="17780">
              <a:lnSpc>
                <a:spcPct val="90000"/>
              </a:lnSpc>
              <a:spcBef>
                <a:spcPts val="5"/>
              </a:spcBef>
            </a:pPr>
            <a:r>
              <a:rPr sz="2000" spc="50" dirty="0">
                <a:solidFill>
                  <a:srgbClr val="3C3C3C"/>
                </a:solidFill>
                <a:latin typeface="Trebuchet MS"/>
                <a:cs typeface="Trebuchet MS"/>
              </a:rPr>
              <a:t>-</a:t>
            </a:r>
            <a:r>
              <a:rPr sz="2000" b="1" u="sng" spc="50" dirty="0">
                <a:solidFill>
                  <a:srgbClr val="3C3C3C"/>
                </a:solidFill>
                <a:uFill>
                  <a:solidFill>
                    <a:srgbClr val="3C3C3C"/>
                  </a:solidFill>
                </a:uFill>
                <a:latin typeface="Trebuchet MS"/>
                <a:cs typeface="Trebuchet MS"/>
              </a:rPr>
              <a:t>Oral</a:t>
            </a:r>
            <a:r>
              <a:rPr sz="2000" b="1" spc="-6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000" b="1" spc="-90" dirty="0">
                <a:solidFill>
                  <a:srgbClr val="3C3C3C"/>
                </a:solidFill>
                <a:latin typeface="Trebuchet MS"/>
                <a:cs typeface="Trebuchet MS"/>
              </a:rPr>
              <a:t>t</a:t>
            </a:r>
            <a:r>
              <a:rPr sz="2000" spc="-90" dirty="0">
                <a:solidFill>
                  <a:srgbClr val="3C3C3C"/>
                </a:solidFill>
                <a:latin typeface="Trebuchet MS"/>
                <a:cs typeface="Trebuchet MS"/>
              </a:rPr>
              <a:t>hird-generation</a:t>
            </a:r>
            <a:r>
              <a:rPr sz="2000" spc="-85" dirty="0">
                <a:solidFill>
                  <a:srgbClr val="3C3C3C"/>
                </a:solidFill>
                <a:latin typeface="Trebuchet MS"/>
                <a:cs typeface="Trebuchet MS"/>
              </a:rPr>
              <a:t> cephalosporins</a:t>
            </a:r>
            <a:r>
              <a:rPr sz="2000" spc="-7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000" spc="-85" dirty="0">
                <a:solidFill>
                  <a:srgbClr val="3C3C3C"/>
                </a:solidFill>
                <a:latin typeface="Trebuchet MS"/>
                <a:cs typeface="Trebuchet MS"/>
              </a:rPr>
              <a:t>such</a:t>
            </a:r>
            <a:r>
              <a:rPr sz="2000" spc="-5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000" spc="-120" dirty="0">
                <a:solidFill>
                  <a:srgbClr val="3C3C3C"/>
                </a:solidFill>
                <a:latin typeface="Trebuchet MS"/>
                <a:cs typeface="Trebuchet MS"/>
              </a:rPr>
              <a:t>as</a:t>
            </a:r>
            <a:r>
              <a:rPr sz="2000" spc="-4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000" spc="-125" dirty="0">
                <a:solidFill>
                  <a:srgbClr val="3C3C3C"/>
                </a:solidFill>
                <a:latin typeface="Trebuchet MS"/>
                <a:cs typeface="Trebuchet MS"/>
              </a:rPr>
              <a:t>cefixime</a:t>
            </a:r>
            <a:r>
              <a:rPr sz="2000" spc="-6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000" spc="-75" dirty="0">
                <a:solidFill>
                  <a:srgbClr val="3C3C3C"/>
                </a:solidFill>
                <a:latin typeface="Trebuchet MS"/>
                <a:cs typeface="Trebuchet MS"/>
              </a:rPr>
              <a:t>(suprax)</a:t>
            </a:r>
            <a:r>
              <a:rPr sz="2000" spc="-7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000" spc="-120" dirty="0">
                <a:solidFill>
                  <a:srgbClr val="3C3C3C"/>
                </a:solidFill>
                <a:latin typeface="Trebuchet MS"/>
                <a:cs typeface="Trebuchet MS"/>
              </a:rPr>
              <a:t>are</a:t>
            </a:r>
            <a:r>
              <a:rPr sz="2000" spc="-5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000" spc="-120" dirty="0">
                <a:solidFill>
                  <a:srgbClr val="3C3C3C"/>
                </a:solidFill>
                <a:latin typeface="Trebuchet MS"/>
                <a:cs typeface="Trebuchet MS"/>
              </a:rPr>
              <a:t>as </a:t>
            </a:r>
            <a:r>
              <a:rPr sz="2000" spc="-58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000" spc="-155" dirty="0">
                <a:solidFill>
                  <a:srgbClr val="3C3C3C"/>
                </a:solidFill>
                <a:latin typeface="Trebuchet MS"/>
                <a:cs typeface="Trebuchet MS"/>
              </a:rPr>
              <a:t>effective</a:t>
            </a:r>
            <a:r>
              <a:rPr sz="2000" spc="-7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000" spc="-120" dirty="0">
                <a:solidFill>
                  <a:srgbClr val="3C3C3C"/>
                </a:solidFill>
                <a:latin typeface="Trebuchet MS"/>
                <a:cs typeface="Trebuchet MS"/>
              </a:rPr>
              <a:t>as</a:t>
            </a:r>
            <a:r>
              <a:rPr sz="2000" spc="-4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000" spc="-120" dirty="0">
                <a:solidFill>
                  <a:srgbClr val="3C3C3C"/>
                </a:solidFill>
                <a:latin typeface="Trebuchet MS"/>
                <a:cs typeface="Trebuchet MS"/>
              </a:rPr>
              <a:t>parenteral</a:t>
            </a:r>
            <a:r>
              <a:rPr sz="2000" spc="-7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000" spc="-105" dirty="0">
                <a:solidFill>
                  <a:srgbClr val="3C3C3C"/>
                </a:solidFill>
                <a:latin typeface="Trebuchet MS"/>
                <a:cs typeface="Trebuchet MS"/>
              </a:rPr>
              <a:t>ceftriaxone</a:t>
            </a:r>
            <a:r>
              <a:rPr sz="2000" spc="-9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000" spc="-135" dirty="0">
                <a:solidFill>
                  <a:srgbClr val="3C3C3C"/>
                </a:solidFill>
                <a:latin typeface="Trebuchet MS"/>
                <a:cs typeface="Trebuchet MS"/>
              </a:rPr>
              <a:t>against</a:t>
            </a:r>
            <a:r>
              <a:rPr sz="2000" spc="-7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000" spc="-200" dirty="0">
                <a:solidFill>
                  <a:srgbClr val="3C3C3C"/>
                </a:solidFill>
                <a:latin typeface="Trebuchet MS"/>
                <a:cs typeface="Trebuchet MS"/>
              </a:rPr>
              <a:t>a</a:t>
            </a:r>
            <a:r>
              <a:rPr sz="2000" spc="-5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000" spc="-114" dirty="0">
                <a:solidFill>
                  <a:srgbClr val="3C3C3C"/>
                </a:solidFill>
                <a:latin typeface="Trebuchet MS"/>
                <a:cs typeface="Trebuchet MS"/>
              </a:rPr>
              <a:t>variety</a:t>
            </a:r>
            <a:r>
              <a:rPr sz="2000" spc="-7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000" spc="-105" dirty="0">
                <a:solidFill>
                  <a:srgbClr val="3C3C3C"/>
                </a:solidFill>
                <a:latin typeface="Trebuchet MS"/>
                <a:cs typeface="Trebuchet MS"/>
              </a:rPr>
              <a:t>of</a:t>
            </a:r>
            <a:r>
              <a:rPr sz="2000" spc="-6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000" spc="-130" dirty="0">
                <a:solidFill>
                  <a:srgbClr val="3C3C3C"/>
                </a:solidFill>
                <a:latin typeface="Trebuchet MS"/>
                <a:cs typeface="Trebuchet MS"/>
              </a:rPr>
              <a:t>gram-negative </a:t>
            </a:r>
            <a:r>
              <a:rPr sz="2000" spc="-12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000" spc="-80" dirty="0">
                <a:solidFill>
                  <a:srgbClr val="3C3C3C"/>
                </a:solidFill>
                <a:latin typeface="Trebuchet MS"/>
                <a:cs typeface="Trebuchet MS"/>
              </a:rPr>
              <a:t>organisms </a:t>
            </a:r>
            <a:r>
              <a:rPr sz="2000" spc="-60" dirty="0">
                <a:solidFill>
                  <a:srgbClr val="3C3C3C"/>
                </a:solidFill>
                <a:latin typeface="Trebuchet MS"/>
                <a:cs typeface="Trebuchet MS"/>
              </a:rPr>
              <a:t>other </a:t>
            </a:r>
            <a:r>
              <a:rPr sz="2000" spc="-125" dirty="0">
                <a:solidFill>
                  <a:srgbClr val="3C3C3C"/>
                </a:solidFill>
                <a:latin typeface="Trebuchet MS"/>
                <a:cs typeface="Trebuchet MS"/>
              </a:rPr>
              <a:t>than </a:t>
            </a:r>
            <a:r>
              <a:rPr sz="2000" i="1" spc="-175" dirty="0">
                <a:solidFill>
                  <a:srgbClr val="3C3C3C"/>
                </a:solidFill>
                <a:latin typeface="Trebuchet MS"/>
                <a:cs typeface="Trebuchet MS"/>
              </a:rPr>
              <a:t>Pseudomonas</a:t>
            </a:r>
            <a:r>
              <a:rPr sz="2000" i="1" u="sng" spc="-175" dirty="0">
                <a:solidFill>
                  <a:srgbClr val="3C3C3C"/>
                </a:solidFill>
                <a:uFill>
                  <a:solidFill>
                    <a:srgbClr val="3C3C3C"/>
                  </a:solidFill>
                </a:uFill>
                <a:latin typeface="Trebuchet MS"/>
                <a:cs typeface="Trebuchet MS"/>
              </a:rPr>
              <a:t>,</a:t>
            </a:r>
            <a:r>
              <a:rPr sz="2000" i="1" u="sng" spc="-170" dirty="0">
                <a:solidFill>
                  <a:srgbClr val="3C3C3C"/>
                </a:solidFill>
                <a:uFill>
                  <a:solidFill>
                    <a:srgbClr val="3C3C3C"/>
                  </a:solidFill>
                </a:uFill>
                <a:latin typeface="Trebuchet MS"/>
                <a:cs typeface="Trebuchet MS"/>
              </a:rPr>
              <a:t> </a:t>
            </a:r>
            <a:r>
              <a:rPr sz="2000" i="1" u="sng" spc="-265" dirty="0">
                <a:solidFill>
                  <a:srgbClr val="3C3C3C"/>
                </a:solidFill>
                <a:uFill>
                  <a:solidFill>
                    <a:srgbClr val="3C3C3C"/>
                  </a:solidFill>
                </a:uFill>
                <a:latin typeface="Trebuchet MS"/>
                <a:cs typeface="Trebuchet MS"/>
              </a:rPr>
              <a:t>it</a:t>
            </a:r>
            <a:r>
              <a:rPr sz="2000" i="1" u="sng" spc="-260" dirty="0">
                <a:solidFill>
                  <a:srgbClr val="3C3C3C"/>
                </a:solidFill>
                <a:uFill>
                  <a:solidFill>
                    <a:srgbClr val="3C3C3C"/>
                  </a:solidFill>
                </a:uFill>
                <a:latin typeface="Trebuchet MS"/>
                <a:cs typeface="Trebuchet MS"/>
              </a:rPr>
              <a:t> </a:t>
            </a:r>
            <a:r>
              <a:rPr sz="2000" i="1" u="sng" spc="-175" dirty="0">
                <a:solidFill>
                  <a:srgbClr val="3C3C3C"/>
                </a:solidFill>
                <a:uFill>
                  <a:solidFill>
                    <a:srgbClr val="3C3C3C"/>
                  </a:solidFill>
                </a:uFill>
                <a:latin typeface="Trebuchet MS"/>
                <a:cs typeface="Trebuchet MS"/>
              </a:rPr>
              <a:t>is </a:t>
            </a:r>
            <a:r>
              <a:rPr sz="2000" i="1" u="sng" spc="-215" dirty="0">
                <a:solidFill>
                  <a:srgbClr val="3C3C3C"/>
                </a:solidFill>
                <a:uFill>
                  <a:solidFill>
                    <a:srgbClr val="3C3C3C"/>
                  </a:solidFill>
                </a:uFill>
                <a:latin typeface="Trebuchet MS"/>
                <a:cs typeface="Trebuchet MS"/>
              </a:rPr>
              <a:t>the</a:t>
            </a:r>
            <a:r>
              <a:rPr sz="2000" i="1" u="sng" spc="-210" dirty="0">
                <a:solidFill>
                  <a:srgbClr val="3C3C3C"/>
                </a:solidFill>
                <a:uFill>
                  <a:solidFill>
                    <a:srgbClr val="3C3C3C"/>
                  </a:solidFill>
                </a:uFill>
                <a:latin typeface="Trebuchet MS"/>
                <a:cs typeface="Trebuchet MS"/>
              </a:rPr>
              <a:t> </a:t>
            </a:r>
            <a:r>
              <a:rPr sz="2000" i="1" u="sng" spc="-215" dirty="0">
                <a:solidFill>
                  <a:srgbClr val="3C3C3C"/>
                </a:solidFill>
                <a:uFill>
                  <a:solidFill>
                    <a:srgbClr val="3C3C3C"/>
                  </a:solidFill>
                </a:uFill>
                <a:latin typeface="Trebuchet MS"/>
                <a:cs typeface="Trebuchet MS"/>
              </a:rPr>
              <a:t>treatment</a:t>
            </a:r>
            <a:r>
              <a:rPr sz="2000" i="1" u="sng" spc="-210" dirty="0">
                <a:solidFill>
                  <a:srgbClr val="3C3C3C"/>
                </a:solidFill>
                <a:uFill>
                  <a:solidFill>
                    <a:srgbClr val="3C3C3C"/>
                  </a:solidFill>
                </a:uFill>
                <a:latin typeface="Trebuchet MS"/>
                <a:cs typeface="Trebuchet MS"/>
              </a:rPr>
              <a:t> </a:t>
            </a:r>
            <a:r>
              <a:rPr sz="2000" i="1" u="sng" spc="-220" dirty="0">
                <a:solidFill>
                  <a:srgbClr val="3C3C3C"/>
                </a:solidFill>
                <a:uFill>
                  <a:solidFill>
                    <a:srgbClr val="3C3C3C"/>
                  </a:solidFill>
                </a:uFill>
                <a:latin typeface="Trebuchet MS"/>
                <a:cs typeface="Trebuchet MS"/>
              </a:rPr>
              <a:t>of</a:t>
            </a:r>
            <a:r>
              <a:rPr sz="2000" i="1" u="sng" spc="-215" dirty="0">
                <a:solidFill>
                  <a:srgbClr val="3C3C3C"/>
                </a:solidFill>
                <a:uFill>
                  <a:solidFill>
                    <a:srgbClr val="3C3C3C"/>
                  </a:solidFill>
                </a:uFill>
                <a:latin typeface="Trebuchet MS"/>
                <a:cs typeface="Trebuchet MS"/>
              </a:rPr>
              <a:t> </a:t>
            </a:r>
            <a:r>
              <a:rPr sz="2000" i="1" u="sng" spc="-180" dirty="0">
                <a:solidFill>
                  <a:srgbClr val="3C3C3C"/>
                </a:solidFill>
                <a:uFill>
                  <a:solidFill>
                    <a:srgbClr val="3C3C3C"/>
                  </a:solidFill>
                </a:uFill>
                <a:latin typeface="Trebuchet MS"/>
                <a:cs typeface="Trebuchet MS"/>
              </a:rPr>
              <a:t>choice </a:t>
            </a:r>
            <a:r>
              <a:rPr sz="2000" i="1" u="sng" spc="-229" dirty="0">
                <a:solidFill>
                  <a:srgbClr val="3C3C3C"/>
                </a:solidFill>
                <a:uFill>
                  <a:solidFill>
                    <a:srgbClr val="3C3C3C"/>
                  </a:solidFill>
                </a:uFill>
                <a:latin typeface="Trebuchet MS"/>
                <a:cs typeface="Trebuchet MS"/>
              </a:rPr>
              <a:t>for</a:t>
            </a:r>
            <a:r>
              <a:rPr sz="2000" i="1" u="sng" spc="-225" dirty="0">
                <a:solidFill>
                  <a:srgbClr val="3C3C3C"/>
                </a:solidFill>
                <a:uFill>
                  <a:solidFill>
                    <a:srgbClr val="3C3C3C"/>
                  </a:solidFill>
                </a:uFill>
                <a:latin typeface="Trebuchet MS"/>
                <a:cs typeface="Trebuchet MS"/>
              </a:rPr>
              <a:t> </a:t>
            </a:r>
            <a:r>
              <a:rPr sz="2000" i="1" u="sng" spc="-204" dirty="0">
                <a:solidFill>
                  <a:srgbClr val="3C3C3C"/>
                </a:solidFill>
                <a:uFill>
                  <a:solidFill>
                    <a:srgbClr val="3C3C3C"/>
                  </a:solidFill>
                </a:uFill>
                <a:latin typeface="Trebuchet MS"/>
                <a:cs typeface="Trebuchet MS"/>
              </a:rPr>
              <a:t>oral </a:t>
            </a:r>
            <a:r>
              <a:rPr sz="2000" i="1" spc="-20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000" i="1" u="sng" spc="-225" dirty="0">
                <a:solidFill>
                  <a:srgbClr val="3C3C3C"/>
                </a:solidFill>
                <a:uFill>
                  <a:solidFill>
                    <a:srgbClr val="3C3C3C"/>
                  </a:solidFill>
                </a:uFill>
                <a:latin typeface="Trebuchet MS"/>
                <a:cs typeface="Trebuchet MS"/>
              </a:rPr>
              <a:t>the</a:t>
            </a:r>
            <a:r>
              <a:rPr sz="2000" i="1" u="sng" spc="-229" dirty="0">
                <a:solidFill>
                  <a:srgbClr val="3C3C3C"/>
                </a:solidFill>
                <a:uFill>
                  <a:solidFill>
                    <a:srgbClr val="3C3C3C"/>
                  </a:solidFill>
                </a:uFill>
                <a:latin typeface="Trebuchet MS"/>
                <a:cs typeface="Trebuchet MS"/>
              </a:rPr>
              <a:t>r</a:t>
            </a:r>
            <a:r>
              <a:rPr sz="2000" i="1" u="sng" spc="-125" dirty="0">
                <a:solidFill>
                  <a:srgbClr val="3C3C3C"/>
                </a:solidFill>
                <a:uFill>
                  <a:solidFill>
                    <a:srgbClr val="3C3C3C"/>
                  </a:solidFill>
                </a:uFill>
                <a:latin typeface="Trebuchet MS"/>
                <a:cs typeface="Trebuchet MS"/>
              </a:rPr>
              <a:t>a</a:t>
            </a:r>
            <a:r>
              <a:rPr sz="2000" i="1" u="sng" spc="-155" dirty="0">
                <a:solidFill>
                  <a:srgbClr val="3C3C3C"/>
                </a:solidFill>
                <a:uFill>
                  <a:solidFill>
                    <a:srgbClr val="3C3C3C"/>
                  </a:solidFill>
                </a:uFill>
                <a:latin typeface="Trebuchet MS"/>
                <a:cs typeface="Trebuchet MS"/>
              </a:rPr>
              <a:t>p</a:t>
            </a:r>
            <a:r>
              <a:rPr sz="2000" i="1" u="sng" spc="-235" dirty="0">
                <a:solidFill>
                  <a:srgbClr val="3C3C3C"/>
                </a:solidFill>
                <a:uFill>
                  <a:solidFill>
                    <a:srgbClr val="3C3C3C"/>
                  </a:solidFill>
                </a:uFill>
                <a:latin typeface="Trebuchet MS"/>
                <a:cs typeface="Trebuchet MS"/>
              </a:rPr>
              <a:t>y</a:t>
            </a:r>
            <a:r>
              <a:rPr sz="2000" i="1" u="sng" spc="-60" dirty="0">
                <a:solidFill>
                  <a:srgbClr val="3C3C3C"/>
                </a:solidFill>
                <a:uFill>
                  <a:solidFill>
                    <a:srgbClr val="3C3C3C"/>
                  </a:solidFill>
                </a:uFill>
                <a:latin typeface="Trebuchet MS"/>
                <a:cs typeface="Trebuchet MS"/>
              </a:rPr>
              <a:t> </a:t>
            </a:r>
            <a:r>
              <a:rPr sz="2000" i="1" u="sng" spc="-305" dirty="0">
                <a:solidFill>
                  <a:srgbClr val="3C3C3C"/>
                </a:solidFill>
                <a:uFill>
                  <a:solidFill>
                    <a:srgbClr val="3C3C3C"/>
                  </a:solidFill>
                </a:uFill>
                <a:latin typeface="Trebuchet MS"/>
                <a:cs typeface="Trebuchet MS"/>
              </a:rPr>
              <a:t>f</a:t>
            </a:r>
            <a:r>
              <a:rPr sz="2000" i="1" u="sng" spc="-180" dirty="0">
                <a:solidFill>
                  <a:srgbClr val="3C3C3C"/>
                </a:solidFill>
                <a:uFill>
                  <a:solidFill>
                    <a:srgbClr val="3C3C3C"/>
                  </a:solidFill>
                </a:uFill>
                <a:latin typeface="Trebuchet MS"/>
                <a:cs typeface="Trebuchet MS"/>
              </a:rPr>
              <a:t>o</a:t>
            </a:r>
            <a:r>
              <a:rPr sz="2000" i="1" u="sng" spc="-210" dirty="0">
                <a:solidFill>
                  <a:srgbClr val="3C3C3C"/>
                </a:solidFill>
                <a:uFill>
                  <a:solidFill>
                    <a:srgbClr val="3C3C3C"/>
                  </a:solidFill>
                </a:uFill>
                <a:latin typeface="Trebuchet MS"/>
                <a:cs typeface="Trebuchet MS"/>
              </a:rPr>
              <a:t>r</a:t>
            </a:r>
            <a:r>
              <a:rPr sz="2000" i="1" u="sng" spc="-55" dirty="0">
                <a:solidFill>
                  <a:srgbClr val="3C3C3C"/>
                </a:solidFill>
                <a:uFill>
                  <a:solidFill>
                    <a:srgbClr val="3C3C3C"/>
                  </a:solidFill>
                </a:uFill>
                <a:latin typeface="Trebuchet MS"/>
                <a:cs typeface="Trebuchet MS"/>
              </a:rPr>
              <a:t> </a:t>
            </a:r>
            <a:r>
              <a:rPr sz="2000" i="1" u="sng" spc="-160" dirty="0">
                <a:solidFill>
                  <a:srgbClr val="3C3C3C"/>
                </a:solidFill>
                <a:uFill>
                  <a:solidFill>
                    <a:srgbClr val="3C3C3C"/>
                  </a:solidFill>
                </a:uFill>
                <a:latin typeface="Trebuchet MS"/>
                <a:cs typeface="Trebuchet MS"/>
              </a:rPr>
              <a:t>p</a:t>
            </a:r>
            <a:r>
              <a:rPr sz="2000" i="1" u="sng" spc="-270" dirty="0">
                <a:solidFill>
                  <a:srgbClr val="3C3C3C"/>
                </a:solidFill>
                <a:uFill>
                  <a:solidFill>
                    <a:srgbClr val="3C3C3C"/>
                  </a:solidFill>
                </a:uFill>
                <a:latin typeface="Trebuchet MS"/>
                <a:cs typeface="Trebuchet MS"/>
              </a:rPr>
              <a:t>y</a:t>
            </a:r>
            <a:r>
              <a:rPr sz="2000" i="1" u="sng" spc="-290" dirty="0">
                <a:solidFill>
                  <a:srgbClr val="3C3C3C"/>
                </a:solidFill>
                <a:uFill>
                  <a:solidFill>
                    <a:srgbClr val="3C3C3C"/>
                  </a:solidFill>
                </a:uFill>
                <a:latin typeface="Trebuchet MS"/>
                <a:cs typeface="Trebuchet MS"/>
              </a:rPr>
              <a:t>e</a:t>
            </a:r>
            <a:r>
              <a:rPr sz="2000" i="1" u="sng" spc="-185" dirty="0">
                <a:solidFill>
                  <a:srgbClr val="3C3C3C"/>
                </a:solidFill>
                <a:uFill>
                  <a:solidFill>
                    <a:srgbClr val="3C3C3C"/>
                  </a:solidFill>
                </a:uFill>
                <a:latin typeface="Trebuchet MS"/>
                <a:cs typeface="Trebuchet MS"/>
              </a:rPr>
              <a:t>loneph</a:t>
            </a:r>
            <a:r>
              <a:rPr sz="2000" i="1" u="sng" spc="-114" dirty="0">
                <a:solidFill>
                  <a:srgbClr val="3C3C3C"/>
                </a:solidFill>
                <a:uFill>
                  <a:solidFill>
                    <a:srgbClr val="3C3C3C"/>
                  </a:solidFill>
                </a:uFill>
                <a:latin typeface="Trebuchet MS"/>
                <a:cs typeface="Trebuchet MS"/>
              </a:rPr>
              <a:t>r</a:t>
            </a:r>
            <a:r>
              <a:rPr sz="2000" i="1" u="sng" spc="-265" dirty="0">
                <a:solidFill>
                  <a:srgbClr val="3C3C3C"/>
                </a:solidFill>
                <a:uFill>
                  <a:solidFill>
                    <a:srgbClr val="3C3C3C"/>
                  </a:solidFill>
                </a:uFill>
                <a:latin typeface="Trebuchet MS"/>
                <a:cs typeface="Trebuchet MS"/>
              </a:rPr>
              <a:t>it</a:t>
            </a:r>
            <a:r>
              <a:rPr sz="2000" i="1" u="sng" spc="-235" dirty="0">
                <a:solidFill>
                  <a:srgbClr val="3C3C3C"/>
                </a:solidFill>
                <a:uFill>
                  <a:solidFill>
                    <a:srgbClr val="3C3C3C"/>
                  </a:solidFill>
                </a:uFill>
                <a:latin typeface="Trebuchet MS"/>
                <a:cs typeface="Trebuchet MS"/>
              </a:rPr>
              <a:t>i</a:t>
            </a:r>
            <a:r>
              <a:rPr sz="2000" i="1" u="sng" spc="-50" dirty="0">
                <a:solidFill>
                  <a:srgbClr val="3C3C3C"/>
                </a:solidFill>
                <a:uFill>
                  <a:solidFill>
                    <a:srgbClr val="3C3C3C"/>
                  </a:solidFill>
                </a:uFill>
                <a:latin typeface="Trebuchet MS"/>
                <a:cs typeface="Trebuchet MS"/>
              </a:rPr>
              <a:t>s</a:t>
            </a:r>
            <a:r>
              <a:rPr sz="2000" i="1" spc="-340" dirty="0">
                <a:solidFill>
                  <a:srgbClr val="3C3C3C"/>
                </a:solidFill>
                <a:latin typeface="Trebuchet MS"/>
                <a:cs typeface="Trebuchet MS"/>
              </a:rPr>
              <a:t>.</a:t>
            </a:r>
            <a:endParaRPr sz="200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48055" y="600455"/>
            <a:ext cx="8239125" cy="1259205"/>
          </a:xfrm>
          <a:prstGeom prst="rect">
            <a:avLst/>
          </a:prstGeom>
          <a:solidFill>
            <a:srgbClr val="4D1334"/>
          </a:solidFill>
        </p:spPr>
        <p:txBody>
          <a:bodyPr vert="horz" wrap="square" lIns="0" tIns="444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35"/>
              </a:spcBef>
            </a:pPr>
            <a:endParaRPr sz="4650">
              <a:latin typeface="Times New Roman"/>
              <a:cs typeface="Times New Roman"/>
            </a:endParaRPr>
          </a:p>
          <a:p>
            <a:pPr marL="224154">
              <a:lnSpc>
                <a:spcPct val="100000"/>
              </a:lnSpc>
              <a:tabLst>
                <a:tab pos="2891790" algn="l"/>
              </a:tabLst>
            </a:pPr>
            <a:r>
              <a:rPr b="1" spc="295" dirty="0">
                <a:latin typeface="Trebuchet MS"/>
                <a:cs typeface="Trebuchet MS"/>
              </a:rPr>
              <a:t>ANTIBIOTICS	</a:t>
            </a:r>
            <a:r>
              <a:rPr b="1" spc="190" dirty="0">
                <a:latin typeface="Trebuchet MS"/>
                <a:cs typeface="Trebuchet MS"/>
              </a:rPr>
              <a:t>..PYELONEPHRITIS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59993" y="3092576"/>
            <a:ext cx="7745095" cy="15506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73685" indent="-273685">
              <a:lnSpc>
                <a:spcPts val="2280"/>
              </a:lnSpc>
              <a:spcBef>
                <a:spcPts val="105"/>
              </a:spcBef>
              <a:buClr>
                <a:srgbClr val="903062"/>
              </a:buClr>
              <a:buSzPct val="90000"/>
              <a:buFont typeface="Segoe UI Symbol"/>
              <a:buChar char="⚫"/>
              <a:tabLst>
                <a:tab pos="273685" algn="l"/>
                <a:tab pos="287020" algn="l"/>
              </a:tabLst>
            </a:pPr>
            <a:r>
              <a:rPr sz="2000" spc="-65" dirty="0">
                <a:solidFill>
                  <a:srgbClr val="3C3C3C"/>
                </a:solidFill>
                <a:latin typeface="Trebuchet MS"/>
                <a:cs typeface="Trebuchet MS"/>
              </a:rPr>
              <a:t>Nitrofurantoin</a:t>
            </a:r>
            <a:r>
              <a:rPr sz="2000" spc="-9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000" spc="-75" dirty="0">
                <a:solidFill>
                  <a:srgbClr val="3C3C3C"/>
                </a:solidFill>
                <a:latin typeface="Trebuchet MS"/>
                <a:cs typeface="Trebuchet MS"/>
              </a:rPr>
              <a:t>should</a:t>
            </a:r>
            <a:r>
              <a:rPr sz="2000" spc="-65" dirty="0">
                <a:solidFill>
                  <a:srgbClr val="3C3C3C"/>
                </a:solidFill>
                <a:latin typeface="Trebuchet MS"/>
                <a:cs typeface="Trebuchet MS"/>
              </a:rPr>
              <a:t> not </a:t>
            </a:r>
            <a:r>
              <a:rPr sz="2000" spc="-125" dirty="0">
                <a:solidFill>
                  <a:srgbClr val="3C3C3C"/>
                </a:solidFill>
                <a:latin typeface="Trebuchet MS"/>
                <a:cs typeface="Trebuchet MS"/>
              </a:rPr>
              <a:t>be</a:t>
            </a:r>
            <a:r>
              <a:rPr sz="2000" spc="-6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000" spc="-90" dirty="0">
                <a:solidFill>
                  <a:srgbClr val="3C3C3C"/>
                </a:solidFill>
                <a:latin typeface="Trebuchet MS"/>
                <a:cs typeface="Trebuchet MS"/>
              </a:rPr>
              <a:t>used</a:t>
            </a:r>
            <a:r>
              <a:rPr sz="2000" spc="-3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000" spc="-114" dirty="0">
                <a:solidFill>
                  <a:srgbClr val="3C3C3C"/>
                </a:solidFill>
                <a:latin typeface="Trebuchet MS"/>
                <a:cs typeface="Trebuchet MS"/>
              </a:rPr>
              <a:t>in</a:t>
            </a:r>
            <a:r>
              <a:rPr sz="2000" spc="-7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000" spc="-105" dirty="0">
                <a:solidFill>
                  <a:srgbClr val="3C3C3C"/>
                </a:solidFill>
                <a:latin typeface="Trebuchet MS"/>
                <a:cs typeface="Trebuchet MS"/>
              </a:rPr>
              <a:t>children</a:t>
            </a:r>
            <a:r>
              <a:rPr sz="2000" spc="-7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000" spc="-100" dirty="0">
                <a:solidFill>
                  <a:srgbClr val="3C3C3C"/>
                </a:solidFill>
                <a:latin typeface="Trebuchet MS"/>
                <a:cs typeface="Trebuchet MS"/>
              </a:rPr>
              <a:t>with</a:t>
            </a:r>
            <a:r>
              <a:rPr sz="2000" spc="-8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000" spc="-200" dirty="0">
                <a:solidFill>
                  <a:srgbClr val="3C3C3C"/>
                </a:solidFill>
                <a:latin typeface="Trebuchet MS"/>
                <a:cs typeface="Trebuchet MS"/>
              </a:rPr>
              <a:t>a</a:t>
            </a:r>
            <a:r>
              <a:rPr sz="2000" spc="-5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000" spc="-130" dirty="0">
                <a:solidFill>
                  <a:srgbClr val="3C3C3C"/>
                </a:solidFill>
                <a:latin typeface="Trebuchet MS"/>
                <a:cs typeface="Trebuchet MS"/>
              </a:rPr>
              <a:t>febrile</a:t>
            </a:r>
            <a:r>
              <a:rPr sz="2000" spc="-7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000" spc="35" dirty="0">
                <a:solidFill>
                  <a:srgbClr val="3C3C3C"/>
                </a:solidFill>
                <a:latin typeface="Trebuchet MS"/>
                <a:cs typeface="Trebuchet MS"/>
              </a:rPr>
              <a:t>UTI</a:t>
            </a:r>
            <a:r>
              <a:rPr sz="2000" spc="-6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000" spc="-120" dirty="0">
                <a:solidFill>
                  <a:srgbClr val="3C3C3C"/>
                </a:solidFill>
                <a:latin typeface="Trebuchet MS"/>
                <a:cs typeface="Trebuchet MS"/>
              </a:rPr>
              <a:t>because</a:t>
            </a:r>
            <a:endParaRPr sz="2000">
              <a:latin typeface="Trebuchet MS"/>
              <a:cs typeface="Trebuchet MS"/>
            </a:endParaRPr>
          </a:p>
          <a:p>
            <a:pPr marL="15875" algn="ctr">
              <a:lnSpc>
                <a:spcPts val="2280"/>
              </a:lnSpc>
            </a:pPr>
            <a:r>
              <a:rPr sz="2000" spc="-135" dirty="0">
                <a:solidFill>
                  <a:srgbClr val="3C3C3C"/>
                </a:solidFill>
                <a:latin typeface="Trebuchet MS"/>
                <a:cs typeface="Trebuchet MS"/>
              </a:rPr>
              <a:t>it</a:t>
            </a:r>
            <a:r>
              <a:rPr sz="2000" spc="-6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000" spc="-60" dirty="0">
                <a:solidFill>
                  <a:srgbClr val="3C3C3C"/>
                </a:solidFill>
                <a:latin typeface="Trebuchet MS"/>
                <a:cs typeface="Trebuchet MS"/>
              </a:rPr>
              <a:t>does</a:t>
            </a:r>
            <a:r>
              <a:rPr sz="2000" spc="-3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000" spc="-65" dirty="0">
                <a:solidFill>
                  <a:srgbClr val="3C3C3C"/>
                </a:solidFill>
                <a:latin typeface="Trebuchet MS"/>
                <a:cs typeface="Trebuchet MS"/>
              </a:rPr>
              <a:t>not </a:t>
            </a:r>
            <a:r>
              <a:rPr sz="2000" spc="-140" dirty="0">
                <a:solidFill>
                  <a:srgbClr val="3C3C3C"/>
                </a:solidFill>
                <a:latin typeface="Trebuchet MS"/>
                <a:cs typeface="Trebuchet MS"/>
              </a:rPr>
              <a:t>achieve</a:t>
            </a:r>
            <a:r>
              <a:rPr sz="2000" spc="-5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000" spc="-135" dirty="0">
                <a:solidFill>
                  <a:srgbClr val="3C3C3C"/>
                </a:solidFill>
                <a:latin typeface="Trebuchet MS"/>
                <a:cs typeface="Trebuchet MS"/>
              </a:rPr>
              <a:t>significant</a:t>
            </a:r>
            <a:r>
              <a:rPr sz="2000" spc="-9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000" spc="-120" dirty="0">
                <a:solidFill>
                  <a:srgbClr val="3C3C3C"/>
                </a:solidFill>
                <a:latin typeface="Trebuchet MS"/>
                <a:cs typeface="Trebuchet MS"/>
              </a:rPr>
              <a:t>renal</a:t>
            </a:r>
            <a:r>
              <a:rPr sz="2000" spc="-6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000" spc="-95" dirty="0">
                <a:solidFill>
                  <a:srgbClr val="3C3C3C"/>
                </a:solidFill>
                <a:latin typeface="Trebuchet MS"/>
                <a:cs typeface="Trebuchet MS"/>
              </a:rPr>
              <a:t>tissue</a:t>
            </a:r>
            <a:r>
              <a:rPr sz="2000" spc="-4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000" spc="-165" dirty="0">
                <a:solidFill>
                  <a:srgbClr val="3C3C3C"/>
                </a:solidFill>
                <a:latin typeface="Trebuchet MS"/>
                <a:cs typeface="Trebuchet MS"/>
              </a:rPr>
              <a:t>levels..it</a:t>
            </a:r>
            <a:r>
              <a:rPr sz="2000" spc="-6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000" spc="-90" dirty="0">
                <a:solidFill>
                  <a:srgbClr val="3C3C3C"/>
                </a:solidFill>
                <a:latin typeface="Trebuchet MS"/>
                <a:cs typeface="Trebuchet MS"/>
              </a:rPr>
              <a:t>is</a:t>
            </a:r>
            <a:r>
              <a:rPr sz="2000" spc="-55" dirty="0">
                <a:solidFill>
                  <a:srgbClr val="3C3C3C"/>
                </a:solidFill>
                <a:latin typeface="Trebuchet MS"/>
                <a:cs typeface="Trebuchet MS"/>
              </a:rPr>
              <a:t> good</a:t>
            </a:r>
            <a:r>
              <a:rPr sz="2000" spc="-5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000" spc="-75" dirty="0">
                <a:solidFill>
                  <a:srgbClr val="3C3C3C"/>
                </a:solidFill>
                <a:latin typeface="Trebuchet MS"/>
                <a:cs typeface="Trebuchet MS"/>
              </a:rPr>
              <a:t>for</a:t>
            </a:r>
            <a:r>
              <a:rPr sz="2000" spc="-6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000" spc="-105" dirty="0">
                <a:solidFill>
                  <a:srgbClr val="3C3C3C"/>
                </a:solidFill>
                <a:latin typeface="Trebuchet MS"/>
                <a:cs typeface="Trebuchet MS"/>
              </a:rPr>
              <a:t>cystitis</a:t>
            </a:r>
            <a:r>
              <a:rPr sz="2000" spc="-6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000" spc="-295" dirty="0">
                <a:solidFill>
                  <a:srgbClr val="3C3C3C"/>
                </a:solidFill>
                <a:latin typeface="Trebuchet MS"/>
                <a:cs typeface="Trebuchet MS"/>
              </a:rPr>
              <a:t>.</a:t>
            </a:r>
            <a:endParaRPr sz="200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2700">
              <a:latin typeface="Trebuchet MS"/>
              <a:cs typeface="Trebuchet MS"/>
            </a:endParaRPr>
          </a:p>
          <a:p>
            <a:pPr marL="286385" marR="254000" indent="-274320">
              <a:lnSpc>
                <a:spcPts val="2160"/>
              </a:lnSpc>
              <a:buClr>
                <a:srgbClr val="903062"/>
              </a:buClr>
              <a:buSzPct val="90000"/>
              <a:buFont typeface="Segoe UI Symbol"/>
              <a:buChar char="⚫"/>
              <a:tabLst>
                <a:tab pos="286385" algn="l"/>
                <a:tab pos="287020" algn="l"/>
                <a:tab pos="2066925" algn="l"/>
              </a:tabLst>
            </a:pPr>
            <a:r>
              <a:rPr sz="2000" spc="-220" dirty="0">
                <a:solidFill>
                  <a:srgbClr val="3C3C3C"/>
                </a:solidFill>
                <a:latin typeface="Trebuchet MS"/>
                <a:cs typeface="Trebuchet MS"/>
              </a:rPr>
              <a:t>f</a:t>
            </a:r>
            <a:r>
              <a:rPr sz="2000" spc="-170" dirty="0">
                <a:solidFill>
                  <a:srgbClr val="3C3C3C"/>
                </a:solidFill>
                <a:latin typeface="Trebuchet MS"/>
                <a:cs typeface="Trebuchet MS"/>
              </a:rPr>
              <a:t>l</a:t>
            </a:r>
            <a:r>
              <a:rPr sz="2000" spc="-20" dirty="0">
                <a:solidFill>
                  <a:srgbClr val="3C3C3C"/>
                </a:solidFill>
                <a:latin typeface="Trebuchet MS"/>
                <a:cs typeface="Trebuchet MS"/>
              </a:rPr>
              <a:t>uo</a:t>
            </a:r>
            <a:r>
              <a:rPr sz="2000" spc="-65" dirty="0">
                <a:solidFill>
                  <a:srgbClr val="3C3C3C"/>
                </a:solidFill>
                <a:latin typeface="Trebuchet MS"/>
                <a:cs typeface="Trebuchet MS"/>
              </a:rPr>
              <a:t>r</a:t>
            </a:r>
            <a:r>
              <a:rPr sz="2000" spc="-90" dirty="0">
                <a:solidFill>
                  <a:srgbClr val="3C3C3C"/>
                </a:solidFill>
                <a:latin typeface="Trebuchet MS"/>
                <a:cs typeface="Trebuchet MS"/>
              </a:rPr>
              <a:t>oqu</a:t>
            </a:r>
            <a:r>
              <a:rPr sz="2000" spc="-55" dirty="0">
                <a:solidFill>
                  <a:srgbClr val="3C3C3C"/>
                </a:solidFill>
                <a:latin typeface="Trebuchet MS"/>
                <a:cs typeface="Trebuchet MS"/>
              </a:rPr>
              <a:t>i</a:t>
            </a:r>
            <a:r>
              <a:rPr sz="2000" spc="-30" dirty="0">
                <a:solidFill>
                  <a:srgbClr val="3C3C3C"/>
                </a:solidFill>
                <a:latin typeface="Trebuchet MS"/>
                <a:cs typeface="Trebuchet MS"/>
              </a:rPr>
              <a:t>n</a:t>
            </a:r>
            <a:r>
              <a:rPr sz="2000" spc="-40" dirty="0">
                <a:solidFill>
                  <a:srgbClr val="3C3C3C"/>
                </a:solidFill>
                <a:latin typeface="Trebuchet MS"/>
                <a:cs typeface="Trebuchet MS"/>
              </a:rPr>
              <a:t>o</a:t>
            </a:r>
            <a:r>
              <a:rPr sz="2000" spc="-50" dirty="0">
                <a:solidFill>
                  <a:srgbClr val="3C3C3C"/>
                </a:solidFill>
                <a:latin typeface="Trebuchet MS"/>
                <a:cs typeface="Trebuchet MS"/>
              </a:rPr>
              <a:t>l</a:t>
            </a:r>
            <a:r>
              <a:rPr sz="2000" spc="-95" dirty="0">
                <a:solidFill>
                  <a:srgbClr val="3C3C3C"/>
                </a:solidFill>
                <a:latin typeface="Trebuchet MS"/>
                <a:cs typeface="Trebuchet MS"/>
              </a:rPr>
              <a:t>o</a:t>
            </a:r>
            <a:r>
              <a:rPr sz="2000" spc="-114" dirty="0">
                <a:solidFill>
                  <a:srgbClr val="3C3C3C"/>
                </a:solidFill>
                <a:latin typeface="Trebuchet MS"/>
                <a:cs typeface="Trebuchet MS"/>
              </a:rPr>
              <a:t>ne</a:t>
            </a:r>
            <a:r>
              <a:rPr sz="2000" dirty="0">
                <a:solidFill>
                  <a:srgbClr val="3C3C3C"/>
                </a:solidFill>
                <a:latin typeface="Trebuchet MS"/>
                <a:cs typeface="Trebuchet MS"/>
              </a:rPr>
              <a:t>	</a:t>
            </a:r>
            <a:r>
              <a:rPr sz="2000" i="1" spc="-235" dirty="0">
                <a:solidFill>
                  <a:srgbClr val="3C3C3C"/>
                </a:solidFill>
                <a:latin typeface="Trebuchet MS"/>
                <a:cs typeface="Trebuchet MS"/>
              </a:rPr>
              <a:t>c</a:t>
            </a:r>
            <a:r>
              <a:rPr sz="2000" i="1" spc="-165" dirty="0">
                <a:solidFill>
                  <a:srgbClr val="3C3C3C"/>
                </a:solidFill>
                <a:latin typeface="Trebuchet MS"/>
                <a:cs typeface="Trebuchet MS"/>
              </a:rPr>
              <a:t>i</a:t>
            </a:r>
            <a:r>
              <a:rPr sz="2000" i="1" spc="-200" dirty="0">
                <a:solidFill>
                  <a:srgbClr val="3C3C3C"/>
                </a:solidFill>
                <a:latin typeface="Trebuchet MS"/>
                <a:cs typeface="Trebuchet MS"/>
              </a:rPr>
              <a:t>p</a:t>
            </a:r>
            <a:r>
              <a:rPr sz="2000" i="1" spc="-185" dirty="0">
                <a:solidFill>
                  <a:srgbClr val="3C3C3C"/>
                </a:solidFill>
                <a:latin typeface="Trebuchet MS"/>
                <a:cs typeface="Trebuchet MS"/>
              </a:rPr>
              <a:t>r</a:t>
            </a:r>
            <a:r>
              <a:rPr sz="2000" i="1" spc="-210" dirty="0">
                <a:solidFill>
                  <a:srgbClr val="3C3C3C"/>
                </a:solidFill>
                <a:latin typeface="Trebuchet MS"/>
                <a:cs typeface="Trebuchet MS"/>
              </a:rPr>
              <a:t>ofl</a:t>
            </a:r>
            <a:r>
              <a:rPr sz="2000" i="1" spc="-310" dirty="0">
                <a:solidFill>
                  <a:srgbClr val="3C3C3C"/>
                </a:solidFill>
                <a:latin typeface="Trebuchet MS"/>
                <a:cs typeface="Trebuchet MS"/>
              </a:rPr>
              <a:t>o</a:t>
            </a:r>
            <a:r>
              <a:rPr sz="2000" i="1" spc="-130" dirty="0">
                <a:solidFill>
                  <a:srgbClr val="3C3C3C"/>
                </a:solidFill>
                <a:latin typeface="Trebuchet MS"/>
                <a:cs typeface="Trebuchet MS"/>
              </a:rPr>
              <a:t>x</a:t>
            </a:r>
            <a:r>
              <a:rPr sz="2000" i="1" spc="-145" dirty="0">
                <a:solidFill>
                  <a:srgbClr val="3C3C3C"/>
                </a:solidFill>
                <a:latin typeface="Trebuchet MS"/>
                <a:cs typeface="Trebuchet MS"/>
              </a:rPr>
              <a:t>a</a:t>
            </a:r>
            <a:r>
              <a:rPr sz="2000" i="1" spc="-235" dirty="0">
                <a:solidFill>
                  <a:srgbClr val="3C3C3C"/>
                </a:solidFill>
                <a:latin typeface="Trebuchet MS"/>
                <a:cs typeface="Trebuchet MS"/>
              </a:rPr>
              <a:t>c</a:t>
            </a:r>
            <a:r>
              <a:rPr sz="2000" i="1" spc="-165" dirty="0">
                <a:solidFill>
                  <a:srgbClr val="3C3C3C"/>
                </a:solidFill>
                <a:latin typeface="Trebuchet MS"/>
                <a:cs typeface="Trebuchet MS"/>
              </a:rPr>
              <a:t>i</a:t>
            </a:r>
            <a:r>
              <a:rPr sz="2000" i="1" spc="-155" dirty="0">
                <a:solidFill>
                  <a:srgbClr val="3C3C3C"/>
                </a:solidFill>
                <a:latin typeface="Trebuchet MS"/>
                <a:cs typeface="Trebuchet MS"/>
              </a:rPr>
              <a:t>n</a:t>
            </a:r>
            <a:r>
              <a:rPr sz="2000" i="1" spc="-5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000" spc="-75" dirty="0">
                <a:solidFill>
                  <a:srgbClr val="3C3C3C"/>
                </a:solidFill>
                <a:latin typeface="Trebuchet MS"/>
                <a:cs typeface="Trebuchet MS"/>
              </a:rPr>
              <a:t>i</a:t>
            </a:r>
            <a:r>
              <a:rPr sz="2000" spc="-100" dirty="0">
                <a:solidFill>
                  <a:srgbClr val="3C3C3C"/>
                </a:solidFill>
                <a:latin typeface="Trebuchet MS"/>
                <a:cs typeface="Trebuchet MS"/>
              </a:rPr>
              <a:t>s</a:t>
            </a:r>
            <a:r>
              <a:rPr sz="2000" spc="-5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000" spc="-210" dirty="0">
                <a:solidFill>
                  <a:srgbClr val="3C3C3C"/>
                </a:solidFill>
                <a:latin typeface="Trebuchet MS"/>
                <a:cs typeface="Trebuchet MS"/>
              </a:rPr>
              <a:t>a</a:t>
            </a:r>
            <a:r>
              <a:rPr sz="2000" spc="-95" dirty="0">
                <a:solidFill>
                  <a:srgbClr val="3C3C3C"/>
                </a:solidFill>
                <a:latin typeface="Trebuchet MS"/>
                <a:cs typeface="Trebuchet MS"/>
              </a:rPr>
              <a:t>n</a:t>
            </a:r>
            <a:r>
              <a:rPr sz="2000" spc="-6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000" spc="-160" dirty="0">
                <a:solidFill>
                  <a:srgbClr val="3C3C3C"/>
                </a:solidFill>
                <a:latin typeface="Trebuchet MS"/>
                <a:cs typeface="Trebuchet MS"/>
              </a:rPr>
              <a:t>alt</a:t>
            </a:r>
            <a:r>
              <a:rPr sz="2000" spc="-110" dirty="0">
                <a:solidFill>
                  <a:srgbClr val="3C3C3C"/>
                </a:solidFill>
                <a:latin typeface="Trebuchet MS"/>
                <a:cs typeface="Trebuchet MS"/>
              </a:rPr>
              <a:t>ernati</a:t>
            </a:r>
            <a:r>
              <a:rPr sz="2000" spc="-165" dirty="0">
                <a:solidFill>
                  <a:srgbClr val="3C3C3C"/>
                </a:solidFill>
                <a:latin typeface="Trebuchet MS"/>
                <a:cs typeface="Trebuchet MS"/>
              </a:rPr>
              <a:t>v</a:t>
            </a:r>
            <a:r>
              <a:rPr sz="2000" spc="-135" dirty="0">
                <a:solidFill>
                  <a:srgbClr val="3C3C3C"/>
                </a:solidFill>
                <a:latin typeface="Trebuchet MS"/>
                <a:cs typeface="Trebuchet MS"/>
              </a:rPr>
              <a:t>e</a:t>
            </a:r>
            <a:r>
              <a:rPr sz="2000" spc="-9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000" spc="-180" dirty="0">
                <a:solidFill>
                  <a:srgbClr val="3C3C3C"/>
                </a:solidFill>
                <a:latin typeface="Trebuchet MS"/>
                <a:cs typeface="Trebuchet MS"/>
              </a:rPr>
              <a:t>ag</a:t>
            </a:r>
            <a:r>
              <a:rPr sz="2000" spc="-114" dirty="0">
                <a:solidFill>
                  <a:srgbClr val="3C3C3C"/>
                </a:solidFill>
                <a:latin typeface="Trebuchet MS"/>
                <a:cs typeface="Trebuchet MS"/>
              </a:rPr>
              <a:t>en</a:t>
            </a:r>
            <a:r>
              <a:rPr sz="2000" spc="-130" dirty="0">
                <a:solidFill>
                  <a:srgbClr val="3C3C3C"/>
                </a:solidFill>
                <a:latin typeface="Trebuchet MS"/>
                <a:cs typeface="Trebuchet MS"/>
              </a:rPr>
              <a:t>t</a:t>
            </a:r>
            <a:r>
              <a:rPr sz="2000" spc="-7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000" spc="-260" dirty="0">
                <a:solidFill>
                  <a:srgbClr val="3C3C3C"/>
                </a:solidFill>
                <a:latin typeface="Trebuchet MS"/>
                <a:cs typeface="Trebuchet MS"/>
              </a:rPr>
              <a:t>f</a:t>
            </a:r>
            <a:r>
              <a:rPr sz="2000" spc="20" dirty="0">
                <a:solidFill>
                  <a:srgbClr val="3C3C3C"/>
                </a:solidFill>
                <a:latin typeface="Trebuchet MS"/>
                <a:cs typeface="Trebuchet MS"/>
              </a:rPr>
              <a:t>or</a:t>
            </a:r>
            <a:r>
              <a:rPr sz="2000" spc="-6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000" spc="-25" dirty="0">
                <a:solidFill>
                  <a:srgbClr val="3C3C3C"/>
                </a:solidFill>
                <a:latin typeface="Trebuchet MS"/>
                <a:cs typeface="Trebuchet MS"/>
              </a:rPr>
              <a:t>r</a:t>
            </a:r>
            <a:r>
              <a:rPr sz="2000" spc="-105" dirty="0">
                <a:solidFill>
                  <a:srgbClr val="3C3C3C"/>
                </a:solidFill>
                <a:latin typeface="Trebuchet MS"/>
                <a:cs typeface="Trebuchet MS"/>
              </a:rPr>
              <a:t>esistant  </a:t>
            </a:r>
            <a:r>
              <a:rPr sz="2000" spc="-95" dirty="0">
                <a:solidFill>
                  <a:srgbClr val="3C3C3C"/>
                </a:solidFill>
                <a:latin typeface="Trebuchet MS"/>
                <a:cs typeface="Trebuchet MS"/>
              </a:rPr>
              <a:t>microorganisms,</a:t>
            </a:r>
            <a:r>
              <a:rPr sz="2000" spc="-28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000" spc="-114" dirty="0">
                <a:solidFill>
                  <a:srgbClr val="3C3C3C"/>
                </a:solidFill>
                <a:latin typeface="Trebuchet MS"/>
                <a:cs typeface="Trebuchet MS"/>
              </a:rPr>
              <a:t>particularly</a:t>
            </a:r>
            <a:r>
              <a:rPr sz="2000" spc="-7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000" i="1" spc="-175" dirty="0">
                <a:solidFill>
                  <a:srgbClr val="3C3C3C"/>
                </a:solidFill>
                <a:latin typeface="Trebuchet MS"/>
                <a:cs typeface="Trebuchet MS"/>
              </a:rPr>
              <a:t>Pseudomonas,</a:t>
            </a:r>
            <a:r>
              <a:rPr sz="2000" i="1" spc="-3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000" spc="-114" dirty="0">
                <a:solidFill>
                  <a:srgbClr val="3C3C3C"/>
                </a:solidFill>
                <a:latin typeface="Trebuchet MS"/>
                <a:cs typeface="Trebuchet MS"/>
              </a:rPr>
              <a:t>in</a:t>
            </a:r>
            <a:r>
              <a:rPr sz="2000" spc="-4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000" spc="-125" dirty="0">
                <a:solidFill>
                  <a:srgbClr val="3C3C3C"/>
                </a:solidFill>
                <a:latin typeface="Trebuchet MS"/>
                <a:cs typeface="Trebuchet MS"/>
              </a:rPr>
              <a:t>patients</a:t>
            </a:r>
            <a:r>
              <a:rPr sz="2000" spc="-6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000" spc="-70" dirty="0">
                <a:solidFill>
                  <a:srgbClr val="3C3C3C"/>
                </a:solidFill>
                <a:latin typeface="Trebuchet MS"/>
                <a:cs typeface="Trebuchet MS"/>
              </a:rPr>
              <a:t>older</a:t>
            </a:r>
            <a:r>
              <a:rPr sz="2000" spc="-5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000" spc="-125" dirty="0">
                <a:solidFill>
                  <a:srgbClr val="3C3C3C"/>
                </a:solidFill>
                <a:latin typeface="Trebuchet MS"/>
                <a:cs typeface="Trebuchet MS"/>
              </a:rPr>
              <a:t>than</a:t>
            </a:r>
            <a:r>
              <a:rPr sz="2000" spc="-7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000" spc="-50" dirty="0">
                <a:solidFill>
                  <a:srgbClr val="3C3C3C"/>
                </a:solidFill>
                <a:latin typeface="Trebuchet MS"/>
                <a:cs typeface="Trebuchet MS"/>
              </a:rPr>
              <a:t>17</a:t>
            </a:r>
            <a:r>
              <a:rPr sz="2000" spc="-4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000" spc="-200" dirty="0">
                <a:solidFill>
                  <a:srgbClr val="3C3C3C"/>
                </a:solidFill>
                <a:latin typeface="Trebuchet MS"/>
                <a:cs typeface="Trebuchet MS"/>
              </a:rPr>
              <a:t>yr.</a:t>
            </a:r>
            <a:endParaRPr sz="200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48055" y="600455"/>
            <a:ext cx="8239125" cy="1259205"/>
          </a:xfrm>
          <a:prstGeom prst="rect">
            <a:avLst/>
          </a:prstGeom>
          <a:solidFill>
            <a:srgbClr val="4D1334"/>
          </a:solidFill>
        </p:spPr>
        <p:txBody>
          <a:bodyPr vert="horz" wrap="square" lIns="0" tIns="444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35"/>
              </a:spcBef>
            </a:pPr>
            <a:endParaRPr sz="4650">
              <a:latin typeface="Times New Roman"/>
              <a:cs typeface="Times New Roman"/>
            </a:endParaRPr>
          </a:p>
          <a:p>
            <a:pPr marL="224154">
              <a:lnSpc>
                <a:spcPct val="100000"/>
              </a:lnSpc>
            </a:pPr>
            <a:r>
              <a:rPr b="1" spc="260" dirty="0">
                <a:latin typeface="Trebuchet MS"/>
                <a:cs typeface="Trebuchet MS"/>
              </a:rPr>
              <a:t>TREATMENT</a:t>
            </a:r>
            <a:r>
              <a:rPr b="1" spc="-80" dirty="0">
                <a:latin typeface="Trebuchet MS"/>
                <a:cs typeface="Trebuchet MS"/>
              </a:rPr>
              <a:t> </a:t>
            </a:r>
            <a:r>
              <a:rPr b="1" spc="229" dirty="0">
                <a:latin typeface="Trebuchet MS"/>
                <a:cs typeface="Trebuchet MS"/>
              </a:rPr>
              <a:t>---COMPLICATIONS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59993" y="3563873"/>
            <a:ext cx="7545070" cy="9404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17500" marR="5080" indent="-304800">
              <a:lnSpc>
                <a:spcPct val="100000"/>
              </a:lnSpc>
              <a:spcBef>
                <a:spcPts val="105"/>
              </a:spcBef>
              <a:buClr>
                <a:srgbClr val="903062"/>
              </a:buClr>
              <a:buSzPct val="90000"/>
              <a:buFont typeface="Segoe UI Symbol"/>
              <a:buChar char="◾"/>
              <a:tabLst>
                <a:tab pos="316865" algn="l"/>
                <a:tab pos="317500" algn="l"/>
              </a:tabLst>
            </a:pPr>
            <a:r>
              <a:rPr sz="2000" spc="-60" dirty="0">
                <a:solidFill>
                  <a:srgbClr val="3C3C3C"/>
                </a:solidFill>
                <a:latin typeface="Trebuchet MS"/>
                <a:cs typeface="Trebuchet MS"/>
              </a:rPr>
              <a:t>Re</a:t>
            </a:r>
            <a:r>
              <a:rPr sz="2000" spc="-55" dirty="0">
                <a:solidFill>
                  <a:srgbClr val="3C3C3C"/>
                </a:solidFill>
                <a:latin typeface="Trebuchet MS"/>
                <a:cs typeface="Trebuchet MS"/>
              </a:rPr>
              <a:t>n</a:t>
            </a:r>
            <a:r>
              <a:rPr sz="2000" spc="-175" dirty="0">
                <a:solidFill>
                  <a:srgbClr val="3C3C3C"/>
                </a:solidFill>
                <a:latin typeface="Trebuchet MS"/>
                <a:cs typeface="Trebuchet MS"/>
              </a:rPr>
              <a:t>al</a:t>
            </a:r>
            <a:r>
              <a:rPr sz="2000" spc="-6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000" spc="-490" dirty="0">
                <a:solidFill>
                  <a:srgbClr val="3C3C3C"/>
                </a:solidFill>
                <a:latin typeface="Trebuchet MS"/>
                <a:cs typeface="Trebuchet MS"/>
              </a:rPr>
              <a:t>/</a:t>
            </a:r>
            <a:r>
              <a:rPr sz="2000" spc="-6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000" spc="-125" dirty="0">
                <a:solidFill>
                  <a:srgbClr val="3C3C3C"/>
                </a:solidFill>
                <a:latin typeface="Trebuchet MS"/>
                <a:cs typeface="Trebuchet MS"/>
              </a:rPr>
              <a:t>pe</a:t>
            </a:r>
            <a:r>
              <a:rPr sz="2000" spc="-35" dirty="0">
                <a:solidFill>
                  <a:srgbClr val="3C3C3C"/>
                </a:solidFill>
                <a:latin typeface="Trebuchet MS"/>
                <a:cs typeface="Trebuchet MS"/>
              </a:rPr>
              <a:t>ri</a:t>
            </a:r>
            <a:r>
              <a:rPr sz="2000" spc="-75" dirty="0">
                <a:solidFill>
                  <a:srgbClr val="3C3C3C"/>
                </a:solidFill>
                <a:latin typeface="Trebuchet MS"/>
                <a:cs typeface="Trebuchet MS"/>
              </a:rPr>
              <a:t>r</a:t>
            </a:r>
            <a:r>
              <a:rPr sz="2000" spc="-114" dirty="0">
                <a:solidFill>
                  <a:srgbClr val="3C3C3C"/>
                </a:solidFill>
                <a:latin typeface="Trebuchet MS"/>
                <a:cs typeface="Trebuchet MS"/>
              </a:rPr>
              <a:t>en</a:t>
            </a:r>
            <a:r>
              <a:rPr sz="2000" spc="-175" dirty="0">
                <a:solidFill>
                  <a:srgbClr val="3C3C3C"/>
                </a:solidFill>
                <a:latin typeface="Trebuchet MS"/>
                <a:cs typeface="Trebuchet MS"/>
              </a:rPr>
              <a:t>al</a:t>
            </a:r>
            <a:r>
              <a:rPr sz="2000" spc="-8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000" spc="-110" dirty="0">
                <a:solidFill>
                  <a:srgbClr val="3C3C3C"/>
                </a:solidFill>
                <a:latin typeface="Trebuchet MS"/>
                <a:cs typeface="Trebuchet MS"/>
              </a:rPr>
              <a:t>absce</a:t>
            </a:r>
            <a:r>
              <a:rPr sz="2000" spc="-100" dirty="0">
                <a:solidFill>
                  <a:srgbClr val="3C3C3C"/>
                </a:solidFill>
                <a:latin typeface="Trebuchet MS"/>
                <a:cs typeface="Trebuchet MS"/>
              </a:rPr>
              <a:t>s</a:t>
            </a:r>
            <a:r>
              <a:rPr sz="2000" spc="-40" dirty="0">
                <a:solidFill>
                  <a:srgbClr val="3C3C3C"/>
                </a:solidFill>
                <a:latin typeface="Trebuchet MS"/>
                <a:cs typeface="Trebuchet MS"/>
              </a:rPr>
              <a:t>s</a:t>
            </a:r>
            <a:r>
              <a:rPr sz="2000" spc="-4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000" spc="20" dirty="0">
                <a:solidFill>
                  <a:srgbClr val="3C3C3C"/>
                </a:solidFill>
                <a:latin typeface="Trebuchet MS"/>
                <a:cs typeface="Trebuchet MS"/>
              </a:rPr>
              <a:t>or</a:t>
            </a:r>
            <a:r>
              <a:rPr sz="2000" spc="-6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000" spc="-114" dirty="0">
                <a:solidFill>
                  <a:srgbClr val="3C3C3C"/>
                </a:solidFill>
                <a:latin typeface="Trebuchet MS"/>
                <a:cs typeface="Trebuchet MS"/>
              </a:rPr>
              <a:t>wi</a:t>
            </a:r>
            <a:r>
              <a:rPr sz="2000" spc="-80" dirty="0">
                <a:solidFill>
                  <a:srgbClr val="3C3C3C"/>
                </a:solidFill>
                <a:latin typeface="Trebuchet MS"/>
                <a:cs typeface="Trebuchet MS"/>
              </a:rPr>
              <a:t>t</a:t>
            </a:r>
            <a:r>
              <a:rPr sz="2000" spc="-95" dirty="0">
                <a:solidFill>
                  <a:srgbClr val="3C3C3C"/>
                </a:solidFill>
                <a:latin typeface="Trebuchet MS"/>
                <a:cs typeface="Trebuchet MS"/>
              </a:rPr>
              <a:t>h</a:t>
            </a:r>
            <a:r>
              <a:rPr sz="2000" spc="-7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000" spc="-85" dirty="0">
                <a:solidFill>
                  <a:srgbClr val="3C3C3C"/>
                </a:solidFill>
                <a:latin typeface="Trebuchet MS"/>
                <a:cs typeface="Trebuchet MS"/>
              </a:rPr>
              <a:t>i</a:t>
            </a:r>
            <a:r>
              <a:rPr sz="2000" spc="-145" dirty="0">
                <a:solidFill>
                  <a:srgbClr val="3C3C3C"/>
                </a:solidFill>
                <a:latin typeface="Trebuchet MS"/>
                <a:cs typeface="Trebuchet MS"/>
              </a:rPr>
              <a:t>n</a:t>
            </a:r>
            <a:r>
              <a:rPr sz="2000" spc="-260" dirty="0">
                <a:solidFill>
                  <a:srgbClr val="3C3C3C"/>
                </a:solidFill>
                <a:latin typeface="Trebuchet MS"/>
                <a:cs typeface="Trebuchet MS"/>
              </a:rPr>
              <a:t>f</a:t>
            </a:r>
            <a:r>
              <a:rPr sz="2000" spc="-140" dirty="0">
                <a:solidFill>
                  <a:srgbClr val="3C3C3C"/>
                </a:solidFill>
                <a:latin typeface="Trebuchet MS"/>
                <a:cs typeface="Trebuchet MS"/>
              </a:rPr>
              <a:t>ect</a:t>
            </a:r>
            <a:r>
              <a:rPr sz="2000" spc="-80" dirty="0">
                <a:solidFill>
                  <a:srgbClr val="3C3C3C"/>
                </a:solidFill>
                <a:latin typeface="Trebuchet MS"/>
                <a:cs typeface="Trebuchet MS"/>
              </a:rPr>
              <a:t>i</a:t>
            </a:r>
            <a:r>
              <a:rPr sz="2000" spc="-30" dirty="0">
                <a:solidFill>
                  <a:srgbClr val="3C3C3C"/>
                </a:solidFill>
                <a:latin typeface="Trebuchet MS"/>
                <a:cs typeface="Trebuchet MS"/>
              </a:rPr>
              <a:t>on</a:t>
            </a:r>
            <a:r>
              <a:rPr sz="2000" spc="-9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000" spc="-85" dirty="0">
                <a:solidFill>
                  <a:srgbClr val="3C3C3C"/>
                </a:solidFill>
                <a:latin typeface="Trebuchet MS"/>
                <a:cs typeface="Trebuchet MS"/>
              </a:rPr>
              <a:t>i</a:t>
            </a:r>
            <a:r>
              <a:rPr sz="2000" spc="-150" dirty="0">
                <a:solidFill>
                  <a:srgbClr val="3C3C3C"/>
                </a:solidFill>
                <a:latin typeface="Trebuchet MS"/>
                <a:cs typeface="Trebuchet MS"/>
              </a:rPr>
              <a:t>n</a:t>
            </a:r>
            <a:r>
              <a:rPr sz="2000" spc="-55" dirty="0">
                <a:solidFill>
                  <a:srgbClr val="3C3C3C"/>
                </a:solidFill>
                <a:latin typeface="Trebuchet MS"/>
                <a:cs typeface="Trebuchet MS"/>
              </a:rPr>
              <a:t> obstr</a:t>
            </a:r>
            <a:r>
              <a:rPr sz="2000" spc="-60" dirty="0">
                <a:solidFill>
                  <a:srgbClr val="3C3C3C"/>
                </a:solidFill>
                <a:latin typeface="Trebuchet MS"/>
                <a:cs typeface="Trebuchet MS"/>
              </a:rPr>
              <a:t>u</a:t>
            </a:r>
            <a:r>
              <a:rPr sz="2000" spc="-120" dirty="0">
                <a:solidFill>
                  <a:srgbClr val="3C3C3C"/>
                </a:solidFill>
                <a:latin typeface="Trebuchet MS"/>
                <a:cs typeface="Trebuchet MS"/>
              </a:rPr>
              <a:t>cted</a:t>
            </a:r>
            <a:r>
              <a:rPr sz="2000" spc="-9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000" spc="-80" dirty="0">
                <a:solidFill>
                  <a:srgbClr val="3C3C3C"/>
                </a:solidFill>
                <a:latin typeface="Trebuchet MS"/>
                <a:cs typeface="Trebuchet MS"/>
              </a:rPr>
              <a:t>ur</a:t>
            </a:r>
            <a:r>
              <a:rPr sz="2000" spc="-45" dirty="0">
                <a:solidFill>
                  <a:srgbClr val="3C3C3C"/>
                </a:solidFill>
                <a:latin typeface="Trebuchet MS"/>
                <a:cs typeface="Trebuchet MS"/>
              </a:rPr>
              <a:t>i</a:t>
            </a:r>
            <a:r>
              <a:rPr sz="2000" spc="-100" dirty="0">
                <a:solidFill>
                  <a:srgbClr val="3C3C3C"/>
                </a:solidFill>
                <a:latin typeface="Trebuchet MS"/>
                <a:cs typeface="Trebuchet MS"/>
              </a:rPr>
              <a:t>na</a:t>
            </a:r>
            <a:r>
              <a:rPr sz="2000" spc="-20" dirty="0">
                <a:solidFill>
                  <a:srgbClr val="3C3C3C"/>
                </a:solidFill>
                <a:latin typeface="Trebuchet MS"/>
                <a:cs typeface="Trebuchet MS"/>
              </a:rPr>
              <a:t>r</a:t>
            </a:r>
            <a:r>
              <a:rPr sz="2000" spc="-110" dirty="0">
                <a:solidFill>
                  <a:srgbClr val="3C3C3C"/>
                </a:solidFill>
                <a:latin typeface="Trebuchet MS"/>
                <a:cs typeface="Trebuchet MS"/>
              </a:rPr>
              <a:t>y</a:t>
            </a:r>
            <a:r>
              <a:rPr sz="2000" spc="-90" dirty="0">
                <a:solidFill>
                  <a:srgbClr val="3C3C3C"/>
                </a:solidFill>
                <a:latin typeface="Trebuchet MS"/>
                <a:cs typeface="Trebuchet MS"/>
              </a:rPr>
              <a:t> tracts  </a:t>
            </a:r>
            <a:r>
              <a:rPr sz="2000" spc="-95" dirty="0">
                <a:solidFill>
                  <a:srgbClr val="3C3C3C"/>
                </a:solidFill>
                <a:latin typeface="Trebuchet MS"/>
                <a:cs typeface="Trebuchet MS"/>
              </a:rPr>
              <a:t>require</a:t>
            </a:r>
            <a:r>
              <a:rPr sz="2000" spc="-9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000" spc="-110" dirty="0">
                <a:solidFill>
                  <a:srgbClr val="3C3C3C"/>
                </a:solidFill>
                <a:latin typeface="Trebuchet MS"/>
                <a:cs typeface="Trebuchet MS"/>
              </a:rPr>
              <a:t>surgical</a:t>
            </a:r>
            <a:r>
              <a:rPr sz="2000" spc="-7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000" spc="20" dirty="0">
                <a:solidFill>
                  <a:srgbClr val="3C3C3C"/>
                </a:solidFill>
                <a:latin typeface="Trebuchet MS"/>
                <a:cs typeface="Trebuchet MS"/>
              </a:rPr>
              <a:t>or</a:t>
            </a:r>
            <a:r>
              <a:rPr sz="2000" spc="-6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000" spc="-95" dirty="0">
                <a:solidFill>
                  <a:srgbClr val="3C3C3C"/>
                </a:solidFill>
                <a:latin typeface="Trebuchet MS"/>
                <a:cs typeface="Trebuchet MS"/>
              </a:rPr>
              <a:t>percutaneous</a:t>
            </a:r>
            <a:r>
              <a:rPr sz="2000" spc="-8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000" spc="-125" dirty="0">
                <a:solidFill>
                  <a:srgbClr val="3C3C3C"/>
                </a:solidFill>
                <a:latin typeface="Trebuchet MS"/>
                <a:cs typeface="Trebuchet MS"/>
              </a:rPr>
              <a:t>drainage</a:t>
            </a:r>
            <a:r>
              <a:rPr sz="2000" spc="-6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000" spc="-114" dirty="0">
                <a:solidFill>
                  <a:srgbClr val="3C3C3C"/>
                </a:solidFill>
                <a:latin typeface="Trebuchet MS"/>
                <a:cs typeface="Trebuchet MS"/>
              </a:rPr>
              <a:t>in</a:t>
            </a:r>
            <a:r>
              <a:rPr sz="2000" spc="-7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000" spc="-110" dirty="0">
                <a:solidFill>
                  <a:srgbClr val="3C3C3C"/>
                </a:solidFill>
                <a:latin typeface="Trebuchet MS"/>
                <a:cs typeface="Trebuchet MS"/>
              </a:rPr>
              <a:t>addition</a:t>
            </a:r>
            <a:r>
              <a:rPr sz="2000" spc="-6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000" spc="-50" dirty="0">
                <a:solidFill>
                  <a:srgbClr val="3C3C3C"/>
                </a:solidFill>
                <a:latin typeface="Trebuchet MS"/>
                <a:cs typeface="Trebuchet MS"/>
              </a:rPr>
              <a:t>to</a:t>
            </a:r>
            <a:r>
              <a:rPr sz="2000" spc="-5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000" spc="-120" dirty="0">
                <a:solidFill>
                  <a:srgbClr val="3C3C3C"/>
                </a:solidFill>
                <a:latin typeface="Trebuchet MS"/>
                <a:cs typeface="Trebuchet MS"/>
              </a:rPr>
              <a:t>antibiotic </a:t>
            </a:r>
            <a:r>
              <a:rPr sz="2000" spc="-114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000" spc="-165" dirty="0">
                <a:solidFill>
                  <a:srgbClr val="3C3C3C"/>
                </a:solidFill>
                <a:latin typeface="Trebuchet MS"/>
                <a:cs typeface="Trebuchet MS"/>
              </a:rPr>
              <a:t>therapy.</a:t>
            </a:r>
            <a:endParaRPr sz="200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48055" y="600455"/>
            <a:ext cx="8239125" cy="1259205"/>
          </a:xfrm>
          <a:prstGeom prst="rect">
            <a:avLst/>
          </a:prstGeom>
          <a:solidFill>
            <a:srgbClr val="4D1334"/>
          </a:solidFill>
        </p:spPr>
        <p:txBody>
          <a:bodyPr vert="horz" wrap="square" lIns="0" tIns="444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35"/>
              </a:spcBef>
            </a:pPr>
            <a:endParaRPr sz="4650">
              <a:latin typeface="Times New Roman"/>
              <a:cs typeface="Times New Roman"/>
            </a:endParaRPr>
          </a:p>
          <a:p>
            <a:pPr marL="224154">
              <a:lnSpc>
                <a:spcPct val="100000"/>
              </a:lnSpc>
            </a:pPr>
            <a:r>
              <a:rPr spc="-20" dirty="0"/>
              <a:t>IV</a:t>
            </a:r>
            <a:r>
              <a:rPr spc="-160" dirty="0"/>
              <a:t> </a:t>
            </a:r>
            <a:r>
              <a:rPr spc="140" dirty="0"/>
              <a:t>CHOICES</a:t>
            </a: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73023" y="2226564"/>
            <a:ext cx="7787671" cy="4310792"/>
          </a:xfrm>
          <a:prstGeom prst="rect">
            <a:avLst/>
          </a:prstGeom>
        </p:spPr>
      </p:pic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448055" y="600455"/>
            <a:ext cx="8239125" cy="1259205"/>
          </a:xfrm>
          <a:custGeom>
            <a:avLst/>
            <a:gdLst/>
            <a:ahLst/>
            <a:cxnLst/>
            <a:rect l="l" t="t" r="r" b="b"/>
            <a:pathLst>
              <a:path w="8239125" h="1259205">
                <a:moveTo>
                  <a:pt x="8238744" y="0"/>
                </a:moveTo>
                <a:lnTo>
                  <a:pt x="0" y="0"/>
                </a:lnTo>
                <a:lnTo>
                  <a:pt x="0" y="1258824"/>
                </a:lnTo>
                <a:lnTo>
                  <a:pt x="8238744" y="1258824"/>
                </a:lnTo>
                <a:lnTo>
                  <a:pt x="8238744" y="0"/>
                </a:lnTo>
                <a:close/>
              </a:path>
            </a:pathLst>
          </a:custGeom>
          <a:solidFill>
            <a:srgbClr val="4D133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448055" y="1271778"/>
            <a:ext cx="8239125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24154">
              <a:lnSpc>
                <a:spcPct val="100000"/>
              </a:lnSpc>
              <a:spcBef>
                <a:spcPts val="95"/>
              </a:spcBef>
            </a:pPr>
            <a:r>
              <a:rPr spc="155" dirty="0"/>
              <a:t>ORAL</a:t>
            </a:r>
            <a:r>
              <a:rPr spc="-145" dirty="0"/>
              <a:t> </a:t>
            </a:r>
            <a:r>
              <a:rPr spc="140" dirty="0"/>
              <a:t>OPTIONS</a:t>
            </a: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94715" y="1484375"/>
            <a:ext cx="8569452" cy="5113020"/>
          </a:xfrm>
          <a:prstGeom prst="rect">
            <a:avLst/>
          </a:prstGeom>
        </p:spPr>
      </p:pic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448055" y="600455"/>
            <a:ext cx="8239125" cy="1259205"/>
          </a:xfrm>
          <a:custGeom>
            <a:avLst/>
            <a:gdLst/>
            <a:ahLst/>
            <a:cxnLst/>
            <a:rect l="l" t="t" r="r" b="b"/>
            <a:pathLst>
              <a:path w="8239125" h="1259205">
                <a:moveTo>
                  <a:pt x="8238744" y="0"/>
                </a:moveTo>
                <a:lnTo>
                  <a:pt x="0" y="0"/>
                </a:lnTo>
                <a:lnTo>
                  <a:pt x="0" y="1258824"/>
                </a:lnTo>
                <a:lnTo>
                  <a:pt x="8238744" y="1258824"/>
                </a:lnTo>
                <a:lnTo>
                  <a:pt x="8238744" y="0"/>
                </a:lnTo>
                <a:close/>
              </a:path>
            </a:pathLst>
          </a:custGeom>
          <a:solidFill>
            <a:srgbClr val="4D133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659993" y="3095625"/>
            <a:ext cx="8255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55" dirty="0">
                <a:solidFill>
                  <a:srgbClr val="3C3C3C"/>
                </a:solidFill>
                <a:latin typeface="Trebuchet MS"/>
                <a:cs typeface="Trebuchet MS"/>
              </a:rPr>
              <a:t>I</a:t>
            </a:r>
            <a:endParaRPr sz="1800">
              <a:latin typeface="Trebuchet MS"/>
              <a:cs typeface="Trebuchet MS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2606420" y="4014673"/>
            <a:ext cx="2324735" cy="9404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6000" spc="-400" dirty="0">
                <a:solidFill>
                  <a:srgbClr val="3C3C3C"/>
                </a:solidFill>
              </a:rPr>
              <a:t>Ima</a:t>
            </a:r>
            <a:r>
              <a:rPr sz="6000" spc="-395" dirty="0">
                <a:solidFill>
                  <a:srgbClr val="3C3C3C"/>
                </a:solidFill>
              </a:rPr>
              <a:t>g</a:t>
            </a:r>
            <a:r>
              <a:rPr sz="6000" spc="-380" dirty="0">
                <a:solidFill>
                  <a:srgbClr val="3C3C3C"/>
                </a:solidFill>
              </a:rPr>
              <a:t>ing</a:t>
            </a:r>
            <a:endParaRPr sz="6000"/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48055" y="600455"/>
            <a:ext cx="8239125" cy="1259205"/>
          </a:xfrm>
          <a:prstGeom prst="rect">
            <a:avLst/>
          </a:prstGeom>
          <a:solidFill>
            <a:srgbClr val="4D1334"/>
          </a:solidFill>
        </p:spPr>
        <p:txBody>
          <a:bodyPr vert="horz" wrap="square" lIns="0" tIns="444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35"/>
              </a:spcBef>
            </a:pPr>
            <a:endParaRPr sz="4650">
              <a:latin typeface="Times New Roman"/>
              <a:cs typeface="Times New Roman"/>
            </a:endParaRPr>
          </a:p>
          <a:p>
            <a:pPr marL="224154">
              <a:lnSpc>
                <a:spcPct val="100000"/>
              </a:lnSpc>
            </a:pPr>
            <a:r>
              <a:rPr b="1" spc="320" dirty="0">
                <a:latin typeface="Trebuchet MS"/>
                <a:cs typeface="Trebuchet MS"/>
              </a:rPr>
              <a:t>IMAGING</a:t>
            </a:r>
            <a:r>
              <a:rPr b="1" spc="-100" dirty="0">
                <a:latin typeface="Trebuchet MS"/>
                <a:cs typeface="Trebuchet MS"/>
              </a:rPr>
              <a:t> </a:t>
            </a:r>
            <a:r>
              <a:rPr b="1" spc="280" dirty="0">
                <a:latin typeface="Trebuchet MS"/>
                <a:cs typeface="Trebuchet MS"/>
              </a:rPr>
              <a:t>STUDIES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80491" y="2751201"/>
            <a:ext cx="8334375" cy="27692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85115" marR="5080" indent="-273050">
              <a:lnSpc>
                <a:spcPct val="100000"/>
              </a:lnSpc>
              <a:spcBef>
                <a:spcPts val="100"/>
              </a:spcBef>
              <a:buClr>
                <a:srgbClr val="903062"/>
              </a:buClr>
              <a:buSzPct val="91666"/>
              <a:buFont typeface="Segoe UI Symbol"/>
              <a:buChar char="⚫"/>
              <a:tabLst>
                <a:tab pos="285750" algn="l"/>
              </a:tabLst>
            </a:pPr>
            <a:r>
              <a:rPr sz="3600" spc="-110" dirty="0">
                <a:solidFill>
                  <a:srgbClr val="3C3C3C"/>
                </a:solidFill>
                <a:latin typeface="Trebuchet MS"/>
                <a:cs typeface="Trebuchet MS"/>
              </a:rPr>
              <a:t>The</a:t>
            </a:r>
            <a:r>
              <a:rPr sz="3600" spc="-8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3600" spc="-315" dirty="0">
                <a:solidFill>
                  <a:srgbClr val="3C3C3C"/>
                </a:solidFill>
                <a:latin typeface="Trebuchet MS"/>
                <a:cs typeface="Trebuchet MS"/>
              </a:rPr>
              <a:t>g</a:t>
            </a:r>
            <a:r>
              <a:rPr sz="3600" spc="-195" dirty="0">
                <a:solidFill>
                  <a:srgbClr val="3C3C3C"/>
                </a:solidFill>
                <a:latin typeface="Trebuchet MS"/>
                <a:cs typeface="Trebuchet MS"/>
              </a:rPr>
              <a:t>oal</a:t>
            </a:r>
            <a:r>
              <a:rPr sz="3600" spc="-8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3600" spc="-190" dirty="0">
                <a:solidFill>
                  <a:srgbClr val="3C3C3C"/>
                </a:solidFill>
                <a:latin typeface="Trebuchet MS"/>
                <a:cs typeface="Trebuchet MS"/>
              </a:rPr>
              <a:t>of</a:t>
            </a:r>
            <a:r>
              <a:rPr sz="3600" spc="-8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3600" spc="-254" dirty="0">
                <a:solidFill>
                  <a:srgbClr val="3C3C3C"/>
                </a:solidFill>
                <a:latin typeface="Trebuchet MS"/>
                <a:cs typeface="Trebuchet MS"/>
              </a:rPr>
              <a:t>imaging</a:t>
            </a:r>
            <a:r>
              <a:rPr sz="3600" spc="-9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3600" spc="-170" dirty="0">
                <a:solidFill>
                  <a:srgbClr val="3C3C3C"/>
                </a:solidFill>
                <a:latin typeface="Trebuchet MS"/>
                <a:cs typeface="Trebuchet MS"/>
              </a:rPr>
              <a:t>studies</a:t>
            </a:r>
            <a:r>
              <a:rPr sz="3600" spc="-7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3600" spc="-145" dirty="0">
                <a:solidFill>
                  <a:srgbClr val="3C3C3C"/>
                </a:solidFill>
                <a:latin typeface="Trebuchet MS"/>
                <a:cs typeface="Trebuchet MS"/>
              </a:rPr>
              <a:t>i</a:t>
            </a:r>
            <a:r>
              <a:rPr sz="3600" spc="-270" dirty="0">
                <a:solidFill>
                  <a:srgbClr val="3C3C3C"/>
                </a:solidFill>
                <a:latin typeface="Trebuchet MS"/>
                <a:cs typeface="Trebuchet MS"/>
              </a:rPr>
              <a:t>n</a:t>
            </a:r>
            <a:r>
              <a:rPr sz="3600" spc="-10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3600" spc="-175" dirty="0">
                <a:solidFill>
                  <a:srgbClr val="3C3C3C"/>
                </a:solidFill>
                <a:latin typeface="Trebuchet MS"/>
                <a:cs typeface="Trebuchet MS"/>
              </a:rPr>
              <a:t>child</a:t>
            </a:r>
            <a:r>
              <a:rPr sz="3600" spc="-229" dirty="0">
                <a:solidFill>
                  <a:srgbClr val="3C3C3C"/>
                </a:solidFill>
                <a:latin typeface="Trebuchet MS"/>
                <a:cs typeface="Trebuchet MS"/>
              </a:rPr>
              <a:t>r</a:t>
            </a:r>
            <a:r>
              <a:rPr sz="3600" spc="-204" dirty="0">
                <a:solidFill>
                  <a:srgbClr val="3C3C3C"/>
                </a:solidFill>
                <a:latin typeface="Trebuchet MS"/>
                <a:cs typeface="Trebuchet MS"/>
              </a:rPr>
              <a:t>en</a:t>
            </a:r>
            <a:r>
              <a:rPr sz="3600" spc="-8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3600" spc="-165" dirty="0">
                <a:solidFill>
                  <a:srgbClr val="3C3C3C"/>
                </a:solidFill>
                <a:latin typeface="Trebuchet MS"/>
                <a:cs typeface="Trebuchet MS"/>
              </a:rPr>
              <a:t>with  </a:t>
            </a:r>
            <a:r>
              <a:rPr sz="3600" spc="-360" dirty="0">
                <a:solidFill>
                  <a:srgbClr val="3C3C3C"/>
                </a:solidFill>
                <a:latin typeface="Trebuchet MS"/>
                <a:cs typeface="Trebuchet MS"/>
              </a:rPr>
              <a:t>a</a:t>
            </a:r>
            <a:r>
              <a:rPr sz="3600" spc="-8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3600" spc="-480" dirty="0">
                <a:solidFill>
                  <a:srgbClr val="3C3C3C"/>
                </a:solidFill>
                <a:latin typeface="Trebuchet MS"/>
                <a:cs typeface="Trebuchet MS"/>
              </a:rPr>
              <a:t>f</a:t>
            </a:r>
            <a:r>
              <a:rPr sz="3600" spc="-200" dirty="0">
                <a:solidFill>
                  <a:srgbClr val="3C3C3C"/>
                </a:solidFill>
                <a:latin typeface="Trebuchet MS"/>
                <a:cs typeface="Trebuchet MS"/>
              </a:rPr>
              <a:t>ebri</a:t>
            </a:r>
            <a:r>
              <a:rPr sz="3600" spc="-125" dirty="0">
                <a:solidFill>
                  <a:srgbClr val="3C3C3C"/>
                </a:solidFill>
                <a:latin typeface="Trebuchet MS"/>
                <a:cs typeface="Trebuchet MS"/>
              </a:rPr>
              <a:t>l</a:t>
            </a:r>
            <a:r>
              <a:rPr sz="3600" spc="-240" dirty="0">
                <a:solidFill>
                  <a:srgbClr val="3C3C3C"/>
                </a:solidFill>
                <a:latin typeface="Trebuchet MS"/>
                <a:cs typeface="Trebuchet MS"/>
              </a:rPr>
              <a:t>e</a:t>
            </a:r>
            <a:r>
              <a:rPr sz="3600" spc="-10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3600" spc="75" dirty="0">
                <a:solidFill>
                  <a:srgbClr val="3C3C3C"/>
                </a:solidFill>
                <a:latin typeface="Trebuchet MS"/>
                <a:cs typeface="Trebuchet MS"/>
              </a:rPr>
              <a:t>UT</a:t>
            </a:r>
            <a:r>
              <a:rPr sz="3600" spc="35" dirty="0">
                <a:solidFill>
                  <a:srgbClr val="3C3C3C"/>
                </a:solidFill>
                <a:latin typeface="Trebuchet MS"/>
                <a:cs typeface="Trebuchet MS"/>
              </a:rPr>
              <a:t>I</a:t>
            </a:r>
            <a:r>
              <a:rPr sz="3600" spc="-8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3600" spc="-135" dirty="0">
                <a:solidFill>
                  <a:srgbClr val="3C3C3C"/>
                </a:solidFill>
                <a:latin typeface="Trebuchet MS"/>
                <a:cs typeface="Trebuchet MS"/>
              </a:rPr>
              <a:t>i</a:t>
            </a:r>
            <a:r>
              <a:rPr sz="3600" spc="-185" dirty="0">
                <a:solidFill>
                  <a:srgbClr val="3C3C3C"/>
                </a:solidFill>
                <a:latin typeface="Trebuchet MS"/>
                <a:cs typeface="Trebuchet MS"/>
              </a:rPr>
              <a:t>s</a:t>
            </a:r>
            <a:r>
              <a:rPr sz="3600" spc="-9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3600" spc="-80" dirty="0">
                <a:solidFill>
                  <a:srgbClr val="3C3C3C"/>
                </a:solidFill>
                <a:latin typeface="Trebuchet MS"/>
                <a:cs typeface="Trebuchet MS"/>
              </a:rPr>
              <a:t>t</a:t>
            </a:r>
            <a:r>
              <a:rPr sz="3600" spc="-105" dirty="0">
                <a:solidFill>
                  <a:srgbClr val="3C3C3C"/>
                </a:solidFill>
                <a:latin typeface="Trebuchet MS"/>
                <a:cs typeface="Trebuchet MS"/>
              </a:rPr>
              <a:t>o</a:t>
            </a:r>
            <a:r>
              <a:rPr sz="3600" spc="-8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3600" spc="-204" dirty="0">
                <a:solidFill>
                  <a:srgbClr val="3C3C3C"/>
                </a:solidFill>
                <a:latin typeface="Trebuchet MS"/>
                <a:cs typeface="Trebuchet MS"/>
              </a:rPr>
              <a:t>id</a:t>
            </a:r>
            <a:r>
              <a:rPr sz="3600" spc="-250" dirty="0">
                <a:solidFill>
                  <a:srgbClr val="3C3C3C"/>
                </a:solidFill>
                <a:latin typeface="Trebuchet MS"/>
                <a:cs typeface="Trebuchet MS"/>
              </a:rPr>
              <a:t>e</a:t>
            </a:r>
            <a:r>
              <a:rPr sz="3600" spc="-254" dirty="0">
                <a:solidFill>
                  <a:srgbClr val="3C3C3C"/>
                </a:solidFill>
                <a:latin typeface="Trebuchet MS"/>
                <a:cs typeface="Trebuchet MS"/>
              </a:rPr>
              <a:t>ntify</a:t>
            </a:r>
            <a:r>
              <a:rPr sz="3600" spc="-8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3600" spc="-200" dirty="0">
                <a:solidFill>
                  <a:srgbClr val="3C3C3C"/>
                </a:solidFill>
                <a:latin typeface="Trebuchet MS"/>
                <a:cs typeface="Trebuchet MS"/>
              </a:rPr>
              <a:t>anatomic  </a:t>
            </a:r>
            <a:r>
              <a:rPr sz="3600" spc="-195" dirty="0">
                <a:solidFill>
                  <a:srgbClr val="3C3C3C"/>
                </a:solidFill>
                <a:latin typeface="Trebuchet MS"/>
                <a:cs typeface="Trebuchet MS"/>
              </a:rPr>
              <a:t>abnormalities</a:t>
            </a:r>
            <a:r>
              <a:rPr sz="3600" spc="-10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3600" spc="-250" dirty="0">
                <a:solidFill>
                  <a:srgbClr val="3C3C3C"/>
                </a:solidFill>
                <a:latin typeface="Trebuchet MS"/>
                <a:cs typeface="Trebuchet MS"/>
              </a:rPr>
              <a:t>that</a:t>
            </a:r>
            <a:r>
              <a:rPr sz="3600" spc="-8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3600" spc="-145" dirty="0">
                <a:solidFill>
                  <a:srgbClr val="3C3C3C"/>
                </a:solidFill>
                <a:latin typeface="Trebuchet MS"/>
                <a:cs typeface="Trebuchet MS"/>
              </a:rPr>
              <a:t>predispose</a:t>
            </a:r>
            <a:r>
              <a:rPr sz="3600" spc="-8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3600" spc="-90" dirty="0">
                <a:solidFill>
                  <a:srgbClr val="3C3C3C"/>
                </a:solidFill>
                <a:latin typeface="Trebuchet MS"/>
                <a:cs typeface="Trebuchet MS"/>
              </a:rPr>
              <a:t>to </a:t>
            </a:r>
            <a:r>
              <a:rPr sz="3600" spc="-245" dirty="0">
                <a:solidFill>
                  <a:srgbClr val="3C3C3C"/>
                </a:solidFill>
                <a:latin typeface="Trebuchet MS"/>
                <a:cs typeface="Trebuchet MS"/>
              </a:rPr>
              <a:t>infection. </a:t>
            </a:r>
            <a:r>
              <a:rPr sz="3600" spc="-24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3600" spc="-20" dirty="0">
                <a:solidFill>
                  <a:srgbClr val="3C3C3C"/>
                </a:solidFill>
                <a:latin typeface="Trebuchet MS"/>
                <a:cs typeface="Trebuchet MS"/>
              </a:rPr>
              <a:t>And</a:t>
            </a:r>
            <a:r>
              <a:rPr sz="3600" spc="-8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3600" spc="-90" dirty="0">
                <a:solidFill>
                  <a:srgbClr val="3C3C3C"/>
                </a:solidFill>
                <a:latin typeface="Trebuchet MS"/>
                <a:cs typeface="Trebuchet MS"/>
              </a:rPr>
              <a:t>to</a:t>
            </a:r>
            <a:r>
              <a:rPr sz="3600" spc="-8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3600" spc="-235" dirty="0">
                <a:solidFill>
                  <a:srgbClr val="3C3C3C"/>
                </a:solidFill>
                <a:latin typeface="Trebuchet MS"/>
                <a:cs typeface="Trebuchet MS"/>
              </a:rPr>
              <a:t>ident</a:t>
            </a:r>
            <a:r>
              <a:rPr sz="3600" spc="-135" dirty="0">
                <a:solidFill>
                  <a:srgbClr val="3C3C3C"/>
                </a:solidFill>
                <a:latin typeface="Trebuchet MS"/>
                <a:cs typeface="Trebuchet MS"/>
              </a:rPr>
              <a:t>i</a:t>
            </a:r>
            <a:r>
              <a:rPr sz="3600" spc="-315" dirty="0">
                <a:solidFill>
                  <a:srgbClr val="3C3C3C"/>
                </a:solidFill>
                <a:latin typeface="Trebuchet MS"/>
                <a:cs typeface="Trebuchet MS"/>
              </a:rPr>
              <a:t>fy</a:t>
            </a:r>
            <a:r>
              <a:rPr sz="3600" spc="-8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3600" spc="-225" dirty="0">
                <a:solidFill>
                  <a:srgbClr val="3C3C3C"/>
                </a:solidFill>
                <a:latin typeface="Trebuchet MS"/>
                <a:cs typeface="Trebuchet MS"/>
              </a:rPr>
              <a:t>c</a:t>
            </a:r>
            <a:r>
              <a:rPr sz="3600" spc="-170" dirty="0">
                <a:solidFill>
                  <a:srgbClr val="3C3C3C"/>
                </a:solidFill>
                <a:latin typeface="Trebuchet MS"/>
                <a:cs typeface="Trebuchet MS"/>
              </a:rPr>
              <a:t>hild</a:t>
            </a:r>
            <a:r>
              <a:rPr sz="3600" spc="-220" dirty="0">
                <a:solidFill>
                  <a:srgbClr val="3C3C3C"/>
                </a:solidFill>
                <a:latin typeface="Trebuchet MS"/>
                <a:cs typeface="Trebuchet MS"/>
              </a:rPr>
              <a:t>r</a:t>
            </a:r>
            <a:r>
              <a:rPr sz="3600" spc="-204" dirty="0">
                <a:solidFill>
                  <a:srgbClr val="3C3C3C"/>
                </a:solidFill>
                <a:latin typeface="Trebuchet MS"/>
                <a:cs typeface="Trebuchet MS"/>
              </a:rPr>
              <a:t>en</a:t>
            </a:r>
            <a:r>
              <a:rPr sz="3600" spc="-8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3600" spc="-80" dirty="0">
                <a:solidFill>
                  <a:srgbClr val="3C3C3C"/>
                </a:solidFill>
                <a:latin typeface="Trebuchet MS"/>
                <a:cs typeface="Trebuchet MS"/>
              </a:rPr>
              <a:t>wh</a:t>
            </a:r>
            <a:r>
              <a:rPr sz="3600" spc="-60" dirty="0">
                <a:solidFill>
                  <a:srgbClr val="3C3C3C"/>
                </a:solidFill>
                <a:latin typeface="Trebuchet MS"/>
                <a:cs typeface="Trebuchet MS"/>
              </a:rPr>
              <a:t>o</a:t>
            </a:r>
            <a:r>
              <a:rPr sz="3600" spc="-9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3600" spc="-229" dirty="0">
                <a:solidFill>
                  <a:srgbClr val="3C3C3C"/>
                </a:solidFill>
                <a:latin typeface="Trebuchet MS"/>
                <a:cs typeface="Trebuchet MS"/>
              </a:rPr>
              <a:t>m</a:t>
            </a:r>
            <a:r>
              <a:rPr sz="3600" spc="-240" dirty="0">
                <a:solidFill>
                  <a:srgbClr val="3C3C3C"/>
                </a:solidFill>
                <a:latin typeface="Trebuchet MS"/>
                <a:cs typeface="Trebuchet MS"/>
              </a:rPr>
              <a:t>igh</a:t>
            </a:r>
            <a:r>
              <a:rPr sz="3600" spc="-210" dirty="0">
                <a:solidFill>
                  <a:srgbClr val="3C3C3C"/>
                </a:solidFill>
                <a:latin typeface="Trebuchet MS"/>
                <a:cs typeface="Trebuchet MS"/>
              </a:rPr>
              <a:t>t</a:t>
            </a:r>
            <a:r>
              <a:rPr sz="3600" spc="-8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3600" spc="-210" dirty="0">
                <a:solidFill>
                  <a:srgbClr val="3C3C3C"/>
                </a:solidFill>
                <a:latin typeface="Trebuchet MS"/>
                <a:cs typeface="Trebuchet MS"/>
              </a:rPr>
              <a:t>d</a:t>
            </a:r>
            <a:r>
              <a:rPr sz="3600" spc="-265" dirty="0">
                <a:solidFill>
                  <a:srgbClr val="3C3C3C"/>
                </a:solidFill>
                <a:latin typeface="Trebuchet MS"/>
                <a:cs typeface="Trebuchet MS"/>
              </a:rPr>
              <a:t>e</a:t>
            </a:r>
            <a:r>
              <a:rPr sz="3600" spc="-270" dirty="0">
                <a:solidFill>
                  <a:srgbClr val="3C3C3C"/>
                </a:solidFill>
                <a:latin typeface="Trebuchet MS"/>
                <a:cs typeface="Trebuchet MS"/>
              </a:rPr>
              <a:t>v</a:t>
            </a:r>
            <a:r>
              <a:rPr sz="3600" spc="-140" dirty="0">
                <a:solidFill>
                  <a:srgbClr val="3C3C3C"/>
                </a:solidFill>
                <a:latin typeface="Trebuchet MS"/>
                <a:cs typeface="Trebuchet MS"/>
              </a:rPr>
              <a:t>el</a:t>
            </a:r>
            <a:r>
              <a:rPr sz="3600" spc="-175" dirty="0">
                <a:solidFill>
                  <a:srgbClr val="3C3C3C"/>
                </a:solidFill>
                <a:latin typeface="Trebuchet MS"/>
                <a:cs typeface="Trebuchet MS"/>
              </a:rPr>
              <a:t>o</a:t>
            </a:r>
            <a:r>
              <a:rPr sz="3600" spc="-145" dirty="0">
                <a:solidFill>
                  <a:srgbClr val="3C3C3C"/>
                </a:solidFill>
                <a:latin typeface="Trebuchet MS"/>
                <a:cs typeface="Trebuchet MS"/>
              </a:rPr>
              <a:t>p  </a:t>
            </a:r>
            <a:r>
              <a:rPr sz="3600" spc="-50" dirty="0">
                <a:solidFill>
                  <a:srgbClr val="3C3C3C"/>
                </a:solidFill>
                <a:latin typeface="Trebuchet MS"/>
                <a:cs typeface="Trebuchet MS"/>
              </a:rPr>
              <a:t>r</a:t>
            </a:r>
            <a:r>
              <a:rPr sz="3600" spc="-260" dirty="0">
                <a:solidFill>
                  <a:srgbClr val="3C3C3C"/>
                </a:solidFill>
                <a:latin typeface="Trebuchet MS"/>
                <a:cs typeface="Trebuchet MS"/>
              </a:rPr>
              <a:t>enal</a:t>
            </a:r>
            <a:r>
              <a:rPr sz="3600" spc="-8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3600" spc="-225" dirty="0">
                <a:solidFill>
                  <a:srgbClr val="3C3C3C"/>
                </a:solidFill>
                <a:latin typeface="Trebuchet MS"/>
                <a:cs typeface="Trebuchet MS"/>
              </a:rPr>
              <a:t>inju</a:t>
            </a:r>
            <a:r>
              <a:rPr sz="3600" spc="-100" dirty="0">
                <a:solidFill>
                  <a:srgbClr val="3C3C3C"/>
                </a:solidFill>
                <a:latin typeface="Trebuchet MS"/>
                <a:cs typeface="Trebuchet MS"/>
              </a:rPr>
              <a:t>r</a:t>
            </a:r>
            <a:r>
              <a:rPr sz="3600" spc="-200" dirty="0">
                <a:solidFill>
                  <a:srgbClr val="3C3C3C"/>
                </a:solidFill>
                <a:latin typeface="Trebuchet MS"/>
                <a:cs typeface="Trebuchet MS"/>
              </a:rPr>
              <a:t>y</a:t>
            </a:r>
            <a:r>
              <a:rPr sz="3600" spc="-10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3600" spc="-229" dirty="0">
                <a:solidFill>
                  <a:srgbClr val="3C3C3C"/>
                </a:solidFill>
                <a:latin typeface="Trebuchet MS"/>
                <a:cs typeface="Trebuchet MS"/>
              </a:rPr>
              <a:t>and</a:t>
            </a:r>
            <a:r>
              <a:rPr sz="3600" spc="-8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3600" spc="-125" dirty="0">
                <a:solidFill>
                  <a:srgbClr val="3C3C3C"/>
                </a:solidFill>
                <a:latin typeface="Trebuchet MS"/>
                <a:cs typeface="Trebuchet MS"/>
              </a:rPr>
              <a:t>s</a:t>
            </a:r>
            <a:r>
              <a:rPr sz="3600" spc="-165" dirty="0">
                <a:solidFill>
                  <a:srgbClr val="3C3C3C"/>
                </a:solidFill>
                <a:latin typeface="Trebuchet MS"/>
                <a:cs typeface="Trebuchet MS"/>
              </a:rPr>
              <a:t>c</a:t>
            </a:r>
            <a:r>
              <a:rPr sz="3600" spc="-190" dirty="0">
                <a:solidFill>
                  <a:srgbClr val="3C3C3C"/>
                </a:solidFill>
                <a:latin typeface="Trebuchet MS"/>
                <a:cs typeface="Trebuchet MS"/>
              </a:rPr>
              <a:t>a</a:t>
            </a:r>
            <a:r>
              <a:rPr sz="3600" spc="-180" dirty="0">
                <a:solidFill>
                  <a:srgbClr val="3C3C3C"/>
                </a:solidFill>
                <a:latin typeface="Trebuchet MS"/>
                <a:cs typeface="Trebuchet MS"/>
              </a:rPr>
              <a:t>r</a:t>
            </a:r>
            <a:r>
              <a:rPr sz="3600" spc="-165" dirty="0">
                <a:solidFill>
                  <a:srgbClr val="3C3C3C"/>
                </a:solidFill>
                <a:latin typeface="Trebuchet MS"/>
                <a:cs typeface="Trebuchet MS"/>
              </a:rPr>
              <a:t>ring</a:t>
            </a:r>
            <a:endParaRPr sz="360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48055" y="600455"/>
            <a:ext cx="8239125" cy="1259205"/>
          </a:xfrm>
          <a:prstGeom prst="rect">
            <a:avLst/>
          </a:prstGeom>
          <a:solidFill>
            <a:srgbClr val="4D1334"/>
          </a:solidFill>
        </p:spPr>
        <p:txBody>
          <a:bodyPr vert="horz" wrap="square" lIns="0" tIns="444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35"/>
              </a:spcBef>
            </a:pPr>
            <a:endParaRPr sz="4650">
              <a:latin typeface="Times New Roman"/>
              <a:cs typeface="Times New Roman"/>
            </a:endParaRPr>
          </a:p>
          <a:p>
            <a:pPr marL="224154">
              <a:lnSpc>
                <a:spcPct val="100000"/>
              </a:lnSpc>
            </a:pPr>
            <a:r>
              <a:rPr spc="120" dirty="0"/>
              <a:t>IMAGING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59993" y="2857880"/>
            <a:ext cx="7359650" cy="19278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86385" marR="5080" indent="-274320">
              <a:lnSpc>
                <a:spcPct val="100000"/>
              </a:lnSpc>
              <a:spcBef>
                <a:spcPts val="100"/>
              </a:spcBef>
              <a:buClr>
                <a:srgbClr val="903062"/>
              </a:buClr>
              <a:buSzPct val="91666"/>
              <a:buFont typeface="Segoe UI Symbol"/>
              <a:buChar char="⚫"/>
              <a:tabLst>
                <a:tab pos="287020" algn="l"/>
              </a:tabLst>
            </a:pPr>
            <a:r>
              <a:rPr sz="2400" spc="-40" dirty="0">
                <a:solidFill>
                  <a:srgbClr val="3C3C3C"/>
                </a:solidFill>
                <a:latin typeface="Trebuchet MS"/>
                <a:cs typeface="Trebuchet MS"/>
              </a:rPr>
              <a:t>About</a:t>
            </a:r>
            <a:r>
              <a:rPr sz="2400" spc="-5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400" spc="-75" dirty="0">
                <a:solidFill>
                  <a:srgbClr val="3C3C3C"/>
                </a:solidFill>
                <a:latin typeface="Trebuchet MS"/>
                <a:cs typeface="Trebuchet MS"/>
              </a:rPr>
              <a:t>5-10</a:t>
            </a:r>
            <a:r>
              <a:rPr sz="2400" spc="-7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400" spc="180" dirty="0">
                <a:solidFill>
                  <a:srgbClr val="3C3C3C"/>
                </a:solidFill>
                <a:latin typeface="Trebuchet MS"/>
                <a:cs typeface="Trebuchet MS"/>
              </a:rPr>
              <a:t>%</a:t>
            </a:r>
            <a:r>
              <a:rPr sz="2400" spc="-5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400" spc="-130" dirty="0">
                <a:solidFill>
                  <a:srgbClr val="3C3C3C"/>
                </a:solidFill>
                <a:latin typeface="Trebuchet MS"/>
                <a:cs typeface="Trebuchet MS"/>
              </a:rPr>
              <a:t>of</a:t>
            </a:r>
            <a:r>
              <a:rPr sz="2400" spc="-5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400" spc="-130" dirty="0">
                <a:solidFill>
                  <a:srgbClr val="3C3C3C"/>
                </a:solidFill>
                <a:latin typeface="Trebuchet MS"/>
                <a:cs typeface="Trebuchet MS"/>
              </a:rPr>
              <a:t>children</a:t>
            </a:r>
            <a:r>
              <a:rPr sz="2400" spc="-7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400" spc="-150" dirty="0">
                <a:solidFill>
                  <a:srgbClr val="3C3C3C"/>
                </a:solidFill>
                <a:latin typeface="Trebuchet MS"/>
                <a:cs typeface="Trebuchet MS"/>
              </a:rPr>
              <a:t>will</a:t>
            </a:r>
            <a:r>
              <a:rPr sz="2400" spc="-7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400" spc="-135" dirty="0">
                <a:solidFill>
                  <a:srgbClr val="3C3C3C"/>
                </a:solidFill>
                <a:latin typeface="Trebuchet MS"/>
                <a:cs typeface="Trebuchet MS"/>
              </a:rPr>
              <a:t>develop</a:t>
            </a:r>
            <a:r>
              <a:rPr sz="2400" spc="-6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400" spc="-150" dirty="0">
                <a:solidFill>
                  <a:srgbClr val="3C3C3C"/>
                </a:solidFill>
                <a:latin typeface="Trebuchet MS"/>
                <a:cs typeface="Trebuchet MS"/>
              </a:rPr>
              <a:t>renal</a:t>
            </a:r>
            <a:r>
              <a:rPr sz="2400" spc="-5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400" spc="-110" dirty="0">
                <a:solidFill>
                  <a:srgbClr val="3C3C3C"/>
                </a:solidFill>
                <a:latin typeface="Trebuchet MS"/>
                <a:cs typeface="Trebuchet MS"/>
              </a:rPr>
              <a:t>scarring</a:t>
            </a:r>
            <a:r>
              <a:rPr sz="2400" spc="-5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400" spc="-165" dirty="0">
                <a:solidFill>
                  <a:srgbClr val="3C3C3C"/>
                </a:solidFill>
                <a:latin typeface="Trebuchet MS"/>
                <a:cs typeface="Trebuchet MS"/>
              </a:rPr>
              <a:t>after </a:t>
            </a:r>
            <a:r>
              <a:rPr sz="2400" spc="-70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400" spc="-140" dirty="0">
                <a:solidFill>
                  <a:srgbClr val="3C3C3C"/>
                </a:solidFill>
                <a:latin typeface="Trebuchet MS"/>
                <a:cs typeface="Trebuchet MS"/>
              </a:rPr>
              <a:t>the</a:t>
            </a:r>
            <a:r>
              <a:rPr sz="2400" spc="-6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400" spc="-125" dirty="0">
                <a:solidFill>
                  <a:srgbClr val="3C3C3C"/>
                </a:solidFill>
                <a:latin typeface="Trebuchet MS"/>
                <a:cs typeface="Trebuchet MS"/>
              </a:rPr>
              <a:t>first</a:t>
            </a:r>
            <a:r>
              <a:rPr sz="2400" spc="-6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400" spc="-125" dirty="0">
                <a:solidFill>
                  <a:srgbClr val="3C3C3C"/>
                </a:solidFill>
                <a:latin typeface="Trebuchet MS"/>
                <a:cs typeface="Trebuchet MS"/>
              </a:rPr>
              <a:t>(pyelonephritis)</a:t>
            </a:r>
            <a:r>
              <a:rPr sz="2400" spc="-8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400" spc="-155" dirty="0">
                <a:solidFill>
                  <a:srgbClr val="3C3C3C"/>
                </a:solidFill>
                <a:latin typeface="Trebuchet MS"/>
                <a:cs typeface="Trebuchet MS"/>
              </a:rPr>
              <a:t>and</a:t>
            </a:r>
            <a:r>
              <a:rPr sz="2400" spc="-65" dirty="0">
                <a:solidFill>
                  <a:srgbClr val="3C3C3C"/>
                </a:solidFill>
                <a:latin typeface="Trebuchet MS"/>
                <a:cs typeface="Trebuchet MS"/>
              </a:rPr>
              <a:t> risk </a:t>
            </a:r>
            <a:r>
              <a:rPr sz="2400" spc="-125" dirty="0">
                <a:solidFill>
                  <a:srgbClr val="3C3C3C"/>
                </a:solidFill>
                <a:latin typeface="Trebuchet MS"/>
                <a:cs typeface="Trebuchet MS"/>
              </a:rPr>
              <a:t>increases</a:t>
            </a:r>
            <a:r>
              <a:rPr sz="2400" spc="-6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400" spc="-80" dirty="0">
                <a:solidFill>
                  <a:srgbClr val="3C3C3C"/>
                </a:solidFill>
                <a:latin typeface="Trebuchet MS"/>
                <a:cs typeface="Trebuchet MS"/>
              </a:rPr>
              <a:t>more</a:t>
            </a:r>
            <a:r>
              <a:rPr sz="2400" spc="-5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400" spc="-125" dirty="0">
                <a:solidFill>
                  <a:srgbClr val="3C3C3C"/>
                </a:solidFill>
                <a:latin typeface="Trebuchet MS"/>
                <a:cs typeface="Trebuchet MS"/>
              </a:rPr>
              <a:t>with </a:t>
            </a:r>
            <a:r>
              <a:rPr sz="2400" spc="-12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400" spc="-40" dirty="0">
                <a:solidFill>
                  <a:srgbClr val="3C3C3C"/>
                </a:solidFill>
                <a:latin typeface="Trebuchet MS"/>
                <a:cs typeface="Trebuchet MS"/>
              </a:rPr>
              <a:t>r</a:t>
            </a:r>
            <a:r>
              <a:rPr sz="2400" spc="-105" dirty="0">
                <a:solidFill>
                  <a:srgbClr val="3C3C3C"/>
                </a:solidFill>
                <a:latin typeface="Trebuchet MS"/>
                <a:cs typeface="Trebuchet MS"/>
              </a:rPr>
              <a:t>ecu</a:t>
            </a:r>
            <a:r>
              <a:rPr sz="2400" spc="-100" dirty="0">
                <a:solidFill>
                  <a:srgbClr val="3C3C3C"/>
                </a:solidFill>
                <a:latin typeface="Trebuchet MS"/>
                <a:cs typeface="Trebuchet MS"/>
              </a:rPr>
              <a:t>r</a:t>
            </a:r>
            <a:r>
              <a:rPr sz="2400" spc="-40" dirty="0">
                <a:solidFill>
                  <a:srgbClr val="3C3C3C"/>
                </a:solidFill>
                <a:latin typeface="Trebuchet MS"/>
                <a:cs typeface="Trebuchet MS"/>
              </a:rPr>
              <a:t>r</a:t>
            </a:r>
            <a:r>
              <a:rPr sz="2400" spc="-145" dirty="0">
                <a:solidFill>
                  <a:srgbClr val="3C3C3C"/>
                </a:solidFill>
                <a:latin typeface="Trebuchet MS"/>
                <a:cs typeface="Trebuchet MS"/>
              </a:rPr>
              <a:t>ent</a:t>
            </a:r>
            <a:r>
              <a:rPr sz="2400" spc="-6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400" spc="-145" dirty="0">
                <a:solidFill>
                  <a:srgbClr val="3C3C3C"/>
                </a:solidFill>
                <a:latin typeface="Trebuchet MS"/>
                <a:cs typeface="Trebuchet MS"/>
              </a:rPr>
              <a:t>uti</a:t>
            </a:r>
            <a:r>
              <a:rPr sz="2400" spc="-7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400" spc="25" dirty="0">
                <a:solidFill>
                  <a:srgbClr val="3C3C3C"/>
                </a:solidFill>
                <a:latin typeface="Trebuchet MS"/>
                <a:cs typeface="Trebuchet MS"/>
              </a:rPr>
              <a:t>or</a:t>
            </a:r>
            <a:r>
              <a:rPr sz="2400" spc="-5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400" spc="-75" dirty="0">
                <a:solidFill>
                  <a:srgbClr val="3C3C3C"/>
                </a:solidFill>
                <a:latin typeface="Trebuchet MS"/>
                <a:cs typeface="Trebuchet MS"/>
              </a:rPr>
              <a:t>p</a:t>
            </a:r>
            <a:r>
              <a:rPr sz="2400" spc="-105" dirty="0">
                <a:solidFill>
                  <a:srgbClr val="3C3C3C"/>
                </a:solidFill>
                <a:latin typeface="Trebuchet MS"/>
                <a:cs typeface="Trebuchet MS"/>
              </a:rPr>
              <a:t>r</a:t>
            </a:r>
            <a:r>
              <a:rPr sz="2400" spc="-125" dirty="0">
                <a:solidFill>
                  <a:srgbClr val="3C3C3C"/>
                </a:solidFill>
                <a:latin typeface="Trebuchet MS"/>
                <a:cs typeface="Trebuchet MS"/>
              </a:rPr>
              <a:t>esen</a:t>
            </a:r>
            <a:r>
              <a:rPr sz="2400" spc="-120" dirty="0">
                <a:solidFill>
                  <a:srgbClr val="3C3C3C"/>
                </a:solidFill>
                <a:latin typeface="Trebuchet MS"/>
                <a:cs typeface="Trebuchet MS"/>
              </a:rPr>
              <a:t>c</a:t>
            </a:r>
            <a:r>
              <a:rPr sz="2400" spc="-160" dirty="0">
                <a:solidFill>
                  <a:srgbClr val="3C3C3C"/>
                </a:solidFill>
                <a:latin typeface="Trebuchet MS"/>
                <a:cs typeface="Trebuchet MS"/>
              </a:rPr>
              <a:t>e</a:t>
            </a:r>
            <a:r>
              <a:rPr sz="2400" spc="-7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400" spc="-130" dirty="0">
                <a:solidFill>
                  <a:srgbClr val="3C3C3C"/>
                </a:solidFill>
                <a:latin typeface="Trebuchet MS"/>
                <a:cs typeface="Trebuchet MS"/>
              </a:rPr>
              <a:t>of</a:t>
            </a:r>
            <a:r>
              <a:rPr sz="2400" spc="-41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400" spc="90" dirty="0">
                <a:solidFill>
                  <a:srgbClr val="3C3C3C"/>
                </a:solidFill>
                <a:latin typeface="Trebuchet MS"/>
                <a:cs typeface="Trebuchet MS"/>
              </a:rPr>
              <a:t>VU</a:t>
            </a:r>
            <a:r>
              <a:rPr sz="2400" spc="50" dirty="0">
                <a:solidFill>
                  <a:srgbClr val="3C3C3C"/>
                </a:solidFill>
                <a:latin typeface="Trebuchet MS"/>
                <a:cs typeface="Trebuchet MS"/>
              </a:rPr>
              <a:t>R</a:t>
            </a:r>
            <a:endParaRPr sz="2400">
              <a:latin typeface="Trebuchet MS"/>
              <a:cs typeface="Trebuchet MS"/>
            </a:endParaRPr>
          </a:p>
          <a:p>
            <a:pPr marL="286385" marR="594995" indent="-274320">
              <a:lnSpc>
                <a:spcPct val="100000"/>
              </a:lnSpc>
              <a:spcBef>
                <a:spcPts val="580"/>
              </a:spcBef>
              <a:buClr>
                <a:srgbClr val="903062"/>
              </a:buClr>
              <a:buSzPct val="91666"/>
              <a:buFont typeface="Segoe UI Symbol"/>
              <a:buChar char="⚫"/>
              <a:tabLst>
                <a:tab pos="287020" algn="l"/>
              </a:tabLst>
            </a:pPr>
            <a:r>
              <a:rPr sz="2400" dirty="0">
                <a:solidFill>
                  <a:srgbClr val="3C3C3C"/>
                </a:solidFill>
                <a:latin typeface="Trebuchet MS"/>
                <a:cs typeface="Trebuchet MS"/>
              </a:rPr>
              <a:t>Up </a:t>
            </a:r>
            <a:r>
              <a:rPr sz="2400" spc="-60" dirty="0">
                <a:solidFill>
                  <a:srgbClr val="3C3C3C"/>
                </a:solidFill>
                <a:latin typeface="Trebuchet MS"/>
                <a:cs typeface="Trebuchet MS"/>
              </a:rPr>
              <a:t>to </a:t>
            </a:r>
            <a:r>
              <a:rPr sz="2400" spc="20" dirty="0">
                <a:solidFill>
                  <a:srgbClr val="3C3C3C"/>
                </a:solidFill>
                <a:latin typeface="Trebuchet MS"/>
                <a:cs typeface="Trebuchet MS"/>
              </a:rPr>
              <a:t>50% </a:t>
            </a:r>
            <a:r>
              <a:rPr sz="2400" spc="-130" dirty="0">
                <a:solidFill>
                  <a:srgbClr val="3C3C3C"/>
                </a:solidFill>
                <a:latin typeface="Trebuchet MS"/>
                <a:cs typeface="Trebuchet MS"/>
              </a:rPr>
              <a:t>of children </a:t>
            </a:r>
            <a:r>
              <a:rPr sz="2400" spc="-125" dirty="0">
                <a:solidFill>
                  <a:srgbClr val="3C3C3C"/>
                </a:solidFill>
                <a:latin typeface="Trebuchet MS"/>
                <a:cs typeface="Trebuchet MS"/>
              </a:rPr>
              <a:t>with </a:t>
            </a:r>
            <a:r>
              <a:rPr sz="2400" spc="-240" dirty="0">
                <a:solidFill>
                  <a:srgbClr val="3C3C3C"/>
                </a:solidFill>
                <a:latin typeface="Trebuchet MS"/>
                <a:cs typeface="Trebuchet MS"/>
              </a:rPr>
              <a:t>a</a:t>
            </a:r>
            <a:r>
              <a:rPr sz="2400" spc="-23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400" spc="-160" dirty="0">
                <a:solidFill>
                  <a:srgbClr val="3C3C3C"/>
                </a:solidFill>
                <a:latin typeface="Trebuchet MS"/>
                <a:cs typeface="Trebuchet MS"/>
              </a:rPr>
              <a:t>febrile </a:t>
            </a:r>
            <a:r>
              <a:rPr sz="2400" spc="40" dirty="0">
                <a:solidFill>
                  <a:srgbClr val="3C3C3C"/>
                </a:solidFill>
                <a:latin typeface="Trebuchet MS"/>
                <a:cs typeface="Trebuchet MS"/>
              </a:rPr>
              <a:t>UTI </a:t>
            </a:r>
            <a:r>
              <a:rPr sz="2400" spc="-150" dirty="0">
                <a:solidFill>
                  <a:srgbClr val="3C3C3C"/>
                </a:solidFill>
                <a:latin typeface="Trebuchet MS"/>
                <a:cs typeface="Trebuchet MS"/>
              </a:rPr>
              <a:t>will </a:t>
            </a:r>
            <a:r>
              <a:rPr sz="2400" spc="-195" dirty="0">
                <a:solidFill>
                  <a:srgbClr val="3C3C3C"/>
                </a:solidFill>
                <a:latin typeface="Trebuchet MS"/>
                <a:cs typeface="Trebuchet MS"/>
              </a:rPr>
              <a:t>have </a:t>
            </a:r>
            <a:r>
              <a:rPr sz="2400" spc="-180" dirty="0">
                <a:solidFill>
                  <a:srgbClr val="3C3C3C"/>
                </a:solidFill>
                <a:latin typeface="Trebuchet MS"/>
                <a:cs typeface="Trebuchet MS"/>
              </a:rPr>
              <a:t>an </a:t>
            </a:r>
            <a:r>
              <a:rPr sz="2400" spc="-71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400" spc="-200" dirty="0">
                <a:solidFill>
                  <a:srgbClr val="3C3C3C"/>
                </a:solidFill>
                <a:latin typeface="Trebuchet MS"/>
                <a:cs typeface="Trebuchet MS"/>
              </a:rPr>
              <a:t>an</a:t>
            </a:r>
            <a:r>
              <a:rPr sz="2400" spc="-210" dirty="0">
                <a:solidFill>
                  <a:srgbClr val="3C3C3C"/>
                </a:solidFill>
                <a:latin typeface="Trebuchet MS"/>
                <a:cs typeface="Trebuchet MS"/>
              </a:rPr>
              <a:t>a</a:t>
            </a:r>
            <a:r>
              <a:rPr sz="2400" spc="-140" dirty="0">
                <a:solidFill>
                  <a:srgbClr val="3C3C3C"/>
                </a:solidFill>
                <a:latin typeface="Trebuchet MS"/>
                <a:cs typeface="Trebuchet MS"/>
              </a:rPr>
              <a:t>tomical</a:t>
            </a:r>
            <a:r>
              <a:rPr sz="2400" spc="-6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400" spc="-185" dirty="0">
                <a:solidFill>
                  <a:srgbClr val="3C3C3C"/>
                </a:solidFill>
                <a:latin typeface="Trebuchet MS"/>
                <a:cs typeface="Trebuchet MS"/>
              </a:rPr>
              <a:t>a</a:t>
            </a:r>
            <a:r>
              <a:rPr sz="2400" spc="-204" dirty="0">
                <a:solidFill>
                  <a:srgbClr val="3C3C3C"/>
                </a:solidFill>
                <a:latin typeface="Trebuchet MS"/>
                <a:cs typeface="Trebuchet MS"/>
              </a:rPr>
              <a:t>b</a:t>
            </a:r>
            <a:r>
              <a:rPr sz="2400" spc="-40" dirty="0">
                <a:solidFill>
                  <a:srgbClr val="3C3C3C"/>
                </a:solidFill>
                <a:latin typeface="Trebuchet MS"/>
                <a:cs typeface="Trebuchet MS"/>
              </a:rPr>
              <a:t>n</a:t>
            </a:r>
            <a:r>
              <a:rPr sz="2400" spc="-50" dirty="0">
                <a:solidFill>
                  <a:srgbClr val="3C3C3C"/>
                </a:solidFill>
                <a:latin typeface="Trebuchet MS"/>
                <a:cs typeface="Trebuchet MS"/>
              </a:rPr>
              <a:t>o</a:t>
            </a:r>
            <a:r>
              <a:rPr sz="2400" spc="-40" dirty="0">
                <a:solidFill>
                  <a:srgbClr val="3C3C3C"/>
                </a:solidFill>
                <a:latin typeface="Trebuchet MS"/>
                <a:cs typeface="Trebuchet MS"/>
              </a:rPr>
              <a:t>r</a:t>
            </a:r>
            <a:r>
              <a:rPr sz="2400" spc="-95" dirty="0">
                <a:solidFill>
                  <a:srgbClr val="3C3C3C"/>
                </a:solidFill>
                <a:latin typeface="Trebuchet MS"/>
                <a:cs typeface="Trebuchet MS"/>
              </a:rPr>
              <a:t>m</a:t>
            </a:r>
            <a:r>
              <a:rPr sz="2400" spc="-175" dirty="0">
                <a:solidFill>
                  <a:srgbClr val="3C3C3C"/>
                </a:solidFill>
                <a:latin typeface="Trebuchet MS"/>
                <a:cs typeface="Trebuchet MS"/>
              </a:rPr>
              <a:t>ality</a:t>
            </a:r>
            <a:endParaRPr sz="240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448055" y="600455"/>
            <a:ext cx="8239125" cy="1259205"/>
          </a:xfrm>
          <a:custGeom>
            <a:avLst/>
            <a:gdLst/>
            <a:ahLst/>
            <a:cxnLst/>
            <a:rect l="l" t="t" r="r" b="b"/>
            <a:pathLst>
              <a:path w="8239125" h="1259205">
                <a:moveTo>
                  <a:pt x="8238744" y="0"/>
                </a:moveTo>
                <a:lnTo>
                  <a:pt x="0" y="0"/>
                </a:lnTo>
                <a:lnTo>
                  <a:pt x="0" y="1258824"/>
                </a:lnTo>
                <a:lnTo>
                  <a:pt x="8238744" y="1258824"/>
                </a:lnTo>
                <a:lnTo>
                  <a:pt x="8238744" y="0"/>
                </a:lnTo>
                <a:close/>
              </a:path>
            </a:pathLst>
          </a:custGeom>
          <a:solidFill>
            <a:srgbClr val="4D133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380491" y="3166338"/>
            <a:ext cx="8197215" cy="1793875"/>
          </a:xfrm>
          <a:prstGeom prst="rect">
            <a:avLst/>
          </a:prstGeom>
        </p:spPr>
        <p:txBody>
          <a:bodyPr vert="horz" wrap="square" lIns="0" tIns="73660" rIns="0" bIns="0" rtlCol="0">
            <a:spAutoFit/>
          </a:bodyPr>
          <a:lstStyle/>
          <a:p>
            <a:pPr marL="318770" indent="-306705">
              <a:lnSpc>
                <a:spcPct val="100000"/>
              </a:lnSpc>
              <a:spcBef>
                <a:spcPts val="580"/>
              </a:spcBef>
              <a:buClr>
                <a:srgbClr val="903062"/>
              </a:buClr>
              <a:buSzPct val="90000"/>
              <a:buFont typeface="Arial MT"/>
              <a:buChar char="•"/>
              <a:tabLst>
                <a:tab pos="318770" algn="l"/>
                <a:tab pos="319405" algn="l"/>
              </a:tabLst>
            </a:pPr>
            <a:r>
              <a:rPr sz="2000" spc="-30" dirty="0">
                <a:solidFill>
                  <a:srgbClr val="3C3C3C"/>
                </a:solidFill>
                <a:latin typeface="Trebuchet MS"/>
                <a:cs typeface="Trebuchet MS"/>
              </a:rPr>
              <a:t>M</a:t>
            </a:r>
            <a:r>
              <a:rPr sz="2000" spc="-35" dirty="0">
                <a:solidFill>
                  <a:srgbClr val="3C3C3C"/>
                </a:solidFill>
                <a:latin typeface="Trebuchet MS"/>
                <a:cs typeface="Trebuchet MS"/>
              </a:rPr>
              <a:t>a</a:t>
            </a:r>
            <a:r>
              <a:rPr sz="2000" spc="-210" dirty="0">
                <a:solidFill>
                  <a:srgbClr val="3C3C3C"/>
                </a:solidFill>
                <a:latin typeface="Trebuchet MS"/>
                <a:cs typeface="Trebuchet MS"/>
              </a:rPr>
              <a:t>le</a:t>
            </a:r>
            <a:r>
              <a:rPr sz="2000" spc="-180" dirty="0">
                <a:solidFill>
                  <a:srgbClr val="3C3C3C"/>
                </a:solidFill>
                <a:latin typeface="Trebuchet MS"/>
                <a:cs typeface="Trebuchet MS"/>
              </a:rPr>
              <a:t>:</a:t>
            </a:r>
            <a:r>
              <a:rPr sz="2000" spc="-260" dirty="0">
                <a:solidFill>
                  <a:srgbClr val="3C3C3C"/>
                </a:solidFill>
                <a:latin typeface="Trebuchet MS"/>
                <a:cs typeface="Trebuchet MS"/>
              </a:rPr>
              <a:t> f</a:t>
            </a:r>
            <a:r>
              <a:rPr sz="2000" spc="-145" dirty="0">
                <a:solidFill>
                  <a:srgbClr val="3C3C3C"/>
                </a:solidFill>
                <a:latin typeface="Trebuchet MS"/>
                <a:cs typeface="Trebuchet MS"/>
              </a:rPr>
              <a:t>emale</a:t>
            </a:r>
            <a:r>
              <a:rPr sz="2000" spc="-6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000" spc="-85" dirty="0">
                <a:solidFill>
                  <a:srgbClr val="3C3C3C"/>
                </a:solidFill>
                <a:latin typeface="Trebuchet MS"/>
                <a:cs typeface="Trebuchet MS"/>
              </a:rPr>
              <a:t>ratio</a:t>
            </a:r>
            <a:r>
              <a:rPr sz="2000" spc="-7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000" spc="-295" dirty="0">
                <a:solidFill>
                  <a:srgbClr val="3C3C3C"/>
                </a:solidFill>
                <a:latin typeface="Trebuchet MS"/>
                <a:cs typeface="Trebuchet MS"/>
              </a:rPr>
              <a:t>:</a:t>
            </a:r>
            <a:endParaRPr sz="2000">
              <a:latin typeface="Trebuchet MS"/>
              <a:cs typeface="Trebuchet MS"/>
            </a:endParaRPr>
          </a:p>
          <a:p>
            <a:pPr marL="12700" marR="5080" indent="139700">
              <a:lnSpc>
                <a:spcPct val="100000"/>
              </a:lnSpc>
              <a:spcBef>
                <a:spcPts val="480"/>
              </a:spcBef>
              <a:tabLst>
                <a:tab pos="1377950" algn="l"/>
                <a:tab pos="5570220" algn="l"/>
              </a:tabLst>
            </a:pPr>
            <a:r>
              <a:rPr sz="2000" spc="-30" dirty="0">
                <a:solidFill>
                  <a:srgbClr val="3C3C3C"/>
                </a:solidFill>
                <a:latin typeface="Trebuchet MS"/>
                <a:cs typeface="Trebuchet MS"/>
              </a:rPr>
              <a:t>mo</a:t>
            </a:r>
            <a:r>
              <a:rPr sz="2000" spc="-55" dirty="0">
                <a:solidFill>
                  <a:srgbClr val="3C3C3C"/>
                </a:solidFill>
                <a:latin typeface="Trebuchet MS"/>
                <a:cs typeface="Trebuchet MS"/>
              </a:rPr>
              <a:t>r</a:t>
            </a:r>
            <a:r>
              <a:rPr sz="2000" spc="-135" dirty="0">
                <a:solidFill>
                  <a:srgbClr val="3C3C3C"/>
                </a:solidFill>
                <a:latin typeface="Trebuchet MS"/>
                <a:cs typeface="Trebuchet MS"/>
              </a:rPr>
              <a:t>e</a:t>
            </a:r>
            <a:r>
              <a:rPr sz="2000" spc="-7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000" spc="-65" dirty="0">
                <a:solidFill>
                  <a:srgbClr val="3C3C3C"/>
                </a:solidFill>
                <a:latin typeface="Trebuchet MS"/>
                <a:cs typeface="Trebuchet MS"/>
              </a:rPr>
              <a:t>common</a:t>
            </a:r>
            <a:r>
              <a:rPr sz="2000" spc="-9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000" spc="-85" dirty="0">
                <a:solidFill>
                  <a:srgbClr val="3C3C3C"/>
                </a:solidFill>
                <a:latin typeface="Trebuchet MS"/>
                <a:cs typeface="Trebuchet MS"/>
              </a:rPr>
              <a:t>i</a:t>
            </a:r>
            <a:r>
              <a:rPr sz="2000" spc="-150" dirty="0">
                <a:solidFill>
                  <a:srgbClr val="3C3C3C"/>
                </a:solidFill>
                <a:latin typeface="Trebuchet MS"/>
                <a:cs typeface="Trebuchet MS"/>
              </a:rPr>
              <a:t>n</a:t>
            </a:r>
            <a:r>
              <a:rPr sz="2000" spc="-5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000" spc="-130" dirty="0">
                <a:solidFill>
                  <a:srgbClr val="3C3C3C"/>
                </a:solidFill>
                <a:latin typeface="Trebuchet MS"/>
                <a:cs typeface="Trebuchet MS"/>
              </a:rPr>
              <a:t>males</a:t>
            </a:r>
            <a:r>
              <a:rPr sz="2000" spc="-6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000" u="sng" spc="-140" dirty="0">
                <a:solidFill>
                  <a:srgbClr val="3C3C3C"/>
                </a:solidFill>
                <a:uFill>
                  <a:solidFill>
                    <a:srgbClr val="3C3C3C"/>
                  </a:solidFill>
                </a:uFill>
                <a:latin typeface="Trebuchet MS"/>
                <a:cs typeface="Trebuchet MS"/>
              </a:rPr>
              <a:t>i</a:t>
            </a:r>
            <a:r>
              <a:rPr sz="2000" u="sng" spc="-95" dirty="0">
                <a:solidFill>
                  <a:srgbClr val="3C3C3C"/>
                </a:solidFill>
                <a:uFill>
                  <a:solidFill>
                    <a:srgbClr val="3C3C3C"/>
                  </a:solidFill>
                </a:uFill>
                <a:latin typeface="Trebuchet MS"/>
                <a:cs typeface="Trebuchet MS"/>
              </a:rPr>
              <a:t>n</a:t>
            </a:r>
            <a:r>
              <a:rPr sz="2000" u="sng" spc="-55" dirty="0">
                <a:solidFill>
                  <a:srgbClr val="3C3C3C"/>
                </a:solidFill>
                <a:uFill>
                  <a:solidFill>
                    <a:srgbClr val="3C3C3C"/>
                  </a:solidFill>
                </a:uFill>
                <a:latin typeface="Trebuchet MS"/>
                <a:cs typeface="Trebuchet MS"/>
              </a:rPr>
              <a:t> </a:t>
            </a:r>
            <a:r>
              <a:rPr sz="2000" u="sng" spc="-95" dirty="0">
                <a:solidFill>
                  <a:srgbClr val="3C3C3C"/>
                </a:solidFill>
                <a:uFill>
                  <a:solidFill>
                    <a:srgbClr val="3C3C3C"/>
                  </a:solidFill>
                </a:uFill>
                <a:latin typeface="Trebuchet MS"/>
                <a:cs typeface="Trebuchet MS"/>
              </a:rPr>
              <a:t>t</a:t>
            </a:r>
            <a:r>
              <a:rPr sz="2000" u="sng" spc="-125" dirty="0">
                <a:solidFill>
                  <a:srgbClr val="3C3C3C"/>
                </a:solidFill>
                <a:uFill>
                  <a:solidFill>
                    <a:srgbClr val="3C3C3C"/>
                  </a:solidFill>
                </a:uFill>
                <a:latin typeface="Trebuchet MS"/>
                <a:cs typeface="Trebuchet MS"/>
              </a:rPr>
              <a:t>h</a:t>
            </a:r>
            <a:r>
              <a:rPr sz="2000" u="sng" spc="-135" dirty="0">
                <a:solidFill>
                  <a:srgbClr val="3C3C3C"/>
                </a:solidFill>
                <a:uFill>
                  <a:solidFill>
                    <a:srgbClr val="3C3C3C"/>
                  </a:solidFill>
                </a:uFill>
                <a:latin typeface="Trebuchet MS"/>
                <a:cs typeface="Trebuchet MS"/>
              </a:rPr>
              <a:t>e</a:t>
            </a:r>
            <a:r>
              <a:rPr sz="2000" u="sng" spc="-75" dirty="0">
                <a:solidFill>
                  <a:srgbClr val="3C3C3C"/>
                </a:solidFill>
                <a:uFill>
                  <a:solidFill>
                    <a:srgbClr val="3C3C3C"/>
                  </a:solidFill>
                </a:uFill>
                <a:latin typeface="Trebuchet MS"/>
                <a:cs typeface="Trebuchet MS"/>
              </a:rPr>
              <a:t> </a:t>
            </a:r>
            <a:r>
              <a:rPr sz="2000" u="sng" spc="-210" dirty="0">
                <a:solidFill>
                  <a:srgbClr val="3C3C3C"/>
                </a:solidFill>
                <a:uFill>
                  <a:solidFill>
                    <a:srgbClr val="3C3C3C"/>
                  </a:solidFill>
                </a:uFill>
                <a:latin typeface="Trebuchet MS"/>
                <a:cs typeface="Trebuchet MS"/>
              </a:rPr>
              <a:t>f</a:t>
            </a:r>
            <a:r>
              <a:rPr sz="2000" u="sng" spc="-160" dirty="0">
                <a:solidFill>
                  <a:srgbClr val="3C3C3C"/>
                </a:solidFill>
                <a:uFill>
                  <a:solidFill>
                    <a:srgbClr val="3C3C3C"/>
                  </a:solidFill>
                </a:uFill>
                <a:latin typeface="Trebuchet MS"/>
                <a:cs typeface="Trebuchet MS"/>
              </a:rPr>
              <a:t>i</a:t>
            </a:r>
            <a:r>
              <a:rPr sz="2000" u="sng" spc="-15" dirty="0">
                <a:solidFill>
                  <a:srgbClr val="3C3C3C"/>
                </a:solidFill>
                <a:uFill>
                  <a:solidFill>
                    <a:srgbClr val="3C3C3C"/>
                  </a:solidFill>
                </a:uFill>
                <a:latin typeface="Trebuchet MS"/>
                <a:cs typeface="Trebuchet MS"/>
              </a:rPr>
              <a:t>rs</a:t>
            </a:r>
            <a:r>
              <a:rPr sz="2000" u="sng" spc="-130" dirty="0">
                <a:solidFill>
                  <a:srgbClr val="3C3C3C"/>
                </a:solidFill>
                <a:uFill>
                  <a:solidFill>
                    <a:srgbClr val="3C3C3C"/>
                  </a:solidFill>
                </a:uFill>
                <a:latin typeface="Trebuchet MS"/>
                <a:cs typeface="Trebuchet MS"/>
              </a:rPr>
              <a:t>t</a:t>
            </a:r>
            <a:r>
              <a:rPr sz="2000" u="sng" spc="-65" dirty="0">
                <a:solidFill>
                  <a:srgbClr val="3C3C3C"/>
                </a:solidFill>
                <a:uFill>
                  <a:solidFill>
                    <a:srgbClr val="3C3C3C"/>
                  </a:solidFill>
                </a:uFill>
                <a:latin typeface="Trebuchet MS"/>
                <a:cs typeface="Trebuchet MS"/>
              </a:rPr>
              <a:t> </a:t>
            </a:r>
            <a:r>
              <a:rPr sz="2000" u="sng" spc="-150" dirty="0">
                <a:solidFill>
                  <a:srgbClr val="3C3C3C"/>
                </a:solidFill>
                <a:uFill>
                  <a:solidFill>
                    <a:srgbClr val="3C3C3C"/>
                  </a:solidFill>
                </a:uFill>
                <a:latin typeface="Trebuchet MS"/>
                <a:cs typeface="Trebuchet MS"/>
              </a:rPr>
              <a:t>y</a:t>
            </a:r>
            <a:r>
              <a:rPr sz="2000" u="sng" spc="-105" dirty="0">
                <a:solidFill>
                  <a:srgbClr val="3C3C3C"/>
                </a:solidFill>
                <a:uFill>
                  <a:solidFill>
                    <a:srgbClr val="3C3C3C"/>
                  </a:solidFill>
                </a:uFill>
                <a:latin typeface="Trebuchet MS"/>
                <a:cs typeface="Trebuchet MS"/>
              </a:rPr>
              <a:t>ear</a:t>
            </a:r>
            <a:r>
              <a:rPr sz="2000" spc="-6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000" spc="-105" dirty="0">
                <a:solidFill>
                  <a:srgbClr val="3C3C3C"/>
                </a:solidFill>
                <a:latin typeface="Trebuchet MS"/>
                <a:cs typeface="Trebuchet MS"/>
              </a:rPr>
              <a:t>of</a:t>
            </a:r>
            <a:r>
              <a:rPr sz="2000" spc="-6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000" spc="-180" dirty="0">
                <a:solidFill>
                  <a:srgbClr val="3C3C3C"/>
                </a:solidFill>
                <a:latin typeface="Trebuchet MS"/>
                <a:cs typeface="Trebuchet MS"/>
              </a:rPr>
              <a:t>ag</a:t>
            </a:r>
            <a:r>
              <a:rPr sz="2000" spc="-135" dirty="0">
                <a:solidFill>
                  <a:srgbClr val="3C3C3C"/>
                </a:solidFill>
                <a:latin typeface="Trebuchet MS"/>
                <a:cs typeface="Trebuchet MS"/>
              </a:rPr>
              <a:t>e</a:t>
            </a:r>
            <a:r>
              <a:rPr sz="2000" spc="-5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000" spc="-110" dirty="0">
                <a:solidFill>
                  <a:srgbClr val="3C3C3C"/>
                </a:solidFill>
                <a:latin typeface="Trebuchet MS"/>
                <a:cs typeface="Trebuchet MS"/>
              </a:rPr>
              <a:t>then</a:t>
            </a:r>
            <a:r>
              <a:rPr sz="2000" dirty="0">
                <a:solidFill>
                  <a:srgbClr val="3C3C3C"/>
                </a:solidFill>
                <a:latin typeface="Trebuchet MS"/>
                <a:cs typeface="Trebuchet MS"/>
              </a:rPr>
              <a:t>	</a:t>
            </a:r>
            <a:r>
              <a:rPr sz="2000" spc="-30" dirty="0">
                <a:solidFill>
                  <a:srgbClr val="3C3C3C"/>
                </a:solidFill>
                <a:latin typeface="Trebuchet MS"/>
                <a:cs typeface="Trebuchet MS"/>
              </a:rPr>
              <a:t>mo</a:t>
            </a:r>
            <a:r>
              <a:rPr sz="2000" spc="-60" dirty="0">
                <a:solidFill>
                  <a:srgbClr val="3C3C3C"/>
                </a:solidFill>
                <a:latin typeface="Trebuchet MS"/>
                <a:cs typeface="Trebuchet MS"/>
              </a:rPr>
              <a:t>r</a:t>
            </a:r>
            <a:r>
              <a:rPr sz="2000" spc="-135" dirty="0">
                <a:solidFill>
                  <a:srgbClr val="3C3C3C"/>
                </a:solidFill>
                <a:latin typeface="Trebuchet MS"/>
                <a:cs typeface="Trebuchet MS"/>
              </a:rPr>
              <a:t>e</a:t>
            </a:r>
            <a:r>
              <a:rPr sz="2000" spc="-7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000" spc="-65" dirty="0">
                <a:solidFill>
                  <a:srgbClr val="3C3C3C"/>
                </a:solidFill>
                <a:latin typeface="Trebuchet MS"/>
                <a:cs typeface="Trebuchet MS"/>
              </a:rPr>
              <a:t>common</a:t>
            </a:r>
            <a:r>
              <a:rPr sz="2000" spc="-9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000" spc="-85" dirty="0">
                <a:solidFill>
                  <a:srgbClr val="3C3C3C"/>
                </a:solidFill>
                <a:latin typeface="Trebuchet MS"/>
                <a:cs typeface="Trebuchet MS"/>
              </a:rPr>
              <a:t>i</a:t>
            </a:r>
            <a:r>
              <a:rPr sz="2000" spc="-150" dirty="0">
                <a:solidFill>
                  <a:srgbClr val="3C3C3C"/>
                </a:solidFill>
                <a:latin typeface="Trebuchet MS"/>
                <a:cs typeface="Trebuchet MS"/>
              </a:rPr>
              <a:t>n</a:t>
            </a:r>
            <a:r>
              <a:rPr sz="2000" spc="-5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000" spc="-260" dirty="0">
                <a:solidFill>
                  <a:srgbClr val="3C3C3C"/>
                </a:solidFill>
                <a:latin typeface="Trebuchet MS"/>
                <a:cs typeface="Trebuchet MS"/>
              </a:rPr>
              <a:t>f</a:t>
            </a:r>
            <a:r>
              <a:rPr sz="2000" spc="-114" dirty="0">
                <a:solidFill>
                  <a:srgbClr val="3C3C3C"/>
                </a:solidFill>
                <a:latin typeface="Trebuchet MS"/>
                <a:cs typeface="Trebuchet MS"/>
              </a:rPr>
              <a:t>emales  </a:t>
            </a:r>
            <a:r>
              <a:rPr sz="2000" spc="-100" dirty="0">
                <a:solidFill>
                  <a:srgbClr val="3C3C3C"/>
                </a:solidFill>
                <a:latin typeface="Trebuchet MS"/>
                <a:cs typeface="Trebuchet MS"/>
              </a:rPr>
              <a:t>beyond</a:t>
            </a:r>
            <a:r>
              <a:rPr sz="2000" spc="-6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000" spc="-50" dirty="0">
                <a:solidFill>
                  <a:srgbClr val="3C3C3C"/>
                </a:solidFill>
                <a:latin typeface="Trebuchet MS"/>
                <a:cs typeface="Trebuchet MS"/>
              </a:rPr>
              <a:t>1</a:t>
            </a:r>
            <a:r>
              <a:rPr sz="2000" spc="-5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000" spc="-50" dirty="0">
                <a:solidFill>
                  <a:srgbClr val="3C3C3C"/>
                </a:solidFill>
                <a:latin typeface="Trebuchet MS"/>
                <a:cs typeface="Trebuchet MS"/>
              </a:rPr>
              <a:t>yr	</a:t>
            </a:r>
            <a:r>
              <a:rPr sz="2000" spc="-165" dirty="0">
                <a:solidFill>
                  <a:srgbClr val="3C3C3C"/>
                </a:solidFill>
                <a:latin typeface="Trebuchet MS"/>
                <a:cs typeface="Trebuchet MS"/>
              </a:rPr>
              <a:t>age</a:t>
            </a:r>
            <a:endParaRPr sz="2000">
              <a:latin typeface="Trebuchet MS"/>
              <a:cs typeface="Trebuchet MS"/>
            </a:endParaRPr>
          </a:p>
          <a:p>
            <a:pPr marL="287020" indent="-274320">
              <a:lnSpc>
                <a:spcPct val="100000"/>
              </a:lnSpc>
              <a:spcBef>
                <a:spcPts val="480"/>
              </a:spcBef>
              <a:buClr>
                <a:srgbClr val="903062"/>
              </a:buClr>
              <a:buSzPct val="90000"/>
              <a:buFont typeface="Segoe UI Symbol"/>
              <a:buChar char="⚫"/>
              <a:tabLst>
                <a:tab pos="286385" algn="l"/>
                <a:tab pos="287020" algn="l"/>
              </a:tabLst>
            </a:pPr>
            <a:r>
              <a:rPr sz="2000" u="sng" spc="-60" dirty="0">
                <a:solidFill>
                  <a:srgbClr val="3C3C3C"/>
                </a:solidFill>
                <a:uFill>
                  <a:solidFill>
                    <a:srgbClr val="3C3C3C"/>
                  </a:solidFill>
                </a:uFill>
                <a:latin typeface="Trebuchet MS"/>
                <a:cs typeface="Trebuchet MS"/>
              </a:rPr>
              <a:t>Recu</a:t>
            </a:r>
            <a:r>
              <a:rPr sz="2000" u="sng" spc="-65" dirty="0">
                <a:solidFill>
                  <a:srgbClr val="3C3C3C"/>
                </a:solidFill>
                <a:uFill>
                  <a:solidFill>
                    <a:srgbClr val="3C3C3C"/>
                  </a:solidFill>
                </a:uFill>
                <a:latin typeface="Trebuchet MS"/>
                <a:cs typeface="Trebuchet MS"/>
              </a:rPr>
              <a:t>r</a:t>
            </a:r>
            <a:r>
              <a:rPr sz="2000" u="sng" spc="-25" dirty="0">
                <a:solidFill>
                  <a:srgbClr val="3C3C3C"/>
                </a:solidFill>
                <a:uFill>
                  <a:solidFill>
                    <a:srgbClr val="3C3C3C"/>
                  </a:solidFill>
                </a:uFill>
                <a:latin typeface="Trebuchet MS"/>
                <a:cs typeface="Trebuchet MS"/>
              </a:rPr>
              <a:t>r</a:t>
            </a:r>
            <a:r>
              <a:rPr sz="2000" u="sng" spc="-114" dirty="0">
                <a:solidFill>
                  <a:srgbClr val="3C3C3C"/>
                </a:solidFill>
                <a:uFill>
                  <a:solidFill>
                    <a:srgbClr val="3C3C3C"/>
                  </a:solidFill>
                </a:uFill>
                <a:latin typeface="Trebuchet MS"/>
                <a:cs typeface="Trebuchet MS"/>
              </a:rPr>
              <a:t>en</a:t>
            </a:r>
            <a:r>
              <a:rPr sz="2000" u="sng" spc="-125" dirty="0">
                <a:solidFill>
                  <a:srgbClr val="3C3C3C"/>
                </a:solidFill>
                <a:uFill>
                  <a:solidFill>
                    <a:srgbClr val="3C3C3C"/>
                  </a:solidFill>
                </a:uFill>
                <a:latin typeface="Trebuchet MS"/>
                <a:cs typeface="Trebuchet MS"/>
              </a:rPr>
              <a:t>ce</a:t>
            </a:r>
            <a:r>
              <a:rPr sz="2000" spc="-7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000" spc="-135" dirty="0">
                <a:solidFill>
                  <a:srgbClr val="3C3C3C"/>
                </a:solidFill>
                <a:latin typeface="Trebuchet MS"/>
                <a:cs typeface="Trebuchet MS"/>
              </a:rPr>
              <a:t>after</a:t>
            </a:r>
            <a:r>
              <a:rPr sz="2000" spc="-6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000" spc="-210" dirty="0">
                <a:solidFill>
                  <a:srgbClr val="3C3C3C"/>
                </a:solidFill>
                <a:latin typeface="Trebuchet MS"/>
                <a:cs typeface="Trebuchet MS"/>
              </a:rPr>
              <a:t>f</a:t>
            </a:r>
            <a:r>
              <a:rPr sz="2000" spc="-160" dirty="0">
                <a:solidFill>
                  <a:srgbClr val="3C3C3C"/>
                </a:solidFill>
                <a:latin typeface="Trebuchet MS"/>
                <a:cs typeface="Trebuchet MS"/>
              </a:rPr>
              <a:t>i</a:t>
            </a:r>
            <a:r>
              <a:rPr sz="2000" spc="-50" dirty="0">
                <a:solidFill>
                  <a:srgbClr val="3C3C3C"/>
                </a:solidFill>
                <a:latin typeface="Trebuchet MS"/>
                <a:cs typeface="Trebuchet MS"/>
              </a:rPr>
              <a:t>rst</a:t>
            </a:r>
            <a:r>
              <a:rPr sz="2000" spc="-8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000" spc="35" dirty="0">
                <a:solidFill>
                  <a:srgbClr val="3C3C3C"/>
                </a:solidFill>
                <a:latin typeface="Trebuchet MS"/>
                <a:cs typeface="Trebuchet MS"/>
              </a:rPr>
              <a:t>UTI</a:t>
            </a:r>
            <a:r>
              <a:rPr sz="2000" spc="-6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000" spc="-295" dirty="0">
                <a:solidFill>
                  <a:srgbClr val="3C3C3C"/>
                </a:solidFill>
                <a:latin typeface="Trebuchet MS"/>
                <a:cs typeface="Trebuchet MS"/>
              </a:rPr>
              <a:t>:</a:t>
            </a:r>
            <a:endParaRPr sz="2000">
              <a:latin typeface="Trebuchet MS"/>
              <a:cs typeface="Trebuchet MS"/>
            </a:endParaRPr>
          </a:p>
          <a:p>
            <a:pPr marL="152400">
              <a:lnSpc>
                <a:spcPct val="100000"/>
              </a:lnSpc>
              <a:spcBef>
                <a:spcPts val="480"/>
              </a:spcBef>
              <a:tabLst>
                <a:tab pos="2372995" algn="l"/>
                <a:tab pos="5173345" algn="l"/>
              </a:tabLst>
            </a:pPr>
            <a:r>
              <a:rPr sz="2000" spc="-90" dirty="0">
                <a:solidFill>
                  <a:srgbClr val="3C3C3C"/>
                </a:solidFill>
                <a:latin typeface="Trebuchet MS"/>
                <a:cs typeface="Trebuchet MS"/>
              </a:rPr>
              <a:t>-</a:t>
            </a:r>
            <a:r>
              <a:rPr sz="2000" spc="-5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000" spc="-45" dirty="0">
                <a:solidFill>
                  <a:srgbClr val="3C3C3C"/>
                </a:solidFill>
                <a:latin typeface="Trebuchet MS"/>
                <a:cs typeface="Trebuchet MS"/>
              </a:rPr>
              <a:t>50</a:t>
            </a:r>
            <a:r>
              <a:rPr sz="2000" spc="-90" dirty="0">
                <a:solidFill>
                  <a:srgbClr val="3C3C3C"/>
                </a:solidFill>
                <a:latin typeface="Trebuchet MS"/>
                <a:cs typeface="Trebuchet MS"/>
              </a:rPr>
              <a:t>-</a:t>
            </a:r>
            <a:r>
              <a:rPr sz="2000" spc="-50" dirty="0">
                <a:solidFill>
                  <a:srgbClr val="3C3C3C"/>
                </a:solidFill>
                <a:latin typeface="Trebuchet MS"/>
                <a:cs typeface="Trebuchet MS"/>
              </a:rPr>
              <a:t>6</a:t>
            </a:r>
            <a:r>
              <a:rPr sz="2000" spc="-40" dirty="0">
                <a:solidFill>
                  <a:srgbClr val="3C3C3C"/>
                </a:solidFill>
                <a:latin typeface="Trebuchet MS"/>
                <a:cs typeface="Trebuchet MS"/>
              </a:rPr>
              <a:t>0</a:t>
            </a:r>
            <a:r>
              <a:rPr sz="2000" spc="150" dirty="0">
                <a:solidFill>
                  <a:srgbClr val="3C3C3C"/>
                </a:solidFill>
                <a:latin typeface="Trebuchet MS"/>
                <a:cs typeface="Trebuchet MS"/>
              </a:rPr>
              <a:t>%</a:t>
            </a:r>
            <a:r>
              <a:rPr sz="2000" spc="-10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000" spc="-105" dirty="0">
                <a:solidFill>
                  <a:srgbClr val="3C3C3C"/>
                </a:solidFill>
                <a:latin typeface="Trebuchet MS"/>
                <a:cs typeface="Trebuchet MS"/>
              </a:rPr>
              <a:t>of</a:t>
            </a:r>
            <a:r>
              <a:rPr sz="2000" spc="-4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000" spc="-125" dirty="0">
                <a:solidFill>
                  <a:srgbClr val="3C3C3C"/>
                </a:solidFill>
                <a:latin typeface="Trebuchet MS"/>
                <a:cs typeface="Trebuchet MS"/>
              </a:rPr>
              <a:t>c</a:t>
            </a:r>
            <a:r>
              <a:rPr sz="2000" spc="-150" dirty="0">
                <a:solidFill>
                  <a:srgbClr val="3C3C3C"/>
                </a:solidFill>
                <a:latin typeface="Trebuchet MS"/>
                <a:cs typeface="Trebuchet MS"/>
              </a:rPr>
              <a:t>h</a:t>
            </a:r>
            <a:r>
              <a:rPr sz="2000" spc="-70" dirty="0">
                <a:solidFill>
                  <a:srgbClr val="3C3C3C"/>
                </a:solidFill>
                <a:latin typeface="Trebuchet MS"/>
                <a:cs typeface="Trebuchet MS"/>
              </a:rPr>
              <a:t>i</a:t>
            </a:r>
            <a:r>
              <a:rPr sz="2000" spc="-85" dirty="0">
                <a:solidFill>
                  <a:srgbClr val="3C3C3C"/>
                </a:solidFill>
                <a:latin typeface="Trebuchet MS"/>
                <a:cs typeface="Trebuchet MS"/>
              </a:rPr>
              <a:t>ld</a:t>
            </a:r>
            <a:r>
              <a:rPr sz="2000" spc="-110" dirty="0">
                <a:solidFill>
                  <a:srgbClr val="3C3C3C"/>
                </a:solidFill>
                <a:latin typeface="Trebuchet MS"/>
                <a:cs typeface="Trebuchet MS"/>
              </a:rPr>
              <a:t>r</a:t>
            </a:r>
            <a:r>
              <a:rPr sz="2000" spc="-114" dirty="0">
                <a:solidFill>
                  <a:srgbClr val="3C3C3C"/>
                </a:solidFill>
                <a:latin typeface="Trebuchet MS"/>
                <a:cs typeface="Trebuchet MS"/>
              </a:rPr>
              <a:t>en</a:t>
            </a:r>
            <a:r>
              <a:rPr sz="2000" dirty="0">
                <a:solidFill>
                  <a:srgbClr val="3C3C3C"/>
                </a:solidFill>
                <a:latin typeface="Trebuchet MS"/>
                <a:cs typeface="Trebuchet MS"/>
              </a:rPr>
              <a:t>	</a:t>
            </a:r>
            <a:r>
              <a:rPr sz="2000" spc="-140" dirty="0">
                <a:solidFill>
                  <a:srgbClr val="3C3C3C"/>
                </a:solidFill>
                <a:latin typeface="Trebuchet MS"/>
                <a:cs typeface="Trebuchet MS"/>
              </a:rPr>
              <a:t>wil</a:t>
            </a:r>
            <a:r>
              <a:rPr sz="2000" spc="-90" dirty="0">
                <a:solidFill>
                  <a:srgbClr val="3C3C3C"/>
                </a:solidFill>
                <a:latin typeface="Trebuchet MS"/>
                <a:cs typeface="Trebuchet MS"/>
              </a:rPr>
              <a:t>l</a:t>
            </a:r>
            <a:r>
              <a:rPr sz="2000" spc="-7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000" spc="-114" dirty="0">
                <a:solidFill>
                  <a:srgbClr val="3C3C3C"/>
                </a:solidFill>
                <a:latin typeface="Trebuchet MS"/>
                <a:cs typeface="Trebuchet MS"/>
              </a:rPr>
              <a:t>d</a:t>
            </a:r>
            <a:r>
              <a:rPr sz="2000" spc="-155" dirty="0">
                <a:solidFill>
                  <a:srgbClr val="3C3C3C"/>
                </a:solidFill>
                <a:latin typeface="Trebuchet MS"/>
                <a:cs typeface="Trebuchet MS"/>
              </a:rPr>
              <a:t>e</a:t>
            </a:r>
            <a:r>
              <a:rPr sz="2000" spc="-145" dirty="0">
                <a:solidFill>
                  <a:srgbClr val="3C3C3C"/>
                </a:solidFill>
                <a:latin typeface="Trebuchet MS"/>
                <a:cs typeface="Trebuchet MS"/>
              </a:rPr>
              <a:t>v</a:t>
            </a:r>
            <a:r>
              <a:rPr sz="2000" spc="-95" dirty="0">
                <a:solidFill>
                  <a:srgbClr val="3C3C3C"/>
                </a:solidFill>
                <a:latin typeface="Trebuchet MS"/>
                <a:cs typeface="Trebuchet MS"/>
              </a:rPr>
              <a:t>elop</a:t>
            </a:r>
            <a:r>
              <a:rPr sz="2000" spc="-6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000" spc="-200" dirty="0">
                <a:solidFill>
                  <a:srgbClr val="3C3C3C"/>
                </a:solidFill>
                <a:latin typeface="Trebuchet MS"/>
                <a:cs typeface="Trebuchet MS"/>
              </a:rPr>
              <a:t>a</a:t>
            </a:r>
            <a:r>
              <a:rPr sz="2000" spc="-5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000" spc="-65" dirty="0">
                <a:solidFill>
                  <a:srgbClr val="3C3C3C"/>
                </a:solidFill>
                <a:latin typeface="Trebuchet MS"/>
                <a:cs typeface="Trebuchet MS"/>
              </a:rPr>
              <a:t>sec</a:t>
            </a:r>
            <a:r>
              <a:rPr sz="2000" spc="-80" dirty="0">
                <a:solidFill>
                  <a:srgbClr val="3C3C3C"/>
                </a:solidFill>
                <a:latin typeface="Trebuchet MS"/>
                <a:cs typeface="Trebuchet MS"/>
              </a:rPr>
              <a:t>o</a:t>
            </a:r>
            <a:r>
              <a:rPr sz="2000" spc="-95" dirty="0">
                <a:solidFill>
                  <a:srgbClr val="3C3C3C"/>
                </a:solidFill>
                <a:latin typeface="Trebuchet MS"/>
                <a:cs typeface="Trebuchet MS"/>
              </a:rPr>
              <a:t>nd</a:t>
            </a:r>
            <a:r>
              <a:rPr sz="2000" spc="-5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000" spc="35" dirty="0">
                <a:solidFill>
                  <a:srgbClr val="3C3C3C"/>
                </a:solidFill>
                <a:latin typeface="Trebuchet MS"/>
                <a:cs typeface="Trebuchet MS"/>
              </a:rPr>
              <a:t>UTI</a:t>
            </a:r>
            <a:r>
              <a:rPr sz="2000" dirty="0">
                <a:solidFill>
                  <a:srgbClr val="3C3C3C"/>
                </a:solidFill>
                <a:latin typeface="Trebuchet MS"/>
                <a:cs typeface="Trebuchet MS"/>
              </a:rPr>
              <a:t>	</a:t>
            </a:r>
            <a:r>
              <a:rPr sz="2000" spc="-100" dirty="0">
                <a:solidFill>
                  <a:srgbClr val="3C3C3C"/>
                </a:solidFill>
                <a:latin typeface="Trebuchet MS"/>
                <a:cs typeface="Trebuchet MS"/>
              </a:rPr>
              <a:t>wit</a:t>
            </a:r>
            <a:r>
              <a:rPr sz="2000" spc="-105" dirty="0">
                <a:solidFill>
                  <a:srgbClr val="3C3C3C"/>
                </a:solidFill>
                <a:latin typeface="Trebuchet MS"/>
                <a:cs typeface="Trebuchet MS"/>
              </a:rPr>
              <a:t>h</a:t>
            </a:r>
            <a:r>
              <a:rPr sz="2000" spc="-85" dirty="0">
                <a:solidFill>
                  <a:srgbClr val="3C3C3C"/>
                </a:solidFill>
                <a:latin typeface="Trebuchet MS"/>
                <a:cs typeface="Trebuchet MS"/>
              </a:rPr>
              <a:t>i</a:t>
            </a:r>
            <a:r>
              <a:rPr sz="2000" spc="-150" dirty="0">
                <a:solidFill>
                  <a:srgbClr val="3C3C3C"/>
                </a:solidFill>
                <a:latin typeface="Trebuchet MS"/>
                <a:cs typeface="Trebuchet MS"/>
              </a:rPr>
              <a:t>n</a:t>
            </a:r>
            <a:r>
              <a:rPr sz="2000" spc="-9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000" spc="-80" dirty="0">
                <a:solidFill>
                  <a:srgbClr val="3C3C3C"/>
                </a:solidFill>
                <a:latin typeface="Trebuchet MS"/>
                <a:cs typeface="Trebuchet MS"/>
              </a:rPr>
              <a:t>1y</a:t>
            </a:r>
            <a:r>
              <a:rPr sz="2000" spc="-190" dirty="0">
                <a:solidFill>
                  <a:srgbClr val="3C3C3C"/>
                </a:solidFill>
                <a:latin typeface="Trebuchet MS"/>
                <a:cs typeface="Trebuchet MS"/>
              </a:rPr>
              <a:t>r</a:t>
            </a:r>
            <a:r>
              <a:rPr sz="2000" spc="-295" dirty="0">
                <a:solidFill>
                  <a:srgbClr val="3C3C3C"/>
                </a:solidFill>
                <a:latin typeface="Trebuchet MS"/>
                <a:cs typeface="Trebuchet MS"/>
              </a:rPr>
              <a:t>.</a:t>
            </a:r>
            <a:endParaRPr sz="200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448055" y="600455"/>
            <a:ext cx="8239125" cy="1259205"/>
          </a:xfrm>
          <a:custGeom>
            <a:avLst/>
            <a:gdLst/>
            <a:ahLst/>
            <a:cxnLst/>
            <a:rect l="l" t="t" r="r" b="b"/>
            <a:pathLst>
              <a:path w="8239125" h="1259205">
                <a:moveTo>
                  <a:pt x="8238744" y="0"/>
                </a:moveTo>
                <a:lnTo>
                  <a:pt x="0" y="0"/>
                </a:lnTo>
                <a:lnTo>
                  <a:pt x="0" y="1258824"/>
                </a:lnTo>
                <a:lnTo>
                  <a:pt x="8238744" y="1258824"/>
                </a:lnTo>
                <a:lnTo>
                  <a:pt x="8238744" y="0"/>
                </a:lnTo>
                <a:close/>
              </a:path>
            </a:pathLst>
          </a:custGeom>
          <a:solidFill>
            <a:srgbClr val="4D133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448055" y="888873"/>
            <a:ext cx="8239125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27025">
              <a:lnSpc>
                <a:spcPct val="100000"/>
              </a:lnSpc>
              <a:spcBef>
                <a:spcPts val="95"/>
              </a:spcBef>
            </a:pPr>
            <a:r>
              <a:rPr spc="30" dirty="0"/>
              <a:t>RISK</a:t>
            </a:r>
            <a:r>
              <a:rPr spc="-145" dirty="0"/>
              <a:t> </a:t>
            </a:r>
            <a:r>
              <a:rPr spc="140" dirty="0"/>
              <a:t>SCARRING</a:t>
            </a: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51459" y="1412747"/>
            <a:ext cx="8353044" cy="5184648"/>
          </a:xfrm>
          <a:prstGeom prst="rect">
            <a:avLst/>
          </a:prstGeom>
        </p:spPr>
      </p:pic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48055" y="600455"/>
            <a:ext cx="8239125" cy="1259205"/>
          </a:xfrm>
          <a:prstGeom prst="rect">
            <a:avLst/>
          </a:prstGeom>
          <a:solidFill>
            <a:srgbClr val="4D1334"/>
          </a:solidFill>
        </p:spPr>
        <p:txBody>
          <a:bodyPr vert="horz" wrap="square" lIns="0" tIns="444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35"/>
              </a:spcBef>
            </a:pPr>
            <a:endParaRPr sz="4650">
              <a:latin typeface="Times New Roman"/>
              <a:cs typeface="Times New Roman"/>
            </a:endParaRPr>
          </a:p>
          <a:p>
            <a:pPr marL="224154">
              <a:lnSpc>
                <a:spcPct val="100000"/>
              </a:lnSpc>
            </a:pPr>
            <a:r>
              <a:rPr sz="2800" spc="55" dirty="0">
                <a:solidFill>
                  <a:srgbClr val="7A9799"/>
                </a:solidFill>
                <a:latin typeface="Trebuchet MS"/>
                <a:cs typeface="Trebuchet MS"/>
              </a:rPr>
              <a:t>IM</a:t>
            </a:r>
            <a:r>
              <a:rPr sz="2800" spc="95" dirty="0">
                <a:solidFill>
                  <a:srgbClr val="7A9799"/>
                </a:solidFill>
                <a:latin typeface="Trebuchet MS"/>
                <a:cs typeface="Trebuchet MS"/>
              </a:rPr>
              <a:t>A</a:t>
            </a:r>
            <a:r>
              <a:rPr sz="2800" spc="150" dirty="0">
                <a:solidFill>
                  <a:srgbClr val="7A9799"/>
                </a:solidFill>
                <a:latin typeface="Trebuchet MS"/>
                <a:cs typeface="Trebuchet MS"/>
              </a:rPr>
              <a:t>GIN</a:t>
            </a:r>
            <a:r>
              <a:rPr sz="2800" spc="195" dirty="0">
                <a:solidFill>
                  <a:srgbClr val="7A9799"/>
                </a:solidFill>
                <a:latin typeface="Trebuchet MS"/>
                <a:cs typeface="Trebuchet MS"/>
              </a:rPr>
              <a:t>G</a:t>
            </a:r>
            <a:r>
              <a:rPr sz="2800" spc="-405" dirty="0">
                <a:solidFill>
                  <a:srgbClr val="7A9799"/>
                </a:solidFill>
                <a:latin typeface="Trebuchet MS"/>
                <a:cs typeface="Trebuchet MS"/>
              </a:rPr>
              <a:t> </a:t>
            </a:r>
            <a:r>
              <a:rPr sz="2800" spc="5" dirty="0">
                <a:solidFill>
                  <a:srgbClr val="7A9799"/>
                </a:solidFill>
                <a:latin typeface="Trebuchet MS"/>
                <a:cs typeface="Trebuchet MS"/>
              </a:rPr>
              <a:t>TY</a:t>
            </a:r>
            <a:r>
              <a:rPr sz="2800" spc="10" dirty="0">
                <a:solidFill>
                  <a:srgbClr val="7A9799"/>
                </a:solidFill>
                <a:latin typeface="Trebuchet MS"/>
                <a:cs typeface="Trebuchet MS"/>
              </a:rPr>
              <a:t>P</a:t>
            </a:r>
            <a:r>
              <a:rPr sz="2800" spc="-85" dirty="0">
                <a:solidFill>
                  <a:srgbClr val="7A9799"/>
                </a:solidFill>
                <a:latin typeface="Trebuchet MS"/>
                <a:cs typeface="Trebuchet MS"/>
              </a:rPr>
              <a:t>ES</a:t>
            </a:r>
            <a:endParaRPr sz="2800">
              <a:latin typeface="Trebuchet MS"/>
              <a:cs typeface="Trebuchet MS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59993" y="2736494"/>
            <a:ext cx="7091045" cy="2501900"/>
          </a:xfrm>
          <a:prstGeom prst="rect">
            <a:avLst/>
          </a:prstGeom>
        </p:spPr>
        <p:txBody>
          <a:bodyPr vert="horz" wrap="square" lIns="0" tIns="98425" rIns="0" bIns="0" rtlCol="0">
            <a:spAutoFit/>
          </a:bodyPr>
          <a:lstStyle/>
          <a:p>
            <a:pPr marL="287020" indent="-274320">
              <a:lnSpc>
                <a:spcPct val="100000"/>
              </a:lnSpc>
              <a:spcBef>
                <a:spcPts val="775"/>
              </a:spcBef>
              <a:buClr>
                <a:srgbClr val="903062"/>
              </a:buClr>
              <a:buSzPct val="91071"/>
              <a:buFont typeface="Segoe UI Symbol"/>
              <a:buChar char="⚫"/>
              <a:tabLst>
                <a:tab pos="287020" algn="l"/>
              </a:tabLst>
            </a:pPr>
            <a:r>
              <a:rPr sz="2800" spc="-110" dirty="0">
                <a:solidFill>
                  <a:srgbClr val="3C3C3C"/>
                </a:solidFill>
                <a:latin typeface="Trebuchet MS"/>
                <a:cs typeface="Trebuchet MS"/>
              </a:rPr>
              <a:t>Ultrasonography</a:t>
            </a:r>
            <a:endParaRPr sz="2800">
              <a:latin typeface="Trebuchet MS"/>
              <a:cs typeface="Trebuchet MS"/>
            </a:endParaRPr>
          </a:p>
          <a:p>
            <a:pPr marL="287020" marR="1848485" indent="-287020">
              <a:lnSpc>
                <a:spcPct val="120000"/>
              </a:lnSpc>
              <a:buClr>
                <a:srgbClr val="903062"/>
              </a:buClr>
              <a:buSzPct val="91071"/>
              <a:buFont typeface="Segoe UI Symbol"/>
              <a:buChar char="⚫"/>
              <a:tabLst>
                <a:tab pos="287020" algn="l"/>
                <a:tab pos="1465580" algn="l"/>
              </a:tabLst>
            </a:pPr>
            <a:r>
              <a:rPr sz="2800" spc="170" dirty="0">
                <a:solidFill>
                  <a:srgbClr val="3C3C3C"/>
                </a:solidFill>
                <a:latin typeface="Trebuchet MS"/>
                <a:cs typeface="Trebuchet MS"/>
              </a:rPr>
              <a:t>VCUG	</a:t>
            </a:r>
            <a:r>
              <a:rPr sz="2800" spc="-145" dirty="0">
                <a:solidFill>
                  <a:srgbClr val="3C3C3C"/>
                </a:solidFill>
                <a:latin typeface="Trebuchet MS"/>
                <a:cs typeface="Trebuchet MS"/>
              </a:rPr>
              <a:t>voiding</a:t>
            </a:r>
            <a:r>
              <a:rPr sz="2800" spc="-7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800" spc="-150" dirty="0">
                <a:solidFill>
                  <a:srgbClr val="3C3C3C"/>
                </a:solidFill>
                <a:latin typeface="Trebuchet MS"/>
                <a:cs typeface="Trebuchet MS"/>
              </a:rPr>
              <a:t>cystourithrogram.. </a:t>
            </a:r>
            <a:r>
              <a:rPr sz="2800" spc="-82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800" spc="-120" dirty="0">
                <a:solidFill>
                  <a:srgbClr val="3C3C3C"/>
                </a:solidFill>
                <a:latin typeface="Trebuchet MS"/>
                <a:cs typeface="Trebuchet MS"/>
              </a:rPr>
              <a:t>contrast</a:t>
            </a:r>
            <a:r>
              <a:rPr sz="2800" spc="-5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800" spc="25" dirty="0">
                <a:solidFill>
                  <a:srgbClr val="3C3C3C"/>
                </a:solidFill>
                <a:latin typeface="Trebuchet MS"/>
                <a:cs typeface="Trebuchet MS"/>
              </a:rPr>
              <a:t>or</a:t>
            </a:r>
            <a:r>
              <a:rPr sz="2800" spc="-6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800" spc="-145" dirty="0">
                <a:solidFill>
                  <a:srgbClr val="3C3C3C"/>
                </a:solidFill>
                <a:latin typeface="Trebuchet MS"/>
                <a:cs typeface="Trebuchet MS"/>
              </a:rPr>
              <a:t>radionuclide</a:t>
            </a:r>
            <a:endParaRPr sz="2800">
              <a:latin typeface="Trebuchet MS"/>
              <a:cs typeface="Trebuchet MS"/>
            </a:endParaRPr>
          </a:p>
          <a:p>
            <a:pPr marL="286385" marR="5080" indent="-274320">
              <a:lnSpc>
                <a:spcPct val="100000"/>
              </a:lnSpc>
              <a:spcBef>
                <a:spcPts val="675"/>
              </a:spcBef>
              <a:buClr>
                <a:srgbClr val="903062"/>
              </a:buClr>
              <a:buSzPct val="91071"/>
              <a:buFont typeface="Segoe UI Symbol"/>
              <a:buChar char="⚫"/>
              <a:tabLst>
                <a:tab pos="287020" algn="l"/>
              </a:tabLst>
            </a:pPr>
            <a:r>
              <a:rPr sz="2800" spc="180" dirty="0">
                <a:solidFill>
                  <a:srgbClr val="3C3C3C"/>
                </a:solidFill>
                <a:latin typeface="Trebuchet MS"/>
                <a:cs typeface="Trebuchet MS"/>
              </a:rPr>
              <a:t>DMSA</a:t>
            </a:r>
            <a:r>
              <a:rPr sz="2800" spc="-7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800" spc="-160" dirty="0">
                <a:solidFill>
                  <a:srgbClr val="3C3C3C"/>
                </a:solidFill>
                <a:latin typeface="Trebuchet MS"/>
                <a:cs typeface="Trebuchet MS"/>
              </a:rPr>
              <a:t>sc</a:t>
            </a:r>
            <a:r>
              <a:rPr sz="2800" spc="-195" dirty="0">
                <a:solidFill>
                  <a:srgbClr val="3C3C3C"/>
                </a:solidFill>
                <a:latin typeface="Trebuchet MS"/>
                <a:cs typeface="Trebuchet MS"/>
              </a:rPr>
              <a:t>a</a:t>
            </a:r>
            <a:r>
              <a:rPr sz="2800" spc="-135" dirty="0">
                <a:solidFill>
                  <a:srgbClr val="3C3C3C"/>
                </a:solidFill>
                <a:latin typeface="Trebuchet MS"/>
                <a:cs typeface="Trebuchet MS"/>
              </a:rPr>
              <a:t>n</a:t>
            </a:r>
            <a:r>
              <a:rPr sz="2800" spc="-7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800" spc="-125" dirty="0">
                <a:solidFill>
                  <a:srgbClr val="3C3C3C"/>
                </a:solidFill>
                <a:latin typeface="Trebuchet MS"/>
                <a:cs typeface="Trebuchet MS"/>
              </a:rPr>
              <a:t>(</a:t>
            </a:r>
            <a:r>
              <a:rPr sz="2800" spc="-160" dirty="0">
                <a:solidFill>
                  <a:srgbClr val="3C3C3C"/>
                </a:solidFill>
                <a:latin typeface="Trebuchet MS"/>
                <a:cs typeface="Trebuchet MS"/>
              </a:rPr>
              <a:t>tec</a:t>
            </a:r>
            <a:r>
              <a:rPr sz="2800" spc="-180" dirty="0">
                <a:solidFill>
                  <a:srgbClr val="3C3C3C"/>
                </a:solidFill>
                <a:latin typeface="Trebuchet MS"/>
                <a:cs typeface="Trebuchet MS"/>
              </a:rPr>
              <a:t>h</a:t>
            </a:r>
            <a:r>
              <a:rPr sz="2800" spc="-150" dirty="0">
                <a:solidFill>
                  <a:srgbClr val="3C3C3C"/>
                </a:solidFill>
                <a:latin typeface="Trebuchet MS"/>
                <a:cs typeface="Trebuchet MS"/>
              </a:rPr>
              <a:t>niti</a:t>
            </a:r>
            <a:r>
              <a:rPr sz="2800" spc="-210" dirty="0">
                <a:solidFill>
                  <a:srgbClr val="3C3C3C"/>
                </a:solidFill>
                <a:latin typeface="Trebuchet MS"/>
                <a:cs typeface="Trebuchet MS"/>
              </a:rPr>
              <a:t>u</a:t>
            </a:r>
            <a:r>
              <a:rPr sz="2800" spc="-170" dirty="0">
                <a:solidFill>
                  <a:srgbClr val="3C3C3C"/>
                </a:solidFill>
                <a:latin typeface="Trebuchet MS"/>
                <a:cs typeface="Trebuchet MS"/>
              </a:rPr>
              <a:t>m</a:t>
            </a:r>
            <a:r>
              <a:rPr sz="2800" spc="-70" dirty="0">
                <a:solidFill>
                  <a:srgbClr val="3C3C3C"/>
                </a:solidFill>
                <a:latin typeface="Trebuchet MS"/>
                <a:cs typeface="Trebuchet MS"/>
              </a:rPr>
              <a:t> 99</a:t>
            </a:r>
            <a:r>
              <a:rPr sz="2800" spc="-7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800" spc="-30" dirty="0">
                <a:solidFill>
                  <a:srgbClr val="3C3C3C"/>
                </a:solidFill>
                <a:latin typeface="Trebuchet MS"/>
                <a:cs typeface="Trebuchet MS"/>
              </a:rPr>
              <a:t>Dime</a:t>
            </a:r>
            <a:r>
              <a:rPr sz="2800" spc="-90" dirty="0">
                <a:solidFill>
                  <a:srgbClr val="3C3C3C"/>
                </a:solidFill>
                <a:latin typeface="Trebuchet MS"/>
                <a:cs typeface="Trebuchet MS"/>
              </a:rPr>
              <a:t>r</a:t>
            </a:r>
            <a:r>
              <a:rPr sz="2800" spc="-215" dirty="0">
                <a:solidFill>
                  <a:srgbClr val="3C3C3C"/>
                </a:solidFill>
                <a:latin typeface="Trebuchet MS"/>
                <a:cs typeface="Trebuchet MS"/>
              </a:rPr>
              <a:t>c</a:t>
            </a:r>
            <a:r>
              <a:rPr sz="2800" spc="-265" dirty="0">
                <a:solidFill>
                  <a:srgbClr val="3C3C3C"/>
                </a:solidFill>
                <a:latin typeface="Trebuchet MS"/>
                <a:cs typeface="Trebuchet MS"/>
              </a:rPr>
              <a:t>a</a:t>
            </a:r>
            <a:r>
              <a:rPr sz="2800" spc="-200" dirty="0">
                <a:solidFill>
                  <a:srgbClr val="3C3C3C"/>
                </a:solidFill>
                <a:latin typeface="Trebuchet MS"/>
                <a:cs typeface="Trebuchet MS"/>
              </a:rPr>
              <a:t>p</a:t>
            </a:r>
            <a:r>
              <a:rPr sz="2800" spc="-140" dirty="0">
                <a:solidFill>
                  <a:srgbClr val="3C3C3C"/>
                </a:solidFill>
                <a:latin typeface="Trebuchet MS"/>
                <a:cs typeface="Trebuchet MS"/>
              </a:rPr>
              <a:t>t</a:t>
            </a:r>
            <a:r>
              <a:rPr sz="2800" spc="-50" dirty="0">
                <a:solidFill>
                  <a:srgbClr val="3C3C3C"/>
                </a:solidFill>
                <a:latin typeface="Trebuchet MS"/>
                <a:cs typeface="Trebuchet MS"/>
              </a:rPr>
              <a:t>osu</a:t>
            </a:r>
            <a:r>
              <a:rPr sz="2800" spc="-155" dirty="0">
                <a:solidFill>
                  <a:srgbClr val="3C3C3C"/>
                </a:solidFill>
                <a:latin typeface="Trebuchet MS"/>
                <a:cs typeface="Trebuchet MS"/>
              </a:rPr>
              <a:t>ccinic  </a:t>
            </a:r>
            <a:r>
              <a:rPr sz="2800" spc="-180" dirty="0">
                <a:solidFill>
                  <a:srgbClr val="3C3C3C"/>
                </a:solidFill>
                <a:latin typeface="Trebuchet MS"/>
                <a:cs typeface="Trebuchet MS"/>
              </a:rPr>
              <a:t>acid)</a:t>
            </a:r>
            <a:endParaRPr sz="280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448055" y="600455"/>
            <a:ext cx="8239125" cy="1259205"/>
          </a:xfrm>
          <a:custGeom>
            <a:avLst/>
            <a:gdLst/>
            <a:ahLst/>
            <a:cxnLst/>
            <a:rect l="l" t="t" r="r" b="b"/>
            <a:pathLst>
              <a:path w="8239125" h="1259205">
                <a:moveTo>
                  <a:pt x="8238744" y="0"/>
                </a:moveTo>
                <a:lnTo>
                  <a:pt x="0" y="0"/>
                </a:lnTo>
                <a:lnTo>
                  <a:pt x="0" y="1258824"/>
                </a:lnTo>
                <a:lnTo>
                  <a:pt x="8238744" y="1258824"/>
                </a:lnTo>
                <a:lnTo>
                  <a:pt x="8238744" y="0"/>
                </a:lnTo>
                <a:close/>
              </a:path>
            </a:pathLst>
          </a:custGeom>
          <a:solidFill>
            <a:srgbClr val="4D133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659993" y="1271778"/>
            <a:ext cx="7818755" cy="4659609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spc="45" dirty="0">
                <a:solidFill>
                  <a:srgbClr val="7A9799"/>
                </a:solidFill>
                <a:latin typeface="Trebuchet MS"/>
                <a:cs typeface="Trebuchet MS"/>
              </a:rPr>
              <a:t>US</a:t>
            </a:r>
            <a:endParaRPr sz="2800" dirty="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2600" dirty="0">
              <a:latin typeface="Trebuchet MS"/>
              <a:cs typeface="Trebuchet MS"/>
            </a:endParaRPr>
          </a:p>
          <a:p>
            <a:pPr marL="318770" indent="-306705">
              <a:lnSpc>
                <a:spcPct val="100000"/>
              </a:lnSpc>
              <a:buClr>
                <a:srgbClr val="903062"/>
              </a:buClr>
              <a:buSzPct val="90000"/>
              <a:buFont typeface="Segoe UI Symbol"/>
              <a:buChar char="◾"/>
              <a:tabLst>
                <a:tab pos="318770" algn="l"/>
                <a:tab pos="319405" algn="l"/>
              </a:tabLst>
            </a:pPr>
            <a:r>
              <a:rPr sz="2000" spc="-155" dirty="0">
                <a:solidFill>
                  <a:srgbClr val="3C3C3C"/>
                </a:solidFill>
                <a:latin typeface="Trebuchet MS"/>
                <a:cs typeface="Trebuchet MS"/>
              </a:rPr>
              <a:t>F</a:t>
            </a:r>
            <a:r>
              <a:rPr sz="2000" spc="25" dirty="0">
                <a:solidFill>
                  <a:srgbClr val="3C3C3C"/>
                </a:solidFill>
                <a:latin typeface="Trebuchet MS"/>
                <a:cs typeface="Trebuchet MS"/>
              </a:rPr>
              <a:t>or</a:t>
            </a:r>
            <a:r>
              <a:rPr sz="2000" spc="-5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000" spc="-90" dirty="0">
                <a:solidFill>
                  <a:srgbClr val="3C3C3C"/>
                </a:solidFill>
                <a:latin typeface="Trebuchet MS"/>
                <a:cs typeface="Trebuchet MS"/>
              </a:rPr>
              <a:t>E</a:t>
            </a:r>
            <a:r>
              <a:rPr sz="2000" spc="-130" dirty="0">
                <a:solidFill>
                  <a:srgbClr val="3C3C3C"/>
                </a:solidFill>
                <a:latin typeface="Trebuchet MS"/>
                <a:cs typeface="Trebuchet MS"/>
              </a:rPr>
              <a:t>v</a:t>
            </a:r>
            <a:r>
              <a:rPr sz="2000" spc="-70" dirty="0">
                <a:solidFill>
                  <a:srgbClr val="3C3C3C"/>
                </a:solidFill>
                <a:latin typeface="Trebuchet MS"/>
                <a:cs typeface="Trebuchet MS"/>
              </a:rPr>
              <a:t>e</a:t>
            </a:r>
            <a:r>
              <a:rPr sz="2000" dirty="0">
                <a:solidFill>
                  <a:srgbClr val="3C3C3C"/>
                </a:solidFill>
                <a:latin typeface="Trebuchet MS"/>
                <a:cs typeface="Trebuchet MS"/>
              </a:rPr>
              <a:t>r</a:t>
            </a:r>
            <a:r>
              <a:rPr sz="2000" spc="-110" dirty="0">
                <a:solidFill>
                  <a:srgbClr val="3C3C3C"/>
                </a:solidFill>
                <a:latin typeface="Trebuchet MS"/>
                <a:cs typeface="Trebuchet MS"/>
              </a:rPr>
              <a:t>y</a:t>
            </a:r>
            <a:r>
              <a:rPr sz="2000" spc="-8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000" spc="290" dirty="0">
                <a:solidFill>
                  <a:srgbClr val="3C3C3C"/>
                </a:solidFill>
                <a:latin typeface="Trebuchet MS"/>
                <a:cs typeface="Trebuchet MS"/>
              </a:rPr>
              <a:t>O</a:t>
            </a:r>
            <a:r>
              <a:rPr sz="2000" spc="-110" dirty="0">
                <a:solidFill>
                  <a:srgbClr val="3C3C3C"/>
                </a:solidFill>
                <a:latin typeface="Trebuchet MS"/>
                <a:cs typeface="Trebuchet MS"/>
              </a:rPr>
              <a:t>ne</a:t>
            </a:r>
            <a:r>
              <a:rPr sz="2000" spc="-4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000" spc="-195" dirty="0">
                <a:solidFill>
                  <a:srgbClr val="3C3C3C"/>
                </a:solidFill>
                <a:latin typeface="Trebuchet MS"/>
                <a:cs typeface="Trebuchet MS"/>
              </a:rPr>
              <a:t>!</a:t>
            </a:r>
            <a:endParaRPr sz="2000" dirty="0">
              <a:latin typeface="Trebuchet MS"/>
              <a:cs typeface="Trebuchet MS"/>
            </a:endParaRPr>
          </a:p>
          <a:p>
            <a:pPr marL="318770" indent="-306705">
              <a:lnSpc>
                <a:spcPct val="100000"/>
              </a:lnSpc>
              <a:spcBef>
                <a:spcPts val="840"/>
              </a:spcBef>
              <a:buClr>
                <a:srgbClr val="903062"/>
              </a:buClr>
              <a:buSzPct val="90000"/>
              <a:buFont typeface="Segoe UI Symbol"/>
              <a:buChar char="◾"/>
              <a:tabLst>
                <a:tab pos="318770" algn="l"/>
                <a:tab pos="319405" algn="l"/>
                <a:tab pos="1495425" algn="l"/>
                <a:tab pos="3343275" algn="l"/>
              </a:tabLst>
            </a:pPr>
            <a:r>
              <a:rPr sz="2000" spc="-50" dirty="0">
                <a:solidFill>
                  <a:srgbClr val="3C3C3C"/>
                </a:solidFill>
                <a:latin typeface="Trebuchet MS"/>
                <a:cs typeface="Trebuchet MS"/>
              </a:rPr>
              <a:t>Is </a:t>
            </a:r>
            <a:r>
              <a:rPr sz="2000" spc="-120" dirty="0">
                <a:solidFill>
                  <a:srgbClr val="3C3C3C"/>
                </a:solidFill>
                <a:latin typeface="Trebuchet MS"/>
                <a:cs typeface="Trebuchet MS"/>
              </a:rPr>
              <a:t>the</a:t>
            </a:r>
            <a:r>
              <a:rPr sz="2000" spc="-6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000" spc="-210" dirty="0">
                <a:solidFill>
                  <a:srgbClr val="3C3C3C"/>
                </a:solidFill>
                <a:latin typeface="Trebuchet MS"/>
                <a:cs typeface="Trebuchet MS"/>
              </a:rPr>
              <a:t>f</a:t>
            </a:r>
            <a:r>
              <a:rPr sz="2000" spc="-160" dirty="0">
                <a:solidFill>
                  <a:srgbClr val="3C3C3C"/>
                </a:solidFill>
                <a:latin typeface="Trebuchet MS"/>
                <a:cs typeface="Trebuchet MS"/>
              </a:rPr>
              <a:t>i</a:t>
            </a:r>
            <a:r>
              <a:rPr sz="2000" spc="-50" dirty="0">
                <a:solidFill>
                  <a:srgbClr val="3C3C3C"/>
                </a:solidFill>
                <a:latin typeface="Trebuchet MS"/>
                <a:cs typeface="Trebuchet MS"/>
              </a:rPr>
              <a:t>rst</a:t>
            </a:r>
            <a:r>
              <a:rPr sz="2000" dirty="0">
                <a:solidFill>
                  <a:srgbClr val="3C3C3C"/>
                </a:solidFill>
                <a:latin typeface="Trebuchet MS"/>
                <a:cs typeface="Trebuchet MS"/>
              </a:rPr>
              <a:t>	</a:t>
            </a:r>
            <a:r>
              <a:rPr sz="2000" spc="-50" dirty="0">
                <a:solidFill>
                  <a:srgbClr val="3C3C3C"/>
                </a:solidFill>
                <a:latin typeface="Trebuchet MS"/>
                <a:cs typeface="Trebuchet MS"/>
              </a:rPr>
              <a:t>s</a:t>
            </a:r>
            <a:r>
              <a:rPr sz="2000" spc="-140" dirty="0">
                <a:solidFill>
                  <a:srgbClr val="3C3C3C"/>
                </a:solidFill>
                <a:latin typeface="Trebuchet MS"/>
                <a:cs typeface="Trebuchet MS"/>
              </a:rPr>
              <a:t>tan</a:t>
            </a:r>
            <a:r>
              <a:rPr sz="2000" spc="-105" dirty="0">
                <a:solidFill>
                  <a:srgbClr val="3C3C3C"/>
                </a:solidFill>
                <a:latin typeface="Trebuchet MS"/>
                <a:cs typeface="Trebuchet MS"/>
              </a:rPr>
              <a:t>da</a:t>
            </a:r>
            <a:r>
              <a:rPr sz="2000" spc="-120" dirty="0">
                <a:solidFill>
                  <a:srgbClr val="3C3C3C"/>
                </a:solidFill>
                <a:latin typeface="Trebuchet MS"/>
                <a:cs typeface="Trebuchet MS"/>
              </a:rPr>
              <a:t>r</a:t>
            </a:r>
            <a:r>
              <a:rPr sz="2000" spc="-95" dirty="0">
                <a:solidFill>
                  <a:srgbClr val="3C3C3C"/>
                </a:solidFill>
                <a:latin typeface="Trebuchet MS"/>
                <a:cs typeface="Trebuchet MS"/>
              </a:rPr>
              <a:t>d</a:t>
            </a:r>
            <a:r>
              <a:rPr sz="2000" spc="-6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000" spc="-70" dirty="0">
                <a:solidFill>
                  <a:srgbClr val="3C3C3C"/>
                </a:solidFill>
                <a:latin typeface="Trebuchet MS"/>
                <a:cs typeface="Trebuchet MS"/>
              </a:rPr>
              <a:t>i</a:t>
            </a:r>
            <a:r>
              <a:rPr sz="2000" spc="-180" dirty="0">
                <a:solidFill>
                  <a:srgbClr val="3C3C3C"/>
                </a:solidFill>
                <a:latin typeface="Trebuchet MS"/>
                <a:cs typeface="Trebuchet MS"/>
              </a:rPr>
              <a:t>mag</a:t>
            </a:r>
            <a:r>
              <a:rPr sz="2000" spc="-85" dirty="0">
                <a:solidFill>
                  <a:srgbClr val="3C3C3C"/>
                </a:solidFill>
                <a:latin typeface="Trebuchet MS"/>
                <a:cs typeface="Trebuchet MS"/>
              </a:rPr>
              <a:t>i</a:t>
            </a:r>
            <a:r>
              <a:rPr sz="2000" spc="-145" dirty="0">
                <a:solidFill>
                  <a:srgbClr val="3C3C3C"/>
                </a:solidFill>
                <a:latin typeface="Trebuchet MS"/>
                <a:cs typeface="Trebuchet MS"/>
              </a:rPr>
              <a:t>n</a:t>
            </a:r>
            <a:r>
              <a:rPr sz="2000" spc="-150" dirty="0">
                <a:solidFill>
                  <a:srgbClr val="3C3C3C"/>
                </a:solidFill>
                <a:latin typeface="Trebuchet MS"/>
                <a:cs typeface="Trebuchet MS"/>
              </a:rPr>
              <a:t>g</a:t>
            </a:r>
            <a:r>
              <a:rPr sz="2000" dirty="0">
                <a:solidFill>
                  <a:srgbClr val="3C3C3C"/>
                </a:solidFill>
                <a:latin typeface="Trebuchet MS"/>
                <a:cs typeface="Trebuchet MS"/>
              </a:rPr>
              <a:t>	</a:t>
            </a:r>
            <a:r>
              <a:rPr sz="2000" spc="-85" dirty="0">
                <a:solidFill>
                  <a:srgbClr val="3C3C3C"/>
                </a:solidFill>
                <a:latin typeface="Trebuchet MS"/>
                <a:cs typeface="Trebuchet MS"/>
              </a:rPr>
              <a:t>i</a:t>
            </a:r>
            <a:r>
              <a:rPr sz="2000" spc="-185" dirty="0">
                <a:solidFill>
                  <a:srgbClr val="3C3C3C"/>
                </a:solidFill>
                <a:latin typeface="Trebuchet MS"/>
                <a:cs typeface="Trebuchet MS"/>
              </a:rPr>
              <a:t>n</a:t>
            </a:r>
            <a:r>
              <a:rPr sz="2000" spc="-145" dirty="0">
                <a:solidFill>
                  <a:srgbClr val="3C3C3C"/>
                </a:solidFill>
                <a:latin typeface="Trebuchet MS"/>
                <a:cs typeface="Trebuchet MS"/>
              </a:rPr>
              <a:t>v</a:t>
            </a:r>
            <a:r>
              <a:rPr sz="2000" spc="-110" dirty="0">
                <a:solidFill>
                  <a:srgbClr val="3C3C3C"/>
                </a:solidFill>
                <a:latin typeface="Trebuchet MS"/>
                <a:cs typeface="Trebuchet MS"/>
              </a:rPr>
              <a:t>esti</a:t>
            </a:r>
            <a:r>
              <a:rPr sz="2000" spc="-170" dirty="0">
                <a:solidFill>
                  <a:srgbClr val="3C3C3C"/>
                </a:solidFill>
                <a:latin typeface="Trebuchet MS"/>
                <a:cs typeface="Trebuchet MS"/>
              </a:rPr>
              <a:t>g</a:t>
            </a:r>
            <a:r>
              <a:rPr sz="2000" spc="-190" dirty="0">
                <a:solidFill>
                  <a:srgbClr val="3C3C3C"/>
                </a:solidFill>
                <a:latin typeface="Trebuchet MS"/>
                <a:cs typeface="Trebuchet MS"/>
              </a:rPr>
              <a:t>a</a:t>
            </a:r>
            <a:r>
              <a:rPr sz="2000" spc="-150" dirty="0">
                <a:solidFill>
                  <a:srgbClr val="3C3C3C"/>
                </a:solidFill>
                <a:latin typeface="Trebuchet MS"/>
                <a:cs typeface="Trebuchet MS"/>
              </a:rPr>
              <a:t>t</a:t>
            </a:r>
            <a:r>
              <a:rPr sz="2000" spc="-105" dirty="0">
                <a:solidFill>
                  <a:srgbClr val="3C3C3C"/>
                </a:solidFill>
                <a:latin typeface="Trebuchet MS"/>
                <a:cs typeface="Trebuchet MS"/>
              </a:rPr>
              <a:t>i</a:t>
            </a:r>
            <a:r>
              <a:rPr sz="2000" spc="15" dirty="0">
                <a:solidFill>
                  <a:srgbClr val="3C3C3C"/>
                </a:solidFill>
                <a:latin typeface="Trebuchet MS"/>
                <a:cs typeface="Trebuchet MS"/>
              </a:rPr>
              <a:t>o</a:t>
            </a:r>
            <a:r>
              <a:rPr sz="2000" spc="-95" dirty="0">
                <a:solidFill>
                  <a:srgbClr val="3C3C3C"/>
                </a:solidFill>
                <a:latin typeface="Trebuchet MS"/>
                <a:cs typeface="Trebuchet MS"/>
              </a:rPr>
              <a:t>n </a:t>
            </a:r>
            <a:r>
              <a:rPr sz="2000" spc="-50" dirty="0">
                <a:solidFill>
                  <a:srgbClr val="3C3C3C"/>
                </a:solidFill>
                <a:latin typeface="Trebuchet MS"/>
                <a:cs typeface="Trebuchet MS"/>
              </a:rPr>
              <a:t>to</a:t>
            </a:r>
            <a:r>
              <a:rPr sz="2000" spc="-6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000" spc="-125" dirty="0">
                <a:solidFill>
                  <a:srgbClr val="3C3C3C"/>
                </a:solidFill>
                <a:latin typeface="Trebuchet MS"/>
                <a:cs typeface="Trebuchet MS"/>
              </a:rPr>
              <a:t>be</a:t>
            </a:r>
            <a:r>
              <a:rPr sz="2000" spc="-4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000" spc="-105" dirty="0">
                <a:solidFill>
                  <a:srgbClr val="3C3C3C"/>
                </a:solidFill>
                <a:latin typeface="Trebuchet MS"/>
                <a:cs typeface="Trebuchet MS"/>
              </a:rPr>
              <a:t>d</a:t>
            </a:r>
            <a:r>
              <a:rPr sz="2000" spc="-65" dirty="0">
                <a:solidFill>
                  <a:srgbClr val="3C3C3C"/>
                </a:solidFill>
                <a:latin typeface="Trebuchet MS"/>
                <a:cs typeface="Trebuchet MS"/>
              </a:rPr>
              <a:t>one</a:t>
            </a:r>
            <a:endParaRPr sz="2000" dirty="0">
              <a:latin typeface="Trebuchet MS"/>
              <a:cs typeface="Trebuchet MS"/>
            </a:endParaRPr>
          </a:p>
          <a:p>
            <a:pPr marL="318770" indent="-306705">
              <a:lnSpc>
                <a:spcPct val="100000"/>
              </a:lnSpc>
              <a:spcBef>
                <a:spcPts val="840"/>
              </a:spcBef>
              <a:buClr>
                <a:srgbClr val="903062"/>
              </a:buClr>
              <a:buSzPct val="90000"/>
              <a:buFont typeface="Segoe UI Symbol"/>
              <a:buChar char="◾"/>
              <a:tabLst>
                <a:tab pos="318770" algn="l"/>
                <a:tab pos="319405" algn="l"/>
              </a:tabLst>
            </a:pPr>
            <a:r>
              <a:rPr sz="2000" spc="35" dirty="0">
                <a:solidFill>
                  <a:srgbClr val="3C3C3C"/>
                </a:solidFill>
                <a:latin typeface="Trebuchet MS"/>
                <a:cs typeface="Trebuchet MS"/>
              </a:rPr>
              <a:t>US</a:t>
            </a:r>
            <a:r>
              <a:rPr sz="2000" spc="-5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000" spc="-90" dirty="0">
                <a:solidFill>
                  <a:srgbClr val="3C3C3C"/>
                </a:solidFill>
                <a:latin typeface="Trebuchet MS"/>
                <a:cs typeface="Trebuchet MS"/>
              </a:rPr>
              <a:t>is</a:t>
            </a:r>
            <a:r>
              <a:rPr sz="2000" spc="-6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000" spc="-95" dirty="0">
                <a:solidFill>
                  <a:srgbClr val="3C3C3C"/>
                </a:solidFill>
                <a:latin typeface="Trebuchet MS"/>
                <a:cs typeface="Trebuchet MS"/>
              </a:rPr>
              <a:t>recommended</a:t>
            </a:r>
            <a:r>
              <a:rPr sz="2000" spc="-8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000" spc="-90" dirty="0">
                <a:solidFill>
                  <a:srgbClr val="3C3C3C"/>
                </a:solidFill>
                <a:latin typeface="Trebuchet MS"/>
                <a:cs typeface="Trebuchet MS"/>
              </a:rPr>
              <a:t>during</a:t>
            </a:r>
            <a:r>
              <a:rPr sz="2000" spc="-7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000" spc="-114" dirty="0">
                <a:solidFill>
                  <a:srgbClr val="3C3C3C"/>
                </a:solidFill>
                <a:latin typeface="Trebuchet MS"/>
                <a:cs typeface="Trebuchet MS"/>
              </a:rPr>
              <a:t>the</a:t>
            </a:r>
            <a:r>
              <a:rPr sz="2000" spc="-6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000" spc="-105" dirty="0">
                <a:solidFill>
                  <a:srgbClr val="3C3C3C"/>
                </a:solidFill>
                <a:latin typeface="Trebuchet MS"/>
                <a:cs typeface="Trebuchet MS"/>
              </a:rPr>
              <a:t>first</a:t>
            </a:r>
            <a:r>
              <a:rPr sz="2000" spc="-8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000" spc="-50" dirty="0">
                <a:solidFill>
                  <a:srgbClr val="3C3C3C"/>
                </a:solidFill>
                <a:latin typeface="Trebuchet MS"/>
                <a:cs typeface="Trebuchet MS"/>
              </a:rPr>
              <a:t>2</a:t>
            </a:r>
            <a:r>
              <a:rPr sz="2000" spc="-5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000" spc="-135" dirty="0">
                <a:solidFill>
                  <a:srgbClr val="3C3C3C"/>
                </a:solidFill>
                <a:latin typeface="Trebuchet MS"/>
                <a:cs typeface="Trebuchet MS"/>
              </a:rPr>
              <a:t>days</a:t>
            </a:r>
            <a:r>
              <a:rPr sz="2000" spc="-5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000" spc="-105" dirty="0">
                <a:solidFill>
                  <a:srgbClr val="3C3C3C"/>
                </a:solidFill>
                <a:latin typeface="Trebuchet MS"/>
                <a:cs typeface="Trebuchet MS"/>
              </a:rPr>
              <a:t>of</a:t>
            </a:r>
            <a:r>
              <a:rPr sz="2000" spc="-5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000" spc="-120" dirty="0">
                <a:solidFill>
                  <a:srgbClr val="3C3C3C"/>
                </a:solidFill>
                <a:latin typeface="Trebuchet MS"/>
                <a:cs typeface="Trebuchet MS"/>
              </a:rPr>
              <a:t>treatment</a:t>
            </a:r>
            <a:endParaRPr sz="2000" dirty="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buClr>
                <a:srgbClr val="903062"/>
              </a:buClr>
              <a:buFont typeface="Segoe UI Symbol"/>
              <a:buChar char="◾"/>
            </a:pPr>
            <a:endParaRPr sz="2300" dirty="0">
              <a:latin typeface="Trebuchet MS"/>
              <a:cs typeface="Trebuchet MS"/>
            </a:endParaRPr>
          </a:p>
          <a:p>
            <a:pPr marL="318770" marR="431165" indent="-306705">
              <a:lnSpc>
                <a:spcPts val="2160"/>
              </a:lnSpc>
              <a:spcBef>
                <a:spcPts val="1685"/>
              </a:spcBef>
              <a:buClr>
                <a:srgbClr val="903062"/>
              </a:buClr>
              <a:buSzPct val="90000"/>
              <a:buFont typeface="Segoe UI Symbol"/>
              <a:buChar char="◾"/>
              <a:tabLst>
                <a:tab pos="318770" algn="l"/>
                <a:tab pos="319405" algn="l"/>
                <a:tab pos="753110" algn="l"/>
              </a:tabLst>
            </a:pPr>
            <a:r>
              <a:rPr sz="2000" spc="35" dirty="0">
                <a:solidFill>
                  <a:srgbClr val="3C3C3C"/>
                </a:solidFill>
                <a:latin typeface="Trebuchet MS"/>
                <a:cs typeface="Trebuchet MS"/>
              </a:rPr>
              <a:t>US	</a:t>
            </a:r>
            <a:r>
              <a:rPr sz="2000" spc="-80" dirty="0">
                <a:solidFill>
                  <a:srgbClr val="3C3C3C"/>
                </a:solidFill>
                <a:latin typeface="Trebuchet MS"/>
                <a:cs typeface="Trebuchet MS"/>
              </a:rPr>
              <a:t>provides</a:t>
            </a:r>
            <a:r>
              <a:rPr sz="2000" spc="-5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000" spc="-145" dirty="0">
                <a:solidFill>
                  <a:srgbClr val="3C3C3C"/>
                </a:solidFill>
                <a:latin typeface="Trebuchet MS"/>
                <a:cs typeface="Trebuchet MS"/>
              </a:rPr>
              <a:t>an</a:t>
            </a:r>
            <a:r>
              <a:rPr sz="2000" spc="-6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000" spc="-125" dirty="0">
                <a:solidFill>
                  <a:srgbClr val="3C3C3C"/>
                </a:solidFill>
                <a:latin typeface="Trebuchet MS"/>
                <a:cs typeface="Trebuchet MS"/>
              </a:rPr>
              <a:t>evaluation</a:t>
            </a:r>
            <a:r>
              <a:rPr sz="2000" spc="-9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000" spc="-105" dirty="0">
                <a:solidFill>
                  <a:srgbClr val="3C3C3C"/>
                </a:solidFill>
                <a:latin typeface="Trebuchet MS"/>
                <a:cs typeface="Trebuchet MS"/>
              </a:rPr>
              <a:t>of</a:t>
            </a:r>
            <a:r>
              <a:rPr sz="2000" spc="-6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000" spc="-114" dirty="0">
                <a:solidFill>
                  <a:srgbClr val="3C3C3C"/>
                </a:solidFill>
                <a:latin typeface="Trebuchet MS"/>
                <a:cs typeface="Trebuchet MS"/>
              </a:rPr>
              <a:t>the</a:t>
            </a:r>
            <a:r>
              <a:rPr sz="2000" spc="-6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000" spc="-120" dirty="0">
                <a:solidFill>
                  <a:srgbClr val="3C3C3C"/>
                </a:solidFill>
                <a:latin typeface="Trebuchet MS"/>
                <a:cs typeface="Trebuchet MS"/>
              </a:rPr>
              <a:t>renal</a:t>
            </a:r>
            <a:r>
              <a:rPr sz="2000" spc="-7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000" spc="-130" dirty="0">
                <a:solidFill>
                  <a:srgbClr val="3C3C3C"/>
                </a:solidFill>
                <a:latin typeface="Trebuchet MS"/>
                <a:cs typeface="Trebuchet MS"/>
              </a:rPr>
              <a:t>parenchyma</a:t>
            </a:r>
            <a:r>
              <a:rPr sz="2000" spc="-9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000" spc="-295" dirty="0">
                <a:solidFill>
                  <a:srgbClr val="3C3C3C"/>
                </a:solidFill>
                <a:latin typeface="Trebuchet MS"/>
                <a:cs typeface="Trebuchet MS"/>
              </a:rPr>
              <a:t>,</a:t>
            </a:r>
            <a:r>
              <a:rPr sz="2000" spc="-24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000" spc="-90" dirty="0">
                <a:solidFill>
                  <a:srgbClr val="3C3C3C"/>
                </a:solidFill>
                <a:latin typeface="Trebuchet MS"/>
                <a:cs typeface="Trebuchet MS"/>
              </a:rPr>
              <a:t>obstruction, </a:t>
            </a:r>
            <a:r>
              <a:rPr sz="2000" spc="-8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000" spc="-75" dirty="0">
                <a:solidFill>
                  <a:srgbClr val="3C3C3C"/>
                </a:solidFill>
                <a:latin typeface="Trebuchet MS"/>
                <a:cs typeface="Trebuchet MS"/>
              </a:rPr>
              <a:t>hydronephrosis</a:t>
            </a:r>
            <a:r>
              <a:rPr sz="2000" spc="-7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000" spc="-100" dirty="0">
                <a:solidFill>
                  <a:srgbClr val="3C3C3C"/>
                </a:solidFill>
                <a:latin typeface="Trebuchet MS"/>
                <a:cs typeface="Trebuchet MS"/>
              </a:rPr>
              <a:t>,corticomedullary</a:t>
            </a:r>
            <a:r>
              <a:rPr sz="2000" spc="-8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000" spc="-130" dirty="0">
                <a:solidFill>
                  <a:srgbClr val="3C3C3C"/>
                </a:solidFill>
                <a:latin typeface="Trebuchet MS"/>
                <a:cs typeface="Trebuchet MS"/>
              </a:rPr>
              <a:t>differentiation</a:t>
            </a:r>
            <a:r>
              <a:rPr lang="en-US" sz="2000" spc="-13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lang="en-US" sz="2000" spc="-130" dirty="0">
                <a:solidFill>
                  <a:srgbClr val="00B050"/>
                </a:solidFill>
                <a:latin typeface="Trebuchet MS"/>
                <a:cs typeface="Trebuchet MS"/>
              </a:rPr>
              <a:t>(cortex</a:t>
            </a:r>
            <a:r>
              <a:rPr lang="en-US" sz="2000" spc="-13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lang="en-US" sz="2000" spc="-130" dirty="0">
                <a:solidFill>
                  <a:srgbClr val="00B050"/>
                </a:solidFill>
                <a:latin typeface="Trebuchet MS"/>
                <a:cs typeface="Trebuchet MS"/>
              </a:rPr>
              <a:t>with</a:t>
            </a:r>
            <a:r>
              <a:rPr lang="en-US" sz="2000" spc="-13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lang="en-US" sz="2000" spc="-130" dirty="0">
                <a:solidFill>
                  <a:srgbClr val="00B050"/>
                </a:solidFill>
                <a:latin typeface="Trebuchet MS"/>
                <a:cs typeface="Trebuchet MS"/>
              </a:rPr>
              <a:t>dark</a:t>
            </a:r>
            <a:r>
              <a:rPr lang="en-US" sz="2000" spc="-13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lang="en-US" sz="2000" spc="-130" dirty="0">
                <a:solidFill>
                  <a:srgbClr val="00B050"/>
                </a:solidFill>
                <a:latin typeface="Trebuchet MS"/>
                <a:cs typeface="Trebuchet MS"/>
              </a:rPr>
              <a:t>color</a:t>
            </a:r>
            <a:r>
              <a:rPr lang="en-US" sz="2000" spc="-130" dirty="0">
                <a:solidFill>
                  <a:srgbClr val="3C3C3C"/>
                </a:solidFill>
                <a:latin typeface="Trebuchet MS"/>
                <a:cs typeface="Trebuchet MS"/>
              </a:rPr>
              <a:t> , </a:t>
            </a:r>
            <a:r>
              <a:rPr lang="en-US" sz="2000" spc="-130" dirty="0">
                <a:solidFill>
                  <a:srgbClr val="00B050"/>
                </a:solidFill>
                <a:latin typeface="Trebuchet MS"/>
                <a:cs typeface="Trebuchet MS"/>
              </a:rPr>
              <a:t>medulla</a:t>
            </a:r>
            <a:r>
              <a:rPr lang="en-US" sz="2000" spc="-13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lang="en-US" sz="2000" spc="-130" dirty="0">
                <a:solidFill>
                  <a:srgbClr val="00B050"/>
                </a:solidFill>
                <a:latin typeface="Trebuchet MS"/>
                <a:cs typeface="Trebuchet MS"/>
              </a:rPr>
              <a:t>with</a:t>
            </a:r>
            <a:r>
              <a:rPr lang="en-US" sz="2000" spc="-13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lang="en-US" sz="2000" spc="-130" dirty="0">
                <a:solidFill>
                  <a:srgbClr val="00B050"/>
                </a:solidFill>
                <a:latin typeface="Trebuchet MS"/>
                <a:cs typeface="Trebuchet MS"/>
              </a:rPr>
              <a:t>bright</a:t>
            </a:r>
            <a:r>
              <a:rPr lang="en-US" sz="2000" spc="-13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lang="en-US" sz="2000" spc="-130" dirty="0">
                <a:solidFill>
                  <a:srgbClr val="00B050"/>
                </a:solidFill>
                <a:latin typeface="Trebuchet MS"/>
                <a:cs typeface="Trebuchet MS"/>
              </a:rPr>
              <a:t>one</a:t>
            </a:r>
            <a:r>
              <a:rPr lang="en-US" sz="2000" spc="-13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lang="en-US" sz="2000" spc="-130" dirty="0">
                <a:solidFill>
                  <a:srgbClr val="00B050"/>
                </a:solidFill>
                <a:latin typeface="Trebuchet MS"/>
                <a:cs typeface="Trebuchet MS"/>
              </a:rPr>
              <a:t>)</a:t>
            </a:r>
            <a:r>
              <a:rPr sz="2000" spc="-8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000" spc="-130" dirty="0">
                <a:solidFill>
                  <a:srgbClr val="3C3C3C"/>
                </a:solidFill>
                <a:latin typeface="Trebuchet MS"/>
                <a:cs typeface="Trebuchet MS"/>
              </a:rPr>
              <a:t>and</a:t>
            </a:r>
            <a:r>
              <a:rPr sz="2000" spc="-5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000" spc="-105" dirty="0">
                <a:solidFill>
                  <a:srgbClr val="3C3C3C"/>
                </a:solidFill>
                <a:latin typeface="Trebuchet MS"/>
                <a:cs typeface="Trebuchet MS"/>
              </a:rPr>
              <a:t>size</a:t>
            </a:r>
            <a:r>
              <a:rPr sz="2000" spc="-3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000" spc="-135" dirty="0">
                <a:solidFill>
                  <a:srgbClr val="3C3C3C"/>
                </a:solidFill>
                <a:latin typeface="Trebuchet MS"/>
                <a:cs typeface="Trebuchet MS"/>
              </a:rPr>
              <a:t>that</a:t>
            </a:r>
            <a:r>
              <a:rPr sz="2000" spc="-7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000" spc="-135" dirty="0">
                <a:solidFill>
                  <a:srgbClr val="3C3C3C"/>
                </a:solidFill>
                <a:latin typeface="Trebuchet MS"/>
                <a:cs typeface="Trebuchet MS"/>
              </a:rPr>
              <a:t>can</a:t>
            </a:r>
            <a:r>
              <a:rPr sz="2000" spc="-5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000" spc="-125" dirty="0">
                <a:solidFill>
                  <a:srgbClr val="3C3C3C"/>
                </a:solidFill>
                <a:latin typeface="Trebuchet MS"/>
                <a:cs typeface="Trebuchet MS"/>
              </a:rPr>
              <a:t>be </a:t>
            </a:r>
            <a:r>
              <a:rPr sz="2000" spc="-59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000" spc="-90" dirty="0">
                <a:solidFill>
                  <a:srgbClr val="3C3C3C"/>
                </a:solidFill>
                <a:latin typeface="Trebuchet MS"/>
                <a:cs typeface="Trebuchet MS"/>
              </a:rPr>
              <a:t>used</a:t>
            </a:r>
            <a:r>
              <a:rPr sz="2000" spc="-50" dirty="0">
                <a:solidFill>
                  <a:srgbClr val="3C3C3C"/>
                </a:solidFill>
                <a:latin typeface="Trebuchet MS"/>
                <a:cs typeface="Trebuchet MS"/>
              </a:rPr>
              <a:t> to</a:t>
            </a:r>
            <a:r>
              <a:rPr sz="2000" spc="-7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000" spc="-60" dirty="0">
                <a:solidFill>
                  <a:srgbClr val="3C3C3C"/>
                </a:solidFill>
                <a:latin typeface="Trebuchet MS"/>
                <a:cs typeface="Trebuchet MS"/>
              </a:rPr>
              <a:t>mon</a:t>
            </a:r>
            <a:r>
              <a:rPr sz="2000" spc="-114" dirty="0">
                <a:solidFill>
                  <a:srgbClr val="3C3C3C"/>
                </a:solidFill>
                <a:latin typeface="Trebuchet MS"/>
                <a:cs typeface="Trebuchet MS"/>
              </a:rPr>
              <a:t>i</a:t>
            </a:r>
            <a:r>
              <a:rPr sz="2000" spc="-145" dirty="0">
                <a:solidFill>
                  <a:srgbClr val="3C3C3C"/>
                </a:solidFill>
                <a:latin typeface="Trebuchet MS"/>
                <a:cs typeface="Trebuchet MS"/>
              </a:rPr>
              <a:t>t</a:t>
            </a:r>
            <a:r>
              <a:rPr sz="2000" spc="20" dirty="0">
                <a:solidFill>
                  <a:srgbClr val="3C3C3C"/>
                </a:solidFill>
                <a:latin typeface="Trebuchet MS"/>
                <a:cs typeface="Trebuchet MS"/>
              </a:rPr>
              <a:t>or</a:t>
            </a:r>
            <a:r>
              <a:rPr sz="2000" spc="-10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000" spc="-25" dirty="0">
                <a:solidFill>
                  <a:srgbClr val="3C3C3C"/>
                </a:solidFill>
                <a:latin typeface="Trebuchet MS"/>
                <a:cs typeface="Trebuchet MS"/>
              </a:rPr>
              <a:t>r</a:t>
            </a:r>
            <a:r>
              <a:rPr sz="2000" spc="-114" dirty="0">
                <a:solidFill>
                  <a:srgbClr val="3C3C3C"/>
                </a:solidFill>
                <a:latin typeface="Trebuchet MS"/>
                <a:cs typeface="Trebuchet MS"/>
              </a:rPr>
              <a:t>en</a:t>
            </a:r>
            <a:r>
              <a:rPr sz="2000" spc="-175" dirty="0">
                <a:solidFill>
                  <a:srgbClr val="3C3C3C"/>
                </a:solidFill>
                <a:latin typeface="Trebuchet MS"/>
                <a:cs typeface="Trebuchet MS"/>
              </a:rPr>
              <a:t>al</a:t>
            </a:r>
            <a:r>
              <a:rPr sz="2000" spc="-75" dirty="0">
                <a:solidFill>
                  <a:srgbClr val="3C3C3C"/>
                </a:solidFill>
                <a:latin typeface="Trebuchet MS"/>
                <a:cs typeface="Trebuchet MS"/>
              </a:rPr>
              <a:t> g</a:t>
            </a:r>
            <a:r>
              <a:rPr sz="2000" spc="-114" dirty="0">
                <a:solidFill>
                  <a:srgbClr val="3C3C3C"/>
                </a:solidFill>
                <a:latin typeface="Trebuchet MS"/>
                <a:cs typeface="Trebuchet MS"/>
              </a:rPr>
              <a:t>r</a:t>
            </a:r>
            <a:r>
              <a:rPr sz="2000" dirty="0">
                <a:solidFill>
                  <a:srgbClr val="3C3C3C"/>
                </a:solidFill>
                <a:latin typeface="Trebuchet MS"/>
                <a:cs typeface="Trebuchet MS"/>
              </a:rPr>
              <a:t>o</a:t>
            </a:r>
            <a:r>
              <a:rPr sz="2000" spc="-95" dirty="0">
                <a:solidFill>
                  <a:srgbClr val="3C3C3C"/>
                </a:solidFill>
                <a:latin typeface="Trebuchet MS"/>
                <a:cs typeface="Trebuchet MS"/>
              </a:rPr>
              <a:t>wth</a:t>
            </a:r>
            <a:endParaRPr sz="2000" dirty="0">
              <a:latin typeface="Trebuchet MS"/>
              <a:cs typeface="Trebuchet MS"/>
            </a:endParaRPr>
          </a:p>
          <a:p>
            <a:pPr marL="318770" marR="5080" indent="-306705" algn="just">
              <a:lnSpc>
                <a:spcPts val="2160"/>
              </a:lnSpc>
              <a:spcBef>
                <a:spcPts val="1080"/>
              </a:spcBef>
              <a:buClr>
                <a:srgbClr val="903062"/>
              </a:buClr>
              <a:buSzPct val="90000"/>
              <a:buFont typeface="Segoe UI Symbol"/>
              <a:buChar char="◾"/>
              <a:tabLst>
                <a:tab pos="319405" algn="l"/>
              </a:tabLst>
            </a:pPr>
            <a:r>
              <a:rPr sz="2000" spc="-60" dirty="0">
                <a:solidFill>
                  <a:srgbClr val="3C3C3C"/>
                </a:solidFill>
                <a:latin typeface="Trebuchet MS"/>
                <a:cs typeface="Trebuchet MS"/>
              </a:rPr>
              <a:t>The </a:t>
            </a:r>
            <a:r>
              <a:rPr sz="2000" spc="-135" dirty="0">
                <a:solidFill>
                  <a:srgbClr val="3C3C3C"/>
                </a:solidFill>
                <a:latin typeface="Trebuchet MS"/>
                <a:cs typeface="Trebuchet MS"/>
              </a:rPr>
              <a:t>main </a:t>
            </a:r>
            <a:r>
              <a:rPr sz="2000" spc="-65" dirty="0">
                <a:solidFill>
                  <a:srgbClr val="3C3C3C"/>
                </a:solidFill>
                <a:latin typeface="Trebuchet MS"/>
                <a:cs typeface="Trebuchet MS"/>
              </a:rPr>
              <a:t>purpose </a:t>
            </a:r>
            <a:r>
              <a:rPr sz="2000" spc="-105" dirty="0">
                <a:solidFill>
                  <a:srgbClr val="3C3C3C"/>
                </a:solidFill>
                <a:latin typeface="Trebuchet MS"/>
                <a:cs typeface="Trebuchet MS"/>
              </a:rPr>
              <a:t>of </a:t>
            </a:r>
            <a:r>
              <a:rPr sz="2000" spc="40" dirty="0">
                <a:solidFill>
                  <a:srgbClr val="3C3C3C"/>
                </a:solidFill>
                <a:latin typeface="Trebuchet MS"/>
                <a:cs typeface="Trebuchet MS"/>
              </a:rPr>
              <a:t>US </a:t>
            </a:r>
            <a:r>
              <a:rPr sz="2000" spc="-90" dirty="0">
                <a:solidFill>
                  <a:srgbClr val="3C3C3C"/>
                </a:solidFill>
                <a:latin typeface="Trebuchet MS"/>
                <a:cs typeface="Trebuchet MS"/>
              </a:rPr>
              <a:t>is </a:t>
            </a:r>
            <a:r>
              <a:rPr sz="2000" spc="-50" dirty="0">
                <a:solidFill>
                  <a:srgbClr val="3C3C3C"/>
                </a:solidFill>
                <a:latin typeface="Trebuchet MS"/>
                <a:cs typeface="Trebuchet MS"/>
              </a:rPr>
              <a:t>to </a:t>
            </a:r>
            <a:r>
              <a:rPr sz="2000" spc="-120" dirty="0">
                <a:solidFill>
                  <a:srgbClr val="3C3C3C"/>
                </a:solidFill>
                <a:latin typeface="Trebuchet MS"/>
                <a:cs typeface="Trebuchet MS"/>
              </a:rPr>
              <a:t>detect anatomic </a:t>
            </a:r>
            <a:r>
              <a:rPr sz="2000" spc="-110" dirty="0">
                <a:solidFill>
                  <a:srgbClr val="3C3C3C"/>
                </a:solidFill>
                <a:latin typeface="Trebuchet MS"/>
                <a:cs typeface="Trebuchet MS"/>
              </a:rPr>
              <a:t>abnormalities </a:t>
            </a:r>
            <a:r>
              <a:rPr sz="2000" spc="-135" dirty="0">
                <a:solidFill>
                  <a:srgbClr val="3C3C3C"/>
                </a:solidFill>
                <a:latin typeface="Trebuchet MS"/>
                <a:cs typeface="Trebuchet MS"/>
              </a:rPr>
              <a:t>that </a:t>
            </a:r>
            <a:r>
              <a:rPr sz="2000" spc="-95" dirty="0">
                <a:solidFill>
                  <a:srgbClr val="3C3C3C"/>
                </a:solidFill>
                <a:latin typeface="Trebuchet MS"/>
                <a:cs typeface="Trebuchet MS"/>
              </a:rPr>
              <a:t>require </a:t>
            </a:r>
            <a:r>
              <a:rPr sz="2000" spc="-59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000" spc="-90" dirty="0">
                <a:solidFill>
                  <a:srgbClr val="3C3C3C"/>
                </a:solidFill>
                <a:latin typeface="Trebuchet MS"/>
                <a:cs typeface="Trebuchet MS"/>
              </a:rPr>
              <a:t>further </a:t>
            </a:r>
            <a:r>
              <a:rPr sz="2000" spc="-140" dirty="0">
                <a:solidFill>
                  <a:srgbClr val="3C3C3C"/>
                </a:solidFill>
                <a:latin typeface="Trebuchet MS"/>
                <a:cs typeface="Trebuchet MS"/>
              </a:rPr>
              <a:t>evaluation, </a:t>
            </a:r>
            <a:r>
              <a:rPr sz="2000" spc="-135" dirty="0">
                <a:solidFill>
                  <a:srgbClr val="3C3C3C"/>
                </a:solidFill>
                <a:latin typeface="Trebuchet MS"/>
                <a:cs typeface="Trebuchet MS"/>
              </a:rPr>
              <a:t>(mainly</a:t>
            </a:r>
            <a:r>
              <a:rPr sz="2000" spc="-13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000" spc="-125" dirty="0">
                <a:solidFill>
                  <a:srgbClr val="3C3C3C"/>
                </a:solidFill>
                <a:latin typeface="Trebuchet MS"/>
                <a:cs typeface="Trebuchet MS"/>
              </a:rPr>
              <a:t>additional </a:t>
            </a:r>
            <a:r>
              <a:rPr sz="2000" spc="-135" dirty="0">
                <a:solidFill>
                  <a:srgbClr val="3C3C3C"/>
                </a:solidFill>
                <a:latin typeface="Trebuchet MS"/>
                <a:cs typeface="Trebuchet MS"/>
              </a:rPr>
              <a:t>imaging) </a:t>
            </a:r>
            <a:r>
              <a:rPr sz="2000" spc="-130" dirty="0">
                <a:solidFill>
                  <a:srgbClr val="3C3C3C"/>
                </a:solidFill>
                <a:latin typeface="Trebuchet MS"/>
                <a:cs typeface="Trebuchet MS"/>
              </a:rPr>
              <a:t>and </a:t>
            </a:r>
            <a:r>
              <a:rPr sz="2000" spc="50" dirty="0">
                <a:solidFill>
                  <a:srgbClr val="3C3C3C"/>
                </a:solidFill>
                <a:latin typeface="Trebuchet MS"/>
                <a:cs typeface="Trebuchet MS"/>
              </a:rPr>
              <a:t>(VCUG) </a:t>
            </a:r>
            <a:r>
              <a:rPr sz="2000" spc="-130" dirty="0">
                <a:solidFill>
                  <a:srgbClr val="3C3C3C"/>
                </a:solidFill>
                <a:latin typeface="Trebuchet MS"/>
                <a:cs typeface="Trebuchet MS"/>
              </a:rPr>
              <a:t>and</a:t>
            </a:r>
            <a:r>
              <a:rPr sz="2000" spc="-12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000" spc="-80" dirty="0">
                <a:solidFill>
                  <a:srgbClr val="3C3C3C"/>
                </a:solidFill>
                <a:latin typeface="Trebuchet MS"/>
                <a:cs typeface="Trebuchet MS"/>
              </a:rPr>
              <a:t>urologic </a:t>
            </a:r>
            <a:r>
              <a:rPr sz="2000" spc="-59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000" spc="-95" dirty="0">
                <a:solidFill>
                  <a:srgbClr val="3C3C3C"/>
                </a:solidFill>
                <a:latin typeface="Trebuchet MS"/>
                <a:cs typeface="Trebuchet MS"/>
              </a:rPr>
              <a:t>consultation</a:t>
            </a:r>
            <a:endParaRPr sz="2000" dirty="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48055" y="600455"/>
            <a:ext cx="8239125" cy="1259205"/>
          </a:xfrm>
          <a:prstGeom prst="rect">
            <a:avLst/>
          </a:prstGeom>
          <a:solidFill>
            <a:srgbClr val="4D1334"/>
          </a:solidFill>
        </p:spPr>
        <p:txBody>
          <a:bodyPr vert="horz" wrap="square" lIns="0" tIns="444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35"/>
              </a:spcBef>
            </a:pPr>
            <a:endParaRPr sz="4650">
              <a:latin typeface="Times New Roman"/>
              <a:cs typeface="Times New Roman"/>
            </a:endParaRPr>
          </a:p>
          <a:p>
            <a:pPr marL="224154">
              <a:lnSpc>
                <a:spcPct val="100000"/>
              </a:lnSpc>
            </a:pPr>
            <a:r>
              <a:rPr spc="145" dirty="0"/>
              <a:t>ULTRASOUND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59993" y="2865500"/>
            <a:ext cx="7452995" cy="2671445"/>
          </a:xfrm>
          <a:prstGeom prst="rect">
            <a:avLst/>
          </a:prstGeom>
        </p:spPr>
        <p:txBody>
          <a:bodyPr vert="horz" wrap="square" lIns="0" tIns="97155" rIns="0" bIns="0" rtlCol="0">
            <a:spAutoFit/>
          </a:bodyPr>
          <a:lstStyle/>
          <a:p>
            <a:pPr marL="286385" marR="1671320" indent="-274320" algn="just">
              <a:lnSpc>
                <a:spcPct val="80000"/>
              </a:lnSpc>
              <a:spcBef>
                <a:spcPts val="765"/>
              </a:spcBef>
              <a:buClr>
                <a:srgbClr val="903062"/>
              </a:buClr>
              <a:buSzPct val="91071"/>
              <a:buFont typeface="Segoe UI Symbol"/>
              <a:buChar char="⚫"/>
              <a:tabLst>
                <a:tab pos="386080" algn="l"/>
              </a:tabLst>
            </a:pPr>
            <a:r>
              <a:rPr dirty="0"/>
              <a:t>	</a:t>
            </a:r>
            <a:r>
              <a:rPr sz="2800" spc="-180" dirty="0">
                <a:solidFill>
                  <a:srgbClr val="3C3C3C"/>
                </a:solidFill>
                <a:latin typeface="Trebuchet MS"/>
                <a:cs typeface="Trebuchet MS"/>
              </a:rPr>
              <a:t>ul</a:t>
            </a:r>
            <a:r>
              <a:rPr sz="2800" spc="-165" dirty="0">
                <a:solidFill>
                  <a:srgbClr val="3C3C3C"/>
                </a:solidFill>
                <a:latin typeface="Trebuchet MS"/>
                <a:cs typeface="Trebuchet MS"/>
              </a:rPr>
              <a:t>t</a:t>
            </a:r>
            <a:r>
              <a:rPr sz="2800" spc="-114" dirty="0">
                <a:solidFill>
                  <a:srgbClr val="3C3C3C"/>
                </a:solidFill>
                <a:latin typeface="Trebuchet MS"/>
                <a:cs typeface="Trebuchet MS"/>
              </a:rPr>
              <a:t>r</a:t>
            </a:r>
            <a:r>
              <a:rPr sz="2800" spc="-160" dirty="0">
                <a:solidFill>
                  <a:srgbClr val="3C3C3C"/>
                </a:solidFill>
                <a:latin typeface="Trebuchet MS"/>
                <a:cs typeface="Trebuchet MS"/>
              </a:rPr>
              <a:t>a</a:t>
            </a:r>
            <a:r>
              <a:rPr sz="2800" spc="-50" dirty="0">
                <a:solidFill>
                  <a:srgbClr val="3C3C3C"/>
                </a:solidFill>
                <a:latin typeface="Trebuchet MS"/>
                <a:cs typeface="Trebuchet MS"/>
              </a:rPr>
              <a:t>so</a:t>
            </a:r>
            <a:r>
              <a:rPr sz="2800" spc="-45" dirty="0">
                <a:solidFill>
                  <a:srgbClr val="3C3C3C"/>
                </a:solidFill>
                <a:latin typeface="Trebuchet MS"/>
                <a:cs typeface="Trebuchet MS"/>
              </a:rPr>
              <a:t>n</a:t>
            </a:r>
            <a:r>
              <a:rPr sz="2800" spc="-105" dirty="0">
                <a:solidFill>
                  <a:srgbClr val="3C3C3C"/>
                </a:solidFill>
                <a:latin typeface="Trebuchet MS"/>
                <a:cs typeface="Trebuchet MS"/>
              </a:rPr>
              <a:t>ogr</a:t>
            </a:r>
            <a:r>
              <a:rPr sz="2800" spc="-155" dirty="0">
                <a:solidFill>
                  <a:srgbClr val="3C3C3C"/>
                </a:solidFill>
                <a:latin typeface="Trebuchet MS"/>
                <a:cs typeface="Trebuchet MS"/>
              </a:rPr>
              <a:t>a</a:t>
            </a:r>
            <a:r>
              <a:rPr sz="2800" spc="-150" dirty="0">
                <a:solidFill>
                  <a:srgbClr val="3C3C3C"/>
                </a:solidFill>
                <a:latin typeface="Trebuchet MS"/>
                <a:cs typeface="Trebuchet MS"/>
              </a:rPr>
              <a:t>p</a:t>
            </a:r>
            <a:r>
              <a:rPr sz="2800" spc="-235" dirty="0">
                <a:solidFill>
                  <a:srgbClr val="3C3C3C"/>
                </a:solidFill>
                <a:latin typeface="Trebuchet MS"/>
                <a:cs typeface="Trebuchet MS"/>
              </a:rPr>
              <a:t>h</a:t>
            </a:r>
            <a:r>
              <a:rPr sz="2800" spc="-160" dirty="0">
                <a:solidFill>
                  <a:srgbClr val="3C3C3C"/>
                </a:solidFill>
                <a:latin typeface="Trebuchet MS"/>
                <a:cs typeface="Trebuchet MS"/>
              </a:rPr>
              <a:t>y</a:t>
            </a:r>
            <a:r>
              <a:rPr sz="2800" spc="-4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800" spc="-130" dirty="0">
                <a:solidFill>
                  <a:srgbClr val="3C3C3C"/>
                </a:solidFill>
                <a:latin typeface="Trebuchet MS"/>
                <a:cs typeface="Trebuchet MS"/>
              </a:rPr>
              <a:t>also</a:t>
            </a:r>
            <a:r>
              <a:rPr sz="2800" spc="-6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800" spc="-165" dirty="0">
                <a:solidFill>
                  <a:srgbClr val="3C3C3C"/>
                </a:solidFill>
                <a:latin typeface="Trebuchet MS"/>
                <a:cs typeface="Trebuchet MS"/>
              </a:rPr>
              <a:t>m</a:t>
            </a:r>
            <a:r>
              <a:rPr sz="2800" spc="-395" dirty="0">
                <a:solidFill>
                  <a:srgbClr val="3C3C3C"/>
                </a:solidFill>
                <a:latin typeface="Trebuchet MS"/>
                <a:cs typeface="Trebuchet MS"/>
              </a:rPr>
              <a:t>a</a:t>
            </a:r>
            <a:r>
              <a:rPr sz="2800" spc="-160" dirty="0">
                <a:solidFill>
                  <a:srgbClr val="3C3C3C"/>
                </a:solidFill>
                <a:latin typeface="Trebuchet MS"/>
                <a:cs typeface="Trebuchet MS"/>
              </a:rPr>
              <a:t>y</a:t>
            </a:r>
            <a:r>
              <a:rPr sz="2800" spc="-5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800" spc="-85" dirty="0">
                <a:solidFill>
                  <a:srgbClr val="3C3C3C"/>
                </a:solidFill>
                <a:latin typeface="Trebuchet MS"/>
                <a:cs typeface="Trebuchet MS"/>
              </a:rPr>
              <a:t>s</a:t>
            </a:r>
            <a:r>
              <a:rPr sz="2800" spc="-105" dirty="0">
                <a:solidFill>
                  <a:srgbClr val="3C3C3C"/>
                </a:solidFill>
                <a:latin typeface="Trebuchet MS"/>
                <a:cs typeface="Trebuchet MS"/>
              </a:rPr>
              <a:t>h</a:t>
            </a:r>
            <a:r>
              <a:rPr sz="2800" spc="20" dirty="0">
                <a:solidFill>
                  <a:srgbClr val="3C3C3C"/>
                </a:solidFill>
                <a:latin typeface="Trebuchet MS"/>
                <a:cs typeface="Trebuchet MS"/>
              </a:rPr>
              <a:t>o</a:t>
            </a:r>
            <a:r>
              <a:rPr sz="2800" spc="-75" dirty="0">
                <a:solidFill>
                  <a:srgbClr val="3C3C3C"/>
                </a:solidFill>
                <a:latin typeface="Trebuchet MS"/>
                <a:cs typeface="Trebuchet MS"/>
              </a:rPr>
              <a:t>w</a:t>
            </a:r>
            <a:r>
              <a:rPr sz="2800" spc="-8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800" spc="-170" dirty="0">
                <a:solidFill>
                  <a:srgbClr val="3C3C3C"/>
                </a:solidFill>
                <a:latin typeface="Trebuchet MS"/>
                <a:cs typeface="Trebuchet MS"/>
              </a:rPr>
              <a:t>acute  </a:t>
            </a:r>
            <a:r>
              <a:rPr sz="2800" u="heavy" spc="-260" dirty="0">
                <a:solidFill>
                  <a:srgbClr val="3C3C3C"/>
                </a:solidFill>
                <a:uFill>
                  <a:solidFill>
                    <a:srgbClr val="3C3C3C"/>
                  </a:solidFill>
                </a:uFill>
                <a:latin typeface="Trebuchet MS"/>
                <a:cs typeface="Trebuchet MS"/>
              </a:rPr>
              <a:t>p</a:t>
            </a:r>
            <a:r>
              <a:rPr sz="2800" u="heavy" spc="-225" dirty="0">
                <a:solidFill>
                  <a:srgbClr val="3C3C3C"/>
                </a:solidFill>
                <a:uFill>
                  <a:solidFill>
                    <a:srgbClr val="3C3C3C"/>
                  </a:solidFill>
                </a:uFill>
                <a:latin typeface="Trebuchet MS"/>
                <a:cs typeface="Trebuchet MS"/>
              </a:rPr>
              <a:t>y</a:t>
            </a:r>
            <a:r>
              <a:rPr sz="2800" u="heavy" spc="-120" dirty="0">
                <a:solidFill>
                  <a:srgbClr val="3C3C3C"/>
                </a:solidFill>
                <a:uFill>
                  <a:solidFill>
                    <a:srgbClr val="3C3C3C"/>
                  </a:solidFill>
                </a:uFill>
                <a:latin typeface="Trebuchet MS"/>
                <a:cs typeface="Trebuchet MS"/>
              </a:rPr>
              <a:t>elo</a:t>
            </a:r>
            <a:r>
              <a:rPr sz="2800" u="heavy" spc="-135" dirty="0">
                <a:solidFill>
                  <a:srgbClr val="3C3C3C"/>
                </a:solidFill>
                <a:uFill>
                  <a:solidFill>
                    <a:srgbClr val="3C3C3C"/>
                  </a:solidFill>
                </a:uFill>
                <a:latin typeface="Trebuchet MS"/>
                <a:cs typeface="Trebuchet MS"/>
              </a:rPr>
              <a:t>n</a:t>
            </a:r>
            <a:r>
              <a:rPr sz="2800" u="heavy" spc="-160" dirty="0">
                <a:solidFill>
                  <a:srgbClr val="3C3C3C"/>
                </a:solidFill>
                <a:uFill>
                  <a:solidFill>
                    <a:srgbClr val="3C3C3C"/>
                  </a:solidFill>
                </a:uFill>
                <a:latin typeface="Trebuchet MS"/>
                <a:cs typeface="Trebuchet MS"/>
              </a:rPr>
              <a:t>ep</a:t>
            </a:r>
            <a:r>
              <a:rPr sz="2800" u="heavy" spc="-150" dirty="0">
                <a:solidFill>
                  <a:srgbClr val="3C3C3C"/>
                </a:solidFill>
                <a:uFill>
                  <a:solidFill>
                    <a:srgbClr val="3C3C3C"/>
                  </a:solidFill>
                </a:uFill>
                <a:latin typeface="Trebuchet MS"/>
                <a:cs typeface="Trebuchet MS"/>
              </a:rPr>
              <a:t>h</a:t>
            </a:r>
            <a:r>
              <a:rPr sz="2800" u="heavy" spc="-120" dirty="0">
                <a:solidFill>
                  <a:srgbClr val="3C3C3C"/>
                </a:solidFill>
                <a:uFill>
                  <a:solidFill>
                    <a:srgbClr val="3C3C3C"/>
                  </a:solidFill>
                </a:uFill>
                <a:latin typeface="Trebuchet MS"/>
                <a:cs typeface="Trebuchet MS"/>
              </a:rPr>
              <a:t>ritis</a:t>
            </a:r>
            <a:r>
              <a:rPr sz="2800" spc="-8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800" spc="-125" dirty="0">
                <a:solidFill>
                  <a:srgbClr val="3C3C3C"/>
                </a:solidFill>
                <a:latin typeface="Trebuchet MS"/>
                <a:cs typeface="Trebuchet MS"/>
              </a:rPr>
              <a:t>(i</a:t>
            </a:r>
            <a:r>
              <a:rPr sz="2800" spc="-204" dirty="0">
                <a:solidFill>
                  <a:srgbClr val="3C3C3C"/>
                </a:solidFill>
                <a:latin typeface="Trebuchet MS"/>
                <a:cs typeface="Trebuchet MS"/>
              </a:rPr>
              <a:t>n</a:t>
            </a:r>
            <a:r>
              <a:rPr sz="2800" spc="-8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800" spc="-70" dirty="0">
                <a:solidFill>
                  <a:srgbClr val="3C3C3C"/>
                </a:solidFill>
                <a:latin typeface="Trebuchet MS"/>
                <a:cs typeface="Trebuchet MS"/>
              </a:rPr>
              <a:t>3</a:t>
            </a:r>
            <a:r>
              <a:rPr sz="2800" spc="-60" dirty="0">
                <a:solidFill>
                  <a:srgbClr val="3C3C3C"/>
                </a:solidFill>
                <a:latin typeface="Trebuchet MS"/>
                <a:cs typeface="Trebuchet MS"/>
              </a:rPr>
              <a:t>0</a:t>
            </a:r>
            <a:r>
              <a:rPr sz="2800" spc="370" dirty="0">
                <a:solidFill>
                  <a:srgbClr val="3C3C3C"/>
                </a:solidFill>
                <a:latin typeface="Trebuchet MS"/>
                <a:cs typeface="Trebuchet MS"/>
              </a:rPr>
              <a:t>–</a:t>
            </a:r>
            <a:r>
              <a:rPr sz="2800" spc="-70" dirty="0">
                <a:solidFill>
                  <a:srgbClr val="3C3C3C"/>
                </a:solidFill>
                <a:latin typeface="Trebuchet MS"/>
                <a:cs typeface="Trebuchet MS"/>
              </a:rPr>
              <a:t>6</a:t>
            </a:r>
            <a:r>
              <a:rPr sz="2800" spc="-65" dirty="0">
                <a:solidFill>
                  <a:srgbClr val="3C3C3C"/>
                </a:solidFill>
                <a:latin typeface="Trebuchet MS"/>
                <a:cs typeface="Trebuchet MS"/>
              </a:rPr>
              <a:t>0</a:t>
            </a:r>
            <a:r>
              <a:rPr sz="2800" spc="210" dirty="0">
                <a:solidFill>
                  <a:srgbClr val="3C3C3C"/>
                </a:solidFill>
                <a:latin typeface="Trebuchet MS"/>
                <a:cs typeface="Trebuchet MS"/>
              </a:rPr>
              <a:t>%</a:t>
            </a:r>
            <a:r>
              <a:rPr sz="2800" spc="-8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800" spc="-150" dirty="0">
                <a:solidFill>
                  <a:srgbClr val="3C3C3C"/>
                </a:solidFill>
                <a:latin typeface="Trebuchet MS"/>
                <a:cs typeface="Trebuchet MS"/>
              </a:rPr>
              <a:t>of</a:t>
            </a:r>
            <a:r>
              <a:rPr sz="2800" spc="-6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800" spc="-145" dirty="0">
                <a:solidFill>
                  <a:srgbClr val="3C3C3C"/>
                </a:solidFill>
                <a:latin typeface="Trebuchet MS"/>
                <a:cs typeface="Trebuchet MS"/>
              </a:rPr>
              <a:t>cases)</a:t>
            </a:r>
            <a:r>
              <a:rPr sz="2800" spc="-8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800" spc="-185" dirty="0">
                <a:solidFill>
                  <a:srgbClr val="3C3C3C"/>
                </a:solidFill>
                <a:latin typeface="Trebuchet MS"/>
                <a:cs typeface="Trebuchet MS"/>
              </a:rPr>
              <a:t>b</a:t>
            </a:r>
            <a:r>
              <a:rPr sz="2800" spc="-114" dirty="0">
                <a:solidFill>
                  <a:srgbClr val="3C3C3C"/>
                </a:solidFill>
                <a:latin typeface="Trebuchet MS"/>
                <a:cs typeface="Trebuchet MS"/>
              </a:rPr>
              <a:t>y  </a:t>
            </a:r>
            <a:r>
              <a:rPr sz="2800" spc="-145" dirty="0">
                <a:solidFill>
                  <a:srgbClr val="3C3C3C"/>
                </a:solidFill>
                <a:latin typeface="Trebuchet MS"/>
                <a:cs typeface="Trebuchet MS"/>
              </a:rPr>
              <a:t>de</a:t>
            </a:r>
            <a:r>
              <a:rPr sz="2800" spc="-210" dirty="0">
                <a:solidFill>
                  <a:srgbClr val="3C3C3C"/>
                </a:solidFill>
                <a:latin typeface="Trebuchet MS"/>
                <a:cs typeface="Trebuchet MS"/>
              </a:rPr>
              <a:t>m</a:t>
            </a:r>
            <a:r>
              <a:rPr sz="2800" spc="-50" dirty="0">
                <a:solidFill>
                  <a:srgbClr val="3C3C3C"/>
                </a:solidFill>
                <a:latin typeface="Trebuchet MS"/>
                <a:cs typeface="Trebuchet MS"/>
              </a:rPr>
              <a:t>o</a:t>
            </a:r>
            <a:r>
              <a:rPr sz="2800" spc="-45" dirty="0">
                <a:solidFill>
                  <a:srgbClr val="3C3C3C"/>
                </a:solidFill>
                <a:latin typeface="Trebuchet MS"/>
                <a:cs typeface="Trebuchet MS"/>
              </a:rPr>
              <a:t>n</a:t>
            </a:r>
            <a:r>
              <a:rPr sz="2800" spc="-120" dirty="0">
                <a:solidFill>
                  <a:srgbClr val="3C3C3C"/>
                </a:solidFill>
                <a:latin typeface="Trebuchet MS"/>
                <a:cs typeface="Trebuchet MS"/>
              </a:rPr>
              <a:t>s</a:t>
            </a:r>
            <a:r>
              <a:rPr sz="2800" spc="-114" dirty="0">
                <a:solidFill>
                  <a:srgbClr val="3C3C3C"/>
                </a:solidFill>
                <a:latin typeface="Trebuchet MS"/>
                <a:cs typeface="Trebuchet MS"/>
              </a:rPr>
              <a:t>tr</a:t>
            </a:r>
            <a:r>
              <a:rPr sz="2800" spc="-160" dirty="0">
                <a:solidFill>
                  <a:srgbClr val="3C3C3C"/>
                </a:solidFill>
                <a:latin typeface="Trebuchet MS"/>
                <a:cs typeface="Trebuchet MS"/>
              </a:rPr>
              <a:t>a</a:t>
            </a:r>
            <a:r>
              <a:rPr sz="2800" spc="-140" dirty="0">
                <a:solidFill>
                  <a:srgbClr val="3C3C3C"/>
                </a:solidFill>
                <a:latin typeface="Trebuchet MS"/>
                <a:cs typeface="Trebuchet MS"/>
              </a:rPr>
              <a:t>ti</a:t>
            </a:r>
            <a:r>
              <a:rPr sz="2800" spc="-220" dirty="0">
                <a:solidFill>
                  <a:srgbClr val="3C3C3C"/>
                </a:solidFill>
                <a:latin typeface="Trebuchet MS"/>
                <a:cs typeface="Trebuchet MS"/>
              </a:rPr>
              <a:t>n</a:t>
            </a:r>
            <a:r>
              <a:rPr sz="2800" spc="-215" dirty="0">
                <a:solidFill>
                  <a:srgbClr val="3C3C3C"/>
                </a:solidFill>
                <a:latin typeface="Trebuchet MS"/>
                <a:cs typeface="Trebuchet MS"/>
              </a:rPr>
              <a:t>g</a:t>
            </a:r>
            <a:r>
              <a:rPr sz="2800" spc="-6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800" spc="-204" dirty="0">
                <a:solidFill>
                  <a:srgbClr val="3C3C3C"/>
                </a:solidFill>
                <a:latin typeface="Trebuchet MS"/>
                <a:cs typeface="Trebuchet MS"/>
              </a:rPr>
              <a:t>an</a:t>
            </a:r>
            <a:r>
              <a:rPr sz="2800" spc="-5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800" i="1" spc="-254" dirty="0">
                <a:solidFill>
                  <a:srgbClr val="3C3C3C"/>
                </a:solidFill>
                <a:latin typeface="Trebuchet MS"/>
                <a:cs typeface="Trebuchet MS"/>
              </a:rPr>
              <a:t>enlar</a:t>
            </a:r>
            <a:r>
              <a:rPr sz="2800" i="1" spc="-330" dirty="0">
                <a:solidFill>
                  <a:srgbClr val="3C3C3C"/>
                </a:solidFill>
                <a:latin typeface="Trebuchet MS"/>
                <a:cs typeface="Trebuchet MS"/>
              </a:rPr>
              <a:t>g</a:t>
            </a:r>
            <a:r>
              <a:rPr sz="2800" i="1" spc="-265" dirty="0">
                <a:solidFill>
                  <a:srgbClr val="3C3C3C"/>
                </a:solidFill>
                <a:latin typeface="Trebuchet MS"/>
                <a:cs typeface="Trebuchet MS"/>
              </a:rPr>
              <a:t>ed</a:t>
            </a:r>
            <a:r>
              <a:rPr sz="2800" i="1" spc="-5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800" i="1" spc="-260" dirty="0">
                <a:solidFill>
                  <a:srgbClr val="3C3C3C"/>
                </a:solidFill>
                <a:latin typeface="Trebuchet MS"/>
                <a:cs typeface="Trebuchet MS"/>
              </a:rPr>
              <a:t>kidney</a:t>
            </a:r>
            <a:endParaRPr sz="2800">
              <a:latin typeface="Trebuchet MS"/>
              <a:cs typeface="Trebuchet MS"/>
            </a:endParaRPr>
          </a:p>
          <a:p>
            <a:pPr marL="286385" marR="5080" indent="-274320">
              <a:lnSpc>
                <a:spcPts val="2690"/>
              </a:lnSpc>
              <a:spcBef>
                <a:spcPts val="650"/>
              </a:spcBef>
              <a:buClr>
                <a:srgbClr val="903062"/>
              </a:buClr>
              <a:buSzPct val="91071"/>
              <a:buFont typeface="Segoe UI Symbol"/>
              <a:buChar char="⚫"/>
              <a:tabLst>
                <a:tab pos="287020" algn="l"/>
                <a:tab pos="4947285" algn="l"/>
              </a:tabLst>
            </a:pPr>
            <a:r>
              <a:rPr sz="2800" spc="-80" dirty="0">
                <a:solidFill>
                  <a:srgbClr val="3C3C3C"/>
                </a:solidFill>
                <a:latin typeface="Trebuchet MS"/>
                <a:cs typeface="Trebuchet MS"/>
              </a:rPr>
              <a:t>Ultraso</a:t>
            </a:r>
            <a:r>
              <a:rPr sz="2800" spc="-90" dirty="0">
                <a:solidFill>
                  <a:srgbClr val="3C3C3C"/>
                </a:solidFill>
                <a:latin typeface="Trebuchet MS"/>
                <a:cs typeface="Trebuchet MS"/>
              </a:rPr>
              <a:t>n</a:t>
            </a:r>
            <a:r>
              <a:rPr sz="2800" spc="-105" dirty="0">
                <a:solidFill>
                  <a:srgbClr val="3C3C3C"/>
                </a:solidFill>
                <a:latin typeface="Trebuchet MS"/>
                <a:cs typeface="Trebuchet MS"/>
              </a:rPr>
              <a:t>ogr</a:t>
            </a:r>
            <a:r>
              <a:rPr sz="2800" spc="-155" dirty="0">
                <a:solidFill>
                  <a:srgbClr val="3C3C3C"/>
                </a:solidFill>
                <a:latin typeface="Trebuchet MS"/>
                <a:cs typeface="Trebuchet MS"/>
              </a:rPr>
              <a:t>a</a:t>
            </a:r>
            <a:r>
              <a:rPr sz="2800" spc="-150" dirty="0">
                <a:solidFill>
                  <a:srgbClr val="3C3C3C"/>
                </a:solidFill>
                <a:latin typeface="Trebuchet MS"/>
                <a:cs typeface="Trebuchet MS"/>
              </a:rPr>
              <a:t>p</a:t>
            </a:r>
            <a:r>
              <a:rPr sz="2800" spc="-235" dirty="0">
                <a:solidFill>
                  <a:srgbClr val="3C3C3C"/>
                </a:solidFill>
                <a:latin typeface="Trebuchet MS"/>
                <a:cs typeface="Trebuchet MS"/>
              </a:rPr>
              <a:t>h</a:t>
            </a:r>
            <a:r>
              <a:rPr sz="2800" spc="-160" dirty="0">
                <a:solidFill>
                  <a:srgbClr val="3C3C3C"/>
                </a:solidFill>
                <a:latin typeface="Trebuchet MS"/>
                <a:cs typeface="Trebuchet MS"/>
              </a:rPr>
              <a:t>y</a:t>
            </a:r>
            <a:r>
              <a:rPr sz="2800" spc="-3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800" spc="-145" dirty="0">
                <a:solidFill>
                  <a:srgbClr val="3C3C3C"/>
                </a:solidFill>
                <a:latin typeface="Trebuchet MS"/>
                <a:cs typeface="Trebuchet MS"/>
              </a:rPr>
              <a:t>de</a:t>
            </a:r>
            <a:r>
              <a:rPr sz="2800" spc="-210" dirty="0">
                <a:solidFill>
                  <a:srgbClr val="3C3C3C"/>
                </a:solidFill>
                <a:latin typeface="Trebuchet MS"/>
                <a:cs typeface="Trebuchet MS"/>
              </a:rPr>
              <a:t>m</a:t>
            </a:r>
            <a:r>
              <a:rPr sz="2800" spc="-50" dirty="0">
                <a:solidFill>
                  <a:srgbClr val="3C3C3C"/>
                </a:solidFill>
                <a:latin typeface="Trebuchet MS"/>
                <a:cs typeface="Trebuchet MS"/>
              </a:rPr>
              <a:t>o</a:t>
            </a:r>
            <a:r>
              <a:rPr sz="2800" spc="-45" dirty="0">
                <a:solidFill>
                  <a:srgbClr val="3C3C3C"/>
                </a:solidFill>
                <a:latin typeface="Trebuchet MS"/>
                <a:cs typeface="Trebuchet MS"/>
              </a:rPr>
              <a:t>n</a:t>
            </a:r>
            <a:r>
              <a:rPr sz="2800" spc="-120" dirty="0">
                <a:solidFill>
                  <a:srgbClr val="3C3C3C"/>
                </a:solidFill>
                <a:latin typeface="Trebuchet MS"/>
                <a:cs typeface="Trebuchet MS"/>
              </a:rPr>
              <a:t>s</a:t>
            </a:r>
            <a:r>
              <a:rPr sz="2800" spc="-114" dirty="0">
                <a:solidFill>
                  <a:srgbClr val="3C3C3C"/>
                </a:solidFill>
                <a:latin typeface="Trebuchet MS"/>
                <a:cs typeface="Trebuchet MS"/>
              </a:rPr>
              <a:t>tr</a:t>
            </a:r>
            <a:r>
              <a:rPr sz="2800" spc="-160" dirty="0">
                <a:solidFill>
                  <a:srgbClr val="3C3C3C"/>
                </a:solidFill>
                <a:latin typeface="Trebuchet MS"/>
                <a:cs typeface="Trebuchet MS"/>
              </a:rPr>
              <a:t>a</a:t>
            </a:r>
            <a:r>
              <a:rPr sz="2800" spc="-155" dirty="0">
                <a:solidFill>
                  <a:srgbClr val="3C3C3C"/>
                </a:solidFill>
                <a:latin typeface="Trebuchet MS"/>
                <a:cs typeface="Trebuchet MS"/>
              </a:rPr>
              <a:t>t</a:t>
            </a:r>
            <a:r>
              <a:rPr sz="2800" spc="-210" dirty="0">
                <a:solidFill>
                  <a:srgbClr val="3C3C3C"/>
                </a:solidFill>
                <a:latin typeface="Trebuchet MS"/>
                <a:cs typeface="Trebuchet MS"/>
              </a:rPr>
              <a:t>e</a:t>
            </a:r>
            <a:r>
              <a:rPr sz="2800" spc="-60" dirty="0">
                <a:solidFill>
                  <a:srgbClr val="3C3C3C"/>
                </a:solidFill>
                <a:latin typeface="Trebuchet MS"/>
                <a:cs typeface="Trebuchet MS"/>
              </a:rPr>
              <a:t>s</a:t>
            </a:r>
            <a:r>
              <a:rPr sz="2800" dirty="0">
                <a:solidFill>
                  <a:srgbClr val="3C3C3C"/>
                </a:solidFill>
                <a:latin typeface="Trebuchet MS"/>
                <a:cs typeface="Trebuchet MS"/>
              </a:rPr>
              <a:t>	</a:t>
            </a:r>
            <a:r>
              <a:rPr sz="2800" spc="-120" dirty="0">
                <a:solidFill>
                  <a:srgbClr val="3C3C3C"/>
                </a:solidFill>
                <a:latin typeface="Trebuchet MS"/>
                <a:cs typeface="Trebuchet MS"/>
              </a:rPr>
              <a:t>on</a:t>
            </a:r>
            <a:r>
              <a:rPr sz="2800" spc="-90" dirty="0">
                <a:solidFill>
                  <a:srgbClr val="3C3C3C"/>
                </a:solidFill>
                <a:latin typeface="Trebuchet MS"/>
                <a:cs typeface="Trebuchet MS"/>
              </a:rPr>
              <a:t>l</a:t>
            </a:r>
            <a:r>
              <a:rPr sz="2800" spc="-160" dirty="0">
                <a:solidFill>
                  <a:srgbClr val="3C3C3C"/>
                </a:solidFill>
                <a:latin typeface="Trebuchet MS"/>
                <a:cs typeface="Trebuchet MS"/>
              </a:rPr>
              <a:t>y</a:t>
            </a:r>
            <a:r>
              <a:rPr sz="2800" spc="-7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800" spc="-75" dirty="0">
                <a:solidFill>
                  <a:srgbClr val="3C3C3C"/>
                </a:solidFill>
                <a:latin typeface="Trebuchet MS"/>
                <a:cs typeface="Trebuchet MS"/>
              </a:rPr>
              <a:t>3</a:t>
            </a:r>
            <a:r>
              <a:rPr sz="2800" spc="-65" dirty="0">
                <a:solidFill>
                  <a:srgbClr val="3C3C3C"/>
                </a:solidFill>
                <a:latin typeface="Trebuchet MS"/>
                <a:cs typeface="Trebuchet MS"/>
              </a:rPr>
              <a:t>0</a:t>
            </a:r>
            <a:r>
              <a:rPr sz="2800" spc="204" dirty="0">
                <a:solidFill>
                  <a:srgbClr val="3C3C3C"/>
                </a:solidFill>
                <a:latin typeface="Trebuchet MS"/>
                <a:cs typeface="Trebuchet MS"/>
              </a:rPr>
              <a:t>%</a:t>
            </a:r>
            <a:r>
              <a:rPr sz="2800" spc="-8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800" spc="-150" dirty="0">
                <a:solidFill>
                  <a:srgbClr val="3C3C3C"/>
                </a:solidFill>
                <a:latin typeface="Trebuchet MS"/>
                <a:cs typeface="Trebuchet MS"/>
              </a:rPr>
              <a:t>of</a:t>
            </a:r>
            <a:r>
              <a:rPr sz="2800" spc="-6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800" spc="-45" dirty="0">
                <a:solidFill>
                  <a:srgbClr val="3C3C3C"/>
                </a:solidFill>
                <a:latin typeface="Trebuchet MS"/>
                <a:cs typeface="Trebuchet MS"/>
              </a:rPr>
              <a:t>r</a:t>
            </a:r>
            <a:r>
              <a:rPr sz="2800" spc="-160" dirty="0">
                <a:solidFill>
                  <a:srgbClr val="3C3C3C"/>
                </a:solidFill>
                <a:latin typeface="Trebuchet MS"/>
                <a:cs typeface="Trebuchet MS"/>
              </a:rPr>
              <a:t>e</a:t>
            </a:r>
            <a:r>
              <a:rPr sz="2800" spc="-155" dirty="0">
                <a:solidFill>
                  <a:srgbClr val="3C3C3C"/>
                </a:solidFill>
                <a:latin typeface="Trebuchet MS"/>
                <a:cs typeface="Trebuchet MS"/>
              </a:rPr>
              <a:t>n</a:t>
            </a:r>
            <a:r>
              <a:rPr sz="2800" spc="-215" dirty="0">
                <a:solidFill>
                  <a:srgbClr val="3C3C3C"/>
                </a:solidFill>
                <a:latin typeface="Trebuchet MS"/>
                <a:cs typeface="Trebuchet MS"/>
              </a:rPr>
              <a:t>al  </a:t>
            </a:r>
            <a:r>
              <a:rPr sz="2800" spc="-165" dirty="0">
                <a:solidFill>
                  <a:srgbClr val="3C3C3C"/>
                </a:solidFill>
                <a:latin typeface="Trebuchet MS"/>
                <a:cs typeface="Trebuchet MS"/>
              </a:rPr>
              <a:t>scars.</a:t>
            </a:r>
            <a:endParaRPr sz="2800">
              <a:latin typeface="Trebuchet MS"/>
              <a:cs typeface="Trebuchet MS"/>
            </a:endParaRPr>
          </a:p>
          <a:p>
            <a:pPr marL="286385" marR="1263650" indent="-274320">
              <a:lnSpc>
                <a:spcPts val="2690"/>
              </a:lnSpc>
              <a:spcBef>
                <a:spcPts val="670"/>
              </a:spcBef>
              <a:buClr>
                <a:srgbClr val="903062"/>
              </a:buClr>
              <a:buSzPct val="91071"/>
              <a:buFont typeface="Segoe UI Symbol"/>
              <a:buChar char="⚫"/>
              <a:tabLst>
                <a:tab pos="287020" algn="l"/>
              </a:tabLst>
            </a:pPr>
            <a:r>
              <a:rPr sz="2800" spc="-50" dirty="0">
                <a:solidFill>
                  <a:srgbClr val="3C3C3C"/>
                </a:solidFill>
                <a:latin typeface="Trebuchet MS"/>
                <a:cs typeface="Trebuchet MS"/>
              </a:rPr>
              <a:t>o</a:t>
            </a:r>
            <a:r>
              <a:rPr sz="2800" spc="-45" dirty="0">
                <a:solidFill>
                  <a:srgbClr val="3C3C3C"/>
                </a:solidFill>
                <a:latin typeface="Trebuchet MS"/>
                <a:cs typeface="Trebuchet MS"/>
              </a:rPr>
              <a:t>n</a:t>
            </a:r>
            <a:r>
              <a:rPr sz="2800" spc="-245" dirty="0">
                <a:solidFill>
                  <a:srgbClr val="3C3C3C"/>
                </a:solidFill>
                <a:latin typeface="Trebuchet MS"/>
                <a:cs typeface="Trebuchet MS"/>
              </a:rPr>
              <a:t>l</a:t>
            </a:r>
            <a:r>
              <a:rPr sz="2800" spc="-160" dirty="0">
                <a:solidFill>
                  <a:srgbClr val="3C3C3C"/>
                </a:solidFill>
                <a:latin typeface="Trebuchet MS"/>
                <a:cs typeface="Trebuchet MS"/>
              </a:rPr>
              <a:t>y</a:t>
            </a:r>
            <a:r>
              <a:rPr sz="2800" spc="-8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800" spc="-75" dirty="0">
                <a:solidFill>
                  <a:srgbClr val="3C3C3C"/>
                </a:solidFill>
                <a:latin typeface="Trebuchet MS"/>
                <a:cs typeface="Trebuchet MS"/>
              </a:rPr>
              <a:t>4</a:t>
            </a:r>
            <a:r>
              <a:rPr sz="2800" spc="-70" dirty="0">
                <a:solidFill>
                  <a:srgbClr val="3C3C3C"/>
                </a:solidFill>
                <a:latin typeface="Trebuchet MS"/>
                <a:cs typeface="Trebuchet MS"/>
              </a:rPr>
              <a:t>0</a:t>
            </a:r>
            <a:r>
              <a:rPr sz="2800" spc="204" dirty="0">
                <a:solidFill>
                  <a:srgbClr val="3C3C3C"/>
                </a:solidFill>
                <a:latin typeface="Trebuchet MS"/>
                <a:cs typeface="Trebuchet MS"/>
              </a:rPr>
              <a:t>%</a:t>
            </a:r>
            <a:r>
              <a:rPr sz="2800" spc="-8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800" spc="-150" dirty="0">
                <a:solidFill>
                  <a:srgbClr val="3C3C3C"/>
                </a:solidFill>
                <a:latin typeface="Trebuchet MS"/>
                <a:cs typeface="Trebuchet MS"/>
              </a:rPr>
              <a:t>of</a:t>
            </a:r>
            <a:r>
              <a:rPr sz="2800" spc="-5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800" spc="-140" dirty="0">
                <a:solidFill>
                  <a:srgbClr val="3C3C3C"/>
                </a:solidFill>
                <a:latin typeface="Trebuchet MS"/>
                <a:cs typeface="Trebuchet MS"/>
              </a:rPr>
              <a:t>child</a:t>
            </a:r>
            <a:r>
              <a:rPr sz="2800" spc="-185" dirty="0">
                <a:solidFill>
                  <a:srgbClr val="3C3C3C"/>
                </a:solidFill>
                <a:latin typeface="Trebuchet MS"/>
                <a:cs typeface="Trebuchet MS"/>
              </a:rPr>
              <a:t>r</a:t>
            </a:r>
            <a:r>
              <a:rPr sz="2800" spc="-160" dirty="0">
                <a:solidFill>
                  <a:srgbClr val="3C3C3C"/>
                </a:solidFill>
                <a:latin typeface="Trebuchet MS"/>
                <a:cs typeface="Trebuchet MS"/>
              </a:rPr>
              <a:t>en</a:t>
            </a:r>
            <a:r>
              <a:rPr sz="2800" spc="-7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800" spc="-165" dirty="0">
                <a:solidFill>
                  <a:srgbClr val="3C3C3C"/>
                </a:solidFill>
                <a:latin typeface="Trebuchet MS"/>
                <a:cs typeface="Trebuchet MS"/>
              </a:rPr>
              <a:t>wi</a:t>
            </a:r>
            <a:r>
              <a:rPr sz="2800" spc="-120" dirty="0">
                <a:solidFill>
                  <a:srgbClr val="3C3C3C"/>
                </a:solidFill>
                <a:latin typeface="Trebuchet MS"/>
                <a:cs typeface="Trebuchet MS"/>
              </a:rPr>
              <a:t>t</a:t>
            </a:r>
            <a:r>
              <a:rPr sz="2800" spc="-135" dirty="0">
                <a:solidFill>
                  <a:srgbClr val="3C3C3C"/>
                </a:solidFill>
                <a:latin typeface="Trebuchet MS"/>
                <a:cs typeface="Trebuchet MS"/>
              </a:rPr>
              <a:t>h</a:t>
            </a:r>
            <a:r>
              <a:rPr sz="2800" spc="-7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800" spc="-55" dirty="0">
                <a:solidFill>
                  <a:srgbClr val="3C3C3C"/>
                </a:solidFill>
                <a:latin typeface="Trebuchet MS"/>
                <a:cs typeface="Trebuchet MS"/>
              </a:rPr>
              <a:t>r</a:t>
            </a:r>
            <a:r>
              <a:rPr sz="2800" spc="-175" dirty="0">
                <a:solidFill>
                  <a:srgbClr val="3C3C3C"/>
                </a:solidFill>
                <a:latin typeface="Trebuchet MS"/>
                <a:cs typeface="Trebuchet MS"/>
              </a:rPr>
              <a:t>eflux</a:t>
            </a:r>
            <a:r>
              <a:rPr sz="2800" spc="-6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800" spc="-130" dirty="0">
                <a:solidFill>
                  <a:srgbClr val="3C3C3C"/>
                </a:solidFill>
                <a:latin typeface="Trebuchet MS"/>
                <a:cs typeface="Trebuchet MS"/>
              </a:rPr>
              <a:t>h</a:t>
            </a:r>
            <a:r>
              <a:rPr sz="2800" spc="-380" dirty="0">
                <a:solidFill>
                  <a:srgbClr val="3C3C3C"/>
                </a:solidFill>
                <a:latin typeface="Trebuchet MS"/>
                <a:cs typeface="Trebuchet MS"/>
              </a:rPr>
              <a:t>a</a:t>
            </a:r>
            <a:r>
              <a:rPr sz="2800" spc="-215" dirty="0">
                <a:solidFill>
                  <a:srgbClr val="3C3C3C"/>
                </a:solidFill>
                <a:latin typeface="Trebuchet MS"/>
                <a:cs typeface="Trebuchet MS"/>
              </a:rPr>
              <a:t>v</a:t>
            </a:r>
            <a:r>
              <a:rPr sz="2800" spc="-190" dirty="0">
                <a:solidFill>
                  <a:srgbClr val="3C3C3C"/>
                </a:solidFill>
                <a:latin typeface="Trebuchet MS"/>
                <a:cs typeface="Trebuchet MS"/>
              </a:rPr>
              <a:t>e</a:t>
            </a:r>
            <a:r>
              <a:rPr sz="2800" spc="-7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800" spc="-204" dirty="0">
                <a:solidFill>
                  <a:srgbClr val="3C3C3C"/>
                </a:solidFill>
                <a:latin typeface="Trebuchet MS"/>
                <a:cs typeface="Trebuchet MS"/>
              </a:rPr>
              <a:t>a</a:t>
            </a:r>
            <a:r>
              <a:rPr sz="2800" spc="-265" dirty="0">
                <a:solidFill>
                  <a:srgbClr val="3C3C3C"/>
                </a:solidFill>
                <a:latin typeface="Trebuchet MS"/>
                <a:cs typeface="Trebuchet MS"/>
              </a:rPr>
              <a:t>n</a:t>
            </a:r>
            <a:r>
              <a:rPr sz="2800" spc="-120" dirty="0">
                <a:solidFill>
                  <a:srgbClr val="3C3C3C"/>
                </a:solidFill>
                <a:latin typeface="Trebuchet MS"/>
                <a:cs typeface="Trebuchet MS"/>
              </a:rPr>
              <a:t>y  </a:t>
            </a:r>
            <a:r>
              <a:rPr sz="2800" spc="-135" dirty="0">
                <a:solidFill>
                  <a:srgbClr val="3C3C3C"/>
                </a:solidFill>
                <a:latin typeface="Trebuchet MS"/>
                <a:cs typeface="Trebuchet MS"/>
              </a:rPr>
              <a:t>abn</a:t>
            </a:r>
            <a:r>
              <a:rPr sz="2800" spc="-130" dirty="0">
                <a:solidFill>
                  <a:srgbClr val="3C3C3C"/>
                </a:solidFill>
                <a:latin typeface="Trebuchet MS"/>
                <a:cs typeface="Trebuchet MS"/>
              </a:rPr>
              <a:t>o</a:t>
            </a:r>
            <a:r>
              <a:rPr sz="2800" spc="-170" dirty="0">
                <a:solidFill>
                  <a:srgbClr val="3C3C3C"/>
                </a:solidFill>
                <a:latin typeface="Trebuchet MS"/>
                <a:cs typeface="Trebuchet MS"/>
              </a:rPr>
              <a:t>rmality</a:t>
            </a:r>
            <a:r>
              <a:rPr sz="2800" spc="-4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800" spc="-50" dirty="0">
                <a:solidFill>
                  <a:srgbClr val="3C3C3C"/>
                </a:solidFill>
                <a:latin typeface="Trebuchet MS"/>
                <a:cs typeface="Trebuchet MS"/>
              </a:rPr>
              <a:t>on</a:t>
            </a:r>
            <a:r>
              <a:rPr sz="2800" spc="-6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800" spc="-135" dirty="0">
                <a:solidFill>
                  <a:srgbClr val="3C3C3C"/>
                </a:solidFill>
                <a:latin typeface="Trebuchet MS"/>
                <a:cs typeface="Trebuchet MS"/>
              </a:rPr>
              <a:t>t</a:t>
            </a:r>
            <a:r>
              <a:rPr sz="2800" spc="-175" dirty="0">
                <a:solidFill>
                  <a:srgbClr val="3C3C3C"/>
                </a:solidFill>
                <a:latin typeface="Trebuchet MS"/>
                <a:cs typeface="Trebuchet MS"/>
              </a:rPr>
              <a:t>h</a:t>
            </a:r>
            <a:r>
              <a:rPr sz="2800" spc="-190" dirty="0">
                <a:solidFill>
                  <a:srgbClr val="3C3C3C"/>
                </a:solidFill>
                <a:latin typeface="Trebuchet MS"/>
                <a:cs typeface="Trebuchet MS"/>
              </a:rPr>
              <a:t>e</a:t>
            </a:r>
            <a:r>
              <a:rPr sz="2800" spc="-7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800" spc="-114" dirty="0">
                <a:solidFill>
                  <a:srgbClr val="3C3C3C"/>
                </a:solidFill>
                <a:latin typeface="Trebuchet MS"/>
                <a:cs typeface="Trebuchet MS"/>
              </a:rPr>
              <a:t>ultraso</a:t>
            </a:r>
            <a:r>
              <a:rPr sz="2800" spc="-135" dirty="0">
                <a:solidFill>
                  <a:srgbClr val="3C3C3C"/>
                </a:solidFill>
                <a:latin typeface="Trebuchet MS"/>
                <a:cs typeface="Trebuchet MS"/>
              </a:rPr>
              <a:t>und</a:t>
            </a:r>
            <a:endParaRPr sz="280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448055" y="600455"/>
            <a:ext cx="8239125" cy="1259205"/>
          </a:xfrm>
          <a:custGeom>
            <a:avLst/>
            <a:gdLst/>
            <a:ahLst/>
            <a:cxnLst/>
            <a:rect l="l" t="t" r="r" b="b"/>
            <a:pathLst>
              <a:path w="8239125" h="1259205">
                <a:moveTo>
                  <a:pt x="8238744" y="0"/>
                </a:moveTo>
                <a:lnTo>
                  <a:pt x="0" y="0"/>
                </a:lnTo>
                <a:lnTo>
                  <a:pt x="0" y="1258824"/>
                </a:lnTo>
                <a:lnTo>
                  <a:pt x="8238744" y="1258824"/>
                </a:lnTo>
                <a:lnTo>
                  <a:pt x="8238744" y="0"/>
                </a:lnTo>
                <a:close/>
              </a:path>
            </a:pathLst>
          </a:custGeom>
          <a:solidFill>
            <a:srgbClr val="4D1334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25552" y="2409444"/>
            <a:ext cx="4256532" cy="3761232"/>
          </a:xfrm>
          <a:prstGeom prst="rect">
            <a:avLst/>
          </a:prstGeom>
        </p:spPr>
      </p:pic>
      <p:pic>
        <p:nvPicPr>
          <p:cNvPr id="4" name="object 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5018532" y="2362200"/>
            <a:ext cx="3899916" cy="36576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78E5B4F2-2C48-8E7A-69EB-C90720FF0DDC}"/>
              </a:ext>
            </a:extLst>
          </p:cNvPr>
          <p:cNvSpPr txBox="1"/>
          <p:nvPr/>
        </p:nvSpPr>
        <p:spPr>
          <a:xfrm>
            <a:off x="4800600" y="6019800"/>
            <a:ext cx="4572000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rgbClr val="00B050"/>
                </a:solidFill>
              </a:rPr>
              <a:t>Large pelvis , thin cortex , destroyed corticomedullary differentiation , grade 1 hydronephrosis )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48055" y="600455"/>
            <a:ext cx="8239125" cy="1259205"/>
          </a:xfrm>
          <a:prstGeom prst="rect">
            <a:avLst/>
          </a:prstGeom>
          <a:solidFill>
            <a:srgbClr val="4D1334"/>
          </a:solidFill>
        </p:spPr>
        <p:txBody>
          <a:bodyPr vert="horz" wrap="square" lIns="0" tIns="444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35"/>
              </a:spcBef>
            </a:pPr>
            <a:endParaRPr sz="4650">
              <a:latin typeface="Times New Roman"/>
              <a:cs typeface="Times New Roman"/>
            </a:endParaRPr>
          </a:p>
          <a:p>
            <a:pPr marL="224154">
              <a:lnSpc>
                <a:spcPct val="100000"/>
              </a:lnSpc>
            </a:pPr>
            <a:r>
              <a:rPr spc="170" dirty="0"/>
              <a:t>VCUG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59993" y="2847213"/>
            <a:ext cx="7526020" cy="23704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17500" marR="306705" indent="-304800">
              <a:lnSpc>
                <a:spcPct val="100000"/>
              </a:lnSpc>
              <a:spcBef>
                <a:spcPts val="100"/>
              </a:spcBef>
              <a:buClr>
                <a:srgbClr val="903062"/>
              </a:buClr>
              <a:buSzPct val="91666"/>
              <a:buFont typeface="Segoe UI Symbol"/>
              <a:buChar char="◾"/>
              <a:tabLst>
                <a:tab pos="316865" algn="l"/>
                <a:tab pos="317500" algn="l"/>
                <a:tab pos="6502400" algn="l"/>
              </a:tabLst>
            </a:pPr>
            <a:r>
              <a:rPr sz="2400" spc="-75" dirty="0">
                <a:solidFill>
                  <a:srgbClr val="3C3C3C"/>
                </a:solidFill>
                <a:latin typeface="Trebuchet MS"/>
                <a:cs typeface="Trebuchet MS"/>
              </a:rPr>
              <a:t>The</a:t>
            </a:r>
            <a:r>
              <a:rPr sz="2400" spc="-6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400" spc="-125" dirty="0">
                <a:solidFill>
                  <a:srgbClr val="3C3C3C"/>
                </a:solidFill>
                <a:latin typeface="Trebuchet MS"/>
                <a:cs typeface="Trebuchet MS"/>
              </a:rPr>
              <a:t>best</a:t>
            </a:r>
            <a:r>
              <a:rPr sz="2400" spc="-6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400" spc="-100" dirty="0">
                <a:solidFill>
                  <a:srgbClr val="3C3C3C"/>
                </a:solidFill>
                <a:latin typeface="Trebuchet MS"/>
                <a:cs typeface="Trebuchet MS"/>
              </a:rPr>
              <a:t>i</a:t>
            </a:r>
            <a:r>
              <a:rPr sz="2400" spc="-220" dirty="0">
                <a:solidFill>
                  <a:srgbClr val="3C3C3C"/>
                </a:solidFill>
                <a:latin typeface="Trebuchet MS"/>
                <a:cs typeface="Trebuchet MS"/>
              </a:rPr>
              <a:t>n</a:t>
            </a:r>
            <a:r>
              <a:rPr sz="2400" spc="-170" dirty="0">
                <a:solidFill>
                  <a:srgbClr val="3C3C3C"/>
                </a:solidFill>
                <a:latin typeface="Trebuchet MS"/>
                <a:cs typeface="Trebuchet MS"/>
              </a:rPr>
              <a:t>v</a:t>
            </a:r>
            <a:r>
              <a:rPr sz="2400" spc="-120" dirty="0">
                <a:solidFill>
                  <a:srgbClr val="3C3C3C"/>
                </a:solidFill>
                <a:latin typeface="Trebuchet MS"/>
                <a:cs typeface="Trebuchet MS"/>
              </a:rPr>
              <a:t>est</a:t>
            </a:r>
            <a:r>
              <a:rPr sz="2400" spc="-180" dirty="0">
                <a:solidFill>
                  <a:srgbClr val="3C3C3C"/>
                </a:solidFill>
                <a:latin typeface="Trebuchet MS"/>
                <a:cs typeface="Trebuchet MS"/>
              </a:rPr>
              <a:t>ig</a:t>
            </a:r>
            <a:r>
              <a:rPr sz="2400" spc="-245" dirty="0">
                <a:solidFill>
                  <a:srgbClr val="3C3C3C"/>
                </a:solidFill>
                <a:latin typeface="Trebuchet MS"/>
                <a:cs typeface="Trebuchet MS"/>
              </a:rPr>
              <a:t>a</a:t>
            </a:r>
            <a:r>
              <a:rPr sz="2400" spc="-160" dirty="0">
                <a:solidFill>
                  <a:srgbClr val="3C3C3C"/>
                </a:solidFill>
                <a:latin typeface="Trebuchet MS"/>
                <a:cs typeface="Trebuchet MS"/>
              </a:rPr>
              <a:t>ti</a:t>
            </a:r>
            <a:r>
              <a:rPr sz="2400" spc="-40" dirty="0">
                <a:solidFill>
                  <a:srgbClr val="3C3C3C"/>
                </a:solidFill>
                <a:latin typeface="Trebuchet MS"/>
                <a:cs typeface="Trebuchet MS"/>
              </a:rPr>
              <a:t>on</a:t>
            </a:r>
            <a:r>
              <a:rPr sz="2400" spc="-8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400" spc="-60" dirty="0">
                <a:solidFill>
                  <a:srgbClr val="3C3C3C"/>
                </a:solidFill>
                <a:latin typeface="Trebuchet MS"/>
                <a:cs typeface="Trebuchet MS"/>
              </a:rPr>
              <a:t>to</a:t>
            </a:r>
            <a:r>
              <a:rPr sz="2400" spc="-6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400" spc="-170" dirty="0">
                <a:solidFill>
                  <a:srgbClr val="3C3C3C"/>
                </a:solidFill>
                <a:latin typeface="Trebuchet MS"/>
                <a:cs typeface="Trebuchet MS"/>
              </a:rPr>
              <a:t>dia</a:t>
            </a:r>
            <a:r>
              <a:rPr sz="2400" spc="-195" dirty="0">
                <a:solidFill>
                  <a:srgbClr val="3C3C3C"/>
                </a:solidFill>
                <a:latin typeface="Trebuchet MS"/>
                <a:cs typeface="Trebuchet MS"/>
              </a:rPr>
              <a:t>g</a:t>
            </a:r>
            <a:r>
              <a:rPr sz="2400" spc="-75" dirty="0">
                <a:solidFill>
                  <a:srgbClr val="3C3C3C"/>
                </a:solidFill>
                <a:latin typeface="Trebuchet MS"/>
                <a:cs typeface="Trebuchet MS"/>
              </a:rPr>
              <a:t>nose</a:t>
            </a:r>
            <a:r>
              <a:rPr sz="2400" spc="-4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400" spc="-170" dirty="0">
                <a:solidFill>
                  <a:srgbClr val="3C3C3C"/>
                </a:solidFill>
                <a:latin typeface="Trebuchet MS"/>
                <a:cs typeface="Trebuchet MS"/>
              </a:rPr>
              <a:t>v</a:t>
            </a:r>
            <a:r>
              <a:rPr sz="2400" spc="-120" dirty="0">
                <a:solidFill>
                  <a:srgbClr val="3C3C3C"/>
                </a:solidFill>
                <a:latin typeface="Trebuchet MS"/>
                <a:cs typeface="Trebuchet MS"/>
              </a:rPr>
              <a:t>esi</a:t>
            </a:r>
            <a:r>
              <a:rPr sz="2400" spc="-140" dirty="0">
                <a:solidFill>
                  <a:srgbClr val="3C3C3C"/>
                </a:solidFill>
                <a:latin typeface="Trebuchet MS"/>
                <a:cs typeface="Trebuchet MS"/>
              </a:rPr>
              <a:t>c</a:t>
            </a:r>
            <a:r>
              <a:rPr sz="2400" spc="-25" dirty="0">
                <a:solidFill>
                  <a:srgbClr val="3C3C3C"/>
                </a:solidFill>
                <a:latin typeface="Trebuchet MS"/>
                <a:cs typeface="Trebuchet MS"/>
              </a:rPr>
              <a:t>ou</a:t>
            </a:r>
            <a:r>
              <a:rPr sz="2400" spc="-75" dirty="0">
                <a:solidFill>
                  <a:srgbClr val="3C3C3C"/>
                </a:solidFill>
                <a:latin typeface="Trebuchet MS"/>
                <a:cs typeface="Trebuchet MS"/>
              </a:rPr>
              <a:t>r</a:t>
            </a:r>
            <a:r>
              <a:rPr sz="2400" spc="-150" dirty="0">
                <a:solidFill>
                  <a:srgbClr val="3C3C3C"/>
                </a:solidFill>
                <a:latin typeface="Trebuchet MS"/>
                <a:cs typeface="Trebuchet MS"/>
              </a:rPr>
              <a:t>et</a:t>
            </a:r>
            <a:r>
              <a:rPr sz="2400" spc="-170" dirty="0">
                <a:solidFill>
                  <a:srgbClr val="3C3C3C"/>
                </a:solidFill>
                <a:latin typeface="Trebuchet MS"/>
                <a:cs typeface="Trebuchet MS"/>
              </a:rPr>
              <a:t>e</a:t>
            </a:r>
            <a:r>
              <a:rPr sz="2400" spc="-95" dirty="0">
                <a:solidFill>
                  <a:srgbClr val="3C3C3C"/>
                </a:solidFill>
                <a:latin typeface="Trebuchet MS"/>
                <a:cs typeface="Trebuchet MS"/>
              </a:rPr>
              <a:t>r</a:t>
            </a:r>
            <a:r>
              <a:rPr sz="2400" spc="-140" dirty="0">
                <a:solidFill>
                  <a:srgbClr val="3C3C3C"/>
                </a:solidFill>
                <a:latin typeface="Trebuchet MS"/>
                <a:cs typeface="Trebuchet MS"/>
              </a:rPr>
              <a:t>a</a:t>
            </a:r>
            <a:r>
              <a:rPr sz="2400" spc="-185" dirty="0">
                <a:solidFill>
                  <a:srgbClr val="3C3C3C"/>
                </a:solidFill>
                <a:latin typeface="Trebuchet MS"/>
                <a:cs typeface="Trebuchet MS"/>
              </a:rPr>
              <a:t>l</a:t>
            </a:r>
            <a:r>
              <a:rPr sz="2400" dirty="0">
                <a:solidFill>
                  <a:srgbClr val="3C3C3C"/>
                </a:solidFill>
                <a:latin typeface="Trebuchet MS"/>
                <a:cs typeface="Trebuchet MS"/>
              </a:rPr>
              <a:t>	</a:t>
            </a:r>
            <a:r>
              <a:rPr sz="2400" spc="-35" dirty="0">
                <a:solidFill>
                  <a:srgbClr val="3C3C3C"/>
                </a:solidFill>
                <a:latin typeface="Trebuchet MS"/>
                <a:cs typeface="Trebuchet MS"/>
              </a:rPr>
              <a:t>r</a:t>
            </a:r>
            <a:r>
              <a:rPr sz="2400" spc="-135" dirty="0">
                <a:solidFill>
                  <a:srgbClr val="3C3C3C"/>
                </a:solidFill>
                <a:latin typeface="Trebuchet MS"/>
                <a:cs typeface="Trebuchet MS"/>
              </a:rPr>
              <a:t>eflux  </a:t>
            </a:r>
            <a:r>
              <a:rPr sz="2400" spc="80" dirty="0">
                <a:solidFill>
                  <a:srgbClr val="3C3C3C"/>
                </a:solidFill>
                <a:latin typeface="Trebuchet MS"/>
                <a:cs typeface="Trebuchet MS"/>
              </a:rPr>
              <a:t>VUR</a:t>
            </a:r>
            <a:endParaRPr sz="2400">
              <a:latin typeface="Trebuchet MS"/>
              <a:cs typeface="Trebuchet MS"/>
            </a:endParaRPr>
          </a:p>
          <a:p>
            <a:pPr marL="317500" marR="5080" indent="-304800">
              <a:lnSpc>
                <a:spcPct val="100000"/>
              </a:lnSpc>
              <a:spcBef>
                <a:spcPts val="1175"/>
              </a:spcBef>
              <a:buClr>
                <a:srgbClr val="903062"/>
              </a:buClr>
              <a:buSzPct val="91666"/>
              <a:buFont typeface="Segoe UI Symbol"/>
              <a:buChar char="◾"/>
              <a:tabLst>
                <a:tab pos="316865" algn="l"/>
                <a:tab pos="317500" algn="l"/>
              </a:tabLst>
            </a:pPr>
            <a:r>
              <a:rPr sz="2400" spc="-105" dirty="0">
                <a:solidFill>
                  <a:srgbClr val="3C3C3C"/>
                </a:solidFill>
                <a:latin typeface="Trebuchet MS"/>
                <a:cs typeface="Trebuchet MS"/>
              </a:rPr>
              <a:t>provide</a:t>
            </a:r>
            <a:r>
              <a:rPr sz="2400" spc="-5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400" spc="-150" dirty="0">
                <a:solidFill>
                  <a:srgbClr val="3C3C3C"/>
                </a:solidFill>
                <a:latin typeface="Trebuchet MS"/>
                <a:cs typeface="Trebuchet MS"/>
              </a:rPr>
              <a:t>anatomic</a:t>
            </a:r>
            <a:r>
              <a:rPr sz="2400" spc="-5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400" spc="-140" dirty="0">
                <a:solidFill>
                  <a:srgbClr val="3C3C3C"/>
                </a:solidFill>
                <a:latin typeface="Trebuchet MS"/>
                <a:cs typeface="Trebuchet MS"/>
              </a:rPr>
              <a:t>definition</a:t>
            </a:r>
            <a:r>
              <a:rPr sz="2400" spc="-8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400" spc="-130" dirty="0">
                <a:solidFill>
                  <a:srgbClr val="3C3C3C"/>
                </a:solidFill>
                <a:latin typeface="Trebuchet MS"/>
                <a:cs typeface="Trebuchet MS"/>
              </a:rPr>
              <a:t>of</a:t>
            </a:r>
            <a:r>
              <a:rPr sz="2400" spc="-5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400" spc="-145" dirty="0">
                <a:solidFill>
                  <a:srgbClr val="3C3C3C"/>
                </a:solidFill>
                <a:latin typeface="Trebuchet MS"/>
                <a:cs typeface="Trebuchet MS"/>
              </a:rPr>
              <a:t>the</a:t>
            </a:r>
            <a:r>
              <a:rPr sz="2400" spc="-7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400" spc="-195" dirty="0">
                <a:solidFill>
                  <a:srgbClr val="3C3C3C"/>
                </a:solidFill>
                <a:latin typeface="Trebuchet MS"/>
                <a:cs typeface="Trebuchet MS"/>
              </a:rPr>
              <a:t>bladder,</a:t>
            </a:r>
            <a:r>
              <a:rPr sz="2400" spc="-29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400" spc="-130" dirty="0">
                <a:solidFill>
                  <a:srgbClr val="3C3C3C"/>
                </a:solidFill>
                <a:latin typeface="Trebuchet MS"/>
                <a:cs typeface="Trebuchet MS"/>
              </a:rPr>
              <a:t>allow</a:t>
            </a:r>
            <a:r>
              <a:rPr sz="2400" spc="-6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400" spc="-120" dirty="0">
                <a:solidFill>
                  <a:srgbClr val="3C3C3C"/>
                </a:solidFill>
                <a:latin typeface="Trebuchet MS"/>
                <a:cs typeface="Trebuchet MS"/>
              </a:rPr>
              <a:t>precise </a:t>
            </a:r>
            <a:r>
              <a:rPr sz="2400" spc="-114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400" spc="-140" dirty="0">
                <a:solidFill>
                  <a:srgbClr val="3C3C3C"/>
                </a:solidFill>
                <a:latin typeface="Trebuchet MS"/>
                <a:cs typeface="Trebuchet MS"/>
              </a:rPr>
              <a:t>grading </a:t>
            </a:r>
            <a:r>
              <a:rPr sz="2400" spc="-130" dirty="0">
                <a:solidFill>
                  <a:srgbClr val="3C3C3C"/>
                </a:solidFill>
                <a:latin typeface="Trebuchet MS"/>
                <a:cs typeface="Trebuchet MS"/>
              </a:rPr>
              <a:t>of </a:t>
            </a:r>
            <a:r>
              <a:rPr sz="2400" spc="-165" dirty="0">
                <a:solidFill>
                  <a:srgbClr val="3C3C3C"/>
                </a:solidFill>
                <a:latin typeface="Trebuchet MS"/>
                <a:cs typeface="Trebuchet MS"/>
              </a:rPr>
              <a:t>reflux, </a:t>
            </a:r>
            <a:r>
              <a:rPr sz="2400" spc="-114" dirty="0">
                <a:solidFill>
                  <a:srgbClr val="3C3C3C"/>
                </a:solidFill>
                <a:latin typeface="Trebuchet MS"/>
                <a:cs typeface="Trebuchet MS"/>
              </a:rPr>
              <a:t>demonstrate </a:t>
            </a:r>
            <a:r>
              <a:rPr sz="2400" spc="-240" dirty="0">
                <a:solidFill>
                  <a:srgbClr val="3C3C3C"/>
                </a:solidFill>
                <a:latin typeface="Trebuchet MS"/>
                <a:cs typeface="Trebuchet MS"/>
              </a:rPr>
              <a:t>a</a:t>
            </a:r>
            <a:r>
              <a:rPr sz="2400" spc="-23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400" spc="-140" dirty="0">
                <a:solidFill>
                  <a:srgbClr val="3C3C3C"/>
                </a:solidFill>
                <a:latin typeface="Trebuchet MS"/>
                <a:cs typeface="Trebuchet MS"/>
              </a:rPr>
              <a:t>paraureteral </a:t>
            </a:r>
            <a:r>
              <a:rPr sz="2400" spc="-150" dirty="0">
                <a:solidFill>
                  <a:srgbClr val="3C3C3C"/>
                </a:solidFill>
                <a:latin typeface="Trebuchet MS"/>
                <a:cs typeface="Trebuchet MS"/>
              </a:rPr>
              <a:t>diverticulum, </a:t>
            </a:r>
            <a:r>
              <a:rPr sz="2400" spc="-71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400" spc="25" dirty="0">
                <a:solidFill>
                  <a:srgbClr val="3C3C3C"/>
                </a:solidFill>
                <a:latin typeface="Trebuchet MS"/>
                <a:cs typeface="Trebuchet MS"/>
              </a:rPr>
              <a:t>or</a:t>
            </a:r>
            <a:r>
              <a:rPr sz="2400" spc="-6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400" spc="-40" dirty="0">
                <a:solidFill>
                  <a:srgbClr val="3C3C3C"/>
                </a:solidFill>
                <a:latin typeface="Trebuchet MS"/>
                <a:cs typeface="Trebuchet MS"/>
              </a:rPr>
              <a:t>sh</a:t>
            </a:r>
            <a:r>
              <a:rPr sz="2400" spc="-75" dirty="0">
                <a:solidFill>
                  <a:srgbClr val="3C3C3C"/>
                </a:solidFill>
                <a:latin typeface="Trebuchet MS"/>
                <a:cs typeface="Trebuchet MS"/>
              </a:rPr>
              <a:t>o</a:t>
            </a:r>
            <a:r>
              <a:rPr sz="2400" spc="-60" dirty="0">
                <a:solidFill>
                  <a:srgbClr val="3C3C3C"/>
                </a:solidFill>
                <a:latin typeface="Trebuchet MS"/>
                <a:cs typeface="Trebuchet MS"/>
              </a:rPr>
              <a:t>w </a:t>
            </a:r>
            <a:r>
              <a:rPr sz="2400" spc="-105" dirty="0">
                <a:solidFill>
                  <a:srgbClr val="3C3C3C"/>
                </a:solidFill>
                <a:latin typeface="Trebuchet MS"/>
                <a:cs typeface="Trebuchet MS"/>
              </a:rPr>
              <a:t>w</a:t>
            </a:r>
            <a:r>
              <a:rPr sz="2400" spc="-85" dirty="0">
                <a:solidFill>
                  <a:srgbClr val="3C3C3C"/>
                </a:solidFill>
                <a:latin typeface="Trebuchet MS"/>
                <a:cs typeface="Trebuchet MS"/>
              </a:rPr>
              <a:t>h</a:t>
            </a:r>
            <a:r>
              <a:rPr sz="2400" spc="-114" dirty="0">
                <a:solidFill>
                  <a:srgbClr val="3C3C3C"/>
                </a:solidFill>
                <a:latin typeface="Trebuchet MS"/>
                <a:cs typeface="Trebuchet MS"/>
              </a:rPr>
              <a:t>ether</a:t>
            </a:r>
            <a:r>
              <a:rPr sz="2400" spc="-6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400" spc="-45" dirty="0">
                <a:solidFill>
                  <a:srgbClr val="3C3C3C"/>
                </a:solidFill>
                <a:latin typeface="Trebuchet MS"/>
                <a:cs typeface="Trebuchet MS"/>
              </a:rPr>
              <a:t>r</a:t>
            </a:r>
            <a:r>
              <a:rPr sz="2400" spc="-150" dirty="0">
                <a:solidFill>
                  <a:srgbClr val="3C3C3C"/>
                </a:solidFill>
                <a:latin typeface="Trebuchet MS"/>
                <a:cs typeface="Trebuchet MS"/>
              </a:rPr>
              <a:t>eflux</a:t>
            </a:r>
            <a:r>
              <a:rPr sz="2400" spc="-6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400" spc="-90" dirty="0">
                <a:solidFill>
                  <a:srgbClr val="3C3C3C"/>
                </a:solidFill>
                <a:latin typeface="Trebuchet MS"/>
                <a:cs typeface="Trebuchet MS"/>
              </a:rPr>
              <a:t>i</a:t>
            </a:r>
            <a:r>
              <a:rPr sz="2400" spc="-125" dirty="0">
                <a:solidFill>
                  <a:srgbClr val="3C3C3C"/>
                </a:solidFill>
                <a:latin typeface="Trebuchet MS"/>
                <a:cs typeface="Trebuchet MS"/>
              </a:rPr>
              <a:t>s</a:t>
            </a:r>
            <a:r>
              <a:rPr sz="2400" spc="-6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400" spc="20" dirty="0">
                <a:solidFill>
                  <a:srgbClr val="3C3C3C"/>
                </a:solidFill>
                <a:latin typeface="Trebuchet MS"/>
                <a:cs typeface="Trebuchet MS"/>
              </a:rPr>
              <a:t>o</a:t>
            </a:r>
            <a:r>
              <a:rPr sz="2400" spc="-140" dirty="0">
                <a:solidFill>
                  <a:srgbClr val="3C3C3C"/>
                </a:solidFill>
                <a:latin typeface="Trebuchet MS"/>
                <a:cs typeface="Trebuchet MS"/>
              </a:rPr>
              <a:t>cc</a:t>
            </a:r>
            <a:r>
              <a:rPr sz="2400" spc="-55" dirty="0">
                <a:solidFill>
                  <a:srgbClr val="3C3C3C"/>
                </a:solidFill>
                <a:latin typeface="Trebuchet MS"/>
                <a:cs typeface="Trebuchet MS"/>
              </a:rPr>
              <a:t>u</a:t>
            </a:r>
            <a:r>
              <a:rPr sz="2400" spc="-70" dirty="0">
                <a:solidFill>
                  <a:srgbClr val="3C3C3C"/>
                </a:solidFill>
                <a:latin typeface="Trebuchet MS"/>
                <a:cs typeface="Trebuchet MS"/>
              </a:rPr>
              <a:t>r</a:t>
            </a:r>
            <a:r>
              <a:rPr sz="2400" spc="-110" dirty="0">
                <a:solidFill>
                  <a:srgbClr val="3C3C3C"/>
                </a:solidFill>
                <a:latin typeface="Trebuchet MS"/>
                <a:cs typeface="Trebuchet MS"/>
              </a:rPr>
              <a:t>ring</a:t>
            </a:r>
            <a:r>
              <a:rPr sz="2400" spc="-7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400" spc="-95" dirty="0">
                <a:solidFill>
                  <a:srgbClr val="3C3C3C"/>
                </a:solidFill>
                <a:latin typeface="Trebuchet MS"/>
                <a:cs typeface="Trebuchet MS"/>
              </a:rPr>
              <a:t>int</a:t>
            </a:r>
            <a:r>
              <a:rPr sz="2400" spc="-120" dirty="0">
                <a:solidFill>
                  <a:srgbClr val="3C3C3C"/>
                </a:solidFill>
                <a:latin typeface="Trebuchet MS"/>
                <a:cs typeface="Trebuchet MS"/>
              </a:rPr>
              <a:t>o</a:t>
            </a:r>
            <a:r>
              <a:rPr sz="2400" spc="-7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400" spc="-240" dirty="0">
                <a:solidFill>
                  <a:srgbClr val="3C3C3C"/>
                </a:solidFill>
                <a:latin typeface="Trebuchet MS"/>
                <a:cs typeface="Trebuchet MS"/>
              </a:rPr>
              <a:t>a</a:t>
            </a:r>
            <a:r>
              <a:rPr sz="2400" spc="-5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400" spc="-140" dirty="0">
                <a:solidFill>
                  <a:srgbClr val="3C3C3C"/>
                </a:solidFill>
                <a:latin typeface="Trebuchet MS"/>
                <a:cs typeface="Trebuchet MS"/>
              </a:rPr>
              <a:t>duplicated  </a:t>
            </a:r>
            <a:r>
              <a:rPr sz="2400" spc="-125" dirty="0">
                <a:solidFill>
                  <a:srgbClr val="3C3C3C"/>
                </a:solidFill>
                <a:latin typeface="Trebuchet MS"/>
                <a:cs typeface="Trebuchet MS"/>
              </a:rPr>
              <a:t>colle</a:t>
            </a:r>
            <a:r>
              <a:rPr sz="2400" spc="-165" dirty="0">
                <a:solidFill>
                  <a:srgbClr val="3C3C3C"/>
                </a:solidFill>
                <a:latin typeface="Trebuchet MS"/>
                <a:cs typeface="Trebuchet MS"/>
              </a:rPr>
              <a:t>c</a:t>
            </a:r>
            <a:r>
              <a:rPr sz="2400" spc="-125" dirty="0">
                <a:solidFill>
                  <a:srgbClr val="3C3C3C"/>
                </a:solidFill>
                <a:latin typeface="Trebuchet MS"/>
                <a:cs typeface="Trebuchet MS"/>
              </a:rPr>
              <a:t>t</a:t>
            </a:r>
            <a:r>
              <a:rPr sz="2400" spc="-150" dirty="0">
                <a:solidFill>
                  <a:srgbClr val="3C3C3C"/>
                </a:solidFill>
                <a:latin typeface="Trebuchet MS"/>
                <a:cs typeface="Trebuchet MS"/>
              </a:rPr>
              <a:t>in</a:t>
            </a:r>
            <a:r>
              <a:rPr sz="2400" spc="-170" dirty="0">
                <a:solidFill>
                  <a:srgbClr val="3C3C3C"/>
                </a:solidFill>
                <a:latin typeface="Trebuchet MS"/>
                <a:cs typeface="Trebuchet MS"/>
              </a:rPr>
              <a:t>g</a:t>
            </a:r>
            <a:r>
              <a:rPr sz="2400" spc="-8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400" spc="-100" dirty="0">
                <a:solidFill>
                  <a:srgbClr val="3C3C3C"/>
                </a:solidFill>
                <a:latin typeface="Trebuchet MS"/>
                <a:cs typeface="Trebuchet MS"/>
              </a:rPr>
              <a:t>sys</a:t>
            </a:r>
            <a:r>
              <a:rPr sz="2400" spc="-85" dirty="0">
                <a:solidFill>
                  <a:srgbClr val="3C3C3C"/>
                </a:solidFill>
                <a:latin typeface="Trebuchet MS"/>
                <a:cs typeface="Trebuchet MS"/>
              </a:rPr>
              <a:t>t</a:t>
            </a:r>
            <a:r>
              <a:rPr sz="2400" spc="-155" dirty="0">
                <a:solidFill>
                  <a:srgbClr val="3C3C3C"/>
                </a:solidFill>
                <a:latin typeface="Trebuchet MS"/>
                <a:cs typeface="Trebuchet MS"/>
              </a:rPr>
              <a:t>em</a:t>
            </a:r>
            <a:r>
              <a:rPr sz="2400" spc="-8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400" spc="25" dirty="0">
                <a:solidFill>
                  <a:srgbClr val="3C3C3C"/>
                </a:solidFill>
                <a:latin typeface="Trebuchet MS"/>
                <a:cs typeface="Trebuchet MS"/>
              </a:rPr>
              <a:t>or</a:t>
            </a:r>
            <a:r>
              <a:rPr sz="2400" spc="-5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400" spc="-175" dirty="0">
                <a:solidFill>
                  <a:srgbClr val="3C3C3C"/>
                </a:solidFill>
                <a:latin typeface="Trebuchet MS"/>
                <a:cs typeface="Trebuchet MS"/>
              </a:rPr>
              <a:t>an</a:t>
            </a:r>
            <a:r>
              <a:rPr sz="2400" spc="-5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400" spc="-165" dirty="0">
                <a:solidFill>
                  <a:srgbClr val="3C3C3C"/>
                </a:solidFill>
                <a:latin typeface="Trebuchet MS"/>
                <a:cs typeface="Trebuchet MS"/>
              </a:rPr>
              <a:t>ec</a:t>
            </a:r>
            <a:r>
              <a:rPr sz="2400" spc="-120" dirty="0">
                <a:solidFill>
                  <a:srgbClr val="3C3C3C"/>
                </a:solidFill>
                <a:latin typeface="Trebuchet MS"/>
                <a:cs typeface="Trebuchet MS"/>
              </a:rPr>
              <a:t>t</a:t>
            </a:r>
            <a:r>
              <a:rPr sz="2400" spc="-100" dirty="0">
                <a:solidFill>
                  <a:srgbClr val="3C3C3C"/>
                </a:solidFill>
                <a:latin typeface="Trebuchet MS"/>
                <a:cs typeface="Trebuchet MS"/>
              </a:rPr>
              <a:t>opic</a:t>
            </a:r>
            <a:r>
              <a:rPr sz="2400" spc="-7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400" spc="-55" dirty="0">
                <a:solidFill>
                  <a:srgbClr val="3C3C3C"/>
                </a:solidFill>
                <a:latin typeface="Trebuchet MS"/>
                <a:cs typeface="Trebuchet MS"/>
              </a:rPr>
              <a:t>u</a:t>
            </a:r>
            <a:r>
              <a:rPr sz="2400" spc="-95" dirty="0">
                <a:solidFill>
                  <a:srgbClr val="3C3C3C"/>
                </a:solidFill>
                <a:latin typeface="Trebuchet MS"/>
                <a:cs typeface="Trebuchet MS"/>
              </a:rPr>
              <a:t>r</a:t>
            </a:r>
            <a:r>
              <a:rPr sz="2400" spc="-150" dirty="0">
                <a:solidFill>
                  <a:srgbClr val="3C3C3C"/>
                </a:solidFill>
                <a:latin typeface="Trebuchet MS"/>
                <a:cs typeface="Trebuchet MS"/>
              </a:rPr>
              <a:t>et</a:t>
            </a:r>
            <a:r>
              <a:rPr sz="2400" spc="-170" dirty="0">
                <a:solidFill>
                  <a:srgbClr val="3C3C3C"/>
                </a:solidFill>
                <a:latin typeface="Trebuchet MS"/>
                <a:cs typeface="Trebuchet MS"/>
              </a:rPr>
              <a:t>e</a:t>
            </a:r>
            <a:r>
              <a:rPr sz="2400" spc="15" dirty="0">
                <a:solidFill>
                  <a:srgbClr val="3C3C3C"/>
                </a:solidFill>
                <a:latin typeface="Trebuchet MS"/>
                <a:cs typeface="Trebuchet MS"/>
              </a:rPr>
              <a:t>r</a:t>
            </a:r>
            <a:endParaRPr sz="240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48055" y="600455"/>
            <a:ext cx="8239125" cy="1259205"/>
          </a:xfrm>
          <a:prstGeom prst="rect">
            <a:avLst/>
          </a:prstGeom>
          <a:solidFill>
            <a:srgbClr val="4D1334"/>
          </a:solidFill>
        </p:spPr>
        <p:txBody>
          <a:bodyPr vert="horz" wrap="square" lIns="0" tIns="26670" rIns="0" bIns="0" rtlCol="0">
            <a:spAutoFit/>
          </a:bodyPr>
          <a:lstStyle/>
          <a:p>
            <a:pPr marL="24130">
              <a:lnSpc>
                <a:spcPts val="2985"/>
              </a:lnSpc>
              <a:spcBef>
                <a:spcPts val="210"/>
              </a:spcBef>
            </a:pPr>
            <a:r>
              <a:rPr sz="2500" spc="150" dirty="0">
                <a:solidFill>
                  <a:srgbClr val="FFFFFF"/>
                </a:solidFill>
                <a:latin typeface="Trebuchet MS"/>
                <a:cs typeface="Trebuchet MS"/>
              </a:rPr>
              <a:t>VCUG</a:t>
            </a:r>
            <a:endParaRPr sz="2500">
              <a:latin typeface="Trebuchet MS"/>
              <a:cs typeface="Trebuchet MS"/>
            </a:endParaRPr>
          </a:p>
          <a:p>
            <a:pPr marL="24130">
              <a:lnSpc>
                <a:spcPts val="3825"/>
              </a:lnSpc>
            </a:pPr>
            <a:r>
              <a:rPr sz="3200" spc="200" dirty="0">
                <a:solidFill>
                  <a:srgbClr val="FFFFFF"/>
                </a:solidFill>
                <a:latin typeface="Trebuchet MS"/>
                <a:cs typeface="Trebuchet MS"/>
              </a:rPr>
              <a:t>VCUG</a:t>
            </a:r>
            <a:r>
              <a:rPr sz="3200" spc="-9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3200" spc="-260" dirty="0">
                <a:solidFill>
                  <a:srgbClr val="FFFFFF"/>
                </a:solidFill>
                <a:latin typeface="Trebuchet MS"/>
                <a:cs typeface="Trebuchet MS"/>
              </a:rPr>
              <a:t>&amp;</a:t>
            </a:r>
            <a:r>
              <a:rPr sz="3200" spc="-7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3200" spc="-45" dirty="0">
                <a:solidFill>
                  <a:srgbClr val="FFFFFF"/>
                </a:solidFill>
                <a:latin typeface="Trebuchet MS"/>
                <a:cs typeface="Trebuchet MS"/>
              </a:rPr>
              <a:t>FIRST</a:t>
            </a:r>
            <a:r>
              <a:rPr sz="3200" spc="-8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3200" spc="55" dirty="0">
                <a:solidFill>
                  <a:srgbClr val="FFFFFF"/>
                </a:solidFill>
                <a:latin typeface="Trebuchet MS"/>
                <a:cs typeface="Trebuchet MS"/>
              </a:rPr>
              <a:t>UTI</a:t>
            </a:r>
            <a:endParaRPr sz="3200">
              <a:latin typeface="Trebuchet MS"/>
              <a:cs typeface="Trebuchet MS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59993" y="2403728"/>
            <a:ext cx="7243445" cy="3208655"/>
          </a:xfrm>
          <a:prstGeom prst="rect">
            <a:avLst/>
          </a:prstGeom>
        </p:spPr>
        <p:txBody>
          <a:bodyPr vert="horz" wrap="square" lIns="0" tIns="67310" rIns="0" bIns="0" rtlCol="0">
            <a:spAutoFit/>
          </a:bodyPr>
          <a:lstStyle/>
          <a:p>
            <a:pPr marL="129539" indent="-117475">
              <a:lnSpc>
                <a:spcPct val="100000"/>
              </a:lnSpc>
              <a:spcBef>
                <a:spcPts val="530"/>
              </a:spcBef>
              <a:buClr>
                <a:srgbClr val="903062"/>
              </a:buClr>
              <a:buSzPct val="86111"/>
              <a:buFont typeface="Segoe UI Symbol"/>
              <a:buChar char="⚫"/>
              <a:tabLst>
                <a:tab pos="130175" algn="l"/>
              </a:tabLst>
            </a:pPr>
            <a:r>
              <a:rPr sz="1800" spc="-105" dirty="0">
                <a:solidFill>
                  <a:srgbClr val="3C3C3C"/>
                </a:solidFill>
                <a:latin typeface="Trebuchet MS"/>
                <a:cs typeface="Trebuchet MS"/>
              </a:rPr>
              <a:t>Trend</a:t>
            </a:r>
            <a:r>
              <a:rPr sz="1800" spc="-4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800" spc="-100" dirty="0">
                <a:solidFill>
                  <a:srgbClr val="3C3C3C"/>
                </a:solidFill>
                <a:latin typeface="Trebuchet MS"/>
                <a:cs typeface="Trebuchet MS"/>
              </a:rPr>
              <a:t>has</a:t>
            </a:r>
            <a:r>
              <a:rPr sz="1800" spc="-5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800" spc="-110" dirty="0">
                <a:solidFill>
                  <a:srgbClr val="3C3C3C"/>
                </a:solidFill>
                <a:latin typeface="Trebuchet MS"/>
                <a:cs typeface="Trebuchet MS"/>
              </a:rPr>
              <a:t>shifted</a:t>
            </a:r>
            <a:r>
              <a:rPr sz="1800" spc="-5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800" spc="-70" dirty="0">
                <a:solidFill>
                  <a:srgbClr val="3C3C3C"/>
                </a:solidFill>
                <a:latin typeface="Trebuchet MS"/>
                <a:cs typeface="Trebuchet MS"/>
              </a:rPr>
              <a:t>towards</a:t>
            </a:r>
            <a:r>
              <a:rPr sz="1800" spc="-5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800" spc="-60" dirty="0">
                <a:solidFill>
                  <a:srgbClr val="3C3C3C"/>
                </a:solidFill>
                <a:latin typeface="Trebuchet MS"/>
                <a:cs typeface="Trebuchet MS"/>
              </a:rPr>
              <a:t>not</a:t>
            </a:r>
            <a:r>
              <a:rPr sz="1800" spc="-4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800" spc="-85" dirty="0">
                <a:solidFill>
                  <a:srgbClr val="3C3C3C"/>
                </a:solidFill>
                <a:latin typeface="Trebuchet MS"/>
                <a:cs typeface="Trebuchet MS"/>
              </a:rPr>
              <a:t>doing</a:t>
            </a:r>
            <a:r>
              <a:rPr sz="1800" spc="-32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800" spc="110" dirty="0">
                <a:solidFill>
                  <a:srgbClr val="3C3C3C"/>
                </a:solidFill>
                <a:latin typeface="Trebuchet MS"/>
                <a:cs typeface="Trebuchet MS"/>
              </a:rPr>
              <a:t>VCUG</a:t>
            </a:r>
            <a:r>
              <a:rPr sz="1800" spc="-4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800" spc="-125" dirty="0">
                <a:solidFill>
                  <a:srgbClr val="3C3C3C"/>
                </a:solidFill>
                <a:latin typeface="Trebuchet MS"/>
                <a:cs typeface="Trebuchet MS"/>
              </a:rPr>
              <a:t>after</a:t>
            </a:r>
            <a:r>
              <a:rPr sz="1800" spc="-5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800" spc="-100" dirty="0">
                <a:solidFill>
                  <a:srgbClr val="3C3C3C"/>
                </a:solidFill>
                <a:latin typeface="Trebuchet MS"/>
                <a:cs typeface="Trebuchet MS"/>
              </a:rPr>
              <a:t>first</a:t>
            </a:r>
            <a:r>
              <a:rPr sz="1800" spc="-4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800" spc="30" dirty="0">
                <a:solidFill>
                  <a:srgbClr val="3C3C3C"/>
                </a:solidFill>
                <a:latin typeface="Trebuchet MS"/>
                <a:cs typeface="Trebuchet MS"/>
              </a:rPr>
              <a:t>UTI</a:t>
            </a:r>
            <a:r>
              <a:rPr sz="1800" spc="-4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800" spc="-175" dirty="0">
                <a:solidFill>
                  <a:srgbClr val="3C3C3C"/>
                </a:solidFill>
                <a:latin typeface="Trebuchet MS"/>
                <a:cs typeface="Trebuchet MS"/>
              </a:rPr>
              <a:t>!</a:t>
            </a:r>
            <a:endParaRPr sz="1800">
              <a:latin typeface="Trebuchet MS"/>
              <a:cs typeface="Trebuchet MS"/>
            </a:endParaRPr>
          </a:p>
          <a:p>
            <a:pPr marL="12700" marR="5080">
              <a:lnSpc>
                <a:spcPct val="100000"/>
              </a:lnSpc>
              <a:spcBef>
                <a:spcPts val="434"/>
              </a:spcBef>
            </a:pPr>
            <a:r>
              <a:rPr sz="1800" b="1" spc="240" dirty="0">
                <a:solidFill>
                  <a:srgbClr val="3C3C3C"/>
                </a:solidFill>
                <a:latin typeface="Trebuchet MS"/>
                <a:cs typeface="Trebuchet MS"/>
              </a:rPr>
              <a:t>VCUG</a:t>
            </a:r>
            <a:r>
              <a:rPr sz="1800" b="1" spc="-5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800" b="1" spc="-10" dirty="0">
                <a:solidFill>
                  <a:srgbClr val="3C3C3C"/>
                </a:solidFill>
                <a:latin typeface="Trebuchet MS"/>
                <a:cs typeface="Trebuchet MS"/>
              </a:rPr>
              <a:t>should</a:t>
            </a:r>
            <a:r>
              <a:rPr sz="1800" b="1" spc="-3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800" b="1" spc="10" dirty="0">
                <a:solidFill>
                  <a:srgbClr val="3C3C3C"/>
                </a:solidFill>
                <a:latin typeface="Trebuchet MS"/>
                <a:cs typeface="Trebuchet MS"/>
              </a:rPr>
              <a:t>not</a:t>
            </a:r>
            <a:r>
              <a:rPr sz="1800" b="1" spc="-3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800" b="1" spc="-25" dirty="0">
                <a:solidFill>
                  <a:srgbClr val="3C3C3C"/>
                </a:solidFill>
                <a:latin typeface="Trebuchet MS"/>
                <a:cs typeface="Trebuchet MS"/>
              </a:rPr>
              <a:t>be</a:t>
            </a:r>
            <a:r>
              <a:rPr sz="1800" b="1" spc="-5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800" b="1" spc="5" dirty="0">
                <a:solidFill>
                  <a:srgbClr val="3C3C3C"/>
                </a:solidFill>
                <a:latin typeface="Trebuchet MS"/>
                <a:cs typeface="Trebuchet MS"/>
              </a:rPr>
              <a:t>performed</a:t>
            </a:r>
            <a:r>
              <a:rPr sz="1800" b="1" spc="-4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800" b="1" spc="-20" dirty="0">
                <a:solidFill>
                  <a:srgbClr val="3C3C3C"/>
                </a:solidFill>
                <a:latin typeface="Trebuchet MS"/>
                <a:cs typeface="Trebuchet MS"/>
              </a:rPr>
              <a:t>routinely</a:t>
            </a:r>
            <a:r>
              <a:rPr sz="1800" b="1" spc="-6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800" b="1" spc="-25" dirty="0">
                <a:solidFill>
                  <a:srgbClr val="3C3C3C"/>
                </a:solidFill>
                <a:latin typeface="Trebuchet MS"/>
                <a:cs typeface="Trebuchet MS"/>
              </a:rPr>
              <a:t>after</a:t>
            </a:r>
            <a:r>
              <a:rPr sz="1800" b="1" spc="-6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800" b="1" spc="-15" dirty="0">
                <a:solidFill>
                  <a:srgbClr val="3C3C3C"/>
                </a:solidFill>
                <a:latin typeface="Trebuchet MS"/>
                <a:cs typeface="Trebuchet MS"/>
              </a:rPr>
              <a:t>the</a:t>
            </a:r>
            <a:r>
              <a:rPr sz="1800" b="1" spc="-5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800" b="1" spc="-25" dirty="0">
                <a:solidFill>
                  <a:srgbClr val="3C3C3C"/>
                </a:solidFill>
                <a:latin typeface="Trebuchet MS"/>
                <a:cs typeface="Trebuchet MS"/>
              </a:rPr>
              <a:t>first</a:t>
            </a:r>
            <a:r>
              <a:rPr sz="1800" b="1" spc="-5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800" b="1" spc="-40" dirty="0">
                <a:solidFill>
                  <a:srgbClr val="3C3C3C"/>
                </a:solidFill>
                <a:latin typeface="Trebuchet MS"/>
                <a:cs typeface="Trebuchet MS"/>
              </a:rPr>
              <a:t>febrile</a:t>
            </a:r>
            <a:r>
              <a:rPr sz="1800" b="1" spc="-6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800" b="1" spc="85" dirty="0">
                <a:solidFill>
                  <a:srgbClr val="3C3C3C"/>
                </a:solidFill>
                <a:latin typeface="Trebuchet MS"/>
                <a:cs typeface="Trebuchet MS"/>
              </a:rPr>
              <a:t>UTI; </a:t>
            </a:r>
            <a:r>
              <a:rPr sz="1800" b="1" spc="-53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800" b="1" spc="225" dirty="0">
                <a:solidFill>
                  <a:srgbClr val="3C3C3C"/>
                </a:solidFill>
                <a:latin typeface="Trebuchet MS"/>
                <a:cs typeface="Trebuchet MS"/>
              </a:rPr>
              <a:t>VC</a:t>
            </a:r>
            <a:r>
              <a:rPr sz="1800" b="1" spc="250" dirty="0">
                <a:solidFill>
                  <a:srgbClr val="3C3C3C"/>
                </a:solidFill>
                <a:latin typeface="Trebuchet MS"/>
                <a:cs typeface="Trebuchet MS"/>
              </a:rPr>
              <a:t>UG</a:t>
            </a:r>
            <a:r>
              <a:rPr sz="1800" b="1" spc="-45" dirty="0">
                <a:solidFill>
                  <a:srgbClr val="3C3C3C"/>
                </a:solidFill>
                <a:latin typeface="Trebuchet MS"/>
                <a:cs typeface="Trebuchet MS"/>
              </a:rPr>
              <a:t> i</a:t>
            </a:r>
            <a:r>
              <a:rPr sz="1800" b="1" spc="-10" dirty="0">
                <a:solidFill>
                  <a:srgbClr val="3C3C3C"/>
                </a:solidFill>
                <a:latin typeface="Trebuchet MS"/>
                <a:cs typeface="Trebuchet MS"/>
              </a:rPr>
              <a:t>s</a:t>
            </a:r>
            <a:r>
              <a:rPr sz="1800" b="1" spc="-5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800" b="1" spc="10" dirty="0">
                <a:solidFill>
                  <a:srgbClr val="3C3C3C"/>
                </a:solidFill>
                <a:latin typeface="Trebuchet MS"/>
                <a:cs typeface="Trebuchet MS"/>
              </a:rPr>
              <a:t>o</a:t>
            </a:r>
            <a:r>
              <a:rPr sz="1800" b="1" spc="5" dirty="0">
                <a:solidFill>
                  <a:srgbClr val="3C3C3C"/>
                </a:solidFill>
                <a:latin typeface="Trebuchet MS"/>
                <a:cs typeface="Trebuchet MS"/>
              </a:rPr>
              <a:t>n</a:t>
            </a:r>
            <a:r>
              <a:rPr sz="1800" b="1" spc="-55" dirty="0">
                <a:solidFill>
                  <a:srgbClr val="3C3C3C"/>
                </a:solidFill>
                <a:latin typeface="Trebuchet MS"/>
                <a:cs typeface="Trebuchet MS"/>
              </a:rPr>
              <a:t>l</a:t>
            </a:r>
            <a:r>
              <a:rPr sz="1800" b="1" spc="-45" dirty="0">
                <a:solidFill>
                  <a:srgbClr val="3C3C3C"/>
                </a:solidFill>
                <a:latin typeface="Trebuchet MS"/>
                <a:cs typeface="Trebuchet MS"/>
              </a:rPr>
              <a:t>y</a:t>
            </a:r>
            <a:r>
              <a:rPr sz="1800" b="1" spc="-5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800" b="1" spc="-45" dirty="0">
                <a:solidFill>
                  <a:srgbClr val="3C3C3C"/>
                </a:solidFill>
                <a:latin typeface="Trebuchet MS"/>
                <a:cs typeface="Trebuchet MS"/>
              </a:rPr>
              <a:t>i</a:t>
            </a:r>
            <a:r>
              <a:rPr sz="1800" b="1" spc="-25" dirty="0">
                <a:solidFill>
                  <a:srgbClr val="3C3C3C"/>
                </a:solidFill>
                <a:latin typeface="Trebuchet MS"/>
                <a:cs typeface="Trebuchet MS"/>
              </a:rPr>
              <a:t>n</a:t>
            </a:r>
            <a:r>
              <a:rPr sz="1800" b="1" spc="-10" dirty="0">
                <a:solidFill>
                  <a:srgbClr val="3C3C3C"/>
                </a:solidFill>
                <a:latin typeface="Trebuchet MS"/>
                <a:cs typeface="Trebuchet MS"/>
              </a:rPr>
              <a:t>d</a:t>
            </a:r>
            <a:r>
              <a:rPr sz="1800" b="1" spc="-25" dirty="0">
                <a:solidFill>
                  <a:srgbClr val="3C3C3C"/>
                </a:solidFill>
                <a:latin typeface="Trebuchet MS"/>
                <a:cs typeface="Trebuchet MS"/>
              </a:rPr>
              <a:t>ica</a:t>
            </a:r>
            <a:r>
              <a:rPr sz="1800" b="1" spc="-10" dirty="0">
                <a:solidFill>
                  <a:srgbClr val="3C3C3C"/>
                </a:solidFill>
                <a:latin typeface="Trebuchet MS"/>
                <a:cs typeface="Trebuchet MS"/>
              </a:rPr>
              <a:t>ted</a:t>
            </a:r>
            <a:r>
              <a:rPr sz="1800" b="1" spc="-5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800" b="1" spc="-90" dirty="0">
                <a:solidFill>
                  <a:srgbClr val="3C3C3C"/>
                </a:solidFill>
                <a:latin typeface="Trebuchet MS"/>
                <a:cs typeface="Trebuchet MS"/>
              </a:rPr>
              <a:t>if</a:t>
            </a:r>
            <a:r>
              <a:rPr sz="1800" b="1" spc="-5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800" b="1" spc="-175" dirty="0">
                <a:solidFill>
                  <a:srgbClr val="3C3C3C"/>
                </a:solidFill>
                <a:latin typeface="Trebuchet MS"/>
                <a:cs typeface="Trebuchet MS"/>
              </a:rPr>
              <a:t>:</a:t>
            </a:r>
            <a:endParaRPr sz="1800">
              <a:latin typeface="Trebuchet MS"/>
              <a:cs typeface="Trebuchet MS"/>
            </a:endParaRPr>
          </a:p>
          <a:p>
            <a:pPr marL="287020" indent="-274320">
              <a:lnSpc>
                <a:spcPct val="100000"/>
              </a:lnSpc>
              <a:spcBef>
                <a:spcPts val="430"/>
              </a:spcBef>
              <a:buClr>
                <a:srgbClr val="903062"/>
              </a:buClr>
              <a:buSzPct val="86111"/>
              <a:buFont typeface="Segoe UI Symbol"/>
              <a:buChar char="⚫"/>
              <a:tabLst>
                <a:tab pos="286385" algn="l"/>
                <a:tab pos="287020" algn="l"/>
              </a:tabLst>
            </a:pPr>
            <a:r>
              <a:rPr sz="1800" b="1" spc="210" dirty="0">
                <a:solidFill>
                  <a:srgbClr val="3C3C3C"/>
                </a:solidFill>
                <a:latin typeface="Trebuchet MS"/>
                <a:cs typeface="Trebuchet MS"/>
              </a:rPr>
              <a:t>US</a:t>
            </a:r>
            <a:r>
              <a:rPr sz="1800" b="1" spc="-5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800" b="1" spc="-40" dirty="0">
                <a:solidFill>
                  <a:srgbClr val="3C3C3C"/>
                </a:solidFill>
                <a:latin typeface="Trebuchet MS"/>
                <a:cs typeface="Trebuchet MS"/>
              </a:rPr>
              <a:t>reveals</a:t>
            </a:r>
            <a:r>
              <a:rPr sz="1800" b="1" spc="-9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800" b="1" spc="-20" dirty="0">
                <a:solidFill>
                  <a:srgbClr val="3C3C3C"/>
                </a:solidFill>
                <a:latin typeface="Trebuchet MS"/>
                <a:cs typeface="Trebuchet MS"/>
              </a:rPr>
              <a:t>hydronephrosis</a:t>
            </a:r>
            <a:endParaRPr sz="1800">
              <a:latin typeface="Trebuchet MS"/>
              <a:cs typeface="Trebuchet MS"/>
            </a:endParaRPr>
          </a:p>
          <a:p>
            <a:pPr marL="350520" indent="-338455">
              <a:lnSpc>
                <a:spcPct val="100000"/>
              </a:lnSpc>
              <a:spcBef>
                <a:spcPts val="434"/>
              </a:spcBef>
              <a:buClr>
                <a:srgbClr val="903062"/>
              </a:buClr>
              <a:buSzPct val="86111"/>
              <a:buFont typeface="Segoe UI Symbol"/>
              <a:buChar char="⚫"/>
              <a:tabLst>
                <a:tab pos="350520" algn="l"/>
                <a:tab pos="351155" algn="l"/>
              </a:tabLst>
            </a:pPr>
            <a:r>
              <a:rPr sz="1800" b="1" spc="-40" dirty="0">
                <a:solidFill>
                  <a:srgbClr val="3C3C3C"/>
                </a:solidFill>
                <a:latin typeface="Trebuchet MS"/>
                <a:cs typeface="Trebuchet MS"/>
              </a:rPr>
              <a:t>evidence</a:t>
            </a:r>
            <a:r>
              <a:rPr sz="1800" b="1" spc="-8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800" b="1" spc="-40" dirty="0">
                <a:solidFill>
                  <a:srgbClr val="3C3C3C"/>
                </a:solidFill>
                <a:latin typeface="Trebuchet MS"/>
                <a:cs typeface="Trebuchet MS"/>
              </a:rPr>
              <a:t>of</a:t>
            </a:r>
            <a:r>
              <a:rPr sz="1800" b="1" spc="-4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800" b="1" dirty="0">
                <a:solidFill>
                  <a:srgbClr val="3C3C3C"/>
                </a:solidFill>
                <a:latin typeface="Trebuchet MS"/>
                <a:cs typeface="Trebuchet MS"/>
              </a:rPr>
              <a:t>scarring</a:t>
            </a:r>
            <a:r>
              <a:rPr sz="1800" b="1" spc="-5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800" b="1" spc="15" dirty="0">
                <a:solidFill>
                  <a:srgbClr val="3C3C3C"/>
                </a:solidFill>
                <a:latin typeface="Trebuchet MS"/>
                <a:cs typeface="Trebuchet MS"/>
              </a:rPr>
              <a:t>on</a:t>
            </a:r>
            <a:r>
              <a:rPr sz="1800" b="1" spc="-3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800" b="1" spc="155" dirty="0">
                <a:solidFill>
                  <a:srgbClr val="3C3C3C"/>
                </a:solidFill>
                <a:latin typeface="Trebuchet MS"/>
                <a:cs typeface="Trebuchet MS"/>
              </a:rPr>
              <a:t>DMSA,</a:t>
            </a:r>
            <a:endParaRPr sz="1800">
              <a:latin typeface="Trebuchet MS"/>
              <a:cs typeface="Trebuchet MS"/>
            </a:endParaRPr>
          </a:p>
          <a:p>
            <a:pPr marL="286385" marR="71755" indent="-274320">
              <a:lnSpc>
                <a:spcPct val="100000"/>
              </a:lnSpc>
              <a:spcBef>
                <a:spcPts val="430"/>
              </a:spcBef>
              <a:buClr>
                <a:srgbClr val="903062"/>
              </a:buClr>
              <a:buSzPct val="86111"/>
              <a:buFont typeface="Segoe UI Symbol"/>
              <a:buChar char="⚫"/>
              <a:tabLst>
                <a:tab pos="286385" algn="l"/>
                <a:tab pos="287020" algn="l"/>
              </a:tabLst>
            </a:pPr>
            <a:r>
              <a:rPr sz="1800" b="1" spc="-45" dirty="0">
                <a:solidFill>
                  <a:srgbClr val="3C3C3C"/>
                </a:solidFill>
                <a:latin typeface="Trebuchet MS"/>
                <a:cs typeface="Trebuchet MS"/>
              </a:rPr>
              <a:t>fin</a:t>
            </a:r>
            <a:r>
              <a:rPr sz="1800" b="1" spc="-75" dirty="0">
                <a:solidFill>
                  <a:srgbClr val="3C3C3C"/>
                </a:solidFill>
                <a:latin typeface="Trebuchet MS"/>
                <a:cs typeface="Trebuchet MS"/>
              </a:rPr>
              <a:t>d</a:t>
            </a:r>
            <a:r>
              <a:rPr sz="1800" b="1" dirty="0">
                <a:solidFill>
                  <a:srgbClr val="3C3C3C"/>
                </a:solidFill>
                <a:latin typeface="Trebuchet MS"/>
                <a:cs typeface="Trebuchet MS"/>
              </a:rPr>
              <a:t>ings</a:t>
            </a:r>
            <a:r>
              <a:rPr sz="1800" b="1" spc="-4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800" b="1" spc="-5" dirty="0">
                <a:solidFill>
                  <a:srgbClr val="3C3C3C"/>
                </a:solidFill>
                <a:latin typeface="Trebuchet MS"/>
                <a:cs typeface="Trebuchet MS"/>
              </a:rPr>
              <a:t>t</a:t>
            </a:r>
            <a:r>
              <a:rPr sz="1800" b="1" spc="-10" dirty="0">
                <a:solidFill>
                  <a:srgbClr val="3C3C3C"/>
                </a:solidFill>
                <a:latin typeface="Trebuchet MS"/>
                <a:cs typeface="Trebuchet MS"/>
              </a:rPr>
              <a:t>h</a:t>
            </a:r>
            <a:r>
              <a:rPr sz="1800" b="1" spc="5" dirty="0">
                <a:solidFill>
                  <a:srgbClr val="3C3C3C"/>
                </a:solidFill>
                <a:latin typeface="Trebuchet MS"/>
                <a:cs typeface="Trebuchet MS"/>
              </a:rPr>
              <a:t>at</a:t>
            </a:r>
            <a:r>
              <a:rPr sz="1800" b="1" spc="-6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800" b="1" spc="-50" dirty="0">
                <a:solidFill>
                  <a:srgbClr val="3C3C3C"/>
                </a:solidFill>
                <a:latin typeface="Trebuchet MS"/>
                <a:cs typeface="Trebuchet MS"/>
              </a:rPr>
              <a:t>w</a:t>
            </a:r>
            <a:r>
              <a:rPr sz="1800" b="1" spc="10" dirty="0">
                <a:solidFill>
                  <a:srgbClr val="3C3C3C"/>
                </a:solidFill>
                <a:latin typeface="Trebuchet MS"/>
                <a:cs typeface="Trebuchet MS"/>
              </a:rPr>
              <a:t>o</a:t>
            </a:r>
            <a:r>
              <a:rPr sz="1800" b="1" spc="5" dirty="0">
                <a:solidFill>
                  <a:srgbClr val="3C3C3C"/>
                </a:solidFill>
                <a:latin typeface="Trebuchet MS"/>
                <a:cs typeface="Trebuchet MS"/>
              </a:rPr>
              <a:t>u</a:t>
            </a:r>
            <a:r>
              <a:rPr sz="1800" b="1" spc="-20" dirty="0">
                <a:solidFill>
                  <a:srgbClr val="3C3C3C"/>
                </a:solidFill>
                <a:latin typeface="Trebuchet MS"/>
                <a:cs typeface="Trebuchet MS"/>
              </a:rPr>
              <a:t>ld</a:t>
            </a:r>
            <a:r>
              <a:rPr sz="1800" b="1" spc="-3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800" b="1" spc="-10" dirty="0">
                <a:solidFill>
                  <a:srgbClr val="3C3C3C"/>
                </a:solidFill>
                <a:latin typeface="Trebuchet MS"/>
                <a:cs typeface="Trebuchet MS"/>
              </a:rPr>
              <a:t>s</a:t>
            </a:r>
            <a:r>
              <a:rPr sz="1800" b="1" spc="-20" dirty="0">
                <a:solidFill>
                  <a:srgbClr val="3C3C3C"/>
                </a:solidFill>
                <a:latin typeface="Trebuchet MS"/>
                <a:cs typeface="Trebuchet MS"/>
              </a:rPr>
              <a:t>u</a:t>
            </a:r>
            <a:r>
              <a:rPr sz="1800" b="1" spc="70" dirty="0">
                <a:solidFill>
                  <a:srgbClr val="3C3C3C"/>
                </a:solidFill>
                <a:latin typeface="Trebuchet MS"/>
                <a:cs typeface="Trebuchet MS"/>
              </a:rPr>
              <a:t>g</a:t>
            </a:r>
            <a:r>
              <a:rPr sz="1800" b="1" spc="35" dirty="0">
                <a:solidFill>
                  <a:srgbClr val="3C3C3C"/>
                </a:solidFill>
                <a:latin typeface="Trebuchet MS"/>
                <a:cs typeface="Trebuchet MS"/>
              </a:rPr>
              <a:t>g</a:t>
            </a:r>
            <a:r>
              <a:rPr sz="1800" b="1" spc="-15" dirty="0">
                <a:solidFill>
                  <a:srgbClr val="3C3C3C"/>
                </a:solidFill>
                <a:latin typeface="Trebuchet MS"/>
                <a:cs typeface="Trebuchet MS"/>
              </a:rPr>
              <a:t>est</a:t>
            </a:r>
            <a:r>
              <a:rPr sz="1800" b="1" spc="-60" dirty="0">
                <a:solidFill>
                  <a:srgbClr val="3C3C3C"/>
                </a:solidFill>
                <a:latin typeface="Trebuchet MS"/>
                <a:cs typeface="Trebuchet MS"/>
              </a:rPr>
              <a:t> e</a:t>
            </a:r>
            <a:r>
              <a:rPr sz="1800" b="1" spc="-30" dirty="0">
                <a:solidFill>
                  <a:srgbClr val="3C3C3C"/>
                </a:solidFill>
                <a:latin typeface="Trebuchet MS"/>
                <a:cs typeface="Trebuchet MS"/>
              </a:rPr>
              <a:t>i</a:t>
            </a:r>
            <a:r>
              <a:rPr sz="1800" b="1" spc="-5" dirty="0">
                <a:solidFill>
                  <a:srgbClr val="3C3C3C"/>
                </a:solidFill>
                <a:latin typeface="Trebuchet MS"/>
                <a:cs typeface="Trebuchet MS"/>
              </a:rPr>
              <a:t>ther</a:t>
            </a:r>
            <a:r>
              <a:rPr sz="1800" b="1" spc="-7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800" b="1" spc="-30" dirty="0">
                <a:solidFill>
                  <a:srgbClr val="3C3C3C"/>
                </a:solidFill>
                <a:latin typeface="Trebuchet MS"/>
                <a:cs typeface="Trebuchet MS"/>
              </a:rPr>
              <a:t>h</a:t>
            </a:r>
            <a:r>
              <a:rPr sz="1800" b="1" dirty="0">
                <a:solidFill>
                  <a:srgbClr val="3C3C3C"/>
                </a:solidFill>
                <a:latin typeface="Trebuchet MS"/>
                <a:cs typeface="Trebuchet MS"/>
              </a:rPr>
              <a:t>ig</a:t>
            </a:r>
            <a:r>
              <a:rPr sz="1800" b="1" spc="-5" dirty="0">
                <a:solidFill>
                  <a:srgbClr val="3C3C3C"/>
                </a:solidFill>
                <a:latin typeface="Trebuchet MS"/>
                <a:cs typeface="Trebuchet MS"/>
              </a:rPr>
              <a:t>h</a:t>
            </a:r>
            <a:r>
              <a:rPr sz="1800" b="1" spc="-65" dirty="0">
                <a:solidFill>
                  <a:srgbClr val="3C3C3C"/>
                </a:solidFill>
                <a:latin typeface="Trebuchet MS"/>
                <a:cs typeface="Trebuchet MS"/>
              </a:rPr>
              <a:t>-</a:t>
            </a:r>
            <a:r>
              <a:rPr sz="1800" b="1" spc="55" dirty="0">
                <a:solidFill>
                  <a:srgbClr val="3C3C3C"/>
                </a:solidFill>
                <a:latin typeface="Trebuchet MS"/>
                <a:cs typeface="Trebuchet MS"/>
              </a:rPr>
              <a:t>g</a:t>
            </a:r>
            <a:r>
              <a:rPr sz="1800" b="1" spc="40" dirty="0">
                <a:solidFill>
                  <a:srgbClr val="3C3C3C"/>
                </a:solidFill>
                <a:latin typeface="Trebuchet MS"/>
                <a:cs typeface="Trebuchet MS"/>
              </a:rPr>
              <a:t>r</a:t>
            </a:r>
            <a:r>
              <a:rPr sz="1800" b="1" spc="-15" dirty="0">
                <a:solidFill>
                  <a:srgbClr val="3C3C3C"/>
                </a:solidFill>
                <a:latin typeface="Trebuchet MS"/>
                <a:cs typeface="Trebuchet MS"/>
              </a:rPr>
              <a:t>ade</a:t>
            </a:r>
            <a:r>
              <a:rPr sz="1800" b="1" spc="-30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800" b="1" spc="180" dirty="0">
                <a:solidFill>
                  <a:srgbClr val="3C3C3C"/>
                </a:solidFill>
                <a:latin typeface="Trebuchet MS"/>
                <a:cs typeface="Trebuchet MS"/>
              </a:rPr>
              <a:t>VU</a:t>
            </a:r>
            <a:r>
              <a:rPr sz="1800" b="1" spc="175" dirty="0">
                <a:solidFill>
                  <a:srgbClr val="3C3C3C"/>
                </a:solidFill>
                <a:latin typeface="Trebuchet MS"/>
                <a:cs typeface="Trebuchet MS"/>
              </a:rPr>
              <a:t>R</a:t>
            </a:r>
            <a:r>
              <a:rPr sz="1800" b="1" spc="-4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800" b="1" spc="45" dirty="0">
                <a:solidFill>
                  <a:srgbClr val="3C3C3C"/>
                </a:solidFill>
                <a:latin typeface="Trebuchet MS"/>
                <a:cs typeface="Trebuchet MS"/>
              </a:rPr>
              <a:t>o</a:t>
            </a:r>
            <a:r>
              <a:rPr sz="1800" b="1" spc="35" dirty="0">
                <a:solidFill>
                  <a:srgbClr val="3C3C3C"/>
                </a:solidFill>
                <a:latin typeface="Trebuchet MS"/>
                <a:cs typeface="Trebuchet MS"/>
              </a:rPr>
              <a:t>r</a:t>
            </a:r>
            <a:r>
              <a:rPr sz="1800" b="1" spc="-3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800" b="1" spc="20" dirty="0">
                <a:solidFill>
                  <a:srgbClr val="3C3C3C"/>
                </a:solidFill>
                <a:latin typeface="Trebuchet MS"/>
                <a:cs typeface="Trebuchet MS"/>
              </a:rPr>
              <a:t>o</a:t>
            </a:r>
            <a:r>
              <a:rPr sz="1800" b="1" spc="15" dirty="0">
                <a:solidFill>
                  <a:srgbClr val="3C3C3C"/>
                </a:solidFill>
                <a:latin typeface="Trebuchet MS"/>
                <a:cs typeface="Trebuchet MS"/>
              </a:rPr>
              <a:t>b</a:t>
            </a:r>
            <a:r>
              <a:rPr sz="1800" b="1" spc="5" dirty="0">
                <a:solidFill>
                  <a:srgbClr val="3C3C3C"/>
                </a:solidFill>
                <a:latin typeface="Trebuchet MS"/>
                <a:cs typeface="Trebuchet MS"/>
              </a:rPr>
              <a:t>str</a:t>
            </a:r>
            <a:r>
              <a:rPr sz="1800" b="1" dirty="0">
                <a:solidFill>
                  <a:srgbClr val="3C3C3C"/>
                </a:solidFill>
                <a:latin typeface="Trebuchet MS"/>
                <a:cs typeface="Trebuchet MS"/>
              </a:rPr>
              <a:t>u</a:t>
            </a:r>
            <a:r>
              <a:rPr sz="1800" b="1" spc="-20" dirty="0">
                <a:solidFill>
                  <a:srgbClr val="3C3C3C"/>
                </a:solidFill>
                <a:latin typeface="Trebuchet MS"/>
                <a:cs typeface="Trebuchet MS"/>
              </a:rPr>
              <a:t>cti</a:t>
            </a:r>
            <a:r>
              <a:rPr sz="1800" b="1" spc="-70" dirty="0">
                <a:solidFill>
                  <a:srgbClr val="3C3C3C"/>
                </a:solidFill>
                <a:latin typeface="Trebuchet MS"/>
                <a:cs typeface="Trebuchet MS"/>
              </a:rPr>
              <a:t>v</a:t>
            </a:r>
            <a:r>
              <a:rPr sz="1800" b="1" spc="-30" dirty="0">
                <a:solidFill>
                  <a:srgbClr val="3C3C3C"/>
                </a:solidFill>
                <a:latin typeface="Trebuchet MS"/>
                <a:cs typeface="Trebuchet MS"/>
              </a:rPr>
              <a:t>e  </a:t>
            </a:r>
            <a:r>
              <a:rPr sz="1800" b="1" spc="-15" dirty="0">
                <a:solidFill>
                  <a:srgbClr val="3C3C3C"/>
                </a:solidFill>
                <a:latin typeface="Trebuchet MS"/>
                <a:cs typeface="Trebuchet MS"/>
              </a:rPr>
              <a:t>uropathy</a:t>
            </a:r>
            <a:endParaRPr sz="1800">
              <a:latin typeface="Trebuchet MS"/>
              <a:cs typeface="Trebuchet MS"/>
            </a:endParaRPr>
          </a:p>
          <a:p>
            <a:pPr marL="287020" indent="-274320">
              <a:lnSpc>
                <a:spcPct val="100000"/>
              </a:lnSpc>
              <a:spcBef>
                <a:spcPts val="434"/>
              </a:spcBef>
              <a:buClr>
                <a:srgbClr val="903062"/>
              </a:buClr>
              <a:buSzPct val="86111"/>
              <a:buFont typeface="Segoe UI Symbol"/>
              <a:buChar char="⚫"/>
              <a:tabLst>
                <a:tab pos="286385" algn="l"/>
                <a:tab pos="287020" algn="l"/>
              </a:tabLst>
            </a:pPr>
            <a:r>
              <a:rPr sz="1800" b="1" spc="10" dirty="0">
                <a:solidFill>
                  <a:srgbClr val="3C3C3C"/>
                </a:solidFill>
                <a:latin typeface="Trebuchet MS"/>
                <a:cs typeface="Trebuchet MS"/>
              </a:rPr>
              <a:t>Atypical</a:t>
            </a:r>
            <a:r>
              <a:rPr sz="1800" b="1" spc="-8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800" b="1" spc="180" dirty="0">
                <a:solidFill>
                  <a:srgbClr val="3C3C3C"/>
                </a:solidFill>
                <a:latin typeface="Trebuchet MS"/>
                <a:cs typeface="Trebuchet MS"/>
              </a:rPr>
              <a:t>UTI</a:t>
            </a:r>
            <a:r>
              <a:rPr sz="1800" b="1" spc="-5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800" b="1" spc="-40" dirty="0">
                <a:solidFill>
                  <a:srgbClr val="3C3C3C"/>
                </a:solidFill>
                <a:latin typeface="Trebuchet MS"/>
                <a:cs typeface="Trebuchet MS"/>
              </a:rPr>
              <a:t>infections!</a:t>
            </a:r>
            <a:endParaRPr sz="1800">
              <a:latin typeface="Trebuchet MS"/>
              <a:cs typeface="Trebuchet MS"/>
            </a:endParaRPr>
          </a:p>
          <a:p>
            <a:pPr marL="287020" indent="-274320">
              <a:lnSpc>
                <a:spcPct val="100000"/>
              </a:lnSpc>
              <a:spcBef>
                <a:spcPts val="434"/>
              </a:spcBef>
              <a:buClr>
                <a:srgbClr val="903062"/>
              </a:buClr>
              <a:buSzPct val="86111"/>
              <a:buFont typeface="Segoe UI Symbol"/>
              <a:buChar char="⚫"/>
              <a:tabLst>
                <a:tab pos="286385" algn="l"/>
                <a:tab pos="287020" algn="l"/>
              </a:tabLst>
            </a:pPr>
            <a:r>
              <a:rPr sz="1800" b="1" spc="70" dirty="0">
                <a:solidFill>
                  <a:srgbClr val="3C3C3C"/>
                </a:solidFill>
                <a:latin typeface="Trebuchet MS"/>
                <a:cs typeface="Trebuchet MS"/>
              </a:rPr>
              <a:t>S</a:t>
            </a:r>
            <a:r>
              <a:rPr sz="1800" b="1" spc="45" dirty="0">
                <a:solidFill>
                  <a:srgbClr val="3C3C3C"/>
                </a:solidFill>
                <a:latin typeface="Trebuchet MS"/>
                <a:cs typeface="Trebuchet MS"/>
              </a:rPr>
              <a:t>i</a:t>
            </a:r>
            <a:r>
              <a:rPr sz="1800" b="1" spc="25" dirty="0">
                <a:solidFill>
                  <a:srgbClr val="3C3C3C"/>
                </a:solidFill>
                <a:latin typeface="Trebuchet MS"/>
                <a:cs typeface="Trebuchet MS"/>
              </a:rPr>
              <a:t>g</a:t>
            </a:r>
            <a:r>
              <a:rPr sz="1800" b="1" spc="20" dirty="0">
                <a:solidFill>
                  <a:srgbClr val="3C3C3C"/>
                </a:solidFill>
                <a:latin typeface="Trebuchet MS"/>
                <a:cs typeface="Trebuchet MS"/>
              </a:rPr>
              <a:t>n</a:t>
            </a:r>
            <a:r>
              <a:rPr sz="1800" b="1" spc="-50" dirty="0">
                <a:solidFill>
                  <a:srgbClr val="3C3C3C"/>
                </a:solidFill>
                <a:latin typeface="Trebuchet MS"/>
                <a:cs typeface="Trebuchet MS"/>
              </a:rPr>
              <a:t>ific</a:t>
            </a:r>
            <a:r>
              <a:rPr sz="1800" b="1" spc="-60" dirty="0">
                <a:solidFill>
                  <a:srgbClr val="3C3C3C"/>
                </a:solidFill>
                <a:latin typeface="Trebuchet MS"/>
                <a:cs typeface="Trebuchet MS"/>
              </a:rPr>
              <a:t>a</a:t>
            </a:r>
            <a:r>
              <a:rPr sz="1800" b="1" spc="-25" dirty="0">
                <a:solidFill>
                  <a:srgbClr val="3C3C3C"/>
                </a:solidFill>
                <a:latin typeface="Trebuchet MS"/>
                <a:cs typeface="Trebuchet MS"/>
              </a:rPr>
              <a:t>n</a:t>
            </a:r>
            <a:r>
              <a:rPr sz="1800" b="1" spc="15" dirty="0">
                <a:solidFill>
                  <a:srgbClr val="3C3C3C"/>
                </a:solidFill>
                <a:latin typeface="Trebuchet MS"/>
                <a:cs typeface="Trebuchet MS"/>
              </a:rPr>
              <a:t>t</a:t>
            </a:r>
            <a:r>
              <a:rPr sz="1800" b="1" spc="-6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800" b="1" dirty="0">
                <a:solidFill>
                  <a:srgbClr val="3C3C3C"/>
                </a:solidFill>
                <a:latin typeface="Trebuchet MS"/>
                <a:cs typeface="Trebuchet MS"/>
              </a:rPr>
              <a:t>fam</a:t>
            </a:r>
            <a:r>
              <a:rPr sz="1800" b="1" spc="5" dirty="0">
                <a:solidFill>
                  <a:srgbClr val="3C3C3C"/>
                </a:solidFill>
                <a:latin typeface="Trebuchet MS"/>
                <a:cs typeface="Trebuchet MS"/>
              </a:rPr>
              <a:t>i</a:t>
            </a:r>
            <a:r>
              <a:rPr sz="1800" b="1" spc="-55" dirty="0">
                <a:solidFill>
                  <a:srgbClr val="3C3C3C"/>
                </a:solidFill>
                <a:latin typeface="Trebuchet MS"/>
                <a:cs typeface="Trebuchet MS"/>
              </a:rPr>
              <a:t>l</a:t>
            </a:r>
            <a:r>
              <a:rPr sz="1800" b="1" spc="-45" dirty="0">
                <a:solidFill>
                  <a:srgbClr val="3C3C3C"/>
                </a:solidFill>
                <a:latin typeface="Trebuchet MS"/>
                <a:cs typeface="Trebuchet MS"/>
              </a:rPr>
              <a:t>y</a:t>
            </a:r>
            <a:r>
              <a:rPr sz="1800" b="1" spc="-8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800" b="1" spc="-30" dirty="0">
                <a:solidFill>
                  <a:srgbClr val="3C3C3C"/>
                </a:solidFill>
                <a:latin typeface="Trebuchet MS"/>
                <a:cs typeface="Trebuchet MS"/>
              </a:rPr>
              <a:t>h</a:t>
            </a:r>
            <a:r>
              <a:rPr sz="1800" b="1" spc="5" dirty="0">
                <a:solidFill>
                  <a:srgbClr val="3C3C3C"/>
                </a:solidFill>
                <a:latin typeface="Trebuchet MS"/>
                <a:cs typeface="Trebuchet MS"/>
              </a:rPr>
              <a:t>isto</a:t>
            </a:r>
            <a:r>
              <a:rPr sz="1800" b="1" spc="50" dirty="0">
                <a:solidFill>
                  <a:srgbClr val="3C3C3C"/>
                </a:solidFill>
                <a:latin typeface="Trebuchet MS"/>
                <a:cs typeface="Trebuchet MS"/>
              </a:rPr>
              <a:t>r</a:t>
            </a:r>
            <a:r>
              <a:rPr sz="1800" b="1" spc="-45" dirty="0">
                <a:solidFill>
                  <a:srgbClr val="3C3C3C"/>
                </a:solidFill>
                <a:latin typeface="Trebuchet MS"/>
                <a:cs typeface="Trebuchet MS"/>
              </a:rPr>
              <a:t>y</a:t>
            </a:r>
            <a:r>
              <a:rPr sz="1800" b="1" spc="-3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800" b="1" spc="-50" dirty="0">
                <a:solidFill>
                  <a:srgbClr val="3C3C3C"/>
                </a:solidFill>
                <a:latin typeface="Trebuchet MS"/>
                <a:cs typeface="Trebuchet MS"/>
              </a:rPr>
              <a:t>o</a:t>
            </a:r>
            <a:r>
              <a:rPr sz="1800" b="1" spc="-30" dirty="0">
                <a:solidFill>
                  <a:srgbClr val="3C3C3C"/>
                </a:solidFill>
                <a:latin typeface="Trebuchet MS"/>
                <a:cs typeface="Trebuchet MS"/>
              </a:rPr>
              <a:t>f</a:t>
            </a:r>
            <a:r>
              <a:rPr sz="1800" b="1" spc="-32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800" b="1" spc="180" dirty="0">
                <a:solidFill>
                  <a:srgbClr val="3C3C3C"/>
                </a:solidFill>
                <a:latin typeface="Trebuchet MS"/>
                <a:cs typeface="Trebuchet MS"/>
              </a:rPr>
              <a:t>VUR</a:t>
            </a:r>
            <a:endParaRPr sz="1800">
              <a:latin typeface="Trebuchet MS"/>
              <a:cs typeface="Trebuchet MS"/>
            </a:endParaRPr>
          </a:p>
          <a:p>
            <a:pPr marR="434975" algn="r">
              <a:lnSpc>
                <a:spcPct val="100000"/>
              </a:lnSpc>
              <a:spcBef>
                <a:spcPts val="430"/>
              </a:spcBef>
            </a:pPr>
            <a:r>
              <a:rPr sz="1800" i="1" spc="-165" dirty="0">
                <a:solidFill>
                  <a:srgbClr val="3C3C3C"/>
                </a:solidFill>
                <a:latin typeface="Trebuchet MS"/>
                <a:cs typeface="Trebuchet MS"/>
              </a:rPr>
              <a:t>AAP</a:t>
            </a:r>
            <a:r>
              <a:rPr sz="1800" i="1" spc="-3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800" i="1" spc="-10" dirty="0">
                <a:solidFill>
                  <a:srgbClr val="3C3C3C"/>
                </a:solidFill>
                <a:latin typeface="Trebuchet MS"/>
                <a:cs typeface="Trebuchet MS"/>
              </a:rPr>
              <a:t>20</a:t>
            </a:r>
            <a:r>
              <a:rPr sz="1800" i="1" spc="-20" dirty="0">
                <a:solidFill>
                  <a:srgbClr val="3C3C3C"/>
                </a:solidFill>
                <a:latin typeface="Trebuchet MS"/>
                <a:cs typeface="Trebuchet MS"/>
              </a:rPr>
              <a:t>1</a:t>
            </a:r>
            <a:r>
              <a:rPr sz="1800" i="1" spc="-10" dirty="0">
                <a:solidFill>
                  <a:srgbClr val="3C3C3C"/>
                </a:solidFill>
                <a:latin typeface="Trebuchet MS"/>
                <a:cs typeface="Trebuchet MS"/>
              </a:rPr>
              <a:t>2</a:t>
            </a:r>
            <a:endParaRPr sz="180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448055" y="600455"/>
            <a:ext cx="8239125" cy="1259205"/>
          </a:xfrm>
          <a:custGeom>
            <a:avLst/>
            <a:gdLst/>
            <a:ahLst/>
            <a:cxnLst/>
            <a:rect l="l" t="t" r="r" b="b"/>
            <a:pathLst>
              <a:path w="8239125" h="1259205">
                <a:moveTo>
                  <a:pt x="8238744" y="0"/>
                </a:moveTo>
                <a:lnTo>
                  <a:pt x="0" y="0"/>
                </a:lnTo>
                <a:lnTo>
                  <a:pt x="0" y="1258824"/>
                </a:lnTo>
                <a:lnTo>
                  <a:pt x="8238744" y="1258824"/>
                </a:lnTo>
                <a:lnTo>
                  <a:pt x="8238744" y="0"/>
                </a:lnTo>
                <a:close/>
              </a:path>
            </a:pathLst>
          </a:custGeom>
          <a:solidFill>
            <a:srgbClr val="4D133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3887215" y="4463288"/>
            <a:ext cx="1377950" cy="7569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800" b="1" spc="484" dirty="0">
                <a:solidFill>
                  <a:srgbClr val="3C3C3C"/>
                </a:solidFill>
                <a:latin typeface="Trebuchet MS"/>
                <a:cs typeface="Trebuchet MS"/>
              </a:rPr>
              <a:t>VUR</a:t>
            </a:r>
            <a:endParaRPr sz="480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48055" y="600455"/>
            <a:ext cx="8239125" cy="1259205"/>
          </a:xfrm>
          <a:prstGeom prst="rect">
            <a:avLst/>
          </a:prstGeom>
          <a:solidFill>
            <a:srgbClr val="4D1334"/>
          </a:solidFill>
        </p:spPr>
        <p:txBody>
          <a:bodyPr vert="horz" wrap="square" lIns="0" tIns="444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35"/>
              </a:spcBef>
            </a:pPr>
            <a:endParaRPr sz="4650">
              <a:latin typeface="Times New Roman"/>
              <a:cs typeface="Times New Roman"/>
            </a:endParaRPr>
          </a:p>
          <a:p>
            <a:pPr marL="224154">
              <a:lnSpc>
                <a:spcPct val="100000"/>
              </a:lnSpc>
            </a:pPr>
            <a:r>
              <a:rPr spc="5" dirty="0"/>
              <a:t>TY</a:t>
            </a:r>
            <a:r>
              <a:rPr spc="10" dirty="0"/>
              <a:t>P</a:t>
            </a:r>
            <a:r>
              <a:rPr spc="-85" dirty="0"/>
              <a:t>ES</a:t>
            </a:r>
            <a:r>
              <a:rPr spc="-70" dirty="0"/>
              <a:t> </a:t>
            </a:r>
            <a:r>
              <a:rPr spc="135" dirty="0"/>
              <a:t>O</a:t>
            </a:r>
            <a:r>
              <a:rPr spc="110" dirty="0"/>
              <a:t>F</a:t>
            </a:r>
            <a:r>
              <a:rPr spc="-500" dirty="0"/>
              <a:t> </a:t>
            </a:r>
            <a:r>
              <a:rPr spc="85" dirty="0"/>
              <a:t>VUR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59993" y="1966950"/>
            <a:ext cx="7712709" cy="3500754"/>
          </a:xfrm>
          <a:prstGeom prst="rect">
            <a:avLst/>
          </a:prstGeom>
        </p:spPr>
        <p:txBody>
          <a:bodyPr vert="horz" wrap="square" lIns="0" tIns="88900" rIns="0" bIns="0" rtlCol="0">
            <a:spAutoFit/>
          </a:bodyPr>
          <a:lstStyle/>
          <a:p>
            <a:pPr marL="410209" indent="-398145">
              <a:lnSpc>
                <a:spcPct val="100000"/>
              </a:lnSpc>
              <a:spcBef>
                <a:spcPts val="700"/>
              </a:spcBef>
              <a:buClr>
                <a:srgbClr val="903062"/>
              </a:buClr>
              <a:buSzPct val="90384"/>
              <a:buFont typeface="Segoe UI Symbol"/>
              <a:buChar char="◾"/>
              <a:tabLst>
                <a:tab pos="410209" algn="l"/>
                <a:tab pos="410845" algn="l"/>
              </a:tabLst>
            </a:pPr>
            <a:r>
              <a:rPr sz="2600" spc="-110" dirty="0">
                <a:solidFill>
                  <a:srgbClr val="3C3C3C"/>
                </a:solidFill>
                <a:latin typeface="Trebuchet MS"/>
                <a:cs typeface="Trebuchet MS"/>
              </a:rPr>
              <a:t>primary</a:t>
            </a:r>
            <a:r>
              <a:rPr sz="2600" spc="-8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600" spc="30" dirty="0">
                <a:solidFill>
                  <a:srgbClr val="3C3C3C"/>
                </a:solidFill>
                <a:latin typeface="Trebuchet MS"/>
                <a:cs typeface="Trebuchet MS"/>
              </a:rPr>
              <a:t>or</a:t>
            </a:r>
            <a:r>
              <a:rPr sz="2600" spc="-8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600" spc="-100" dirty="0">
                <a:solidFill>
                  <a:srgbClr val="3C3C3C"/>
                </a:solidFill>
                <a:latin typeface="Trebuchet MS"/>
                <a:cs typeface="Trebuchet MS"/>
              </a:rPr>
              <a:t>secondary</a:t>
            </a:r>
            <a:r>
              <a:rPr sz="2600" spc="-8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600" spc="-385" dirty="0">
                <a:solidFill>
                  <a:srgbClr val="3C3C3C"/>
                </a:solidFill>
                <a:latin typeface="Trebuchet MS"/>
                <a:cs typeface="Trebuchet MS"/>
              </a:rPr>
              <a:t>.</a:t>
            </a:r>
            <a:endParaRPr sz="2600">
              <a:latin typeface="Trebuchet MS"/>
              <a:cs typeface="Trebuchet MS"/>
            </a:endParaRPr>
          </a:p>
          <a:p>
            <a:pPr marL="318770" marR="31115" indent="-306705">
              <a:lnSpc>
                <a:spcPct val="80000"/>
              </a:lnSpc>
              <a:spcBef>
                <a:spcPts val="1220"/>
              </a:spcBef>
              <a:buClr>
                <a:srgbClr val="903062"/>
              </a:buClr>
              <a:buSzPct val="90384"/>
              <a:buFont typeface="Segoe UI Symbol"/>
              <a:buChar char="◾"/>
              <a:tabLst>
                <a:tab pos="318770" algn="l"/>
                <a:tab pos="319405" algn="l"/>
              </a:tabLst>
            </a:pPr>
            <a:r>
              <a:rPr sz="2600" b="1" spc="65" dirty="0">
                <a:solidFill>
                  <a:srgbClr val="3C3C3C"/>
                </a:solidFill>
                <a:latin typeface="Trebuchet MS"/>
                <a:cs typeface="Trebuchet MS"/>
              </a:rPr>
              <a:t>Primary </a:t>
            </a:r>
            <a:r>
              <a:rPr sz="2600" b="1" spc="-55" dirty="0">
                <a:solidFill>
                  <a:srgbClr val="3C3C3C"/>
                </a:solidFill>
                <a:latin typeface="Trebuchet MS"/>
                <a:cs typeface="Trebuchet MS"/>
              </a:rPr>
              <a:t>reflux </a:t>
            </a:r>
            <a:r>
              <a:rPr sz="2600" spc="-114" dirty="0">
                <a:solidFill>
                  <a:srgbClr val="3C3C3C"/>
                </a:solidFill>
                <a:latin typeface="Trebuchet MS"/>
                <a:cs typeface="Trebuchet MS"/>
              </a:rPr>
              <a:t>is </a:t>
            </a:r>
            <a:r>
              <a:rPr sz="2600" spc="-254" dirty="0">
                <a:solidFill>
                  <a:srgbClr val="3C3C3C"/>
                </a:solidFill>
                <a:latin typeface="Trebuchet MS"/>
                <a:cs typeface="Trebuchet MS"/>
              </a:rPr>
              <a:t>a </a:t>
            </a:r>
            <a:r>
              <a:rPr sz="2600" spc="-160" dirty="0">
                <a:solidFill>
                  <a:srgbClr val="3C3C3C"/>
                </a:solidFill>
                <a:latin typeface="Trebuchet MS"/>
                <a:cs typeface="Trebuchet MS"/>
              </a:rPr>
              <a:t>developmental </a:t>
            </a:r>
            <a:r>
              <a:rPr sz="2600" spc="-155" dirty="0">
                <a:solidFill>
                  <a:srgbClr val="3C3C3C"/>
                </a:solidFill>
                <a:latin typeface="Trebuchet MS"/>
                <a:cs typeface="Trebuchet MS"/>
              </a:rPr>
              <a:t>anomaly </a:t>
            </a:r>
            <a:r>
              <a:rPr sz="2600" spc="-135" dirty="0">
                <a:solidFill>
                  <a:srgbClr val="3C3C3C"/>
                </a:solidFill>
                <a:latin typeface="Trebuchet MS"/>
                <a:cs typeface="Trebuchet MS"/>
              </a:rPr>
              <a:t>of </a:t>
            </a:r>
            <a:r>
              <a:rPr sz="2600" spc="-155" dirty="0">
                <a:solidFill>
                  <a:srgbClr val="3C3C3C"/>
                </a:solidFill>
                <a:latin typeface="Trebuchet MS"/>
                <a:cs typeface="Trebuchet MS"/>
              </a:rPr>
              <a:t>the </a:t>
            </a:r>
            <a:r>
              <a:rPr sz="2600" spc="100" dirty="0">
                <a:solidFill>
                  <a:srgbClr val="3C3C3C"/>
                </a:solidFill>
                <a:latin typeface="Trebuchet MS"/>
                <a:cs typeface="Trebuchet MS"/>
              </a:rPr>
              <a:t>VU </a:t>
            </a:r>
            <a:r>
              <a:rPr sz="2600" spc="-77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600" spc="-150" dirty="0">
                <a:solidFill>
                  <a:srgbClr val="3C3C3C"/>
                </a:solidFill>
                <a:latin typeface="Trebuchet MS"/>
                <a:cs typeface="Trebuchet MS"/>
              </a:rPr>
              <a:t>junction</a:t>
            </a:r>
            <a:r>
              <a:rPr sz="2600" spc="-8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600" spc="-75" dirty="0">
                <a:solidFill>
                  <a:srgbClr val="3C3C3C"/>
                </a:solidFill>
                <a:latin typeface="Trebuchet MS"/>
                <a:cs typeface="Trebuchet MS"/>
              </a:rPr>
              <a:t>(ie:VUR</a:t>
            </a:r>
            <a:r>
              <a:rPr sz="2600" spc="-5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600" spc="-150" dirty="0">
                <a:solidFill>
                  <a:srgbClr val="3C3C3C"/>
                </a:solidFill>
                <a:latin typeface="Trebuchet MS"/>
                <a:cs typeface="Trebuchet MS"/>
              </a:rPr>
              <a:t>in</a:t>
            </a:r>
            <a:r>
              <a:rPr sz="2600" spc="-7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600" spc="-190" dirty="0">
                <a:solidFill>
                  <a:srgbClr val="3C3C3C"/>
                </a:solidFill>
                <a:latin typeface="Trebuchet MS"/>
                <a:cs typeface="Trebuchet MS"/>
              </a:rPr>
              <a:t>an</a:t>
            </a:r>
            <a:r>
              <a:rPr sz="2600" spc="-5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600" spc="-95" dirty="0">
                <a:solidFill>
                  <a:srgbClr val="3C3C3C"/>
                </a:solidFill>
                <a:latin typeface="Trebuchet MS"/>
                <a:cs typeface="Trebuchet MS"/>
              </a:rPr>
              <a:t>otherwise</a:t>
            </a:r>
            <a:r>
              <a:rPr sz="2600" spc="-7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600" spc="-130" dirty="0">
                <a:solidFill>
                  <a:srgbClr val="3C3C3C"/>
                </a:solidFill>
                <a:latin typeface="Trebuchet MS"/>
                <a:cs typeface="Trebuchet MS"/>
              </a:rPr>
              <a:t>normally</a:t>
            </a:r>
            <a:r>
              <a:rPr sz="2600" spc="-10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600" spc="-145" dirty="0">
                <a:solidFill>
                  <a:srgbClr val="3C3C3C"/>
                </a:solidFill>
                <a:latin typeface="Trebuchet MS"/>
                <a:cs typeface="Trebuchet MS"/>
              </a:rPr>
              <a:t>functioning </a:t>
            </a:r>
            <a:r>
              <a:rPr sz="2600" spc="-14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600" spc="-90" dirty="0">
                <a:solidFill>
                  <a:srgbClr val="3C3C3C"/>
                </a:solidFill>
                <a:latin typeface="Trebuchet MS"/>
                <a:cs typeface="Trebuchet MS"/>
              </a:rPr>
              <a:t>lower</a:t>
            </a:r>
            <a:r>
              <a:rPr sz="2600" spc="-8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600" spc="-100" dirty="0">
                <a:solidFill>
                  <a:srgbClr val="3C3C3C"/>
                </a:solidFill>
                <a:latin typeface="Trebuchet MS"/>
                <a:cs typeface="Trebuchet MS"/>
              </a:rPr>
              <a:t>urinary</a:t>
            </a:r>
            <a:r>
              <a:rPr sz="2600" spc="-9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600" spc="-175" dirty="0">
                <a:solidFill>
                  <a:srgbClr val="3C3C3C"/>
                </a:solidFill>
                <a:latin typeface="Trebuchet MS"/>
                <a:cs typeface="Trebuchet MS"/>
              </a:rPr>
              <a:t>tract),</a:t>
            </a:r>
            <a:endParaRPr sz="2600">
              <a:latin typeface="Trebuchet MS"/>
              <a:cs typeface="Trebuchet MS"/>
            </a:endParaRPr>
          </a:p>
          <a:p>
            <a:pPr marL="318770" marR="5080" indent="-306705">
              <a:lnSpc>
                <a:spcPct val="80000"/>
              </a:lnSpc>
              <a:spcBef>
                <a:spcPts val="1230"/>
              </a:spcBef>
              <a:buClr>
                <a:srgbClr val="903062"/>
              </a:buClr>
              <a:buSzPct val="90384"/>
              <a:buFont typeface="Segoe UI Symbol"/>
              <a:buChar char="◾"/>
              <a:tabLst>
                <a:tab pos="410209" algn="l"/>
                <a:tab pos="410845" algn="l"/>
                <a:tab pos="6438265" algn="l"/>
              </a:tabLst>
            </a:pPr>
            <a:r>
              <a:rPr dirty="0"/>
              <a:t>	</a:t>
            </a:r>
            <a:r>
              <a:rPr sz="2600" b="1" spc="30" dirty="0">
                <a:solidFill>
                  <a:srgbClr val="3C3C3C"/>
                </a:solidFill>
                <a:latin typeface="Trebuchet MS"/>
                <a:cs typeface="Trebuchet MS"/>
              </a:rPr>
              <a:t>Secondary </a:t>
            </a:r>
            <a:r>
              <a:rPr sz="2600" b="1" spc="-55" dirty="0">
                <a:solidFill>
                  <a:srgbClr val="3C3C3C"/>
                </a:solidFill>
                <a:latin typeface="Trebuchet MS"/>
                <a:cs typeface="Trebuchet MS"/>
              </a:rPr>
              <a:t>reflux </a:t>
            </a:r>
            <a:r>
              <a:rPr sz="2600" spc="-114" dirty="0">
                <a:solidFill>
                  <a:srgbClr val="3C3C3C"/>
                </a:solidFill>
                <a:latin typeface="Trebuchet MS"/>
                <a:cs typeface="Trebuchet MS"/>
              </a:rPr>
              <a:t>is </a:t>
            </a:r>
            <a:r>
              <a:rPr sz="2600" spc="85" dirty="0">
                <a:solidFill>
                  <a:srgbClr val="3C3C3C"/>
                </a:solidFill>
                <a:latin typeface="Trebuchet MS"/>
                <a:cs typeface="Trebuchet MS"/>
              </a:rPr>
              <a:t>VUR </a:t>
            </a:r>
            <a:r>
              <a:rPr sz="2600" spc="-180" dirty="0">
                <a:solidFill>
                  <a:srgbClr val="3C3C3C"/>
                </a:solidFill>
                <a:latin typeface="Trebuchet MS"/>
                <a:cs typeface="Trebuchet MS"/>
              </a:rPr>
              <a:t>that </a:t>
            </a:r>
            <a:r>
              <a:rPr sz="2600" spc="-114" dirty="0">
                <a:solidFill>
                  <a:srgbClr val="3C3C3C"/>
                </a:solidFill>
                <a:latin typeface="Trebuchet MS"/>
                <a:cs typeface="Trebuchet MS"/>
              </a:rPr>
              <a:t>is </a:t>
            </a:r>
            <a:r>
              <a:rPr sz="2600" spc="-135" dirty="0">
                <a:solidFill>
                  <a:srgbClr val="3C3C3C"/>
                </a:solidFill>
                <a:latin typeface="Trebuchet MS"/>
                <a:cs typeface="Trebuchet MS"/>
              </a:rPr>
              <a:t>associated with </a:t>
            </a:r>
            <a:r>
              <a:rPr sz="2600" spc="30" dirty="0">
                <a:solidFill>
                  <a:srgbClr val="3C3C3C"/>
                </a:solidFill>
                <a:latin typeface="Trebuchet MS"/>
                <a:cs typeface="Trebuchet MS"/>
              </a:rPr>
              <a:t>or </a:t>
            </a:r>
            <a:r>
              <a:rPr sz="2600" spc="3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600" spc="-170" dirty="0">
                <a:solidFill>
                  <a:srgbClr val="3C3C3C"/>
                </a:solidFill>
                <a:latin typeface="Trebuchet MS"/>
                <a:cs typeface="Trebuchet MS"/>
              </a:rPr>
              <a:t>ca</a:t>
            </a:r>
            <a:r>
              <a:rPr sz="2600" spc="-180" dirty="0">
                <a:solidFill>
                  <a:srgbClr val="3C3C3C"/>
                </a:solidFill>
                <a:latin typeface="Trebuchet MS"/>
                <a:cs typeface="Trebuchet MS"/>
              </a:rPr>
              <a:t>u</a:t>
            </a:r>
            <a:r>
              <a:rPr sz="2600" spc="-114" dirty="0">
                <a:solidFill>
                  <a:srgbClr val="3C3C3C"/>
                </a:solidFill>
                <a:latin typeface="Trebuchet MS"/>
                <a:cs typeface="Trebuchet MS"/>
              </a:rPr>
              <a:t>sed</a:t>
            </a:r>
            <a:r>
              <a:rPr sz="2600" spc="-8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600" spc="-170" dirty="0">
                <a:solidFill>
                  <a:srgbClr val="3C3C3C"/>
                </a:solidFill>
                <a:latin typeface="Trebuchet MS"/>
                <a:cs typeface="Trebuchet MS"/>
              </a:rPr>
              <a:t>b</a:t>
            </a:r>
            <a:r>
              <a:rPr sz="2600" spc="-145" dirty="0">
                <a:solidFill>
                  <a:srgbClr val="3C3C3C"/>
                </a:solidFill>
                <a:latin typeface="Trebuchet MS"/>
                <a:cs typeface="Trebuchet MS"/>
              </a:rPr>
              <a:t>y</a:t>
            </a:r>
            <a:r>
              <a:rPr sz="2600" spc="-6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600" spc="-190" dirty="0">
                <a:solidFill>
                  <a:srgbClr val="3C3C3C"/>
                </a:solidFill>
                <a:latin typeface="Trebuchet MS"/>
                <a:cs typeface="Trebuchet MS"/>
              </a:rPr>
              <a:t>an</a:t>
            </a:r>
            <a:r>
              <a:rPr sz="2600" spc="-7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600" spc="-55" dirty="0">
                <a:solidFill>
                  <a:srgbClr val="3C3C3C"/>
                </a:solidFill>
                <a:latin typeface="Trebuchet MS"/>
                <a:cs typeface="Trebuchet MS"/>
              </a:rPr>
              <a:t>o</a:t>
            </a:r>
            <a:r>
              <a:rPr sz="2600" spc="-50" dirty="0">
                <a:solidFill>
                  <a:srgbClr val="3C3C3C"/>
                </a:solidFill>
                <a:latin typeface="Trebuchet MS"/>
                <a:cs typeface="Trebuchet MS"/>
              </a:rPr>
              <a:t>b</a:t>
            </a:r>
            <a:r>
              <a:rPr sz="2600" spc="-110" dirty="0">
                <a:solidFill>
                  <a:srgbClr val="3C3C3C"/>
                </a:solidFill>
                <a:latin typeface="Trebuchet MS"/>
                <a:cs typeface="Trebuchet MS"/>
              </a:rPr>
              <a:t>s</a:t>
            </a:r>
            <a:r>
              <a:rPr sz="2600" spc="-120" dirty="0">
                <a:solidFill>
                  <a:srgbClr val="3C3C3C"/>
                </a:solidFill>
                <a:latin typeface="Trebuchet MS"/>
                <a:cs typeface="Trebuchet MS"/>
              </a:rPr>
              <a:t>tructed</a:t>
            </a:r>
            <a:r>
              <a:rPr sz="2600" spc="-8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600" spc="-60" dirty="0">
                <a:solidFill>
                  <a:srgbClr val="3C3C3C"/>
                </a:solidFill>
                <a:latin typeface="Trebuchet MS"/>
                <a:cs typeface="Trebuchet MS"/>
              </a:rPr>
              <a:t>l</a:t>
            </a:r>
            <a:r>
              <a:rPr sz="2600" spc="-120" dirty="0">
                <a:solidFill>
                  <a:srgbClr val="3C3C3C"/>
                </a:solidFill>
                <a:latin typeface="Trebuchet MS"/>
                <a:cs typeface="Trebuchet MS"/>
              </a:rPr>
              <a:t>ow</a:t>
            </a:r>
            <a:r>
              <a:rPr sz="2600" spc="-80" dirty="0">
                <a:solidFill>
                  <a:srgbClr val="3C3C3C"/>
                </a:solidFill>
                <a:latin typeface="Trebuchet MS"/>
                <a:cs typeface="Trebuchet MS"/>
              </a:rPr>
              <a:t>er</a:t>
            </a:r>
            <a:r>
              <a:rPr sz="2600" spc="-7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600" spc="-105" dirty="0">
                <a:solidFill>
                  <a:srgbClr val="3C3C3C"/>
                </a:solidFill>
                <a:latin typeface="Trebuchet MS"/>
                <a:cs typeface="Trebuchet MS"/>
              </a:rPr>
              <a:t>ur</a:t>
            </a:r>
            <a:r>
              <a:rPr sz="2600" spc="-55" dirty="0">
                <a:solidFill>
                  <a:srgbClr val="3C3C3C"/>
                </a:solidFill>
                <a:latin typeface="Trebuchet MS"/>
                <a:cs typeface="Trebuchet MS"/>
              </a:rPr>
              <a:t>i</a:t>
            </a:r>
            <a:r>
              <a:rPr sz="2600" spc="-195" dirty="0">
                <a:solidFill>
                  <a:srgbClr val="3C3C3C"/>
                </a:solidFill>
                <a:latin typeface="Trebuchet MS"/>
                <a:cs typeface="Trebuchet MS"/>
              </a:rPr>
              <a:t>n</a:t>
            </a:r>
            <a:r>
              <a:rPr sz="2600" spc="-180" dirty="0">
                <a:solidFill>
                  <a:srgbClr val="3C3C3C"/>
                </a:solidFill>
                <a:latin typeface="Trebuchet MS"/>
                <a:cs typeface="Trebuchet MS"/>
              </a:rPr>
              <a:t>a</a:t>
            </a:r>
            <a:r>
              <a:rPr sz="2600" spc="90" dirty="0">
                <a:solidFill>
                  <a:srgbClr val="3C3C3C"/>
                </a:solidFill>
                <a:latin typeface="Trebuchet MS"/>
                <a:cs typeface="Trebuchet MS"/>
              </a:rPr>
              <a:t>r</a:t>
            </a:r>
            <a:r>
              <a:rPr sz="2600" spc="-145" dirty="0">
                <a:solidFill>
                  <a:srgbClr val="3C3C3C"/>
                </a:solidFill>
                <a:latin typeface="Trebuchet MS"/>
                <a:cs typeface="Trebuchet MS"/>
              </a:rPr>
              <a:t>y</a:t>
            </a:r>
            <a:r>
              <a:rPr sz="2600" spc="-9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600" spc="-185" dirty="0">
                <a:solidFill>
                  <a:srgbClr val="3C3C3C"/>
                </a:solidFill>
                <a:latin typeface="Trebuchet MS"/>
                <a:cs typeface="Trebuchet MS"/>
              </a:rPr>
              <a:t>tract,</a:t>
            </a:r>
            <a:r>
              <a:rPr sz="2600" dirty="0">
                <a:solidFill>
                  <a:srgbClr val="3C3C3C"/>
                </a:solidFill>
                <a:latin typeface="Trebuchet MS"/>
                <a:cs typeface="Trebuchet MS"/>
              </a:rPr>
              <a:t>	</a:t>
            </a:r>
            <a:r>
              <a:rPr sz="2600" spc="-55" dirty="0">
                <a:solidFill>
                  <a:srgbClr val="3C3C3C"/>
                </a:solidFill>
                <a:latin typeface="Trebuchet MS"/>
                <a:cs typeface="Trebuchet MS"/>
              </a:rPr>
              <a:t>p</a:t>
            </a:r>
            <a:r>
              <a:rPr sz="2600" spc="-50" dirty="0">
                <a:solidFill>
                  <a:srgbClr val="3C3C3C"/>
                </a:solidFill>
                <a:latin typeface="Trebuchet MS"/>
                <a:cs typeface="Trebuchet MS"/>
              </a:rPr>
              <a:t>o</a:t>
            </a:r>
            <a:r>
              <a:rPr sz="2600" spc="-110" dirty="0">
                <a:solidFill>
                  <a:srgbClr val="3C3C3C"/>
                </a:solidFill>
                <a:latin typeface="Trebuchet MS"/>
                <a:cs typeface="Trebuchet MS"/>
              </a:rPr>
              <a:t>s</a:t>
            </a:r>
            <a:r>
              <a:rPr sz="2600" spc="-120" dirty="0">
                <a:solidFill>
                  <a:srgbClr val="3C3C3C"/>
                </a:solidFill>
                <a:latin typeface="Trebuchet MS"/>
                <a:cs typeface="Trebuchet MS"/>
              </a:rPr>
              <a:t>t</a:t>
            </a:r>
            <a:r>
              <a:rPr sz="2600" spc="-65" dirty="0">
                <a:solidFill>
                  <a:srgbClr val="3C3C3C"/>
                </a:solidFill>
                <a:latin typeface="Trebuchet MS"/>
                <a:cs typeface="Trebuchet MS"/>
              </a:rPr>
              <a:t>eri</a:t>
            </a:r>
            <a:r>
              <a:rPr sz="2600" spc="-85" dirty="0">
                <a:solidFill>
                  <a:srgbClr val="3C3C3C"/>
                </a:solidFill>
                <a:latin typeface="Trebuchet MS"/>
                <a:cs typeface="Trebuchet MS"/>
              </a:rPr>
              <a:t>o</a:t>
            </a:r>
            <a:r>
              <a:rPr sz="2600" spc="15" dirty="0">
                <a:solidFill>
                  <a:srgbClr val="3C3C3C"/>
                </a:solidFill>
                <a:latin typeface="Trebuchet MS"/>
                <a:cs typeface="Trebuchet MS"/>
              </a:rPr>
              <a:t>r  </a:t>
            </a:r>
            <a:r>
              <a:rPr sz="2600" spc="-60" dirty="0">
                <a:solidFill>
                  <a:srgbClr val="3C3C3C"/>
                </a:solidFill>
                <a:latin typeface="Trebuchet MS"/>
                <a:cs typeface="Trebuchet MS"/>
              </a:rPr>
              <a:t>u</a:t>
            </a:r>
            <a:r>
              <a:rPr sz="2600" spc="-90" dirty="0">
                <a:solidFill>
                  <a:srgbClr val="3C3C3C"/>
                </a:solidFill>
                <a:latin typeface="Trebuchet MS"/>
                <a:cs typeface="Trebuchet MS"/>
              </a:rPr>
              <a:t>r</a:t>
            </a:r>
            <a:r>
              <a:rPr sz="2600" spc="-135" dirty="0">
                <a:solidFill>
                  <a:srgbClr val="3C3C3C"/>
                </a:solidFill>
                <a:latin typeface="Trebuchet MS"/>
                <a:cs typeface="Trebuchet MS"/>
              </a:rPr>
              <a:t>ethr</a:t>
            </a:r>
            <a:r>
              <a:rPr sz="2600" spc="-150" dirty="0">
                <a:solidFill>
                  <a:srgbClr val="3C3C3C"/>
                </a:solidFill>
                <a:latin typeface="Trebuchet MS"/>
                <a:cs typeface="Trebuchet MS"/>
              </a:rPr>
              <a:t>a</a:t>
            </a:r>
            <a:r>
              <a:rPr sz="2600" spc="-200" dirty="0">
                <a:solidFill>
                  <a:srgbClr val="3C3C3C"/>
                </a:solidFill>
                <a:latin typeface="Trebuchet MS"/>
                <a:cs typeface="Trebuchet MS"/>
              </a:rPr>
              <a:t>l</a:t>
            </a:r>
            <a:r>
              <a:rPr sz="2600" spc="-9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600" spc="-229" dirty="0">
                <a:solidFill>
                  <a:srgbClr val="3C3C3C"/>
                </a:solidFill>
                <a:latin typeface="Trebuchet MS"/>
                <a:cs typeface="Trebuchet MS"/>
              </a:rPr>
              <a:t>va</a:t>
            </a:r>
            <a:r>
              <a:rPr sz="2600" spc="-130" dirty="0">
                <a:solidFill>
                  <a:srgbClr val="3C3C3C"/>
                </a:solidFill>
                <a:latin typeface="Trebuchet MS"/>
                <a:cs typeface="Trebuchet MS"/>
              </a:rPr>
              <a:t>l</a:t>
            </a:r>
            <a:r>
              <a:rPr sz="2600" spc="-185" dirty="0">
                <a:solidFill>
                  <a:srgbClr val="3C3C3C"/>
                </a:solidFill>
                <a:latin typeface="Trebuchet MS"/>
                <a:cs typeface="Trebuchet MS"/>
              </a:rPr>
              <a:t>v</a:t>
            </a:r>
            <a:r>
              <a:rPr sz="2600" spc="-114" dirty="0">
                <a:solidFill>
                  <a:srgbClr val="3C3C3C"/>
                </a:solidFill>
                <a:latin typeface="Trebuchet MS"/>
                <a:cs typeface="Trebuchet MS"/>
              </a:rPr>
              <a:t>es</a:t>
            </a:r>
            <a:r>
              <a:rPr sz="2600" spc="-7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600" spc="30" dirty="0">
                <a:solidFill>
                  <a:srgbClr val="3C3C3C"/>
                </a:solidFill>
                <a:latin typeface="Trebuchet MS"/>
                <a:cs typeface="Trebuchet MS"/>
              </a:rPr>
              <a:t>or</a:t>
            </a:r>
            <a:r>
              <a:rPr sz="2600" spc="-6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600" spc="-254" dirty="0">
                <a:solidFill>
                  <a:srgbClr val="3C3C3C"/>
                </a:solidFill>
                <a:latin typeface="Trebuchet MS"/>
                <a:cs typeface="Trebuchet MS"/>
              </a:rPr>
              <a:t>a</a:t>
            </a:r>
            <a:r>
              <a:rPr sz="2600" spc="-6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600" spc="-140" dirty="0">
                <a:solidFill>
                  <a:srgbClr val="3C3C3C"/>
                </a:solidFill>
                <a:latin typeface="Trebuchet MS"/>
                <a:cs typeface="Trebuchet MS"/>
              </a:rPr>
              <a:t>ne</a:t>
            </a:r>
            <a:r>
              <a:rPr sz="2600" spc="-130" dirty="0">
                <a:solidFill>
                  <a:srgbClr val="3C3C3C"/>
                </a:solidFill>
                <a:latin typeface="Trebuchet MS"/>
                <a:cs typeface="Trebuchet MS"/>
              </a:rPr>
              <a:t>u</a:t>
            </a:r>
            <a:r>
              <a:rPr sz="2600" spc="-40" dirty="0">
                <a:solidFill>
                  <a:srgbClr val="3C3C3C"/>
                </a:solidFill>
                <a:latin typeface="Trebuchet MS"/>
                <a:cs typeface="Trebuchet MS"/>
              </a:rPr>
              <a:t>r</a:t>
            </a:r>
            <a:r>
              <a:rPr sz="2600" spc="-110" dirty="0">
                <a:solidFill>
                  <a:srgbClr val="3C3C3C"/>
                </a:solidFill>
                <a:latin typeface="Trebuchet MS"/>
                <a:cs typeface="Trebuchet MS"/>
              </a:rPr>
              <a:t>oge</a:t>
            </a:r>
            <a:r>
              <a:rPr sz="2600" spc="-105" dirty="0">
                <a:solidFill>
                  <a:srgbClr val="3C3C3C"/>
                </a:solidFill>
                <a:latin typeface="Trebuchet MS"/>
                <a:cs typeface="Trebuchet MS"/>
              </a:rPr>
              <a:t>n</a:t>
            </a:r>
            <a:r>
              <a:rPr sz="2600" spc="-125" dirty="0">
                <a:solidFill>
                  <a:srgbClr val="3C3C3C"/>
                </a:solidFill>
                <a:latin typeface="Trebuchet MS"/>
                <a:cs typeface="Trebuchet MS"/>
              </a:rPr>
              <a:t>i</a:t>
            </a:r>
            <a:r>
              <a:rPr sz="2600" spc="-204" dirty="0">
                <a:solidFill>
                  <a:srgbClr val="3C3C3C"/>
                </a:solidFill>
                <a:latin typeface="Trebuchet MS"/>
                <a:cs typeface="Trebuchet MS"/>
              </a:rPr>
              <a:t>c</a:t>
            </a:r>
            <a:r>
              <a:rPr sz="2600" spc="-7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600" spc="-225" dirty="0">
                <a:solidFill>
                  <a:srgbClr val="3C3C3C"/>
                </a:solidFill>
                <a:latin typeface="Trebuchet MS"/>
                <a:cs typeface="Trebuchet MS"/>
              </a:rPr>
              <a:t>b</a:t>
            </a:r>
            <a:r>
              <a:rPr sz="2600" spc="-110" dirty="0">
                <a:solidFill>
                  <a:srgbClr val="3C3C3C"/>
                </a:solidFill>
                <a:latin typeface="Trebuchet MS"/>
                <a:cs typeface="Trebuchet MS"/>
              </a:rPr>
              <a:t>l</a:t>
            </a:r>
            <a:r>
              <a:rPr sz="2600" spc="-185" dirty="0">
                <a:solidFill>
                  <a:srgbClr val="3C3C3C"/>
                </a:solidFill>
                <a:latin typeface="Trebuchet MS"/>
                <a:cs typeface="Trebuchet MS"/>
              </a:rPr>
              <a:t>a</a:t>
            </a:r>
            <a:r>
              <a:rPr sz="2600" spc="-225" dirty="0">
                <a:solidFill>
                  <a:srgbClr val="3C3C3C"/>
                </a:solidFill>
                <a:latin typeface="Trebuchet MS"/>
                <a:cs typeface="Trebuchet MS"/>
              </a:rPr>
              <a:t>d</a:t>
            </a:r>
            <a:r>
              <a:rPr sz="2600" spc="-135" dirty="0">
                <a:solidFill>
                  <a:srgbClr val="3C3C3C"/>
                </a:solidFill>
                <a:latin typeface="Trebuchet MS"/>
                <a:cs typeface="Trebuchet MS"/>
              </a:rPr>
              <a:t>d</a:t>
            </a:r>
            <a:r>
              <a:rPr sz="2600" spc="-80" dirty="0">
                <a:solidFill>
                  <a:srgbClr val="3C3C3C"/>
                </a:solidFill>
                <a:latin typeface="Trebuchet MS"/>
                <a:cs typeface="Trebuchet MS"/>
              </a:rPr>
              <a:t>er</a:t>
            </a:r>
            <a:endParaRPr sz="2600">
              <a:latin typeface="Trebuchet MS"/>
              <a:cs typeface="Trebuchet MS"/>
            </a:endParaRPr>
          </a:p>
          <a:p>
            <a:pPr marL="318770" marR="354330" indent="-306705">
              <a:lnSpc>
                <a:spcPct val="80000"/>
              </a:lnSpc>
              <a:spcBef>
                <a:spcPts val="1225"/>
              </a:spcBef>
              <a:buClr>
                <a:srgbClr val="903062"/>
              </a:buClr>
              <a:buSzPct val="90384"/>
              <a:buFont typeface="Segoe UI Symbol"/>
              <a:buChar char="◾"/>
              <a:tabLst>
                <a:tab pos="318770" algn="l"/>
                <a:tab pos="319405" algn="l"/>
              </a:tabLst>
            </a:pPr>
            <a:r>
              <a:rPr sz="2600" spc="-55" dirty="0">
                <a:solidFill>
                  <a:srgbClr val="3C3C3C"/>
                </a:solidFill>
                <a:latin typeface="Trebuchet MS"/>
                <a:cs typeface="Trebuchet MS"/>
              </a:rPr>
              <a:t>Conditions</a:t>
            </a:r>
            <a:r>
              <a:rPr sz="2600" spc="-10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600" spc="-110" dirty="0">
                <a:solidFill>
                  <a:srgbClr val="3C3C3C"/>
                </a:solidFill>
                <a:latin typeface="Trebuchet MS"/>
                <a:cs typeface="Trebuchet MS"/>
              </a:rPr>
              <a:t>such</a:t>
            </a:r>
            <a:r>
              <a:rPr sz="2600" spc="-7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600" spc="-155" dirty="0">
                <a:solidFill>
                  <a:srgbClr val="3C3C3C"/>
                </a:solidFill>
                <a:latin typeface="Trebuchet MS"/>
                <a:cs typeface="Trebuchet MS"/>
              </a:rPr>
              <a:t>as</a:t>
            </a:r>
            <a:r>
              <a:rPr sz="2600" spc="-5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600" spc="-145" dirty="0">
                <a:solidFill>
                  <a:srgbClr val="3C3C3C"/>
                </a:solidFill>
                <a:latin typeface="Trebuchet MS"/>
                <a:cs typeface="Trebuchet MS"/>
              </a:rPr>
              <a:t>bladder</a:t>
            </a:r>
            <a:r>
              <a:rPr sz="2600" spc="-8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600" spc="-165" dirty="0">
                <a:solidFill>
                  <a:srgbClr val="3C3C3C"/>
                </a:solidFill>
                <a:latin typeface="Trebuchet MS"/>
                <a:cs typeface="Trebuchet MS"/>
              </a:rPr>
              <a:t>instability</a:t>
            </a:r>
            <a:r>
              <a:rPr sz="2600" spc="-8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600" spc="-175" dirty="0">
                <a:solidFill>
                  <a:srgbClr val="3C3C3C"/>
                </a:solidFill>
                <a:latin typeface="Trebuchet MS"/>
                <a:cs typeface="Trebuchet MS"/>
              </a:rPr>
              <a:t>can</a:t>
            </a:r>
            <a:r>
              <a:rPr sz="2600" spc="-7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600" spc="-160" dirty="0">
                <a:solidFill>
                  <a:srgbClr val="3C3C3C"/>
                </a:solidFill>
                <a:latin typeface="Trebuchet MS"/>
                <a:cs typeface="Trebuchet MS"/>
              </a:rPr>
              <a:t>precipitate </a:t>
            </a:r>
            <a:r>
              <a:rPr sz="2600" spc="-77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600" spc="-140" dirty="0">
                <a:solidFill>
                  <a:srgbClr val="3C3C3C"/>
                </a:solidFill>
                <a:latin typeface="Trebuchet MS"/>
                <a:cs typeface="Trebuchet MS"/>
              </a:rPr>
              <a:t>reflux</a:t>
            </a:r>
            <a:r>
              <a:rPr sz="2600" spc="-8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600" spc="30" dirty="0">
                <a:solidFill>
                  <a:srgbClr val="3C3C3C"/>
                </a:solidFill>
                <a:latin typeface="Trebuchet MS"/>
                <a:cs typeface="Trebuchet MS"/>
              </a:rPr>
              <a:t>or</a:t>
            </a:r>
            <a:r>
              <a:rPr sz="2600" spc="-6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600" spc="-70" dirty="0">
                <a:solidFill>
                  <a:srgbClr val="3C3C3C"/>
                </a:solidFill>
                <a:latin typeface="Trebuchet MS"/>
                <a:cs typeface="Trebuchet MS"/>
              </a:rPr>
              <a:t>worsen</a:t>
            </a:r>
            <a:r>
              <a:rPr sz="2600" spc="-7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600" spc="-130" dirty="0">
                <a:solidFill>
                  <a:srgbClr val="3C3C3C"/>
                </a:solidFill>
                <a:latin typeface="Trebuchet MS"/>
                <a:cs typeface="Trebuchet MS"/>
              </a:rPr>
              <a:t>pre-existing</a:t>
            </a:r>
            <a:r>
              <a:rPr sz="2600" spc="-8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600" spc="-175" dirty="0">
                <a:solidFill>
                  <a:srgbClr val="3C3C3C"/>
                </a:solidFill>
                <a:latin typeface="Trebuchet MS"/>
                <a:cs typeface="Trebuchet MS"/>
              </a:rPr>
              <a:t>reflux.</a:t>
            </a:r>
            <a:endParaRPr sz="260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381000" y="381000"/>
            <a:ext cx="8458200" cy="5715000"/>
            <a:chOff x="381000" y="381000"/>
            <a:chExt cx="8458200" cy="5715000"/>
          </a:xfrm>
        </p:grpSpPr>
        <p:sp>
          <p:nvSpPr>
            <p:cNvPr id="3" name="object 3"/>
            <p:cNvSpPr/>
            <p:nvPr/>
          </p:nvSpPr>
          <p:spPr>
            <a:xfrm>
              <a:off x="448056" y="600456"/>
              <a:ext cx="8239125" cy="1259205"/>
            </a:xfrm>
            <a:custGeom>
              <a:avLst/>
              <a:gdLst/>
              <a:ahLst/>
              <a:cxnLst/>
              <a:rect l="l" t="t" r="r" b="b"/>
              <a:pathLst>
                <a:path w="8239125" h="1259205">
                  <a:moveTo>
                    <a:pt x="8238744" y="0"/>
                  </a:moveTo>
                  <a:lnTo>
                    <a:pt x="0" y="0"/>
                  </a:lnTo>
                  <a:lnTo>
                    <a:pt x="0" y="1258824"/>
                  </a:lnTo>
                  <a:lnTo>
                    <a:pt x="8238744" y="1258824"/>
                  </a:lnTo>
                  <a:lnTo>
                    <a:pt x="8238744" y="0"/>
                  </a:lnTo>
                  <a:close/>
                </a:path>
              </a:pathLst>
            </a:custGeom>
            <a:solidFill>
              <a:srgbClr val="4D133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381000" y="381000"/>
              <a:ext cx="8458200" cy="5715000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48055" y="600455"/>
            <a:ext cx="8239125" cy="1259205"/>
          </a:xfrm>
          <a:prstGeom prst="rect">
            <a:avLst/>
          </a:prstGeom>
          <a:solidFill>
            <a:srgbClr val="4D1334"/>
          </a:solidFill>
        </p:spPr>
        <p:txBody>
          <a:bodyPr vert="horz" wrap="square" lIns="0" tIns="256540" rIns="0" bIns="0" rtlCol="0">
            <a:spAutoFit/>
          </a:bodyPr>
          <a:lstStyle/>
          <a:p>
            <a:pPr marL="224154">
              <a:lnSpc>
                <a:spcPct val="100000"/>
              </a:lnSpc>
              <a:spcBef>
                <a:spcPts val="2020"/>
              </a:spcBef>
            </a:pPr>
            <a:r>
              <a:rPr sz="2800" b="1" spc="470" dirty="0">
                <a:solidFill>
                  <a:srgbClr val="7A9799"/>
                </a:solidFill>
                <a:latin typeface="Trebuchet MS"/>
                <a:cs typeface="Trebuchet MS"/>
              </a:rPr>
              <a:t>WHEN</a:t>
            </a:r>
            <a:r>
              <a:rPr sz="2800" b="1" spc="-490" dirty="0">
                <a:solidFill>
                  <a:srgbClr val="7A9799"/>
                </a:solidFill>
                <a:latin typeface="Trebuchet MS"/>
                <a:cs typeface="Trebuchet MS"/>
              </a:rPr>
              <a:t> </a:t>
            </a:r>
            <a:r>
              <a:rPr sz="2800" b="1" spc="114" dirty="0">
                <a:solidFill>
                  <a:srgbClr val="7A9799"/>
                </a:solidFill>
                <a:latin typeface="Trebuchet MS"/>
                <a:cs typeface="Trebuchet MS"/>
              </a:rPr>
              <a:t>T</a:t>
            </a:r>
            <a:r>
              <a:rPr sz="2800" b="1" spc="475" dirty="0">
                <a:solidFill>
                  <a:srgbClr val="7A9799"/>
                </a:solidFill>
                <a:latin typeface="Trebuchet MS"/>
                <a:cs typeface="Trebuchet MS"/>
              </a:rPr>
              <a:t>O</a:t>
            </a:r>
            <a:r>
              <a:rPr sz="2800" b="1" spc="-80" dirty="0">
                <a:solidFill>
                  <a:srgbClr val="7A9799"/>
                </a:solidFill>
                <a:latin typeface="Trebuchet MS"/>
                <a:cs typeface="Trebuchet MS"/>
              </a:rPr>
              <a:t> </a:t>
            </a:r>
            <a:r>
              <a:rPr sz="2800" b="1" spc="290" dirty="0">
                <a:solidFill>
                  <a:srgbClr val="7A9799"/>
                </a:solidFill>
                <a:latin typeface="Trebuchet MS"/>
                <a:cs typeface="Trebuchet MS"/>
              </a:rPr>
              <a:t>SUSPECT</a:t>
            </a:r>
            <a:r>
              <a:rPr sz="2800" b="1" spc="-60" dirty="0">
                <a:solidFill>
                  <a:srgbClr val="7A9799"/>
                </a:solidFill>
                <a:latin typeface="Trebuchet MS"/>
                <a:cs typeface="Trebuchet MS"/>
              </a:rPr>
              <a:t> </a:t>
            </a:r>
            <a:r>
              <a:rPr sz="2800" b="1" spc="280" dirty="0">
                <a:solidFill>
                  <a:srgbClr val="7A9799"/>
                </a:solidFill>
                <a:latin typeface="Trebuchet MS"/>
                <a:cs typeface="Trebuchet MS"/>
              </a:rPr>
              <a:t>UTI</a:t>
            </a:r>
            <a:endParaRPr sz="2800">
              <a:latin typeface="Trebuchet MS"/>
              <a:cs typeface="Trebuchet MS"/>
            </a:endParaRPr>
          </a:p>
          <a:p>
            <a:pPr marL="1997075">
              <a:lnSpc>
                <a:spcPct val="100000"/>
              </a:lnSpc>
            </a:pPr>
            <a:r>
              <a:rPr sz="2800" b="1" spc="305" dirty="0">
                <a:solidFill>
                  <a:srgbClr val="7A9799"/>
                </a:solidFill>
                <a:latin typeface="Trebuchet MS"/>
                <a:cs typeface="Trebuchet MS"/>
              </a:rPr>
              <a:t>CLINICAL</a:t>
            </a:r>
            <a:r>
              <a:rPr sz="2800" b="1" spc="-95" dirty="0">
                <a:solidFill>
                  <a:srgbClr val="7A9799"/>
                </a:solidFill>
                <a:latin typeface="Trebuchet MS"/>
                <a:cs typeface="Trebuchet MS"/>
              </a:rPr>
              <a:t> </a:t>
            </a:r>
            <a:r>
              <a:rPr sz="2800" b="1" spc="260" dirty="0">
                <a:solidFill>
                  <a:srgbClr val="7A9799"/>
                </a:solidFill>
                <a:latin typeface="Trebuchet MS"/>
                <a:cs typeface="Trebuchet MS"/>
              </a:rPr>
              <a:t>MANIFESTATIONS</a:t>
            </a:r>
            <a:endParaRPr sz="2800">
              <a:latin typeface="Trebuchet MS"/>
              <a:cs typeface="Trebuchet MS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59993" y="2096795"/>
            <a:ext cx="7292340" cy="3818352"/>
          </a:xfrm>
          <a:prstGeom prst="rect">
            <a:avLst/>
          </a:prstGeom>
        </p:spPr>
        <p:txBody>
          <a:bodyPr vert="horz" wrap="square" lIns="0" tIns="55244" rIns="0" bIns="0" rtlCol="0">
            <a:spAutoFit/>
          </a:bodyPr>
          <a:lstStyle/>
          <a:p>
            <a:pPr marL="287020" indent="-274320">
              <a:lnSpc>
                <a:spcPct val="100000"/>
              </a:lnSpc>
              <a:spcBef>
                <a:spcPts val="434"/>
              </a:spcBef>
              <a:buClr>
                <a:srgbClr val="903062"/>
              </a:buClr>
              <a:buSzPct val="91071"/>
              <a:buFont typeface="Segoe UI Symbol"/>
              <a:buChar char="⚫"/>
              <a:tabLst>
                <a:tab pos="287020" algn="l"/>
              </a:tabLst>
            </a:pPr>
            <a:r>
              <a:rPr sz="2800" b="1" i="1" spc="-135" dirty="0">
                <a:solidFill>
                  <a:srgbClr val="3C3C3C"/>
                </a:solidFill>
                <a:latin typeface="Trebuchet MS"/>
                <a:cs typeface="Trebuchet MS"/>
              </a:rPr>
              <a:t>Pyelonephritis</a:t>
            </a:r>
            <a:r>
              <a:rPr sz="2800" b="1" i="1" spc="-7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800" spc="-420" dirty="0">
                <a:solidFill>
                  <a:srgbClr val="3C3C3C"/>
                </a:solidFill>
                <a:latin typeface="Trebuchet MS"/>
                <a:cs typeface="Trebuchet MS"/>
              </a:rPr>
              <a:t>:</a:t>
            </a:r>
            <a:endParaRPr sz="2800" dirty="0">
              <a:latin typeface="Trebuchet MS"/>
              <a:cs typeface="Trebuchet MS"/>
            </a:endParaRPr>
          </a:p>
          <a:p>
            <a:pPr marL="111125" marR="1827530">
              <a:lnSpc>
                <a:spcPct val="110000"/>
              </a:lnSpc>
            </a:pPr>
            <a:r>
              <a:rPr sz="2800" spc="-70" dirty="0">
                <a:solidFill>
                  <a:srgbClr val="3C3C3C"/>
                </a:solidFill>
                <a:latin typeface="Trebuchet MS"/>
                <a:cs typeface="Trebuchet MS"/>
              </a:rPr>
              <a:t>P</a:t>
            </a:r>
            <a:r>
              <a:rPr sz="2800" spc="-114" dirty="0">
                <a:solidFill>
                  <a:srgbClr val="3C3C3C"/>
                </a:solidFill>
                <a:latin typeface="Trebuchet MS"/>
                <a:cs typeface="Trebuchet MS"/>
              </a:rPr>
              <a:t>r</a:t>
            </a:r>
            <a:r>
              <a:rPr sz="2800" spc="-140" dirty="0">
                <a:solidFill>
                  <a:srgbClr val="3C3C3C"/>
                </a:solidFill>
                <a:latin typeface="Trebuchet MS"/>
                <a:cs typeface="Trebuchet MS"/>
              </a:rPr>
              <a:t>es</a:t>
            </a:r>
            <a:r>
              <a:rPr sz="2800" spc="-150" dirty="0">
                <a:solidFill>
                  <a:srgbClr val="3C3C3C"/>
                </a:solidFill>
                <a:latin typeface="Trebuchet MS"/>
                <a:cs typeface="Trebuchet MS"/>
              </a:rPr>
              <a:t>e</a:t>
            </a:r>
            <a:r>
              <a:rPr sz="2800" spc="-160" dirty="0">
                <a:solidFill>
                  <a:srgbClr val="3C3C3C"/>
                </a:solidFill>
                <a:latin typeface="Trebuchet MS"/>
                <a:cs typeface="Trebuchet MS"/>
              </a:rPr>
              <a:t>nt</a:t>
            </a:r>
            <a:r>
              <a:rPr sz="2800" spc="-8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800" spc="-165" dirty="0">
                <a:solidFill>
                  <a:srgbClr val="3C3C3C"/>
                </a:solidFill>
                <a:latin typeface="Trebuchet MS"/>
                <a:cs typeface="Trebuchet MS"/>
              </a:rPr>
              <a:t>wi</a:t>
            </a:r>
            <a:r>
              <a:rPr sz="2800" spc="-120" dirty="0">
                <a:solidFill>
                  <a:srgbClr val="3C3C3C"/>
                </a:solidFill>
                <a:latin typeface="Trebuchet MS"/>
                <a:cs typeface="Trebuchet MS"/>
              </a:rPr>
              <a:t>t</a:t>
            </a:r>
            <a:r>
              <a:rPr sz="2800" spc="-135" dirty="0">
                <a:solidFill>
                  <a:srgbClr val="3C3C3C"/>
                </a:solidFill>
                <a:latin typeface="Trebuchet MS"/>
                <a:cs typeface="Trebuchet MS"/>
              </a:rPr>
              <a:t>h</a:t>
            </a:r>
            <a:r>
              <a:rPr sz="2800" spc="-7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800" spc="-290" dirty="0">
                <a:solidFill>
                  <a:srgbClr val="3C3C3C"/>
                </a:solidFill>
                <a:latin typeface="Trebuchet MS"/>
                <a:cs typeface="Trebuchet MS"/>
              </a:rPr>
              <a:t>a</a:t>
            </a:r>
            <a:r>
              <a:rPr sz="2800" spc="-90" dirty="0">
                <a:solidFill>
                  <a:srgbClr val="3C3C3C"/>
                </a:solidFill>
                <a:latin typeface="Trebuchet MS"/>
                <a:cs typeface="Trebuchet MS"/>
              </a:rPr>
              <a:t>bd</a:t>
            </a:r>
            <a:r>
              <a:rPr sz="2800" spc="-75" dirty="0">
                <a:solidFill>
                  <a:srgbClr val="3C3C3C"/>
                </a:solidFill>
                <a:latin typeface="Trebuchet MS"/>
                <a:cs typeface="Trebuchet MS"/>
              </a:rPr>
              <a:t>o</a:t>
            </a:r>
            <a:r>
              <a:rPr sz="2800" spc="-165" dirty="0">
                <a:solidFill>
                  <a:srgbClr val="3C3C3C"/>
                </a:solidFill>
                <a:latin typeface="Trebuchet MS"/>
                <a:cs typeface="Trebuchet MS"/>
              </a:rPr>
              <a:t>mi</a:t>
            </a:r>
            <a:r>
              <a:rPr sz="2800" spc="-155" dirty="0">
                <a:solidFill>
                  <a:srgbClr val="3C3C3C"/>
                </a:solidFill>
                <a:latin typeface="Trebuchet MS"/>
                <a:cs typeface="Trebuchet MS"/>
              </a:rPr>
              <a:t>n</a:t>
            </a:r>
            <a:r>
              <a:rPr sz="2800" spc="-250" dirty="0">
                <a:solidFill>
                  <a:srgbClr val="3C3C3C"/>
                </a:solidFill>
                <a:latin typeface="Trebuchet MS"/>
                <a:cs typeface="Trebuchet MS"/>
              </a:rPr>
              <a:t>al</a:t>
            </a:r>
            <a:r>
              <a:rPr sz="2800" spc="-5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800" spc="25" dirty="0">
                <a:solidFill>
                  <a:srgbClr val="3C3C3C"/>
                </a:solidFill>
                <a:latin typeface="Trebuchet MS"/>
                <a:cs typeface="Trebuchet MS"/>
              </a:rPr>
              <a:t>or</a:t>
            </a:r>
            <a:r>
              <a:rPr sz="2800" spc="-6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800" spc="-210" dirty="0">
                <a:solidFill>
                  <a:srgbClr val="3C3C3C"/>
                </a:solidFill>
                <a:latin typeface="Trebuchet MS"/>
                <a:cs typeface="Trebuchet MS"/>
              </a:rPr>
              <a:t>flank</a:t>
            </a:r>
            <a:r>
              <a:rPr sz="2800" spc="-7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800" spc="-155" dirty="0">
                <a:solidFill>
                  <a:srgbClr val="3C3C3C"/>
                </a:solidFill>
                <a:latin typeface="Trebuchet MS"/>
                <a:cs typeface="Trebuchet MS"/>
              </a:rPr>
              <a:t>p</a:t>
            </a:r>
            <a:r>
              <a:rPr sz="2800" spc="-229" dirty="0">
                <a:solidFill>
                  <a:srgbClr val="3C3C3C"/>
                </a:solidFill>
                <a:latin typeface="Trebuchet MS"/>
                <a:cs typeface="Trebuchet MS"/>
              </a:rPr>
              <a:t>ain,  </a:t>
            </a:r>
            <a:r>
              <a:rPr sz="2800" spc="-280" dirty="0">
                <a:solidFill>
                  <a:srgbClr val="3C3C3C"/>
                </a:solidFill>
                <a:latin typeface="Trebuchet MS"/>
                <a:cs typeface="Trebuchet MS"/>
              </a:rPr>
              <a:t>fever,</a:t>
            </a:r>
            <a:endParaRPr sz="2800" dirty="0">
              <a:latin typeface="Trebuchet MS"/>
              <a:cs typeface="Trebuchet MS"/>
            </a:endParaRPr>
          </a:p>
          <a:p>
            <a:pPr marL="111125" marR="3002915">
              <a:lnSpc>
                <a:spcPct val="110000"/>
              </a:lnSpc>
              <a:spcBef>
                <a:spcPts val="5"/>
              </a:spcBef>
            </a:pPr>
            <a:r>
              <a:rPr sz="2800" spc="-195" dirty="0">
                <a:solidFill>
                  <a:srgbClr val="3C3C3C"/>
                </a:solidFill>
                <a:latin typeface="Trebuchet MS"/>
                <a:cs typeface="Trebuchet MS"/>
              </a:rPr>
              <a:t>malais</a:t>
            </a:r>
            <a:r>
              <a:rPr sz="2800" spc="-165" dirty="0">
                <a:solidFill>
                  <a:srgbClr val="3C3C3C"/>
                </a:solidFill>
                <a:latin typeface="Trebuchet MS"/>
                <a:cs typeface="Trebuchet MS"/>
              </a:rPr>
              <a:t>e</a:t>
            </a:r>
            <a:r>
              <a:rPr sz="2800" spc="-420" dirty="0">
                <a:solidFill>
                  <a:srgbClr val="3C3C3C"/>
                </a:solidFill>
                <a:latin typeface="Trebuchet MS"/>
                <a:cs typeface="Trebuchet MS"/>
              </a:rPr>
              <a:t>,</a:t>
            </a:r>
            <a:r>
              <a:rPr sz="2800" spc="-34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800" spc="-130" dirty="0">
                <a:solidFill>
                  <a:srgbClr val="3C3C3C"/>
                </a:solidFill>
                <a:latin typeface="Trebuchet MS"/>
                <a:cs typeface="Trebuchet MS"/>
              </a:rPr>
              <a:t>n</a:t>
            </a:r>
            <a:r>
              <a:rPr sz="2800" spc="-225" dirty="0">
                <a:solidFill>
                  <a:srgbClr val="3C3C3C"/>
                </a:solidFill>
                <a:latin typeface="Trebuchet MS"/>
                <a:cs typeface="Trebuchet MS"/>
              </a:rPr>
              <a:t>ausea,</a:t>
            </a:r>
            <a:r>
              <a:rPr sz="2800" spc="-35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800" spc="-215" dirty="0">
                <a:solidFill>
                  <a:srgbClr val="3C3C3C"/>
                </a:solidFill>
                <a:latin typeface="Trebuchet MS"/>
                <a:cs typeface="Trebuchet MS"/>
              </a:rPr>
              <a:t>v</a:t>
            </a:r>
            <a:r>
              <a:rPr sz="2800" spc="-55" dirty="0">
                <a:solidFill>
                  <a:srgbClr val="3C3C3C"/>
                </a:solidFill>
                <a:latin typeface="Trebuchet MS"/>
                <a:cs typeface="Trebuchet MS"/>
              </a:rPr>
              <a:t>o</a:t>
            </a:r>
            <a:r>
              <a:rPr sz="2800" spc="-75" dirty="0">
                <a:solidFill>
                  <a:srgbClr val="3C3C3C"/>
                </a:solidFill>
                <a:latin typeface="Trebuchet MS"/>
                <a:cs typeface="Trebuchet MS"/>
              </a:rPr>
              <a:t>m</a:t>
            </a:r>
            <a:r>
              <a:rPr sz="2800" spc="-155" dirty="0">
                <a:solidFill>
                  <a:srgbClr val="3C3C3C"/>
                </a:solidFill>
                <a:latin typeface="Trebuchet MS"/>
                <a:cs typeface="Trebuchet MS"/>
              </a:rPr>
              <a:t>iti</a:t>
            </a:r>
            <a:r>
              <a:rPr sz="2800" spc="-245" dirty="0">
                <a:solidFill>
                  <a:srgbClr val="3C3C3C"/>
                </a:solidFill>
                <a:latin typeface="Trebuchet MS"/>
                <a:cs typeface="Trebuchet MS"/>
              </a:rPr>
              <a:t>n</a:t>
            </a:r>
            <a:r>
              <a:rPr sz="2800" spc="-315" dirty="0">
                <a:solidFill>
                  <a:srgbClr val="3C3C3C"/>
                </a:solidFill>
                <a:latin typeface="Trebuchet MS"/>
                <a:cs typeface="Trebuchet MS"/>
              </a:rPr>
              <a:t>g,</a:t>
            </a:r>
            <a:r>
              <a:rPr sz="2800" spc="-34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800" spc="-150" dirty="0">
                <a:solidFill>
                  <a:srgbClr val="3C3C3C"/>
                </a:solidFill>
                <a:latin typeface="Trebuchet MS"/>
                <a:cs typeface="Trebuchet MS"/>
              </a:rPr>
              <a:t>and  </a:t>
            </a:r>
            <a:r>
              <a:rPr sz="2800" spc="-110" dirty="0">
                <a:solidFill>
                  <a:srgbClr val="3C3C3C"/>
                </a:solidFill>
                <a:latin typeface="Trebuchet MS"/>
                <a:cs typeface="Trebuchet MS"/>
              </a:rPr>
              <a:t>occasio</a:t>
            </a:r>
            <a:r>
              <a:rPr sz="2800" spc="-125" dirty="0">
                <a:solidFill>
                  <a:srgbClr val="3C3C3C"/>
                </a:solidFill>
                <a:latin typeface="Trebuchet MS"/>
                <a:cs typeface="Trebuchet MS"/>
              </a:rPr>
              <a:t>n</a:t>
            </a:r>
            <a:r>
              <a:rPr sz="2800" spc="-260" dirty="0">
                <a:solidFill>
                  <a:srgbClr val="3C3C3C"/>
                </a:solidFill>
                <a:latin typeface="Trebuchet MS"/>
                <a:cs typeface="Trebuchet MS"/>
              </a:rPr>
              <a:t>al</a:t>
            </a:r>
            <a:r>
              <a:rPr sz="2800" spc="-225" dirty="0">
                <a:solidFill>
                  <a:srgbClr val="3C3C3C"/>
                </a:solidFill>
                <a:latin typeface="Trebuchet MS"/>
                <a:cs typeface="Trebuchet MS"/>
              </a:rPr>
              <a:t>l</a:t>
            </a:r>
            <a:r>
              <a:rPr sz="2800" spc="-160" dirty="0">
                <a:solidFill>
                  <a:srgbClr val="3C3C3C"/>
                </a:solidFill>
                <a:latin typeface="Trebuchet MS"/>
                <a:cs typeface="Trebuchet MS"/>
              </a:rPr>
              <a:t>y</a:t>
            </a:r>
            <a:r>
              <a:rPr sz="2800" spc="-5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800" spc="-155" dirty="0">
                <a:solidFill>
                  <a:srgbClr val="3C3C3C"/>
                </a:solidFill>
                <a:latin typeface="Trebuchet MS"/>
                <a:cs typeface="Trebuchet MS"/>
              </a:rPr>
              <a:t>dia</a:t>
            </a:r>
            <a:r>
              <a:rPr sz="2800" spc="-165" dirty="0">
                <a:solidFill>
                  <a:srgbClr val="3C3C3C"/>
                </a:solidFill>
                <a:latin typeface="Trebuchet MS"/>
                <a:cs typeface="Trebuchet MS"/>
              </a:rPr>
              <a:t>r</a:t>
            </a:r>
            <a:r>
              <a:rPr sz="2800" spc="-145" dirty="0">
                <a:solidFill>
                  <a:srgbClr val="3C3C3C"/>
                </a:solidFill>
                <a:latin typeface="Trebuchet MS"/>
                <a:cs typeface="Trebuchet MS"/>
              </a:rPr>
              <a:t>rhea</a:t>
            </a:r>
            <a:r>
              <a:rPr lang="en-US" sz="2800" spc="-14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lang="en-US" sz="2800" spc="-145" dirty="0">
                <a:solidFill>
                  <a:srgbClr val="00B050"/>
                </a:solidFill>
                <a:latin typeface="Trebuchet MS"/>
                <a:cs typeface="Trebuchet MS"/>
              </a:rPr>
              <a:t>especially</a:t>
            </a:r>
            <a:r>
              <a:rPr lang="en-US" sz="2800" spc="-14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lang="en-US" sz="2800" spc="-145" dirty="0">
                <a:solidFill>
                  <a:srgbClr val="00B050"/>
                </a:solidFill>
                <a:latin typeface="Trebuchet MS"/>
                <a:cs typeface="Trebuchet MS"/>
              </a:rPr>
              <a:t>less</a:t>
            </a:r>
            <a:r>
              <a:rPr lang="en-US" sz="2800" spc="-14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lang="en-US" sz="2800" spc="-145" dirty="0">
                <a:solidFill>
                  <a:srgbClr val="00B050"/>
                </a:solidFill>
                <a:latin typeface="Trebuchet MS"/>
                <a:cs typeface="Trebuchet MS"/>
              </a:rPr>
              <a:t>than</a:t>
            </a:r>
            <a:r>
              <a:rPr lang="en-US" sz="2800" spc="-14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lang="en-US" sz="2800" spc="-145" dirty="0">
                <a:solidFill>
                  <a:srgbClr val="00B050"/>
                </a:solidFill>
                <a:latin typeface="Trebuchet MS"/>
                <a:cs typeface="Trebuchet MS"/>
              </a:rPr>
              <a:t>1y</a:t>
            </a:r>
            <a:endParaRPr sz="2800" dirty="0">
              <a:solidFill>
                <a:srgbClr val="00B050"/>
              </a:solidFill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3450" dirty="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sz="2800" spc="-135" dirty="0">
                <a:solidFill>
                  <a:srgbClr val="3C3C3C"/>
                </a:solidFill>
                <a:latin typeface="Trebuchet MS"/>
                <a:cs typeface="Trebuchet MS"/>
              </a:rPr>
              <a:t>t</a:t>
            </a:r>
            <a:r>
              <a:rPr sz="2800" spc="-180" dirty="0">
                <a:solidFill>
                  <a:srgbClr val="3C3C3C"/>
                </a:solidFill>
                <a:latin typeface="Trebuchet MS"/>
                <a:cs typeface="Trebuchet MS"/>
              </a:rPr>
              <a:t>h</a:t>
            </a:r>
            <a:r>
              <a:rPr sz="2800" spc="-110" dirty="0">
                <a:solidFill>
                  <a:srgbClr val="3C3C3C"/>
                </a:solidFill>
                <a:latin typeface="Trebuchet MS"/>
                <a:cs typeface="Trebuchet MS"/>
              </a:rPr>
              <a:t>i</a:t>
            </a:r>
            <a:r>
              <a:rPr sz="2800" spc="-145" dirty="0">
                <a:solidFill>
                  <a:srgbClr val="3C3C3C"/>
                </a:solidFill>
                <a:latin typeface="Trebuchet MS"/>
                <a:cs typeface="Trebuchet MS"/>
              </a:rPr>
              <a:t>s</a:t>
            </a:r>
            <a:r>
              <a:rPr sz="2800" spc="-7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800" spc="-175" dirty="0">
                <a:solidFill>
                  <a:srgbClr val="3C3C3C"/>
                </a:solidFill>
                <a:latin typeface="Trebuchet MS"/>
                <a:cs typeface="Trebuchet MS"/>
              </a:rPr>
              <a:t>indicate</a:t>
            </a:r>
            <a:r>
              <a:rPr sz="2800" spc="-155" dirty="0">
                <a:solidFill>
                  <a:srgbClr val="3C3C3C"/>
                </a:solidFill>
                <a:latin typeface="Trebuchet MS"/>
                <a:cs typeface="Trebuchet MS"/>
              </a:rPr>
              <a:t>s</a:t>
            </a:r>
            <a:r>
              <a:rPr sz="2800" spc="-7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800" spc="-75" dirty="0">
                <a:solidFill>
                  <a:srgbClr val="3C3C3C"/>
                </a:solidFill>
                <a:latin typeface="Trebuchet MS"/>
                <a:cs typeface="Trebuchet MS"/>
              </a:rPr>
              <a:t>I</a:t>
            </a:r>
            <a:r>
              <a:rPr sz="2800" spc="-195" dirty="0">
                <a:solidFill>
                  <a:srgbClr val="3C3C3C"/>
                </a:solidFill>
                <a:latin typeface="Trebuchet MS"/>
                <a:cs typeface="Trebuchet MS"/>
              </a:rPr>
              <a:t>n</a:t>
            </a:r>
            <a:r>
              <a:rPr sz="2800" spc="-215" dirty="0">
                <a:solidFill>
                  <a:srgbClr val="3C3C3C"/>
                </a:solidFill>
                <a:latin typeface="Trebuchet MS"/>
                <a:cs typeface="Trebuchet MS"/>
              </a:rPr>
              <a:t>v</a:t>
            </a:r>
            <a:r>
              <a:rPr sz="2800" spc="-105" dirty="0">
                <a:solidFill>
                  <a:srgbClr val="3C3C3C"/>
                </a:solidFill>
                <a:latin typeface="Trebuchet MS"/>
                <a:cs typeface="Trebuchet MS"/>
              </a:rPr>
              <a:t>ol</a:t>
            </a:r>
            <a:r>
              <a:rPr sz="2800" spc="-180" dirty="0">
                <a:solidFill>
                  <a:srgbClr val="3C3C3C"/>
                </a:solidFill>
                <a:latin typeface="Trebuchet MS"/>
                <a:cs typeface="Trebuchet MS"/>
              </a:rPr>
              <a:t>v</a:t>
            </a:r>
            <a:r>
              <a:rPr sz="2800" spc="-145" dirty="0">
                <a:solidFill>
                  <a:srgbClr val="3C3C3C"/>
                </a:solidFill>
                <a:latin typeface="Trebuchet MS"/>
                <a:cs typeface="Trebuchet MS"/>
              </a:rPr>
              <a:t>e</a:t>
            </a:r>
            <a:r>
              <a:rPr sz="2800" spc="-215" dirty="0">
                <a:solidFill>
                  <a:srgbClr val="3C3C3C"/>
                </a:solidFill>
                <a:latin typeface="Trebuchet MS"/>
                <a:cs typeface="Trebuchet MS"/>
              </a:rPr>
              <a:t>m</a:t>
            </a:r>
            <a:r>
              <a:rPr sz="2800" spc="-160" dirty="0">
                <a:solidFill>
                  <a:srgbClr val="3C3C3C"/>
                </a:solidFill>
                <a:latin typeface="Trebuchet MS"/>
                <a:cs typeface="Trebuchet MS"/>
              </a:rPr>
              <a:t>e</a:t>
            </a:r>
            <a:r>
              <a:rPr sz="2800" spc="-155" dirty="0">
                <a:solidFill>
                  <a:srgbClr val="3C3C3C"/>
                </a:solidFill>
                <a:latin typeface="Trebuchet MS"/>
                <a:cs typeface="Trebuchet MS"/>
              </a:rPr>
              <a:t>n</a:t>
            </a:r>
            <a:r>
              <a:rPr sz="2800" spc="-180" dirty="0">
                <a:solidFill>
                  <a:srgbClr val="3C3C3C"/>
                </a:solidFill>
                <a:latin typeface="Trebuchet MS"/>
                <a:cs typeface="Trebuchet MS"/>
              </a:rPr>
              <a:t>t</a:t>
            </a:r>
            <a:r>
              <a:rPr sz="2800" spc="-7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800" spc="45" dirty="0">
                <a:solidFill>
                  <a:srgbClr val="3C3C3C"/>
                </a:solidFill>
                <a:latin typeface="Trebuchet MS"/>
                <a:cs typeface="Trebuchet MS"/>
              </a:rPr>
              <a:t>o</a:t>
            </a:r>
            <a:r>
              <a:rPr sz="2800" spc="-340" dirty="0">
                <a:solidFill>
                  <a:srgbClr val="3C3C3C"/>
                </a:solidFill>
                <a:latin typeface="Trebuchet MS"/>
                <a:cs typeface="Trebuchet MS"/>
              </a:rPr>
              <a:t>f</a:t>
            </a:r>
            <a:r>
              <a:rPr sz="2800" spc="-7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800" spc="-135" dirty="0">
                <a:solidFill>
                  <a:srgbClr val="3C3C3C"/>
                </a:solidFill>
                <a:latin typeface="Trebuchet MS"/>
                <a:cs typeface="Trebuchet MS"/>
              </a:rPr>
              <a:t>t</a:t>
            </a:r>
            <a:r>
              <a:rPr sz="2800" spc="-180" dirty="0">
                <a:solidFill>
                  <a:srgbClr val="3C3C3C"/>
                </a:solidFill>
                <a:latin typeface="Trebuchet MS"/>
                <a:cs typeface="Trebuchet MS"/>
              </a:rPr>
              <a:t>h</a:t>
            </a:r>
            <a:r>
              <a:rPr sz="2800" spc="-190" dirty="0">
                <a:solidFill>
                  <a:srgbClr val="3C3C3C"/>
                </a:solidFill>
                <a:latin typeface="Trebuchet MS"/>
                <a:cs typeface="Trebuchet MS"/>
              </a:rPr>
              <a:t>e</a:t>
            </a:r>
            <a:r>
              <a:rPr sz="2800" spc="-7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800" spc="-55" dirty="0">
                <a:solidFill>
                  <a:srgbClr val="3C3C3C"/>
                </a:solidFill>
                <a:latin typeface="Trebuchet MS"/>
                <a:cs typeface="Trebuchet MS"/>
              </a:rPr>
              <a:t>r</a:t>
            </a:r>
            <a:r>
              <a:rPr sz="2800" spc="-160" dirty="0">
                <a:solidFill>
                  <a:srgbClr val="3C3C3C"/>
                </a:solidFill>
                <a:latin typeface="Trebuchet MS"/>
                <a:cs typeface="Trebuchet MS"/>
              </a:rPr>
              <a:t>e</a:t>
            </a:r>
            <a:r>
              <a:rPr sz="2800" spc="-155" dirty="0">
                <a:solidFill>
                  <a:srgbClr val="3C3C3C"/>
                </a:solidFill>
                <a:latin typeface="Trebuchet MS"/>
                <a:cs typeface="Trebuchet MS"/>
              </a:rPr>
              <a:t>n</a:t>
            </a:r>
            <a:r>
              <a:rPr sz="2800" spc="-250" dirty="0">
                <a:solidFill>
                  <a:srgbClr val="3C3C3C"/>
                </a:solidFill>
                <a:latin typeface="Trebuchet MS"/>
                <a:cs typeface="Trebuchet MS"/>
              </a:rPr>
              <a:t>al</a:t>
            </a:r>
            <a:r>
              <a:rPr sz="2800" spc="-6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800" spc="-155" dirty="0">
                <a:solidFill>
                  <a:srgbClr val="3C3C3C"/>
                </a:solidFill>
                <a:latin typeface="Trebuchet MS"/>
                <a:cs typeface="Trebuchet MS"/>
              </a:rPr>
              <a:t>pa</a:t>
            </a:r>
            <a:r>
              <a:rPr sz="2800" spc="-180" dirty="0">
                <a:solidFill>
                  <a:srgbClr val="3C3C3C"/>
                </a:solidFill>
                <a:latin typeface="Trebuchet MS"/>
                <a:cs typeface="Trebuchet MS"/>
              </a:rPr>
              <a:t>r</a:t>
            </a:r>
            <a:r>
              <a:rPr sz="2800" spc="-160" dirty="0">
                <a:solidFill>
                  <a:srgbClr val="3C3C3C"/>
                </a:solidFill>
                <a:latin typeface="Trebuchet MS"/>
                <a:cs typeface="Trebuchet MS"/>
              </a:rPr>
              <a:t>e</a:t>
            </a:r>
            <a:r>
              <a:rPr sz="2800" spc="-155" dirty="0">
                <a:solidFill>
                  <a:srgbClr val="3C3C3C"/>
                </a:solidFill>
                <a:latin typeface="Trebuchet MS"/>
                <a:cs typeface="Trebuchet MS"/>
              </a:rPr>
              <a:t>n</a:t>
            </a:r>
            <a:r>
              <a:rPr sz="2800" spc="-140" dirty="0">
                <a:solidFill>
                  <a:srgbClr val="3C3C3C"/>
                </a:solidFill>
                <a:latin typeface="Trebuchet MS"/>
                <a:cs typeface="Trebuchet MS"/>
              </a:rPr>
              <a:t>c</a:t>
            </a:r>
            <a:r>
              <a:rPr sz="2800" spc="-245" dirty="0">
                <a:solidFill>
                  <a:srgbClr val="3C3C3C"/>
                </a:solidFill>
                <a:latin typeface="Trebuchet MS"/>
                <a:cs typeface="Trebuchet MS"/>
              </a:rPr>
              <a:t>h</a:t>
            </a:r>
            <a:r>
              <a:rPr sz="2800" spc="-204" dirty="0">
                <a:solidFill>
                  <a:srgbClr val="3C3C3C"/>
                </a:solidFill>
                <a:latin typeface="Trebuchet MS"/>
                <a:cs typeface="Trebuchet MS"/>
              </a:rPr>
              <a:t>yma</a:t>
            </a:r>
            <a:endParaRPr sz="2800" dirty="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448055" y="600455"/>
            <a:ext cx="8239125" cy="1259205"/>
          </a:xfrm>
          <a:custGeom>
            <a:avLst/>
            <a:gdLst/>
            <a:ahLst/>
            <a:cxnLst/>
            <a:rect l="l" t="t" r="r" b="b"/>
            <a:pathLst>
              <a:path w="8239125" h="1259205">
                <a:moveTo>
                  <a:pt x="8238744" y="0"/>
                </a:moveTo>
                <a:lnTo>
                  <a:pt x="0" y="0"/>
                </a:lnTo>
                <a:lnTo>
                  <a:pt x="0" y="1258824"/>
                </a:lnTo>
                <a:lnTo>
                  <a:pt x="8238744" y="1258824"/>
                </a:lnTo>
                <a:lnTo>
                  <a:pt x="8238744" y="0"/>
                </a:lnTo>
                <a:close/>
              </a:path>
            </a:pathLst>
          </a:custGeom>
          <a:solidFill>
            <a:srgbClr val="4D133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659993" y="2170658"/>
            <a:ext cx="7513320" cy="3577590"/>
          </a:xfrm>
          <a:prstGeom prst="rect">
            <a:avLst/>
          </a:prstGeom>
        </p:spPr>
        <p:txBody>
          <a:bodyPr vert="horz" wrap="square" lIns="0" tIns="49530" rIns="0" bIns="0" rtlCol="0">
            <a:spAutoFit/>
          </a:bodyPr>
          <a:lstStyle/>
          <a:p>
            <a:pPr marL="318770" indent="-306705">
              <a:lnSpc>
                <a:spcPct val="100000"/>
              </a:lnSpc>
              <a:spcBef>
                <a:spcPts val="390"/>
              </a:spcBef>
              <a:buClr>
                <a:srgbClr val="903062"/>
              </a:buClr>
              <a:buSzPct val="90384"/>
              <a:buFont typeface="Segoe UI Symbol"/>
              <a:buChar char="◾"/>
              <a:tabLst>
                <a:tab pos="318770" algn="l"/>
                <a:tab pos="319405" algn="l"/>
              </a:tabLst>
            </a:pPr>
            <a:r>
              <a:rPr sz="2600" spc="-75" dirty="0">
                <a:solidFill>
                  <a:srgbClr val="3C3C3C"/>
                </a:solidFill>
                <a:latin typeface="Trebuchet MS"/>
                <a:cs typeface="Trebuchet MS"/>
              </a:rPr>
              <a:t>Grade</a:t>
            </a:r>
            <a:r>
              <a:rPr sz="2600" spc="-7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600" spc="-75" dirty="0">
                <a:solidFill>
                  <a:srgbClr val="3C3C3C"/>
                </a:solidFill>
                <a:latin typeface="Trebuchet MS"/>
                <a:cs typeface="Trebuchet MS"/>
              </a:rPr>
              <a:t>I</a:t>
            </a:r>
            <a:r>
              <a:rPr sz="2600" spc="-6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600" spc="-114" dirty="0">
                <a:solidFill>
                  <a:srgbClr val="3C3C3C"/>
                </a:solidFill>
                <a:latin typeface="Trebuchet MS"/>
                <a:cs typeface="Trebuchet MS"/>
              </a:rPr>
              <a:t>-</a:t>
            </a:r>
            <a:r>
              <a:rPr sz="2600" spc="-6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600" spc="-125" dirty="0">
                <a:solidFill>
                  <a:srgbClr val="3C3C3C"/>
                </a:solidFill>
                <a:latin typeface="Trebuchet MS"/>
                <a:cs typeface="Trebuchet MS"/>
              </a:rPr>
              <a:t>Reflux</a:t>
            </a:r>
            <a:r>
              <a:rPr sz="2600" spc="-5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600" spc="-105" dirty="0">
                <a:solidFill>
                  <a:srgbClr val="3C3C3C"/>
                </a:solidFill>
                <a:latin typeface="Trebuchet MS"/>
                <a:cs typeface="Trebuchet MS"/>
              </a:rPr>
              <a:t>into</a:t>
            </a:r>
            <a:r>
              <a:rPr sz="2600" spc="-7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600" spc="-140" dirty="0">
                <a:solidFill>
                  <a:srgbClr val="3C3C3C"/>
                </a:solidFill>
                <a:latin typeface="Trebuchet MS"/>
                <a:cs typeface="Trebuchet MS"/>
              </a:rPr>
              <a:t>nondilated</a:t>
            </a:r>
            <a:r>
              <a:rPr sz="2600" spc="-7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600" spc="-105" dirty="0">
                <a:solidFill>
                  <a:srgbClr val="3C3C3C"/>
                </a:solidFill>
                <a:latin typeface="Trebuchet MS"/>
                <a:cs typeface="Trebuchet MS"/>
              </a:rPr>
              <a:t>ureter</a:t>
            </a:r>
            <a:endParaRPr sz="2600">
              <a:latin typeface="Trebuchet MS"/>
              <a:cs typeface="Trebuchet MS"/>
            </a:endParaRPr>
          </a:p>
          <a:p>
            <a:pPr marL="318770" marR="5080" indent="-306705">
              <a:lnSpc>
                <a:spcPct val="70000"/>
              </a:lnSpc>
              <a:spcBef>
                <a:spcPts val="1225"/>
              </a:spcBef>
              <a:buClr>
                <a:srgbClr val="903062"/>
              </a:buClr>
              <a:buSzPct val="90384"/>
              <a:buFont typeface="Segoe UI Symbol"/>
              <a:buChar char="◾"/>
              <a:tabLst>
                <a:tab pos="318770" algn="l"/>
                <a:tab pos="319405" algn="l"/>
              </a:tabLst>
            </a:pPr>
            <a:r>
              <a:rPr sz="2600" spc="-75" dirty="0">
                <a:solidFill>
                  <a:srgbClr val="3C3C3C"/>
                </a:solidFill>
                <a:latin typeface="Trebuchet MS"/>
                <a:cs typeface="Trebuchet MS"/>
              </a:rPr>
              <a:t>Grade</a:t>
            </a:r>
            <a:r>
              <a:rPr sz="2600" spc="-6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600" spc="-75" dirty="0">
                <a:solidFill>
                  <a:srgbClr val="3C3C3C"/>
                </a:solidFill>
                <a:latin typeface="Trebuchet MS"/>
                <a:cs typeface="Trebuchet MS"/>
              </a:rPr>
              <a:t>II</a:t>
            </a:r>
            <a:r>
              <a:rPr sz="2600" spc="-6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600" spc="-114" dirty="0">
                <a:solidFill>
                  <a:srgbClr val="3C3C3C"/>
                </a:solidFill>
                <a:latin typeface="Trebuchet MS"/>
                <a:cs typeface="Trebuchet MS"/>
              </a:rPr>
              <a:t>-</a:t>
            </a:r>
            <a:r>
              <a:rPr sz="2600" spc="-6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600" spc="-125" dirty="0">
                <a:solidFill>
                  <a:srgbClr val="3C3C3C"/>
                </a:solidFill>
                <a:latin typeface="Trebuchet MS"/>
                <a:cs typeface="Trebuchet MS"/>
              </a:rPr>
              <a:t>Reflux</a:t>
            </a:r>
            <a:r>
              <a:rPr sz="2600" spc="-4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600" spc="-105" dirty="0">
                <a:solidFill>
                  <a:srgbClr val="3C3C3C"/>
                </a:solidFill>
                <a:latin typeface="Trebuchet MS"/>
                <a:cs typeface="Trebuchet MS"/>
              </a:rPr>
              <a:t>into</a:t>
            </a:r>
            <a:r>
              <a:rPr sz="2600" spc="-6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600" spc="-155" dirty="0">
                <a:solidFill>
                  <a:srgbClr val="3C3C3C"/>
                </a:solidFill>
                <a:latin typeface="Trebuchet MS"/>
                <a:cs typeface="Trebuchet MS"/>
              </a:rPr>
              <a:t>renal</a:t>
            </a:r>
            <a:r>
              <a:rPr sz="2600" spc="-5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600" spc="-145" dirty="0">
                <a:solidFill>
                  <a:srgbClr val="3C3C3C"/>
                </a:solidFill>
                <a:latin typeface="Trebuchet MS"/>
                <a:cs typeface="Trebuchet MS"/>
              </a:rPr>
              <a:t>pelvis</a:t>
            </a:r>
            <a:r>
              <a:rPr sz="2600" spc="-5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600" spc="-165" dirty="0">
                <a:solidFill>
                  <a:srgbClr val="3C3C3C"/>
                </a:solidFill>
                <a:latin typeface="Trebuchet MS"/>
                <a:cs typeface="Trebuchet MS"/>
              </a:rPr>
              <a:t>and</a:t>
            </a:r>
            <a:r>
              <a:rPr sz="2600" spc="-5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600" spc="-165" dirty="0">
                <a:solidFill>
                  <a:srgbClr val="3C3C3C"/>
                </a:solidFill>
                <a:latin typeface="Trebuchet MS"/>
                <a:cs typeface="Trebuchet MS"/>
              </a:rPr>
              <a:t>calyces</a:t>
            </a:r>
            <a:r>
              <a:rPr sz="2600" spc="-5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600" spc="-110" dirty="0">
                <a:solidFill>
                  <a:srgbClr val="3C3C3C"/>
                </a:solidFill>
                <a:latin typeface="Trebuchet MS"/>
                <a:cs typeface="Trebuchet MS"/>
              </a:rPr>
              <a:t>without </a:t>
            </a:r>
            <a:r>
              <a:rPr sz="2600" spc="-76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600" spc="-145" dirty="0">
                <a:solidFill>
                  <a:srgbClr val="3C3C3C"/>
                </a:solidFill>
                <a:latin typeface="Trebuchet MS"/>
                <a:cs typeface="Trebuchet MS"/>
              </a:rPr>
              <a:t>dilation</a:t>
            </a:r>
            <a:endParaRPr sz="2600">
              <a:latin typeface="Trebuchet MS"/>
              <a:cs typeface="Trebuchet MS"/>
            </a:endParaRPr>
          </a:p>
          <a:p>
            <a:pPr marL="318770" marR="76200" indent="-306705">
              <a:lnSpc>
                <a:spcPct val="70000"/>
              </a:lnSpc>
              <a:spcBef>
                <a:spcPts val="1225"/>
              </a:spcBef>
              <a:buClr>
                <a:srgbClr val="903062"/>
              </a:buClr>
              <a:buSzPct val="90384"/>
              <a:buFont typeface="Segoe UI Symbol"/>
              <a:buChar char="◾"/>
              <a:tabLst>
                <a:tab pos="318770" algn="l"/>
                <a:tab pos="319405" algn="l"/>
              </a:tabLst>
            </a:pPr>
            <a:r>
              <a:rPr sz="2600" spc="-75" dirty="0">
                <a:solidFill>
                  <a:srgbClr val="3C3C3C"/>
                </a:solidFill>
                <a:latin typeface="Trebuchet MS"/>
                <a:cs typeface="Trebuchet MS"/>
              </a:rPr>
              <a:t>Grade</a:t>
            </a:r>
            <a:r>
              <a:rPr sz="2600" spc="-7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600" spc="-75" dirty="0">
                <a:solidFill>
                  <a:srgbClr val="3C3C3C"/>
                </a:solidFill>
                <a:latin typeface="Trebuchet MS"/>
                <a:cs typeface="Trebuchet MS"/>
              </a:rPr>
              <a:t>III </a:t>
            </a:r>
            <a:r>
              <a:rPr sz="2600" spc="-114" dirty="0">
                <a:solidFill>
                  <a:srgbClr val="3C3C3C"/>
                </a:solidFill>
                <a:latin typeface="Trebuchet MS"/>
                <a:cs typeface="Trebuchet MS"/>
              </a:rPr>
              <a:t>-</a:t>
            </a:r>
            <a:r>
              <a:rPr sz="2600" spc="-5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600" spc="-125" dirty="0">
                <a:solidFill>
                  <a:srgbClr val="3C3C3C"/>
                </a:solidFill>
                <a:latin typeface="Trebuchet MS"/>
                <a:cs typeface="Trebuchet MS"/>
              </a:rPr>
              <a:t>Reflux</a:t>
            </a:r>
            <a:r>
              <a:rPr sz="2600" spc="-7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600" spc="-135" dirty="0">
                <a:solidFill>
                  <a:srgbClr val="3C3C3C"/>
                </a:solidFill>
                <a:latin typeface="Trebuchet MS"/>
                <a:cs typeface="Trebuchet MS"/>
              </a:rPr>
              <a:t>with</a:t>
            </a:r>
            <a:r>
              <a:rPr sz="2600" spc="-5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600" spc="-125" dirty="0">
                <a:solidFill>
                  <a:srgbClr val="3C3C3C"/>
                </a:solidFill>
                <a:latin typeface="Trebuchet MS"/>
                <a:cs typeface="Trebuchet MS"/>
              </a:rPr>
              <a:t>mild-to-moderate</a:t>
            </a:r>
            <a:r>
              <a:rPr sz="2600" spc="-9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600" spc="-145" dirty="0">
                <a:solidFill>
                  <a:srgbClr val="3C3C3C"/>
                </a:solidFill>
                <a:latin typeface="Trebuchet MS"/>
                <a:cs typeface="Trebuchet MS"/>
              </a:rPr>
              <a:t>dilation</a:t>
            </a:r>
            <a:r>
              <a:rPr sz="2600" spc="-8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600" spc="-165" dirty="0">
                <a:solidFill>
                  <a:srgbClr val="3C3C3C"/>
                </a:solidFill>
                <a:latin typeface="Trebuchet MS"/>
                <a:cs typeface="Trebuchet MS"/>
              </a:rPr>
              <a:t>and </a:t>
            </a:r>
            <a:r>
              <a:rPr sz="2600" spc="-77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600" spc="-175" dirty="0">
                <a:solidFill>
                  <a:srgbClr val="3C3C3C"/>
                </a:solidFill>
                <a:latin typeface="Trebuchet MS"/>
                <a:cs typeface="Trebuchet MS"/>
              </a:rPr>
              <a:t>min</a:t>
            </a:r>
            <a:r>
              <a:rPr sz="2600" spc="-85" dirty="0">
                <a:solidFill>
                  <a:srgbClr val="3C3C3C"/>
                </a:solidFill>
                <a:latin typeface="Trebuchet MS"/>
                <a:cs typeface="Trebuchet MS"/>
              </a:rPr>
              <a:t>i</a:t>
            </a:r>
            <a:r>
              <a:rPr sz="2600" spc="-200" dirty="0">
                <a:solidFill>
                  <a:srgbClr val="3C3C3C"/>
                </a:solidFill>
                <a:latin typeface="Trebuchet MS"/>
                <a:cs typeface="Trebuchet MS"/>
              </a:rPr>
              <a:t>mal</a:t>
            </a:r>
            <a:r>
              <a:rPr sz="2600" spc="-7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600" spc="-225" dirty="0">
                <a:solidFill>
                  <a:srgbClr val="3C3C3C"/>
                </a:solidFill>
                <a:latin typeface="Trebuchet MS"/>
                <a:cs typeface="Trebuchet MS"/>
              </a:rPr>
              <a:t>b</a:t>
            </a:r>
            <a:r>
              <a:rPr sz="2600" spc="-114" dirty="0">
                <a:solidFill>
                  <a:srgbClr val="3C3C3C"/>
                </a:solidFill>
                <a:latin typeface="Trebuchet MS"/>
                <a:cs typeface="Trebuchet MS"/>
              </a:rPr>
              <a:t>l</a:t>
            </a:r>
            <a:r>
              <a:rPr sz="2600" spc="-120" dirty="0">
                <a:solidFill>
                  <a:srgbClr val="3C3C3C"/>
                </a:solidFill>
                <a:latin typeface="Trebuchet MS"/>
                <a:cs typeface="Trebuchet MS"/>
              </a:rPr>
              <a:t>u</a:t>
            </a:r>
            <a:r>
              <a:rPr sz="2600" spc="-114" dirty="0">
                <a:solidFill>
                  <a:srgbClr val="3C3C3C"/>
                </a:solidFill>
                <a:latin typeface="Trebuchet MS"/>
                <a:cs typeface="Trebuchet MS"/>
              </a:rPr>
              <a:t>n</a:t>
            </a:r>
            <a:r>
              <a:rPr sz="2600" spc="-165" dirty="0">
                <a:solidFill>
                  <a:srgbClr val="3C3C3C"/>
                </a:solidFill>
                <a:latin typeface="Trebuchet MS"/>
                <a:cs typeface="Trebuchet MS"/>
              </a:rPr>
              <a:t>ting</a:t>
            </a:r>
            <a:r>
              <a:rPr sz="2600" spc="-6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600" spc="-135" dirty="0">
                <a:solidFill>
                  <a:srgbClr val="3C3C3C"/>
                </a:solidFill>
                <a:latin typeface="Trebuchet MS"/>
                <a:cs typeface="Trebuchet MS"/>
              </a:rPr>
              <a:t>of</a:t>
            </a:r>
            <a:r>
              <a:rPr sz="2600" spc="-10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600" spc="-340" dirty="0">
                <a:solidFill>
                  <a:srgbClr val="3C3C3C"/>
                </a:solidFill>
                <a:latin typeface="Trebuchet MS"/>
                <a:cs typeface="Trebuchet MS"/>
              </a:rPr>
              <a:t>f</a:t>
            </a:r>
            <a:r>
              <a:rPr sz="2600" spc="-65" dirty="0">
                <a:solidFill>
                  <a:srgbClr val="3C3C3C"/>
                </a:solidFill>
                <a:latin typeface="Trebuchet MS"/>
                <a:cs typeface="Trebuchet MS"/>
              </a:rPr>
              <a:t>orn</a:t>
            </a:r>
            <a:r>
              <a:rPr sz="2600" spc="-35" dirty="0">
                <a:solidFill>
                  <a:srgbClr val="3C3C3C"/>
                </a:solidFill>
                <a:latin typeface="Trebuchet MS"/>
                <a:cs typeface="Trebuchet MS"/>
              </a:rPr>
              <a:t>i</a:t>
            </a:r>
            <a:r>
              <a:rPr sz="2600" spc="-125" dirty="0">
                <a:solidFill>
                  <a:srgbClr val="3C3C3C"/>
                </a:solidFill>
                <a:latin typeface="Trebuchet MS"/>
                <a:cs typeface="Trebuchet MS"/>
              </a:rPr>
              <a:t>ces</a:t>
            </a:r>
            <a:endParaRPr sz="2600">
              <a:latin typeface="Trebuchet MS"/>
              <a:cs typeface="Trebuchet MS"/>
            </a:endParaRPr>
          </a:p>
          <a:p>
            <a:pPr marL="318770" marR="174625" indent="-306705">
              <a:lnSpc>
                <a:spcPct val="70000"/>
              </a:lnSpc>
              <a:spcBef>
                <a:spcPts val="1225"/>
              </a:spcBef>
              <a:buClr>
                <a:srgbClr val="903062"/>
              </a:buClr>
              <a:buSzPct val="90384"/>
              <a:buFont typeface="Segoe UI Symbol"/>
              <a:buChar char="◾"/>
              <a:tabLst>
                <a:tab pos="318770" algn="l"/>
                <a:tab pos="319405" algn="l"/>
              </a:tabLst>
            </a:pPr>
            <a:r>
              <a:rPr sz="2600" spc="-75" dirty="0">
                <a:solidFill>
                  <a:srgbClr val="3C3C3C"/>
                </a:solidFill>
                <a:latin typeface="Trebuchet MS"/>
                <a:cs typeface="Trebuchet MS"/>
              </a:rPr>
              <a:t>Grade</a:t>
            </a:r>
            <a:r>
              <a:rPr sz="2600" spc="-7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600" spc="-15" dirty="0">
                <a:solidFill>
                  <a:srgbClr val="3C3C3C"/>
                </a:solidFill>
                <a:latin typeface="Trebuchet MS"/>
                <a:cs typeface="Trebuchet MS"/>
              </a:rPr>
              <a:t>IV</a:t>
            </a:r>
            <a:r>
              <a:rPr sz="2600" spc="-7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600" spc="-114" dirty="0">
                <a:solidFill>
                  <a:srgbClr val="3C3C3C"/>
                </a:solidFill>
                <a:latin typeface="Trebuchet MS"/>
                <a:cs typeface="Trebuchet MS"/>
              </a:rPr>
              <a:t>-</a:t>
            </a:r>
            <a:r>
              <a:rPr sz="2600" spc="-5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600" spc="-125" dirty="0">
                <a:solidFill>
                  <a:srgbClr val="3C3C3C"/>
                </a:solidFill>
                <a:latin typeface="Trebuchet MS"/>
                <a:cs typeface="Trebuchet MS"/>
              </a:rPr>
              <a:t>Reflux</a:t>
            </a:r>
            <a:r>
              <a:rPr sz="2600" spc="-7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600" spc="-135" dirty="0">
                <a:solidFill>
                  <a:srgbClr val="3C3C3C"/>
                </a:solidFill>
                <a:latin typeface="Trebuchet MS"/>
                <a:cs typeface="Trebuchet MS"/>
              </a:rPr>
              <a:t>with</a:t>
            </a:r>
            <a:r>
              <a:rPr sz="2600" spc="-5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600" spc="-125" dirty="0">
                <a:solidFill>
                  <a:srgbClr val="3C3C3C"/>
                </a:solidFill>
                <a:latin typeface="Trebuchet MS"/>
                <a:cs typeface="Trebuchet MS"/>
              </a:rPr>
              <a:t>moderate</a:t>
            </a:r>
            <a:r>
              <a:rPr sz="2600" spc="-7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600" spc="-135" dirty="0">
                <a:solidFill>
                  <a:srgbClr val="3C3C3C"/>
                </a:solidFill>
                <a:latin typeface="Trebuchet MS"/>
                <a:cs typeface="Trebuchet MS"/>
              </a:rPr>
              <a:t>ureteral</a:t>
            </a:r>
            <a:r>
              <a:rPr sz="2600" spc="-85" dirty="0">
                <a:solidFill>
                  <a:srgbClr val="3C3C3C"/>
                </a:solidFill>
                <a:latin typeface="Trebuchet MS"/>
                <a:cs typeface="Trebuchet MS"/>
              </a:rPr>
              <a:t> tortuosity </a:t>
            </a:r>
            <a:r>
              <a:rPr sz="2600" spc="-77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600" spc="-185" dirty="0">
                <a:solidFill>
                  <a:srgbClr val="3C3C3C"/>
                </a:solidFill>
                <a:latin typeface="Trebuchet MS"/>
                <a:cs typeface="Trebuchet MS"/>
              </a:rPr>
              <a:t>a</a:t>
            </a:r>
            <a:r>
              <a:rPr sz="2600" spc="-190" dirty="0">
                <a:solidFill>
                  <a:srgbClr val="3C3C3C"/>
                </a:solidFill>
                <a:latin typeface="Trebuchet MS"/>
                <a:cs typeface="Trebuchet MS"/>
              </a:rPr>
              <a:t>n</a:t>
            </a:r>
            <a:r>
              <a:rPr sz="2600" spc="-125" dirty="0">
                <a:solidFill>
                  <a:srgbClr val="3C3C3C"/>
                </a:solidFill>
                <a:latin typeface="Trebuchet MS"/>
                <a:cs typeface="Trebuchet MS"/>
              </a:rPr>
              <a:t>d</a:t>
            </a:r>
            <a:r>
              <a:rPr sz="2600" spc="-7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600" spc="-195" dirty="0">
                <a:solidFill>
                  <a:srgbClr val="3C3C3C"/>
                </a:solidFill>
                <a:latin typeface="Trebuchet MS"/>
                <a:cs typeface="Trebuchet MS"/>
              </a:rPr>
              <a:t>d</a:t>
            </a:r>
            <a:r>
              <a:rPr sz="2600" spc="-95" dirty="0">
                <a:solidFill>
                  <a:srgbClr val="3C3C3C"/>
                </a:solidFill>
                <a:latin typeface="Trebuchet MS"/>
                <a:cs typeface="Trebuchet MS"/>
              </a:rPr>
              <a:t>i</a:t>
            </a:r>
            <a:r>
              <a:rPr sz="2600" spc="-170" dirty="0">
                <a:solidFill>
                  <a:srgbClr val="3C3C3C"/>
                </a:solidFill>
                <a:latin typeface="Trebuchet MS"/>
                <a:cs typeface="Trebuchet MS"/>
              </a:rPr>
              <a:t>l</a:t>
            </a:r>
            <a:r>
              <a:rPr sz="2600" spc="-285" dirty="0">
                <a:solidFill>
                  <a:srgbClr val="3C3C3C"/>
                </a:solidFill>
                <a:latin typeface="Trebuchet MS"/>
                <a:cs typeface="Trebuchet MS"/>
              </a:rPr>
              <a:t>a</a:t>
            </a:r>
            <a:r>
              <a:rPr sz="2600" spc="-105" dirty="0">
                <a:solidFill>
                  <a:srgbClr val="3C3C3C"/>
                </a:solidFill>
                <a:latin typeface="Trebuchet MS"/>
                <a:cs typeface="Trebuchet MS"/>
              </a:rPr>
              <a:t>tion</a:t>
            </a:r>
            <a:r>
              <a:rPr sz="2600" spc="-8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600" spc="-135" dirty="0">
                <a:solidFill>
                  <a:srgbClr val="3C3C3C"/>
                </a:solidFill>
                <a:latin typeface="Trebuchet MS"/>
                <a:cs typeface="Trebuchet MS"/>
              </a:rPr>
              <a:t>of</a:t>
            </a:r>
            <a:r>
              <a:rPr sz="2600" spc="-6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600" spc="-140" dirty="0">
                <a:solidFill>
                  <a:srgbClr val="3C3C3C"/>
                </a:solidFill>
                <a:latin typeface="Trebuchet MS"/>
                <a:cs typeface="Trebuchet MS"/>
              </a:rPr>
              <a:t>p</a:t>
            </a:r>
            <a:r>
              <a:rPr sz="2600" spc="-185" dirty="0">
                <a:solidFill>
                  <a:srgbClr val="3C3C3C"/>
                </a:solidFill>
                <a:latin typeface="Trebuchet MS"/>
                <a:cs typeface="Trebuchet MS"/>
              </a:rPr>
              <a:t>elv</a:t>
            </a:r>
            <a:r>
              <a:rPr sz="2600" spc="-114" dirty="0">
                <a:solidFill>
                  <a:srgbClr val="3C3C3C"/>
                </a:solidFill>
                <a:latin typeface="Trebuchet MS"/>
                <a:cs typeface="Trebuchet MS"/>
              </a:rPr>
              <a:t>i</a:t>
            </a:r>
            <a:r>
              <a:rPr sz="2600" spc="-55" dirty="0">
                <a:solidFill>
                  <a:srgbClr val="3C3C3C"/>
                </a:solidFill>
                <a:latin typeface="Trebuchet MS"/>
                <a:cs typeface="Trebuchet MS"/>
              </a:rPr>
              <a:t>s</a:t>
            </a:r>
            <a:r>
              <a:rPr sz="2600" spc="-8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600" spc="-185" dirty="0">
                <a:solidFill>
                  <a:srgbClr val="3C3C3C"/>
                </a:solidFill>
                <a:latin typeface="Trebuchet MS"/>
                <a:cs typeface="Trebuchet MS"/>
              </a:rPr>
              <a:t>a</a:t>
            </a:r>
            <a:r>
              <a:rPr sz="2600" spc="-190" dirty="0">
                <a:solidFill>
                  <a:srgbClr val="3C3C3C"/>
                </a:solidFill>
                <a:latin typeface="Trebuchet MS"/>
                <a:cs typeface="Trebuchet MS"/>
              </a:rPr>
              <a:t>n</a:t>
            </a:r>
            <a:r>
              <a:rPr sz="2600" spc="-125" dirty="0">
                <a:solidFill>
                  <a:srgbClr val="3C3C3C"/>
                </a:solidFill>
                <a:latin typeface="Trebuchet MS"/>
                <a:cs typeface="Trebuchet MS"/>
              </a:rPr>
              <a:t>d</a:t>
            </a:r>
            <a:r>
              <a:rPr sz="2600" spc="-7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600" spc="-235" dirty="0">
                <a:solidFill>
                  <a:srgbClr val="3C3C3C"/>
                </a:solidFill>
                <a:latin typeface="Trebuchet MS"/>
                <a:cs typeface="Trebuchet MS"/>
              </a:rPr>
              <a:t>ca</a:t>
            </a:r>
            <a:r>
              <a:rPr sz="2600" spc="-155" dirty="0">
                <a:solidFill>
                  <a:srgbClr val="3C3C3C"/>
                </a:solidFill>
                <a:latin typeface="Trebuchet MS"/>
                <a:cs typeface="Trebuchet MS"/>
              </a:rPr>
              <a:t>l</a:t>
            </a:r>
            <a:r>
              <a:rPr sz="2600" spc="-130" dirty="0">
                <a:solidFill>
                  <a:srgbClr val="3C3C3C"/>
                </a:solidFill>
                <a:latin typeface="Trebuchet MS"/>
                <a:cs typeface="Trebuchet MS"/>
              </a:rPr>
              <a:t>yces</a:t>
            </a:r>
            <a:endParaRPr sz="2600">
              <a:latin typeface="Trebuchet MS"/>
              <a:cs typeface="Trebuchet MS"/>
            </a:endParaRPr>
          </a:p>
          <a:p>
            <a:pPr marL="318770" indent="-306705">
              <a:lnSpc>
                <a:spcPts val="2650"/>
              </a:lnSpc>
              <a:spcBef>
                <a:spcPts val="290"/>
              </a:spcBef>
              <a:buClr>
                <a:srgbClr val="903062"/>
              </a:buClr>
              <a:buSzPct val="90384"/>
              <a:buFont typeface="Segoe UI Symbol"/>
              <a:buChar char="◾"/>
              <a:tabLst>
                <a:tab pos="318770" algn="l"/>
                <a:tab pos="319405" algn="l"/>
              </a:tabLst>
            </a:pPr>
            <a:r>
              <a:rPr sz="2600" spc="-75" dirty="0">
                <a:solidFill>
                  <a:srgbClr val="3C3C3C"/>
                </a:solidFill>
                <a:latin typeface="Trebuchet MS"/>
                <a:cs typeface="Trebuchet MS"/>
              </a:rPr>
              <a:t>Grade</a:t>
            </a:r>
            <a:r>
              <a:rPr sz="2600" spc="-46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600" spc="45" dirty="0">
                <a:solidFill>
                  <a:srgbClr val="3C3C3C"/>
                </a:solidFill>
                <a:latin typeface="Trebuchet MS"/>
                <a:cs typeface="Trebuchet MS"/>
              </a:rPr>
              <a:t>V</a:t>
            </a:r>
            <a:r>
              <a:rPr sz="2600" spc="-5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600" spc="-114" dirty="0">
                <a:solidFill>
                  <a:srgbClr val="3C3C3C"/>
                </a:solidFill>
                <a:latin typeface="Trebuchet MS"/>
                <a:cs typeface="Trebuchet MS"/>
              </a:rPr>
              <a:t>-</a:t>
            </a:r>
            <a:r>
              <a:rPr sz="2600" spc="-6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600" spc="-125" dirty="0">
                <a:solidFill>
                  <a:srgbClr val="3C3C3C"/>
                </a:solidFill>
                <a:latin typeface="Trebuchet MS"/>
                <a:cs typeface="Trebuchet MS"/>
              </a:rPr>
              <a:t>Reflux</a:t>
            </a:r>
            <a:r>
              <a:rPr sz="2600" spc="-5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600" spc="-130" dirty="0">
                <a:solidFill>
                  <a:srgbClr val="3C3C3C"/>
                </a:solidFill>
                <a:latin typeface="Trebuchet MS"/>
                <a:cs typeface="Trebuchet MS"/>
              </a:rPr>
              <a:t>with</a:t>
            </a:r>
            <a:r>
              <a:rPr sz="2600" spc="-60" dirty="0">
                <a:solidFill>
                  <a:srgbClr val="3C3C3C"/>
                </a:solidFill>
                <a:latin typeface="Trebuchet MS"/>
                <a:cs typeface="Trebuchet MS"/>
              </a:rPr>
              <a:t> gross</a:t>
            </a:r>
            <a:r>
              <a:rPr sz="2600" spc="-5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600" spc="-145" dirty="0">
                <a:solidFill>
                  <a:srgbClr val="3C3C3C"/>
                </a:solidFill>
                <a:latin typeface="Trebuchet MS"/>
                <a:cs typeface="Trebuchet MS"/>
              </a:rPr>
              <a:t>dilation</a:t>
            </a:r>
            <a:r>
              <a:rPr sz="2600" spc="-7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600" spc="-135" dirty="0">
                <a:solidFill>
                  <a:srgbClr val="3C3C3C"/>
                </a:solidFill>
                <a:latin typeface="Trebuchet MS"/>
                <a:cs typeface="Trebuchet MS"/>
              </a:rPr>
              <a:t>of</a:t>
            </a:r>
            <a:r>
              <a:rPr sz="2600" spc="-4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600" spc="-185" dirty="0">
                <a:solidFill>
                  <a:srgbClr val="3C3C3C"/>
                </a:solidFill>
                <a:latin typeface="Trebuchet MS"/>
                <a:cs typeface="Trebuchet MS"/>
              </a:rPr>
              <a:t>ureter,</a:t>
            </a:r>
            <a:r>
              <a:rPr sz="2600" spc="-33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600" spc="-180" dirty="0">
                <a:solidFill>
                  <a:srgbClr val="3C3C3C"/>
                </a:solidFill>
                <a:latin typeface="Trebuchet MS"/>
                <a:cs typeface="Trebuchet MS"/>
              </a:rPr>
              <a:t>pelvis,</a:t>
            </a:r>
            <a:endParaRPr sz="2600">
              <a:latin typeface="Trebuchet MS"/>
              <a:cs typeface="Trebuchet MS"/>
            </a:endParaRPr>
          </a:p>
          <a:p>
            <a:pPr marL="318770" marR="55880">
              <a:lnSpc>
                <a:spcPct val="70100"/>
              </a:lnSpc>
              <a:spcBef>
                <a:spcPts val="464"/>
              </a:spcBef>
            </a:pPr>
            <a:r>
              <a:rPr sz="2600" spc="-165" dirty="0">
                <a:solidFill>
                  <a:srgbClr val="3C3C3C"/>
                </a:solidFill>
                <a:latin typeface="Trebuchet MS"/>
                <a:cs typeface="Trebuchet MS"/>
              </a:rPr>
              <a:t>and </a:t>
            </a:r>
            <a:r>
              <a:rPr sz="2600" spc="-190" dirty="0">
                <a:solidFill>
                  <a:srgbClr val="3C3C3C"/>
                </a:solidFill>
                <a:latin typeface="Trebuchet MS"/>
                <a:cs typeface="Trebuchet MS"/>
              </a:rPr>
              <a:t>calyces, </a:t>
            </a:r>
            <a:r>
              <a:rPr sz="2600" spc="-70" dirty="0">
                <a:solidFill>
                  <a:srgbClr val="3C3C3C"/>
                </a:solidFill>
                <a:latin typeface="Trebuchet MS"/>
                <a:cs typeface="Trebuchet MS"/>
              </a:rPr>
              <a:t>loss </a:t>
            </a:r>
            <a:r>
              <a:rPr sz="2600" spc="-135" dirty="0">
                <a:solidFill>
                  <a:srgbClr val="3C3C3C"/>
                </a:solidFill>
                <a:latin typeface="Trebuchet MS"/>
                <a:cs typeface="Trebuchet MS"/>
              </a:rPr>
              <a:t>of </a:t>
            </a:r>
            <a:r>
              <a:rPr sz="2600" spc="-160" dirty="0">
                <a:solidFill>
                  <a:srgbClr val="3C3C3C"/>
                </a:solidFill>
                <a:latin typeface="Trebuchet MS"/>
                <a:cs typeface="Trebuchet MS"/>
              </a:rPr>
              <a:t>papillary </a:t>
            </a:r>
            <a:r>
              <a:rPr sz="2600" spc="-125" dirty="0">
                <a:solidFill>
                  <a:srgbClr val="3C3C3C"/>
                </a:solidFill>
                <a:latin typeface="Trebuchet MS"/>
                <a:cs typeface="Trebuchet MS"/>
              </a:rPr>
              <a:t>impressions, </a:t>
            </a:r>
            <a:r>
              <a:rPr sz="2600" spc="-165" dirty="0">
                <a:solidFill>
                  <a:srgbClr val="3C3C3C"/>
                </a:solidFill>
                <a:latin typeface="Trebuchet MS"/>
                <a:cs typeface="Trebuchet MS"/>
              </a:rPr>
              <a:t>and </a:t>
            </a:r>
            <a:r>
              <a:rPr sz="2600" spc="-135" dirty="0">
                <a:solidFill>
                  <a:srgbClr val="3C3C3C"/>
                </a:solidFill>
                <a:latin typeface="Trebuchet MS"/>
                <a:cs typeface="Trebuchet MS"/>
              </a:rPr>
              <a:t>ureteral </a:t>
            </a:r>
            <a:r>
              <a:rPr sz="2600" spc="-77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600" spc="-85" dirty="0">
                <a:solidFill>
                  <a:srgbClr val="3C3C3C"/>
                </a:solidFill>
                <a:latin typeface="Trebuchet MS"/>
                <a:cs typeface="Trebuchet MS"/>
              </a:rPr>
              <a:t>tortuosity</a:t>
            </a:r>
            <a:endParaRPr sz="260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448055" y="600455"/>
            <a:ext cx="8239125" cy="1259205"/>
          </a:xfrm>
          <a:custGeom>
            <a:avLst/>
            <a:gdLst/>
            <a:ahLst/>
            <a:cxnLst/>
            <a:rect l="l" t="t" r="r" b="b"/>
            <a:pathLst>
              <a:path w="8239125" h="1259205">
                <a:moveTo>
                  <a:pt x="8238744" y="0"/>
                </a:moveTo>
                <a:lnTo>
                  <a:pt x="0" y="0"/>
                </a:lnTo>
                <a:lnTo>
                  <a:pt x="0" y="1258824"/>
                </a:lnTo>
                <a:lnTo>
                  <a:pt x="8238744" y="1258824"/>
                </a:lnTo>
                <a:lnTo>
                  <a:pt x="8238744" y="0"/>
                </a:lnTo>
                <a:close/>
              </a:path>
            </a:pathLst>
          </a:custGeom>
          <a:solidFill>
            <a:srgbClr val="4D1334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443437" y="1003997"/>
            <a:ext cx="8239125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24154">
              <a:lnSpc>
                <a:spcPct val="100000"/>
              </a:lnSpc>
              <a:spcBef>
                <a:spcPts val="95"/>
              </a:spcBef>
            </a:pPr>
            <a:r>
              <a:rPr b="1" i="1" spc="10" dirty="0">
                <a:latin typeface="Trebuchet MS"/>
                <a:cs typeface="Trebuchet MS"/>
              </a:rPr>
              <a:t>REFLUX</a:t>
            </a:r>
            <a:r>
              <a:rPr b="1" i="1" spc="-100" dirty="0">
                <a:latin typeface="Trebuchet MS"/>
                <a:cs typeface="Trebuchet MS"/>
              </a:rPr>
              <a:t> </a:t>
            </a:r>
            <a:r>
              <a:rPr b="1" i="1" spc="35" dirty="0">
                <a:latin typeface="Trebuchet MS"/>
                <a:cs typeface="Trebuchet MS"/>
              </a:rPr>
              <a:t>NEPHROPATHY</a:t>
            </a: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81000" y="1594103"/>
            <a:ext cx="8458200" cy="4501896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411FA5E8-D2B1-2748-DC44-DD970B645773}"/>
              </a:ext>
            </a:extLst>
          </p:cNvPr>
          <p:cNvSpPr txBox="1"/>
          <p:nvPr/>
        </p:nvSpPr>
        <p:spPr>
          <a:xfrm>
            <a:off x="1905000" y="6112163"/>
            <a:ext cx="56388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B050"/>
                </a:solidFill>
              </a:rPr>
              <a:t>Start with normal kidney </a:t>
            </a:r>
          </a:p>
          <a:p>
            <a:r>
              <a:rPr lang="en-US" dirty="0">
                <a:solidFill>
                  <a:srgbClr val="00B050"/>
                </a:solidFill>
              </a:rPr>
              <a:t>Due to recurrent infection and fibrosis &gt;&gt; atrophic kidney </a:t>
            </a: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48055" y="600455"/>
            <a:ext cx="8239125" cy="1259205"/>
          </a:xfrm>
          <a:prstGeom prst="rect">
            <a:avLst/>
          </a:prstGeom>
          <a:solidFill>
            <a:srgbClr val="4D1334"/>
          </a:solidFill>
        </p:spPr>
        <p:txBody>
          <a:bodyPr vert="horz" wrap="square" lIns="0" tIns="444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35"/>
              </a:spcBef>
            </a:pPr>
            <a:endParaRPr sz="4650">
              <a:latin typeface="Times New Roman"/>
              <a:cs typeface="Times New Roman"/>
            </a:endParaRPr>
          </a:p>
          <a:p>
            <a:pPr marL="224154">
              <a:lnSpc>
                <a:spcPct val="100000"/>
              </a:lnSpc>
            </a:pPr>
            <a:r>
              <a:rPr spc="180" dirty="0"/>
              <a:t>DMSA</a:t>
            </a:r>
            <a:r>
              <a:rPr spc="-165" dirty="0"/>
              <a:t> </a:t>
            </a:r>
            <a:r>
              <a:rPr spc="229" dirty="0"/>
              <a:t>SCAN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59993" y="3030093"/>
            <a:ext cx="7555865" cy="197738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17500" indent="-304800">
              <a:lnSpc>
                <a:spcPts val="2280"/>
              </a:lnSpc>
              <a:spcBef>
                <a:spcPts val="105"/>
              </a:spcBef>
              <a:buClr>
                <a:srgbClr val="903062"/>
              </a:buClr>
              <a:buSzPct val="90000"/>
              <a:buFont typeface="Segoe UI Symbol"/>
              <a:buChar char="◾"/>
              <a:tabLst>
                <a:tab pos="316865" algn="l"/>
                <a:tab pos="317500" algn="l"/>
              </a:tabLst>
            </a:pPr>
            <a:r>
              <a:rPr sz="2000" spc="-60" dirty="0">
                <a:solidFill>
                  <a:srgbClr val="3C3C3C"/>
                </a:solidFill>
                <a:latin typeface="Trebuchet MS"/>
                <a:cs typeface="Trebuchet MS"/>
              </a:rPr>
              <a:t>The</a:t>
            </a:r>
            <a:r>
              <a:rPr sz="2000" spc="-6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000" spc="130" dirty="0">
                <a:solidFill>
                  <a:srgbClr val="3C3C3C"/>
                </a:solidFill>
                <a:latin typeface="Trebuchet MS"/>
                <a:cs typeface="Trebuchet MS"/>
              </a:rPr>
              <a:t>DMSA</a:t>
            </a:r>
            <a:r>
              <a:rPr sz="2000" spc="-5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000" spc="-90" dirty="0">
                <a:solidFill>
                  <a:srgbClr val="3C3C3C"/>
                </a:solidFill>
                <a:latin typeface="Trebuchet MS"/>
                <a:cs typeface="Trebuchet MS"/>
              </a:rPr>
              <a:t>is</a:t>
            </a:r>
            <a:r>
              <a:rPr sz="2000" spc="-4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000" spc="-114" dirty="0">
                <a:solidFill>
                  <a:srgbClr val="3C3C3C"/>
                </a:solidFill>
                <a:latin typeface="Trebuchet MS"/>
                <a:cs typeface="Trebuchet MS"/>
              </a:rPr>
              <a:t>the</a:t>
            </a:r>
            <a:r>
              <a:rPr sz="2000" spc="-7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000" spc="-65" dirty="0">
                <a:solidFill>
                  <a:srgbClr val="3C3C3C"/>
                </a:solidFill>
                <a:latin typeface="Trebuchet MS"/>
                <a:cs typeface="Trebuchet MS"/>
              </a:rPr>
              <a:t>most </a:t>
            </a:r>
            <a:r>
              <a:rPr sz="2000" spc="-110" dirty="0">
                <a:solidFill>
                  <a:srgbClr val="3C3C3C"/>
                </a:solidFill>
                <a:latin typeface="Trebuchet MS"/>
                <a:cs typeface="Trebuchet MS"/>
              </a:rPr>
              <a:t>sensitive</a:t>
            </a:r>
            <a:r>
              <a:rPr sz="2000" spc="-7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000" spc="-130" dirty="0">
                <a:solidFill>
                  <a:srgbClr val="3C3C3C"/>
                </a:solidFill>
                <a:latin typeface="Trebuchet MS"/>
                <a:cs typeface="Trebuchet MS"/>
              </a:rPr>
              <a:t>and</a:t>
            </a:r>
            <a:r>
              <a:rPr sz="2000" spc="-4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000" spc="-120" dirty="0">
                <a:solidFill>
                  <a:srgbClr val="3C3C3C"/>
                </a:solidFill>
                <a:latin typeface="Trebuchet MS"/>
                <a:cs typeface="Trebuchet MS"/>
              </a:rPr>
              <a:t>accurate</a:t>
            </a:r>
            <a:r>
              <a:rPr sz="2000" spc="-9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000" spc="-95" dirty="0">
                <a:solidFill>
                  <a:srgbClr val="3C3C3C"/>
                </a:solidFill>
                <a:latin typeface="Trebuchet MS"/>
                <a:cs typeface="Trebuchet MS"/>
              </a:rPr>
              <a:t>study</a:t>
            </a:r>
            <a:r>
              <a:rPr sz="2000" spc="-5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000" spc="-70" dirty="0">
                <a:solidFill>
                  <a:srgbClr val="3C3C3C"/>
                </a:solidFill>
                <a:latin typeface="Trebuchet MS"/>
                <a:cs typeface="Trebuchet MS"/>
              </a:rPr>
              <a:t>for</a:t>
            </a:r>
            <a:r>
              <a:rPr sz="2000" spc="-6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000" spc="-95" dirty="0">
                <a:solidFill>
                  <a:srgbClr val="3C3C3C"/>
                </a:solidFill>
                <a:latin typeface="Trebuchet MS"/>
                <a:cs typeface="Trebuchet MS"/>
              </a:rPr>
              <a:t>demonstrating</a:t>
            </a:r>
            <a:endParaRPr sz="2000">
              <a:latin typeface="Trebuchet MS"/>
              <a:cs typeface="Trebuchet MS"/>
            </a:endParaRPr>
          </a:p>
          <a:p>
            <a:pPr marL="317500">
              <a:lnSpc>
                <a:spcPts val="2280"/>
              </a:lnSpc>
            </a:pPr>
            <a:r>
              <a:rPr sz="2000" spc="-95" dirty="0">
                <a:solidFill>
                  <a:srgbClr val="3C3C3C"/>
                </a:solidFill>
                <a:latin typeface="Trebuchet MS"/>
                <a:cs typeface="Trebuchet MS"/>
              </a:rPr>
              <a:t>scarring</a:t>
            </a:r>
            <a:endParaRPr sz="2000">
              <a:latin typeface="Trebuchet MS"/>
              <a:cs typeface="Trebuchet MS"/>
            </a:endParaRPr>
          </a:p>
          <a:p>
            <a:pPr marL="317500" marR="66675" indent="-304800">
              <a:lnSpc>
                <a:spcPts val="2160"/>
              </a:lnSpc>
              <a:spcBef>
                <a:spcPts val="1110"/>
              </a:spcBef>
              <a:buClr>
                <a:srgbClr val="903062"/>
              </a:buClr>
              <a:buSzPct val="90000"/>
              <a:buFont typeface="Segoe UI Symbol"/>
              <a:buChar char="◾"/>
              <a:tabLst>
                <a:tab pos="387350" algn="l"/>
                <a:tab pos="387985" algn="l"/>
              </a:tabLst>
            </a:pPr>
            <a:r>
              <a:rPr dirty="0"/>
              <a:t>	</a:t>
            </a:r>
            <a:r>
              <a:rPr sz="2000" spc="-150" dirty="0">
                <a:solidFill>
                  <a:srgbClr val="3C3C3C"/>
                </a:solidFill>
                <a:latin typeface="Trebuchet MS"/>
                <a:cs typeface="Trebuchet MS"/>
              </a:rPr>
              <a:t>If</a:t>
            </a:r>
            <a:r>
              <a:rPr sz="2000" spc="-5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000" spc="-114" dirty="0">
                <a:solidFill>
                  <a:srgbClr val="3C3C3C"/>
                </a:solidFill>
                <a:latin typeface="Trebuchet MS"/>
                <a:cs typeface="Trebuchet MS"/>
              </a:rPr>
              <a:t>the</a:t>
            </a:r>
            <a:r>
              <a:rPr sz="2000" spc="-6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000" spc="130" dirty="0">
                <a:solidFill>
                  <a:srgbClr val="3C3C3C"/>
                </a:solidFill>
                <a:latin typeface="Trebuchet MS"/>
                <a:cs typeface="Trebuchet MS"/>
              </a:rPr>
              <a:t>DMSA</a:t>
            </a:r>
            <a:r>
              <a:rPr sz="2000" spc="-5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000" spc="-114" dirty="0">
                <a:solidFill>
                  <a:srgbClr val="3C3C3C"/>
                </a:solidFill>
                <a:latin typeface="Trebuchet MS"/>
                <a:cs typeface="Trebuchet MS"/>
              </a:rPr>
              <a:t>scan</a:t>
            </a:r>
            <a:r>
              <a:rPr sz="2000" spc="-4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000" spc="-45" dirty="0">
                <a:solidFill>
                  <a:srgbClr val="3C3C3C"/>
                </a:solidFill>
                <a:latin typeface="Trebuchet MS"/>
                <a:cs typeface="Trebuchet MS"/>
              </a:rPr>
              <a:t>shows</a:t>
            </a:r>
            <a:r>
              <a:rPr sz="2000" spc="-5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000" spc="-135" dirty="0">
                <a:solidFill>
                  <a:srgbClr val="3C3C3C"/>
                </a:solidFill>
                <a:latin typeface="Trebuchet MS"/>
                <a:cs typeface="Trebuchet MS"/>
              </a:rPr>
              <a:t>acute</a:t>
            </a:r>
            <a:r>
              <a:rPr sz="2000" spc="-6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000" spc="-120" dirty="0">
                <a:solidFill>
                  <a:srgbClr val="3C3C3C"/>
                </a:solidFill>
                <a:latin typeface="Trebuchet MS"/>
                <a:cs typeface="Trebuchet MS"/>
              </a:rPr>
              <a:t>pyelonephritis,</a:t>
            </a:r>
            <a:r>
              <a:rPr sz="2000" spc="-27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000" spc="-114" dirty="0">
                <a:solidFill>
                  <a:srgbClr val="3C3C3C"/>
                </a:solidFill>
                <a:latin typeface="Trebuchet MS"/>
                <a:cs typeface="Trebuchet MS"/>
              </a:rPr>
              <a:t>approximately</a:t>
            </a:r>
            <a:r>
              <a:rPr sz="2000" spc="-8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000" spc="20" dirty="0">
                <a:solidFill>
                  <a:srgbClr val="3C3C3C"/>
                </a:solidFill>
                <a:latin typeface="Trebuchet MS"/>
                <a:cs typeface="Trebuchet MS"/>
              </a:rPr>
              <a:t>50%</a:t>
            </a:r>
            <a:r>
              <a:rPr sz="2000" spc="-6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000" spc="-125" dirty="0">
                <a:solidFill>
                  <a:srgbClr val="3C3C3C"/>
                </a:solidFill>
                <a:latin typeface="Trebuchet MS"/>
                <a:cs typeface="Trebuchet MS"/>
              </a:rPr>
              <a:t>will </a:t>
            </a:r>
            <a:r>
              <a:rPr sz="2000" spc="-59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000" spc="-130" dirty="0">
                <a:solidFill>
                  <a:srgbClr val="3C3C3C"/>
                </a:solidFill>
                <a:latin typeface="Trebuchet MS"/>
                <a:cs typeface="Trebuchet MS"/>
              </a:rPr>
              <a:t>acqu</a:t>
            </a:r>
            <a:r>
              <a:rPr sz="2000" spc="-55" dirty="0">
                <a:solidFill>
                  <a:srgbClr val="3C3C3C"/>
                </a:solidFill>
                <a:latin typeface="Trebuchet MS"/>
                <a:cs typeface="Trebuchet MS"/>
              </a:rPr>
              <a:t>i</a:t>
            </a:r>
            <a:r>
              <a:rPr sz="2000" spc="-105" dirty="0">
                <a:solidFill>
                  <a:srgbClr val="3C3C3C"/>
                </a:solidFill>
                <a:latin typeface="Trebuchet MS"/>
                <a:cs typeface="Trebuchet MS"/>
              </a:rPr>
              <a:t>r</a:t>
            </a:r>
            <a:r>
              <a:rPr sz="2000" spc="-135" dirty="0">
                <a:solidFill>
                  <a:srgbClr val="3C3C3C"/>
                </a:solidFill>
                <a:latin typeface="Trebuchet MS"/>
                <a:cs typeface="Trebuchet MS"/>
              </a:rPr>
              <a:t>e</a:t>
            </a:r>
            <a:r>
              <a:rPr sz="2000" spc="-9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000" spc="-200" dirty="0">
                <a:solidFill>
                  <a:srgbClr val="3C3C3C"/>
                </a:solidFill>
                <a:latin typeface="Trebuchet MS"/>
                <a:cs typeface="Trebuchet MS"/>
              </a:rPr>
              <a:t>a</a:t>
            </a:r>
            <a:r>
              <a:rPr sz="2000" spc="-5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000" spc="-110" dirty="0">
                <a:solidFill>
                  <a:srgbClr val="3C3C3C"/>
                </a:solidFill>
                <a:latin typeface="Trebuchet MS"/>
                <a:cs typeface="Trebuchet MS"/>
              </a:rPr>
              <a:t>sc</a:t>
            </a:r>
            <a:r>
              <a:rPr sz="2000" spc="-140" dirty="0">
                <a:solidFill>
                  <a:srgbClr val="3C3C3C"/>
                </a:solidFill>
                <a:latin typeface="Trebuchet MS"/>
                <a:cs typeface="Trebuchet MS"/>
              </a:rPr>
              <a:t>a</a:t>
            </a:r>
            <a:r>
              <a:rPr sz="2000" spc="15" dirty="0">
                <a:solidFill>
                  <a:srgbClr val="3C3C3C"/>
                </a:solidFill>
                <a:latin typeface="Trebuchet MS"/>
                <a:cs typeface="Trebuchet MS"/>
              </a:rPr>
              <a:t>r</a:t>
            </a:r>
            <a:r>
              <a:rPr sz="2000" spc="-5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000" spc="-85" dirty="0">
                <a:solidFill>
                  <a:srgbClr val="3C3C3C"/>
                </a:solidFill>
                <a:latin typeface="Trebuchet MS"/>
                <a:cs typeface="Trebuchet MS"/>
              </a:rPr>
              <a:t>i</a:t>
            </a:r>
            <a:r>
              <a:rPr sz="2000" spc="-150" dirty="0">
                <a:solidFill>
                  <a:srgbClr val="3C3C3C"/>
                </a:solidFill>
                <a:latin typeface="Trebuchet MS"/>
                <a:cs typeface="Trebuchet MS"/>
              </a:rPr>
              <a:t>n</a:t>
            </a:r>
            <a:r>
              <a:rPr sz="2000" spc="-7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000" spc="-95" dirty="0">
                <a:solidFill>
                  <a:srgbClr val="3C3C3C"/>
                </a:solidFill>
                <a:latin typeface="Trebuchet MS"/>
                <a:cs typeface="Trebuchet MS"/>
              </a:rPr>
              <a:t>t</a:t>
            </a:r>
            <a:r>
              <a:rPr sz="2000" spc="-125" dirty="0">
                <a:solidFill>
                  <a:srgbClr val="3C3C3C"/>
                </a:solidFill>
                <a:latin typeface="Trebuchet MS"/>
                <a:cs typeface="Trebuchet MS"/>
              </a:rPr>
              <a:t>h</a:t>
            </a:r>
            <a:r>
              <a:rPr sz="2000" spc="-165" dirty="0">
                <a:solidFill>
                  <a:srgbClr val="3C3C3C"/>
                </a:solidFill>
                <a:latin typeface="Trebuchet MS"/>
                <a:cs typeface="Trebuchet MS"/>
              </a:rPr>
              <a:t>at</a:t>
            </a:r>
            <a:r>
              <a:rPr sz="2000" spc="-7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000" spc="-100" dirty="0">
                <a:solidFill>
                  <a:srgbClr val="3C3C3C"/>
                </a:solidFill>
                <a:latin typeface="Trebuchet MS"/>
                <a:cs typeface="Trebuchet MS"/>
              </a:rPr>
              <a:t>sit</a:t>
            </a:r>
            <a:r>
              <a:rPr sz="2000" spc="-135" dirty="0">
                <a:solidFill>
                  <a:srgbClr val="3C3C3C"/>
                </a:solidFill>
                <a:latin typeface="Trebuchet MS"/>
                <a:cs typeface="Trebuchet MS"/>
              </a:rPr>
              <a:t>e</a:t>
            </a:r>
            <a:r>
              <a:rPr sz="2000" spc="-6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000" dirty="0">
                <a:solidFill>
                  <a:srgbClr val="3C3C3C"/>
                </a:solidFill>
                <a:latin typeface="Trebuchet MS"/>
                <a:cs typeface="Trebuchet MS"/>
              </a:rPr>
              <a:t>o</a:t>
            </a:r>
            <a:r>
              <a:rPr sz="2000" spc="-145" dirty="0">
                <a:solidFill>
                  <a:srgbClr val="3C3C3C"/>
                </a:solidFill>
                <a:latin typeface="Trebuchet MS"/>
                <a:cs typeface="Trebuchet MS"/>
              </a:rPr>
              <a:t>v</a:t>
            </a:r>
            <a:r>
              <a:rPr sz="2000" spc="-60" dirty="0">
                <a:solidFill>
                  <a:srgbClr val="3C3C3C"/>
                </a:solidFill>
                <a:latin typeface="Trebuchet MS"/>
                <a:cs typeface="Trebuchet MS"/>
              </a:rPr>
              <a:t>er</a:t>
            </a:r>
            <a:r>
              <a:rPr sz="2000" spc="-6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000" spc="-95" dirty="0">
                <a:solidFill>
                  <a:srgbClr val="3C3C3C"/>
                </a:solidFill>
                <a:latin typeface="Trebuchet MS"/>
                <a:cs typeface="Trebuchet MS"/>
              </a:rPr>
              <a:t>t</a:t>
            </a:r>
            <a:r>
              <a:rPr sz="2000" spc="-125" dirty="0">
                <a:solidFill>
                  <a:srgbClr val="3C3C3C"/>
                </a:solidFill>
                <a:latin typeface="Trebuchet MS"/>
                <a:cs typeface="Trebuchet MS"/>
              </a:rPr>
              <a:t>h</a:t>
            </a:r>
            <a:r>
              <a:rPr sz="2000" spc="-135" dirty="0">
                <a:solidFill>
                  <a:srgbClr val="3C3C3C"/>
                </a:solidFill>
                <a:latin typeface="Trebuchet MS"/>
                <a:cs typeface="Trebuchet MS"/>
              </a:rPr>
              <a:t>e</a:t>
            </a:r>
            <a:r>
              <a:rPr sz="2000" spc="-6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000" spc="-260" dirty="0">
                <a:solidFill>
                  <a:srgbClr val="3C3C3C"/>
                </a:solidFill>
                <a:latin typeface="Trebuchet MS"/>
                <a:cs typeface="Trebuchet MS"/>
              </a:rPr>
              <a:t>f</a:t>
            </a:r>
            <a:r>
              <a:rPr sz="2000" spc="-100" dirty="0">
                <a:solidFill>
                  <a:srgbClr val="3C3C3C"/>
                </a:solidFill>
                <a:latin typeface="Trebuchet MS"/>
                <a:cs typeface="Trebuchet MS"/>
              </a:rPr>
              <a:t>ol</a:t>
            </a:r>
            <a:r>
              <a:rPr sz="2000" spc="-70" dirty="0">
                <a:solidFill>
                  <a:srgbClr val="3C3C3C"/>
                </a:solidFill>
                <a:latin typeface="Trebuchet MS"/>
                <a:cs typeface="Trebuchet MS"/>
              </a:rPr>
              <a:t>l</a:t>
            </a:r>
            <a:r>
              <a:rPr sz="2000" dirty="0">
                <a:solidFill>
                  <a:srgbClr val="3C3C3C"/>
                </a:solidFill>
                <a:latin typeface="Trebuchet MS"/>
                <a:cs typeface="Trebuchet MS"/>
              </a:rPr>
              <a:t>o</a:t>
            </a:r>
            <a:r>
              <a:rPr sz="2000" spc="-95" dirty="0">
                <a:solidFill>
                  <a:srgbClr val="3C3C3C"/>
                </a:solidFill>
                <a:latin typeface="Trebuchet MS"/>
                <a:cs typeface="Trebuchet MS"/>
              </a:rPr>
              <a:t>wi</a:t>
            </a:r>
            <a:r>
              <a:rPr sz="2000" spc="-90" dirty="0">
                <a:solidFill>
                  <a:srgbClr val="3C3C3C"/>
                </a:solidFill>
                <a:latin typeface="Trebuchet MS"/>
                <a:cs typeface="Trebuchet MS"/>
              </a:rPr>
              <a:t>n</a:t>
            </a:r>
            <a:r>
              <a:rPr sz="2000" spc="-150" dirty="0">
                <a:solidFill>
                  <a:srgbClr val="3C3C3C"/>
                </a:solidFill>
                <a:latin typeface="Trebuchet MS"/>
                <a:cs typeface="Trebuchet MS"/>
              </a:rPr>
              <a:t>g</a:t>
            </a:r>
            <a:r>
              <a:rPr sz="2000" spc="-9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000" spc="-50" dirty="0">
                <a:solidFill>
                  <a:srgbClr val="3C3C3C"/>
                </a:solidFill>
                <a:latin typeface="Trebuchet MS"/>
                <a:cs typeface="Trebuchet MS"/>
              </a:rPr>
              <a:t>5</a:t>
            </a:r>
            <a:r>
              <a:rPr sz="2000" spc="-6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000" spc="-55" dirty="0">
                <a:solidFill>
                  <a:srgbClr val="3C3C3C"/>
                </a:solidFill>
                <a:latin typeface="Trebuchet MS"/>
                <a:cs typeface="Trebuchet MS"/>
              </a:rPr>
              <a:t>m</a:t>
            </a:r>
            <a:r>
              <a:rPr sz="2000" spc="-100" dirty="0">
                <a:solidFill>
                  <a:srgbClr val="3C3C3C"/>
                </a:solidFill>
                <a:latin typeface="Trebuchet MS"/>
                <a:cs typeface="Trebuchet MS"/>
              </a:rPr>
              <a:t>o</a:t>
            </a:r>
            <a:r>
              <a:rPr sz="2000" spc="-295" dirty="0">
                <a:solidFill>
                  <a:srgbClr val="3C3C3C"/>
                </a:solidFill>
                <a:latin typeface="Trebuchet MS"/>
                <a:cs typeface="Trebuchet MS"/>
              </a:rPr>
              <a:t>.</a:t>
            </a:r>
            <a:endParaRPr sz="2000">
              <a:latin typeface="Trebuchet MS"/>
              <a:cs typeface="Trebuchet MS"/>
            </a:endParaRPr>
          </a:p>
          <a:p>
            <a:pPr marL="317500" indent="-304800">
              <a:lnSpc>
                <a:spcPts val="2280"/>
              </a:lnSpc>
              <a:spcBef>
                <a:spcPts val="810"/>
              </a:spcBef>
              <a:buClr>
                <a:srgbClr val="903062"/>
              </a:buClr>
              <a:buSzPct val="90000"/>
              <a:buFont typeface="Segoe UI Symbol"/>
              <a:buChar char="◾"/>
              <a:tabLst>
                <a:tab pos="316865" algn="l"/>
                <a:tab pos="317500" algn="l"/>
              </a:tabLst>
            </a:pPr>
            <a:r>
              <a:rPr sz="2000" spc="100" dirty="0">
                <a:solidFill>
                  <a:srgbClr val="3C3C3C"/>
                </a:solidFill>
                <a:latin typeface="Trebuchet MS"/>
                <a:cs typeface="Trebuchet MS"/>
              </a:rPr>
              <a:t>H</a:t>
            </a:r>
            <a:r>
              <a:rPr sz="2000" spc="55" dirty="0">
                <a:solidFill>
                  <a:srgbClr val="3C3C3C"/>
                </a:solidFill>
                <a:latin typeface="Trebuchet MS"/>
                <a:cs typeface="Trebuchet MS"/>
              </a:rPr>
              <a:t>o</a:t>
            </a:r>
            <a:r>
              <a:rPr sz="2000" spc="-90" dirty="0">
                <a:solidFill>
                  <a:srgbClr val="3C3C3C"/>
                </a:solidFill>
                <a:latin typeface="Trebuchet MS"/>
                <a:cs typeface="Trebuchet MS"/>
              </a:rPr>
              <a:t>w</a:t>
            </a:r>
            <a:r>
              <a:rPr sz="2000" spc="-175" dirty="0">
                <a:solidFill>
                  <a:srgbClr val="3C3C3C"/>
                </a:solidFill>
                <a:latin typeface="Trebuchet MS"/>
                <a:cs typeface="Trebuchet MS"/>
              </a:rPr>
              <a:t>e</a:t>
            </a:r>
            <a:r>
              <a:rPr sz="2000" spc="-145" dirty="0">
                <a:solidFill>
                  <a:srgbClr val="3C3C3C"/>
                </a:solidFill>
                <a:latin typeface="Trebuchet MS"/>
                <a:cs typeface="Trebuchet MS"/>
              </a:rPr>
              <a:t>v</a:t>
            </a:r>
            <a:r>
              <a:rPr sz="2000" spc="-135" dirty="0">
                <a:solidFill>
                  <a:srgbClr val="3C3C3C"/>
                </a:solidFill>
                <a:latin typeface="Trebuchet MS"/>
                <a:cs typeface="Trebuchet MS"/>
              </a:rPr>
              <a:t>e</a:t>
            </a:r>
            <a:r>
              <a:rPr sz="2000" spc="-195" dirty="0">
                <a:solidFill>
                  <a:srgbClr val="3C3C3C"/>
                </a:solidFill>
                <a:latin typeface="Trebuchet MS"/>
                <a:cs typeface="Trebuchet MS"/>
              </a:rPr>
              <a:t>r</a:t>
            </a:r>
            <a:r>
              <a:rPr sz="2000" spc="-295" dirty="0">
                <a:solidFill>
                  <a:srgbClr val="3C3C3C"/>
                </a:solidFill>
                <a:latin typeface="Trebuchet MS"/>
                <a:cs typeface="Trebuchet MS"/>
              </a:rPr>
              <a:t>,</a:t>
            </a:r>
            <a:r>
              <a:rPr sz="2000" spc="-26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000" spc="-170" dirty="0">
                <a:solidFill>
                  <a:srgbClr val="3C3C3C"/>
                </a:solidFill>
                <a:latin typeface="Trebuchet MS"/>
                <a:cs typeface="Trebuchet MS"/>
              </a:rPr>
              <a:t>i</a:t>
            </a:r>
            <a:r>
              <a:rPr sz="2000" spc="-210" dirty="0">
                <a:solidFill>
                  <a:srgbClr val="3C3C3C"/>
                </a:solidFill>
                <a:latin typeface="Trebuchet MS"/>
                <a:cs typeface="Trebuchet MS"/>
              </a:rPr>
              <a:t>f</a:t>
            </a:r>
            <a:r>
              <a:rPr sz="2000" spc="-6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000" spc="-95" dirty="0">
                <a:solidFill>
                  <a:srgbClr val="3C3C3C"/>
                </a:solidFill>
                <a:latin typeface="Trebuchet MS"/>
                <a:cs typeface="Trebuchet MS"/>
              </a:rPr>
              <a:t>t</a:t>
            </a:r>
            <a:r>
              <a:rPr sz="2000" spc="-125" dirty="0">
                <a:solidFill>
                  <a:srgbClr val="3C3C3C"/>
                </a:solidFill>
                <a:latin typeface="Trebuchet MS"/>
                <a:cs typeface="Trebuchet MS"/>
              </a:rPr>
              <a:t>h</a:t>
            </a:r>
            <a:r>
              <a:rPr sz="2000" spc="-135" dirty="0">
                <a:solidFill>
                  <a:srgbClr val="3C3C3C"/>
                </a:solidFill>
                <a:latin typeface="Trebuchet MS"/>
                <a:cs typeface="Trebuchet MS"/>
              </a:rPr>
              <a:t>e</a:t>
            </a:r>
            <a:r>
              <a:rPr sz="2000" spc="-6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000" spc="195" dirty="0">
                <a:solidFill>
                  <a:srgbClr val="3C3C3C"/>
                </a:solidFill>
                <a:latin typeface="Trebuchet MS"/>
                <a:cs typeface="Trebuchet MS"/>
              </a:rPr>
              <a:t>D</a:t>
            </a:r>
            <a:r>
              <a:rPr sz="2000" spc="215" dirty="0">
                <a:solidFill>
                  <a:srgbClr val="3C3C3C"/>
                </a:solidFill>
                <a:latin typeface="Trebuchet MS"/>
                <a:cs typeface="Trebuchet MS"/>
              </a:rPr>
              <a:t>M</a:t>
            </a:r>
            <a:r>
              <a:rPr sz="2000" spc="55" dirty="0">
                <a:solidFill>
                  <a:srgbClr val="3C3C3C"/>
                </a:solidFill>
                <a:latin typeface="Trebuchet MS"/>
                <a:cs typeface="Trebuchet MS"/>
              </a:rPr>
              <a:t>SA</a:t>
            </a:r>
            <a:r>
              <a:rPr sz="2000" spc="-5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000" spc="-110" dirty="0">
                <a:solidFill>
                  <a:srgbClr val="3C3C3C"/>
                </a:solidFill>
                <a:latin typeface="Trebuchet MS"/>
                <a:cs typeface="Trebuchet MS"/>
              </a:rPr>
              <a:t>sc</a:t>
            </a:r>
            <a:r>
              <a:rPr sz="2000" spc="-140" dirty="0">
                <a:solidFill>
                  <a:srgbClr val="3C3C3C"/>
                </a:solidFill>
                <a:latin typeface="Trebuchet MS"/>
                <a:cs typeface="Trebuchet MS"/>
              </a:rPr>
              <a:t>a</a:t>
            </a:r>
            <a:r>
              <a:rPr sz="2000" spc="-95" dirty="0">
                <a:solidFill>
                  <a:srgbClr val="3C3C3C"/>
                </a:solidFill>
                <a:latin typeface="Trebuchet MS"/>
                <a:cs typeface="Trebuchet MS"/>
              </a:rPr>
              <a:t>n</a:t>
            </a:r>
            <a:r>
              <a:rPr sz="2000" spc="-6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000" spc="-75" dirty="0">
                <a:solidFill>
                  <a:srgbClr val="3C3C3C"/>
                </a:solidFill>
                <a:latin typeface="Trebuchet MS"/>
                <a:cs typeface="Trebuchet MS"/>
              </a:rPr>
              <a:t>i</a:t>
            </a:r>
            <a:r>
              <a:rPr sz="2000" spc="-100" dirty="0">
                <a:solidFill>
                  <a:srgbClr val="3C3C3C"/>
                </a:solidFill>
                <a:latin typeface="Trebuchet MS"/>
                <a:cs typeface="Trebuchet MS"/>
              </a:rPr>
              <a:t>s</a:t>
            </a:r>
            <a:r>
              <a:rPr sz="2000" spc="-5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000" spc="-85" dirty="0">
                <a:solidFill>
                  <a:srgbClr val="3C3C3C"/>
                </a:solidFill>
                <a:latin typeface="Trebuchet MS"/>
                <a:cs typeface="Trebuchet MS"/>
              </a:rPr>
              <a:t>normal dur</a:t>
            </a:r>
            <a:r>
              <a:rPr sz="2000" spc="-45" dirty="0">
                <a:solidFill>
                  <a:srgbClr val="3C3C3C"/>
                </a:solidFill>
                <a:latin typeface="Trebuchet MS"/>
                <a:cs typeface="Trebuchet MS"/>
              </a:rPr>
              <a:t>i</a:t>
            </a:r>
            <a:r>
              <a:rPr sz="2000" spc="-120" dirty="0">
                <a:solidFill>
                  <a:srgbClr val="3C3C3C"/>
                </a:solidFill>
                <a:latin typeface="Trebuchet MS"/>
                <a:cs typeface="Trebuchet MS"/>
              </a:rPr>
              <a:t>ng</a:t>
            </a:r>
            <a:r>
              <a:rPr sz="2000" spc="-7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000" spc="-200" dirty="0">
                <a:solidFill>
                  <a:srgbClr val="3C3C3C"/>
                </a:solidFill>
                <a:latin typeface="Trebuchet MS"/>
                <a:cs typeface="Trebuchet MS"/>
              </a:rPr>
              <a:t>a</a:t>
            </a:r>
            <a:r>
              <a:rPr sz="2000" spc="-6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000" spc="-260" dirty="0">
                <a:solidFill>
                  <a:srgbClr val="3C3C3C"/>
                </a:solidFill>
                <a:latin typeface="Trebuchet MS"/>
                <a:cs typeface="Trebuchet MS"/>
              </a:rPr>
              <a:t>f</a:t>
            </a:r>
            <a:r>
              <a:rPr sz="2000" spc="-125" dirty="0">
                <a:solidFill>
                  <a:srgbClr val="3C3C3C"/>
                </a:solidFill>
                <a:latin typeface="Trebuchet MS"/>
                <a:cs typeface="Trebuchet MS"/>
              </a:rPr>
              <a:t>eb</a:t>
            </a:r>
            <a:r>
              <a:rPr sz="2000" spc="-95" dirty="0">
                <a:solidFill>
                  <a:srgbClr val="3C3C3C"/>
                </a:solidFill>
                <a:latin typeface="Trebuchet MS"/>
                <a:cs typeface="Trebuchet MS"/>
              </a:rPr>
              <a:t>ri</a:t>
            </a:r>
            <a:r>
              <a:rPr sz="2000" spc="-80" dirty="0">
                <a:solidFill>
                  <a:srgbClr val="3C3C3C"/>
                </a:solidFill>
                <a:latin typeface="Trebuchet MS"/>
                <a:cs typeface="Trebuchet MS"/>
              </a:rPr>
              <a:t>l</a:t>
            </a:r>
            <a:r>
              <a:rPr sz="2000" spc="-135" dirty="0">
                <a:solidFill>
                  <a:srgbClr val="3C3C3C"/>
                </a:solidFill>
                <a:latin typeface="Trebuchet MS"/>
                <a:cs typeface="Trebuchet MS"/>
              </a:rPr>
              <a:t>e</a:t>
            </a:r>
            <a:r>
              <a:rPr sz="2000" spc="-7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000" spc="-45" dirty="0">
                <a:solidFill>
                  <a:srgbClr val="3C3C3C"/>
                </a:solidFill>
                <a:latin typeface="Trebuchet MS"/>
                <a:cs typeface="Trebuchet MS"/>
              </a:rPr>
              <a:t>UTI,</a:t>
            </a:r>
            <a:r>
              <a:rPr sz="2000" spc="-26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000" spc="-30" dirty="0">
                <a:solidFill>
                  <a:srgbClr val="3C3C3C"/>
                </a:solidFill>
                <a:latin typeface="Trebuchet MS"/>
                <a:cs typeface="Trebuchet MS"/>
              </a:rPr>
              <a:t>no</a:t>
            </a:r>
            <a:r>
              <a:rPr sz="2000" spc="-6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000" spc="-110" dirty="0">
                <a:solidFill>
                  <a:srgbClr val="3C3C3C"/>
                </a:solidFill>
                <a:latin typeface="Trebuchet MS"/>
                <a:cs typeface="Trebuchet MS"/>
              </a:rPr>
              <a:t>sc</a:t>
            </a:r>
            <a:r>
              <a:rPr sz="2000" spc="-140" dirty="0">
                <a:solidFill>
                  <a:srgbClr val="3C3C3C"/>
                </a:solidFill>
                <a:latin typeface="Trebuchet MS"/>
                <a:cs typeface="Trebuchet MS"/>
              </a:rPr>
              <a:t>a</a:t>
            </a:r>
            <a:r>
              <a:rPr sz="2000" spc="-15" dirty="0">
                <a:solidFill>
                  <a:srgbClr val="3C3C3C"/>
                </a:solidFill>
                <a:latin typeface="Trebuchet MS"/>
                <a:cs typeface="Trebuchet MS"/>
              </a:rPr>
              <a:t>r</a:t>
            </a:r>
            <a:r>
              <a:rPr sz="2000" spc="-60" dirty="0">
                <a:solidFill>
                  <a:srgbClr val="3C3C3C"/>
                </a:solidFill>
                <a:latin typeface="Trebuchet MS"/>
                <a:cs typeface="Trebuchet MS"/>
              </a:rPr>
              <a:t>ri</a:t>
            </a:r>
            <a:r>
              <a:rPr sz="2000" spc="-90" dirty="0">
                <a:solidFill>
                  <a:srgbClr val="3C3C3C"/>
                </a:solidFill>
                <a:latin typeface="Trebuchet MS"/>
                <a:cs typeface="Trebuchet MS"/>
              </a:rPr>
              <a:t>n</a:t>
            </a:r>
            <a:r>
              <a:rPr sz="2000" spc="-150" dirty="0">
                <a:solidFill>
                  <a:srgbClr val="3C3C3C"/>
                </a:solidFill>
                <a:latin typeface="Trebuchet MS"/>
                <a:cs typeface="Trebuchet MS"/>
              </a:rPr>
              <a:t>g</a:t>
            </a:r>
            <a:endParaRPr sz="2000">
              <a:latin typeface="Trebuchet MS"/>
              <a:cs typeface="Trebuchet MS"/>
            </a:endParaRPr>
          </a:p>
          <a:p>
            <a:pPr marL="317500">
              <a:lnSpc>
                <a:spcPts val="2280"/>
              </a:lnSpc>
            </a:pPr>
            <a:r>
              <a:rPr sz="2000" spc="-25" dirty="0">
                <a:solidFill>
                  <a:srgbClr val="3C3C3C"/>
                </a:solidFill>
                <a:latin typeface="Trebuchet MS"/>
                <a:cs typeface="Trebuchet MS"/>
              </a:rPr>
              <a:t>r</a:t>
            </a:r>
            <a:r>
              <a:rPr sz="2000" spc="-110" dirty="0">
                <a:solidFill>
                  <a:srgbClr val="3C3C3C"/>
                </a:solidFill>
                <a:latin typeface="Trebuchet MS"/>
                <a:cs typeface="Trebuchet MS"/>
              </a:rPr>
              <a:t>esul</a:t>
            </a:r>
            <a:r>
              <a:rPr sz="2000" spc="-95" dirty="0">
                <a:solidFill>
                  <a:srgbClr val="3C3C3C"/>
                </a:solidFill>
                <a:latin typeface="Trebuchet MS"/>
                <a:cs typeface="Trebuchet MS"/>
              </a:rPr>
              <a:t>t</a:t>
            </a:r>
            <a:r>
              <a:rPr sz="2000" spc="-40" dirty="0">
                <a:solidFill>
                  <a:srgbClr val="3C3C3C"/>
                </a:solidFill>
                <a:latin typeface="Trebuchet MS"/>
                <a:cs typeface="Trebuchet MS"/>
              </a:rPr>
              <a:t>s</a:t>
            </a:r>
            <a:r>
              <a:rPr sz="2000" spc="-8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000" spc="-110" dirty="0">
                <a:solidFill>
                  <a:srgbClr val="3C3C3C"/>
                </a:solidFill>
                <a:latin typeface="Trebuchet MS"/>
                <a:cs typeface="Trebuchet MS"/>
              </a:rPr>
              <a:t>f</a:t>
            </a:r>
            <a:r>
              <a:rPr sz="2000" spc="-165" dirty="0">
                <a:solidFill>
                  <a:srgbClr val="3C3C3C"/>
                </a:solidFill>
                <a:latin typeface="Trebuchet MS"/>
                <a:cs typeface="Trebuchet MS"/>
              </a:rPr>
              <a:t>r</a:t>
            </a:r>
            <a:r>
              <a:rPr sz="2000" spc="-40" dirty="0">
                <a:solidFill>
                  <a:srgbClr val="3C3C3C"/>
                </a:solidFill>
                <a:latin typeface="Trebuchet MS"/>
                <a:cs typeface="Trebuchet MS"/>
              </a:rPr>
              <a:t>om</a:t>
            </a:r>
            <a:r>
              <a:rPr sz="2000" spc="-8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000" spc="-95" dirty="0">
                <a:solidFill>
                  <a:srgbClr val="3C3C3C"/>
                </a:solidFill>
                <a:latin typeface="Trebuchet MS"/>
                <a:cs typeface="Trebuchet MS"/>
              </a:rPr>
              <a:t>t</a:t>
            </a:r>
            <a:r>
              <a:rPr sz="2000" spc="-120" dirty="0">
                <a:solidFill>
                  <a:srgbClr val="3C3C3C"/>
                </a:solidFill>
                <a:latin typeface="Trebuchet MS"/>
                <a:cs typeface="Trebuchet MS"/>
              </a:rPr>
              <a:t>h</a:t>
            </a:r>
            <a:r>
              <a:rPr sz="2000" spc="-160" dirty="0">
                <a:solidFill>
                  <a:srgbClr val="3C3C3C"/>
                </a:solidFill>
                <a:latin typeface="Trebuchet MS"/>
                <a:cs typeface="Trebuchet MS"/>
              </a:rPr>
              <a:t>at</a:t>
            </a:r>
            <a:r>
              <a:rPr sz="2000" spc="-7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000" spc="-110" dirty="0">
                <a:solidFill>
                  <a:srgbClr val="3C3C3C"/>
                </a:solidFill>
                <a:latin typeface="Trebuchet MS"/>
                <a:cs typeface="Trebuchet MS"/>
              </a:rPr>
              <a:t>pa</a:t>
            </a:r>
            <a:r>
              <a:rPr sz="2000" spc="-50" dirty="0">
                <a:solidFill>
                  <a:srgbClr val="3C3C3C"/>
                </a:solidFill>
                <a:latin typeface="Trebuchet MS"/>
                <a:cs typeface="Trebuchet MS"/>
              </a:rPr>
              <a:t>r</a:t>
            </a:r>
            <a:r>
              <a:rPr sz="2000" spc="-150" dirty="0">
                <a:solidFill>
                  <a:srgbClr val="3C3C3C"/>
                </a:solidFill>
                <a:latin typeface="Trebuchet MS"/>
                <a:cs typeface="Trebuchet MS"/>
              </a:rPr>
              <a:t>t</a:t>
            </a:r>
            <a:r>
              <a:rPr sz="2000" spc="-105" dirty="0">
                <a:solidFill>
                  <a:srgbClr val="3C3C3C"/>
                </a:solidFill>
                <a:latin typeface="Trebuchet MS"/>
                <a:cs typeface="Trebuchet MS"/>
              </a:rPr>
              <a:t>i</a:t>
            </a:r>
            <a:r>
              <a:rPr sz="2000" spc="-135" dirty="0">
                <a:solidFill>
                  <a:srgbClr val="3C3C3C"/>
                </a:solidFill>
                <a:latin typeface="Trebuchet MS"/>
                <a:cs typeface="Trebuchet MS"/>
              </a:rPr>
              <a:t>cul</a:t>
            </a:r>
            <a:r>
              <a:rPr sz="2000" spc="-165" dirty="0">
                <a:solidFill>
                  <a:srgbClr val="3C3C3C"/>
                </a:solidFill>
                <a:latin typeface="Trebuchet MS"/>
                <a:cs typeface="Trebuchet MS"/>
              </a:rPr>
              <a:t>a</a:t>
            </a:r>
            <a:r>
              <a:rPr sz="2000" spc="15" dirty="0">
                <a:solidFill>
                  <a:srgbClr val="3C3C3C"/>
                </a:solidFill>
                <a:latin typeface="Trebuchet MS"/>
                <a:cs typeface="Trebuchet MS"/>
              </a:rPr>
              <a:t>r</a:t>
            </a:r>
            <a:r>
              <a:rPr sz="2000" spc="-10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000" spc="-85" dirty="0">
                <a:solidFill>
                  <a:srgbClr val="3C3C3C"/>
                </a:solidFill>
                <a:latin typeface="Trebuchet MS"/>
                <a:cs typeface="Trebuchet MS"/>
              </a:rPr>
              <a:t>i</a:t>
            </a:r>
            <a:r>
              <a:rPr sz="2000" spc="-140" dirty="0">
                <a:solidFill>
                  <a:srgbClr val="3C3C3C"/>
                </a:solidFill>
                <a:latin typeface="Trebuchet MS"/>
                <a:cs typeface="Trebuchet MS"/>
              </a:rPr>
              <a:t>n</a:t>
            </a:r>
            <a:r>
              <a:rPr sz="2000" spc="-265" dirty="0">
                <a:solidFill>
                  <a:srgbClr val="3C3C3C"/>
                </a:solidFill>
                <a:latin typeface="Trebuchet MS"/>
                <a:cs typeface="Trebuchet MS"/>
              </a:rPr>
              <a:t>f</a:t>
            </a:r>
            <a:r>
              <a:rPr sz="2000" spc="-95" dirty="0">
                <a:solidFill>
                  <a:srgbClr val="3C3C3C"/>
                </a:solidFill>
                <a:latin typeface="Trebuchet MS"/>
                <a:cs typeface="Trebuchet MS"/>
              </a:rPr>
              <a:t>ection</a:t>
            </a:r>
            <a:endParaRPr sz="200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448055" y="600455"/>
            <a:ext cx="8239125" cy="1259205"/>
          </a:xfrm>
          <a:custGeom>
            <a:avLst/>
            <a:gdLst/>
            <a:ahLst/>
            <a:cxnLst/>
            <a:rect l="l" t="t" r="r" b="b"/>
            <a:pathLst>
              <a:path w="8239125" h="1259205">
                <a:moveTo>
                  <a:pt x="8238744" y="0"/>
                </a:moveTo>
                <a:lnTo>
                  <a:pt x="0" y="0"/>
                </a:lnTo>
                <a:lnTo>
                  <a:pt x="0" y="1258824"/>
                </a:lnTo>
                <a:lnTo>
                  <a:pt x="8238744" y="1258824"/>
                </a:lnTo>
                <a:lnTo>
                  <a:pt x="8238744" y="0"/>
                </a:lnTo>
                <a:close/>
              </a:path>
            </a:pathLst>
          </a:custGeom>
          <a:solidFill>
            <a:srgbClr val="4D1334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5707" y="2203704"/>
            <a:ext cx="3829008" cy="3966972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4743703" y="2529332"/>
            <a:ext cx="3746500" cy="2742565"/>
          </a:xfrm>
          <a:prstGeom prst="rect">
            <a:avLst/>
          </a:prstGeom>
        </p:spPr>
        <p:txBody>
          <a:bodyPr vert="horz" wrap="square" lIns="0" tIns="46355" rIns="0" bIns="0" rtlCol="0">
            <a:spAutoFit/>
          </a:bodyPr>
          <a:lstStyle/>
          <a:p>
            <a:pPr marL="318770" marR="5080" indent="-306705">
              <a:lnSpc>
                <a:spcPct val="80000"/>
              </a:lnSpc>
              <a:spcBef>
                <a:spcPts val="365"/>
              </a:spcBef>
              <a:buClr>
                <a:srgbClr val="903062"/>
              </a:buClr>
              <a:buSzPct val="90909"/>
              <a:buFont typeface="Segoe UI Symbol"/>
              <a:buChar char="◾"/>
              <a:tabLst>
                <a:tab pos="318770" algn="l"/>
                <a:tab pos="319405" algn="l"/>
              </a:tabLst>
            </a:pPr>
            <a:r>
              <a:rPr sz="1100" spc="70" dirty="0">
                <a:solidFill>
                  <a:srgbClr val="3C3C3C"/>
                </a:solidFill>
                <a:latin typeface="Trebuchet MS"/>
                <a:cs typeface="Trebuchet MS"/>
              </a:rPr>
              <a:t>DMSA</a:t>
            </a:r>
            <a:r>
              <a:rPr sz="1100" spc="-2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100" spc="-60" dirty="0">
                <a:solidFill>
                  <a:srgbClr val="3C3C3C"/>
                </a:solidFill>
                <a:latin typeface="Trebuchet MS"/>
                <a:cs typeface="Trebuchet MS"/>
              </a:rPr>
              <a:t>scans</a:t>
            </a:r>
            <a:r>
              <a:rPr sz="1100" spc="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100" spc="-65" dirty="0">
                <a:solidFill>
                  <a:srgbClr val="3C3C3C"/>
                </a:solidFill>
                <a:latin typeface="Trebuchet MS"/>
                <a:cs typeface="Trebuchet MS"/>
              </a:rPr>
              <a:t>in</a:t>
            </a:r>
            <a:r>
              <a:rPr sz="1100" spc="-3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100" spc="-55" dirty="0">
                <a:solidFill>
                  <a:srgbClr val="3C3C3C"/>
                </a:solidFill>
                <a:latin typeface="Trebuchet MS"/>
                <a:cs typeface="Trebuchet MS"/>
              </a:rPr>
              <a:t>three</a:t>
            </a:r>
            <a:r>
              <a:rPr sz="1100" spc="-3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100" spc="-70" dirty="0">
                <a:solidFill>
                  <a:srgbClr val="3C3C3C"/>
                </a:solidFill>
                <a:latin typeface="Trebuchet MS"/>
                <a:cs typeface="Trebuchet MS"/>
              </a:rPr>
              <a:t>children,</a:t>
            </a:r>
            <a:r>
              <a:rPr sz="1100" spc="-1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100" spc="-95" dirty="0">
                <a:solidFill>
                  <a:srgbClr val="3C3C3C"/>
                </a:solidFill>
                <a:latin typeface="Trebuchet MS"/>
                <a:cs typeface="Trebuchet MS"/>
              </a:rPr>
              <a:t>all</a:t>
            </a:r>
            <a:r>
              <a:rPr sz="1100" spc="-1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100" spc="-80" dirty="0">
                <a:solidFill>
                  <a:srgbClr val="3C3C3C"/>
                </a:solidFill>
                <a:latin typeface="Trebuchet MS"/>
                <a:cs typeface="Trebuchet MS"/>
              </a:rPr>
              <a:t>imaged</a:t>
            </a:r>
            <a:r>
              <a:rPr sz="1100" spc="-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100" spc="-45" dirty="0">
                <a:solidFill>
                  <a:srgbClr val="3C3C3C"/>
                </a:solidFill>
                <a:latin typeface="Trebuchet MS"/>
                <a:cs typeface="Trebuchet MS"/>
              </a:rPr>
              <a:t>from</a:t>
            </a:r>
            <a:r>
              <a:rPr sz="1100" spc="-1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100" spc="-75" dirty="0">
                <a:solidFill>
                  <a:srgbClr val="3C3C3C"/>
                </a:solidFill>
                <a:latin typeface="Trebuchet MS"/>
                <a:cs typeface="Trebuchet MS"/>
              </a:rPr>
              <a:t>behind,</a:t>
            </a:r>
            <a:r>
              <a:rPr sz="1100" spc="-3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100" spc="-10" dirty="0">
                <a:solidFill>
                  <a:srgbClr val="3C3C3C"/>
                </a:solidFill>
                <a:latin typeface="Trebuchet MS"/>
                <a:cs typeface="Trebuchet MS"/>
              </a:rPr>
              <a:t>so </a:t>
            </a:r>
            <a:r>
              <a:rPr sz="1100" spc="-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100" spc="-65" dirty="0">
                <a:solidFill>
                  <a:srgbClr val="3C3C3C"/>
                </a:solidFill>
                <a:latin typeface="Trebuchet MS"/>
                <a:cs typeface="Trebuchet MS"/>
              </a:rPr>
              <a:t>the</a:t>
            </a:r>
            <a:r>
              <a:rPr sz="1100" spc="-3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100" spc="-90" dirty="0">
                <a:solidFill>
                  <a:srgbClr val="3C3C3C"/>
                </a:solidFill>
                <a:latin typeface="Trebuchet MS"/>
                <a:cs typeface="Trebuchet MS"/>
              </a:rPr>
              <a:t>left</a:t>
            </a:r>
            <a:r>
              <a:rPr sz="1100" spc="-3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100" spc="-60" dirty="0">
                <a:solidFill>
                  <a:srgbClr val="3C3C3C"/>
                </a:solidFill>
                <a:latin typeface="Trebuchet MS"/>
                <a:cs typeface="Trebuchet MS"/>
              </a:rPr>
              <a:t>kidney</a:t>
            </a:r>
            <a:r>
              <a:rPr sz="1100" spc="-1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100" spc="-50" dirty="0">
                <a:solidFill>
                  <a:srgbClr val="3C3C3C"/>
                </a:solidFill>
                <a:latin typeface="Trebuchet MS"/>
                <a:cs typeface="Trebuchet MS"/>
              </a:rPr>
              <a:t>is</a:t>
            </a:r>
            <a:r>
              <a:rPr sz="1100" spc="-15" dirty="0">
                <a:solidFill>
                  <a:srgbClr val="3C3C3C"/>
                </a:solidFill>
                <a:latin typeface="Trebuchet MS"/>
                <a:cs typeface="Trebuchet MS"/>
              </a:rPr>
              <a:t> on </a:t>
            </a:r>
            <a:r>
              <a:rPr sz="1100" spc="-65" dirty="0">
                <a:solidFill>
                  <a:srgbClr val="3C3C3C"/>
                </a:solidFill>
                <a:latin typeface="Trebuchet MS"/>
                <a:cs typeface="Trebuchet MS"/>
              </a:rPr>
              <a:t>the</a:t>
            </a:r>
            <a:r>
              <a:rPr sz="1100" spc="-2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100" spc="-105" dirty="0">
                <a:solidFill>
                  <a:srgbClr val="3C3C3C"/>
                </a:solidFill>
                <a:latin typeface="Trebuchet MS"/>
                <a:cs typeface="Trebuchet MS"/>
              </a:rPr>
              <a:t>left.</a:t>
            </a:r>
            <a:r>
              <a:rPr sz="1100" spc="-3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100" spc="-5" dirty="0">
                <a:solidFill>
                  <a:srgbClr val="3C3C3C"/>
                </a:solidFill>
                <a:latin typeface="Trebuchet MS"/>
                <a:cs typeface="Trebuchet MS"/>
              </a:rPr>
              <a:t>(A)</a:t>
            </a:r>
            <a:r>
              <a:rPr sz="1100" spc="-2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100" spc="85" dirty="0">
                <a:solidFill>
                  <a:srgbClr val="3C3C3C"/>
                </a:solidFill>
                <a:latin typeface="Trebuchet MS"/>
                <a:cs typeface="Trebuchet MS"/>
              </a:rPr>
              <a:t>A</a:t>
            </a:r>
            <a:r>
              <a:rPr sz="1100" spc="-1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100" spc="-65" dirty="0">
                <a:solidFill>
                  <a:srgbClr val="3C3C3C"/>
                </a:solidFill>
                <a:latin typeface="Trebuchet MS"/>
                <a:cs typeface="Trebuchet MS"/>
              </a:rPr>
              <a:t>girl</a:t>
            </a:r>
            <a:r>
              <a:rPr sz="1100" spc="-1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100" spc="-55" dirty="0">
                <a:solidFill>
                  <a:srgbClr val="3C3C3C"/>
                </a:solidFill>
                <a:latin typeface="Trebuchet MS"/>
                <a:cs typeface="Trebuchet MS"/>
              </a:rPr>
              <a:t>presented</a:t>
            </a:r>
            <a:r>
              <a:rPr sz="1100" spc="-2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100" spc="-50" dirty="0">
                <a:solidFill>
                  <a:srgbClr val="3C3C3C"/>
                </a:solidFill>
                <a:latin typeface="Trebuchet MS"/>
                <a:cs typeface="Trebuchet MS"/>
              </a:rPr>
              <a:t>promptly </a:t>
            </a:r>
            <a:r>
              <a:rPr sz="1100" spc="-4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100" spc="-95" dirty="0">
                <a:solidFill>
                  <a:srgbClr val="3C3C3C"/>
                </a:solidFill>
                <a:latin typeface="Trebuchet MS"/>
                <a:cs typeface="Trebuchet MS"/>
              </a:rPr>
              <a:t>at </a:t>
            </a:r>
            <a:r>
              <a:rPr sz="1100" spc="-25" dirty="0">
                <a:solidFill>
                  <a:srgbClr val="3C3C3C"/>
                </a:solidFill>
                <a:latin typeface="Trebuchet MS"/>
                <a:cs typeface="Trebuchet MS"/>
              </a:rPr>
              <a:t>3 </a:t>
            </a:r>
            <a:r>
              <a:rPr sz="1100" spc="-60" dirty="0">
                <a:solidFill>
                  <a:srgbClr val="3C3C3C"/>
                </a:solidFill>
                <a:latin typeface="Trebuchet MS"/>
                <a:cs typeface="Trebuchet MS"/>
              </a:rPr>
              <a:t>months, </a:t>
            </a:r>
            <a:r>
              <a:rPr sz="1100" spc="-75" dirty="0">
                <a:solidFill>
                  <a:srgbClr val="3C3C3C"/>
                </a:solidFill>
                <a:latin typeface="Trebuchet MS"/>
                <a:cs typeface="Trebuchet MS"/>
              </a:rPr>
              <a:t>acutely </a:t>
            </a:r>
            <a:r>
              <a:rPr sz="1100" spc="-85" dirty="0">
                <a:solidFill>
                  <a:srgbClr val="3C3C3C"/>
                </a:solidFill>
                <a:latin typeface="Trebuchet MS"/>
                <a:cs typeface="Trebuchet MS"/>
              </a:rPr>
              <a:t>ill </a:t>
            </a:r>
            <a:r>
              <a:rPr sz="1100" spc="-60" dirty="0">
                <a:solidFill>
                  <a:srgbClr val="3C3C3C"/>
                </a:solidFill>
                <a:latin typeface="Trebuchet MS"/>
                <a:cs typeface="Trebuchet MS"/>
              </a:rPr>
              <a:t>with </a:t>
            </a:r>
            <a:r>
              <a:rPr sz="1100" spc="-110" dirty="0">
                <a:solidFill>
                  <a:srgbClr val="3C3C3C"/>
                </a:solidFill>
                <a:latin typeface="Trebuchet MS"/>
                <a:cs typeface="Trebuchet MS"/>
              </a:rPr>
              <a:t>a</a:t>
            </a:r>
            <a:r>
              <a:rPr sz="1100" spc="-10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100" spc="-25" dirty="0">
                <a:solidFill>
                  <a:srgbClr val="3C3C3C"/>
                </a:solidFill>
                <a:latin typeface="Trebuchet MS"/>
                <a:cs typeface="Trebuchet MS"/>
              </a:rPr>
              <a:t>UTI. </a:t>
            </a:r>
            <a:r>
              <a:rPr sz="1100" spc="-35" dirty="0">
                <a:solidFill>
                  <a:srgbClr val="3C3C3C"/>
                </a:solidFill>
                <a:latin typeface="Trebuchet MS"/>
                <a:cs typeface="Trebuchet MS"/>
              </a:rPr>
              <a:t>Grade III </a:t>
            </a:r>
            <a:r>
              <a:rPr sz="1100" spc="35" dirty="0">
                <a:solidFill>
                  <a:srgbClr val="3C3C3C"/>
                </a:solidFill>
                <a:latin typeface="Trebuchet MS"/>
                <a:cs typeface="Trebuchet MS"/>
              </a:rPr>
              <a:t>VUR </a:t>
            </a:r>
            <a:r>
              <a:rPr sz="1100" spc="-60" dirty="0">
                <a:solidFill>
                  <a:srgbClr val="3C3C3C"/>
                </a:solidFill>
                <a:latin typeface="Trebuchet MS"/>
                <a:cs typeface="Trebuchet MS"/>
              </a:rPr>
              <a:t>was </a:t>
            </a:r>
            <a:r>
              <a:rPr sz="1100" spc="-5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100" spc="-85" dirty="0">
                <a:solidFill>
                  <a:srgbClr val="3C3C3C"/>
                </a:solidFill>
                <a:latin typeface="Trebuchet MS"/>
                <a:cs typeface="Trebuchet MS"/>
              </a:rPr>
              <a:t>identified,</a:t>
            </a:r>
            <a:r>
              <a:rPr sz="1100" spc="-60" dirty="0">
                <a:solidFill>
                  <a:srgbClr val="3C3C3C"/>
                </a:solidFill>
                <a:latin typeface="Trebuchet MS"/>
                <a:cs typeface="Trebuchet MS"/>
              </a:rPr>
              <a:t> but</a:t>
            </a:r>
            <a:r>
              <a:rPr sz="1100" spc="-2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100" spc="-20" dirty="0">
                <a:solidFill>
                  <a:srgbClr val="3C3C3C"/>
                </a:solidFill>
                <a:latin typeface="Trebuchet MS"/>
                <a:cs typeface="Trebuchet MS"/>
              </a:rPr>
              <a:t>no</a:t>
            </a:r>
            <a:r>
              <a:rPr sz="1100" spc="-1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100" spc="-55" dirty="0">
                <a:solidFill>
                  <a:srgbClr val="3C3C3C"/>
                </a:solidFill>
                <a:latin typeface="Trebuchet MS"/>
                <a:cs typeface="Trebuchet MS"/>
              </a:rPr>
              <a:t>scarring</a:t>
            </a:r>
            <a:r>
              <a:rPr sz="1100" spc="1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100" spc="-60" dirty="0">
                <a:solidFill>
                  <a:srgbClr val="3C3C3C"/>
                </a:solidFill>
                <a:latin typeface="Trebuchet MS"/>
                <a:cs typeface="Trebuchet MS"/>
              </a:rPr>
              <a:t>was</a:t>
            </a:r>
            <a:r>
              <a:rPr sz="1100" spc="-1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100" spc="-55" dirty="0">
                <a:solidFill>
                  <a:srgbClr val="3C3C3C"/>
                </a:solidFill>
                <a:latin typeface="Trebuchet MS"/>
                <a:cs typeface="Trebuchet MS"/>
              </a:rPr>
              <a:t>present</a:t>
            </a:r>
            <a:r>
              <a:rPr sz="1100" spc="-3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100" spc="-95" dirty="0">
                <a:solidFill>
                  <a:srgbClr val="3C3C3C"/>
                </a:solidFill>
                <a:latin typeface="Trebuchet MS"/>
                <a:cs typeface="Trebuchet MS"/>
              </a:rPr>
              <a:t>at</a:t>
            </a:r>
            <a:r>
              <a:rPr sz="1100" spc="-1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100" spc="-25" dirty="0">
                <a:solidFill>
                  <a:srgbClr val="3C3C3C"/>
                </a:solidFill>
                <a:latin typeface="Trebuchet MS"/>
                <a:cs typeface="Trebuchet MS"/>
              </a:rPr>
              <a:t>17</a:t>
            </a:r>
            <a:r>
              <a:rPr sz="1100" spc="-3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100" spc="-60" dirty="0">
                <a:solidFill>
                  <a:srgbClr val="3C3C3C"/>
                </a:solidFill>
                <a:latin typeface="Trebuchet MS"/>
                <a:cs typeface="Trebuchet MS"/>
              </a:rPr>
              <a:t>months.</a:t>
            </a:r>
            <a:r>
              <a:rPr sz="1100" spc="-3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100" spc="-50" dirty="0">
                <a:solidFill>
                  <a:srgbClr val="3C3C3C"/>
                </a:solidFill>
                <a:latin typeface="Trebuchet MS"/>
                <a:cs typeface="Trebuchet MS"/>
              </a:rPr>
              <a:t>She </a:t>
            </a:r>
            <a:r>
              <a:rPr sz="1100" spc="-4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100" spc="-85" dirty="0">
                <a:solidFill>
                  <a:srgbClr val="3C3C3C"/>
                </a:solidFill>
                <a:latin typeface="Trebuchet MS"/>
                <a:cs typeface="Trebuchet MS"/>
              </a:rPr>
              <a:t>w</a:t>
            </a:r>
            <a:r>
              <a:rPr sz="1100" spc="-65" dirty="0">
                <a:solidFill>
                  <a:srgbClr val="3C3C3C"/>
                </a:solidFill>
                <a:latin typeface="Trebuchet MS"/>
                <a:cs typeface="Trebuchet MS"/>
              </a:rPr>
              <a:t>a</a:t>
            </a:r>
            <a:r>
              <a:rPr sz="1100" spc="-25" dirty="0">
                <a:solidFill>
                  <a:srgbClr val="3C3C3C"/>
                </a:solidFill>
                <a:latin typeface="Trebuchet MS"/>
                <a:cs typeface="Trebuchet MS"/>
              </a:rPr>
              <a:t>s</a:t>
            </a:r>
            <a:r>
              <a:rPr sz="1100" spc="-3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100" spc="-25" dirty="0">
                <a:solidFill>
                  <a:srgbClr val="3C3C3C"/>
                </a:solidFill>
                <a:latin typeface="Trebuchet MS"/>
                <a:cs typeface="Trebuchet MS"/>
              </a:rPr>
              <a:t>mo</a:t>
            </a:r>
            <a:r>
              <a:rPr sz="1100" spc="-45" dirty="0">
                <a:solidFill>
                  <a:srgbClr val="3C3C3C"/>
                </a:solidFill>
                <a:latin typeface="Trebuchet MS"/>
                <a:cs typeface="Trebuchet MS"/>
              </a:rPr>
              <a:t>nito</a:t>
            </a:r>
            <a:r>
              <a:rPr sz="1100" spc="-5" dirty="0">
                <a:solidFill>
                  <a:srgbClr val="3C3C3C"/>
                </a:solidFill>
                <a:latin typeface="Trebuchet MS"/>
                <a:cs typeface="Trebuchet MS"/>
              </a:rPr>
              <a:t>r</a:t>
            </a:r>
            <a:r>
              <a:rPr sz="1100" spc="-65" dirty="0">
                <a:solidFill>
                  <a:srgbClr val="3C3C3C"/>
                </a:solidFill>
                <a:latin typeface="Trebuchet MS"/>
                <a:cs typeface="Trebuchet MS"/>
              </a:rPr>
              <a:t>ed</a:t>
            </a:r>
            <a:r>
              <a:rPr sz="1100" spc="-6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100" spc="-70" dirty="0">
                <a:solidFill>
                  <a:srgbClr val="3C3C3C"/>
                </a:solidFill>
                <a:latin typeface="Trebuchet MS"/>
                <a:cs typeface="Trebuchet MS"/>
              </a:rPr>
              <a:t>c</a:t>
            </a:r>
            <a:r>
              <a:rPr sz="1100" spc="-35" dirty="0">
                <a:solidFill>
                  <a:srgbClr val="3C3C3C"/>
                </a:solidFill>
                <a:latin typeface="Trebuchet MS"/>
                <a:cs typeface="Trebuchet MS"/>
              </a:rPr>
              <a:t>los</a:t>
            </a:r>
            <a:r>
              <a:rPr sz="1100" spc="-75" dirty="0">
                <a:solidFill>
                  <a:srgbClr val="3C3C3C"/>
                </a:solidFill>
                <a:latin typeface="Trebuchet MS"/>
                <a:cs typeface="Trebuchet MS"/>
              </a:rPr>
              <a:t>ely</a:t>
            </a:r>
            <a:r>
              <a:rPr sz="1100" spc="-3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100" spc="-114" dirty="0">
                <a:solidFill>
                  <a:srgbClr val="3C3C3C"/>
                </a:solidFill>
                <a:latin typeface="Trebuchet MS"/>
                <a:cs typeface="Trebuchet MS"/>
              </a:rPr>
              <a:t>a</a:t>
            </a:r>
            <a:r>
              <a:rPr sz="1100" spc="-50" dirty="0">
                <a:solidFill>
                  <a:srgbClr val="3C3C3C"/>
                </a:solidFill>
                <a:latin typeface="Trebuchet MS"/>
                <a:cs typeface="Trebuchet MS"/>
              </a:rPr>
              <a:t>nd</a:t>
            </a:r>
            <a:r>
              <a:rPr sz="1100" spc="-2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100" spc="-5" dirty="0">
                <a:solidFill>
                  <a:srgbClr val="3C3C3C"/>
                </a:solidFill>
                <a:latin typeface="Trebuchet MS"/>
                <a:cs typeface="Trebuchet MS"/>
              </a:rPr>
              <a:t>r</a:t>
            </a:r>
            <a:r>
              <a:rPr sz="1100" spc="-90" dirty="0">
                <a:solidFill>
                  <a:srgbClr val="3C3C3C"/>
                </a:solidFill>
                <a:latin typeface="Trebuchet MS"/>
                <a:cs typeface="Trebuchet MS"/>
              </a:rPr>
              <a:t>em</a:t>
            </a:r>
            <a:r>
              <a:rPr sz="1100" spc="-75" dirty="0">
                <a:solidFill>
                  <a:srgbClr val="3C3C3C"/>
                </a:solidFill>
                <a:latin typeface="Trebuchet MS"/>
                <a:cs typeface="Trebuchet MS"/>
              </a:rPr>
              <a:t>a</a:t>
            </a:r>
            <a:r>
              <a:rPr sz="1100" spc="-65" dirty="0">
                <a:solidFill>
                  <a:srgbClr val="3C3C3C"/>
                </a:solidFill>
                <a:latin typeface="Trebuchet MS"/>
                <a:cs typeface="Trebuchet MS"/>
              </a:rPr>
              <a:t>ine</a:t>
            </a:r>
            <a:r>
              <a:rPr sz="1100" spc="-70" dirty="0">
                <a:solidFill>
                  <a:srgbClr val="3C3C3C"/>
                </a:solidFill>
                <a:latin typeface="Trebuchet MS"/>
                <a:cs typeface="Trebuchet MS"/>
              </a:rPr>
              <a:t>d</a:t>
            </a:r>
            <a:r>
              <a:rPr sz="1100" spc="-3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100" spc="-80" dirty="0">
                <a:solidFill>
                  <a:srgbClr val="3C3C3C"/>
                </a:solidFill>
                <a:latin typeface="Trebuchet MS"/>
                <a:cs typeface="Trebuchet MS"/>
              </a:rPr>
              <a:t>infe</a:t>
            </a:r>
            <a:r>
              <a:rPr sz="1100" spc="-95" dirty="0">
                <a:solidFill>
                  <a:srgbClr val="3C3C3C"/>
                </a:solidFill>
                <a:latin typeface="Trebuchet MS"/>
                <a:cs typeface="Trebuchet MS"/>
              </a:rPr>
              <a:t>c</a:t>
            </a:r>
            <a:r>
              <a:rPr sz="1100" spc="-70" dirty="0">
                <a:solidFill>
                  <a:srgbClr val="3C3C3C"/>
                </a:solidFill>
                <a:latin typeface="Trebuchet MS"/>
                <a:cs typeface="Trebuchet MS"/>
              </a:rPr>
              <a:t>t</a:t>
            </a:r>
            <a:r>
              <a:rPr sz="1100" spc="-40" dirty="0">
                <a:solidFill>
                  <a:srgbClr val="3C3C3C"/>
                </a:solidFill>
                <a:latin typeface="Trebuchet MS"/>
                <a:cs typeface="Trebuchet MS"/>
              </a:rPr>
              <a:t>io</a:t>
            </a:r>
            <a:r>
              <a:rPr sz="1100" spc="-30" dirty="0">
                <a:solidFill>
                  <a:srgbClr val="3C3C3C"/>
                </a:solidFill>
                <a:latin typeface="Trebuchet MS"/>
                <a:cs typeface="Trebuchet MS"/>
              </a:rPr>
              <a:t>n</a:t>
            </a:r>
            <a:r>
              <a:rPr sz="1100" spc="-50" dirty="0">
                <a:solidFill>
                  <a:srgbClr val="3C3C3C"/>
                </a:solidFill>
                <a:latin typeface="Trebuchet MS"/>
                <a:cs typeface="Trebuchet MS"/>
              </a:rPr>
              <a:t>-</a:t>
            </a:r>
            <a:r>
              <a:rPr sz="1100" spc="-60" dirty="0">
                <a:solidFill>
                  <a:srgbClr val="3C3C3C"/>
                </a:solidFill>
                <a:latin typeface="Trebuchet MS"/>
                <a:cs typeface="Trebuchet MS"/>
              </a:rPr>
              <a:t>f</a:t>
            </a:r>
            <a:r>
              <a:rPr sz="1100" spc="-75" dirty="0">
                <a:solidFill>
                  <a:srgbClr val="3C3C3C"/>
                </a:solidFill>
                <a:latin typeface="Trebuchet MS"/>
                <a:cs typeface="Trebuchet MS"/>
              </a:rPr>
              <a:t>ree</a:t>
            </a:r>
            <a:r>
              <a:rPr sz="1100" spc="-6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100" spc="-15" dirty="0">
                <a:solidFill>
                  <a:srgbClr val="3C3C3C"/>
                </a:solidFill>
                <a:latin typeface="Trebuchet MS"/>
                <a:cs typeface="Trebuchet MS"/>
              </a:rPr>
              <a:t>on  </a:t>
            </a:r>
            <a:r>
              <a:rPr sz="1100" spc="-50" dirty="0">
                <a:solidFill>
                  <a:srgbClr val="3C3C3C"/>
                </a:solidFill>
                <a:latin typeface="Trebuchet MS"/>
                <a:cs typeface="Trebuchet MS"/>
              </a:rPr>
              <a:t>trimethoprim prophylaxis </a:t>
            </a:r>
            <a:r>
              <a:rPr sz="1100" spc="-70" dirty="0">
                <a:solidFill>
                  <a:srgbClr val="3C3C3C"/>
                </a:solidFill>
                <a:latin typeface="Trebuchet MS"/>
                <a:cs typeface="Trebuchet MS"/>
              </a:rPr>
              <a:t>until </a:t>
            </a:r>
            <a:r>
              <a:rPr sz="1100" spc="-25" dirty="0">
                <a:solidFill>
                  <a:srgbClr val="3C3C3C"/>
                </a:solidFill>
                <a:latin typeface="Trebuchet MS"/>
                <a:cs typeface="Trebuchet MS"/>
              </a:rPr>
              <a:t>4 </a:t>
            </a:r>
            <a:r>
              <a:rPr sz="1100" spc="-55" dirty="0">
                <a:solidFill>
                  <a:srgbClr val="3C3C3C"/>
                </a:solidFill>
                <a:latin typeface="Trebuchet MS"/>
                <a:cs typeface="Trebuchet MS"/>
              </a:rPr>
              <a:t>years </a:t>
            </a:r>
            <a:r>
              <a:rPr sz="1100" spc="-60" dirty="0">
                <a:solidFill>
                  <a:srgbClr val="3C3C3C"/>
                </a:solidFill>
                <a:latin typeface="Trebuchet MS"/>
                <a:cs typeface="Trebuchet MS"/>
              </a:rPr>
              <a:t>of </a:t>
            </a:r>
            <a:r>
              <a:rPr sz="1100" spc="-110" dirty="0">
                <a:solidFill>
                  <a:srgbClr val="3C3C3C"/>
                </a:solidFill>
                <a:latin typeface="Trebuchet MS"/>
                <a:cs typeface="Trebuchet MS"/>
              </a:rPr>
              <a:t>age,</a:t>
            </a:r>
            <a:r>
              <a:rPr sz="1100" spc="-10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100" spc="-70" dirty="0">
                <a:solidFill>
                  <a:srgbClr val="3C3C3C"/>
                </a:solidFill>
                <a:latin typeface="Trebuchet MS"/>
                <a:cs typeface="Trebuchet MS"/>
              </a:rPr>
              <a:t>and </a:t>
            </a:r>
            <a:r>
              <a:rPr sz="1100" spc="-60" dirty="0">
                <a:solidFill>
                  <a:srgbClr val="3C3C3C"/>
                </a:solidFill>
                <a:latin typeface="Trebuchet MS"/>
                <a:cs typeface="Trebuchet MS"/>
              </a:rPr>
              <a:t>then </a:t>
            </a:r>
            <a:r>
              <a:rPr sz="1100" spc="-5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100" spc="-70" dirty="0">
                <a:solidFill>
                  <a:srgbClr val="3C3C3C"/>
                </a:solidFill>
                <a:latin typeface="Trebuchet MS"/>
                <a:cs typeface="Trebuchet MS"/>
              </a:rPr>
              <a:t>discharged.</a:t>
            </a:r>
            <a:r>
              <a:rPr sz="1100" spc="-1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100" spc="-50" dirty="0">
                <a:solidFill>
                  <a:srgbClr val="3C3C3C"/>
                </a:solidFill>
                <a:latin typeface="Trebuchet MS"/>
                <a:cs typeface="Trebuchet MS"/>
              </a:rPr>
              <a:t>She </a:t>
            </a:r>
            <a:r>
              <a:rPr sz="1100" spc="-75" dirty="0">
                <a:solidFill>
                  <a:srgbClr val="3C3C3C"/>
                </a:solidFill>
                <a:latin typeface="Trebuchet MS"/>
                <a:cs typeface="Trebuchet MS"/>
              </a:rPr>
              <a:t>had</a:t>
            </a:r>
            <a:r>
              <a:rPr sz="1100" spc="-3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100" spc="-65" dirty="0">
                <a:solidFill>
                  <a:srgbClr val="3C3C3C"/>
                </a:solidFill>
                <a:latin typeface="Trebuchet MS"/>
                <a:cs typeface="Trebuchet MS"/>
              </a:rPr>
              <a:t>several</a:t>
            </a:r>
            <a:r>
              <a:rPr sz="1100" spc="-1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100" spc="10" dirty="0">
                <a:solidFill>
                  <a:srgbClr val="3C3C3C"/>
                </a:solidFill>
                <a:latin typeface="Trebuchet MS"/>
                <a:cs typeface="Trebuchet MS"/>
              </a:rPr>
              <a:t>UTIs</a:t>
            </a:r>
            <a:r>
              <a:rPr sz="1100" spc="-5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100" spc="-45" dirty="0">
                <a:solidFill>
                  <a:srgbClr val="3C3C3C"/>
                </a:solidFill>
                <a:latin typeface="Trebuchet MS"/>
                <a:cs typeface="Trebuchet MS"/>
              </a:rPr>
              <a:t>from</a:t>
            </a:r>
            <a:r>
              <a:rPr sz="1100" spc="-3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100" spc="-25" dirty="0">
                <a:solidFill>
                  <a:srgbClr val="3C3C3C"/>
                </a:solidFill>
                <a:latin typeface="Trebuchet MS"/>
                <a:cs typeface="Trebuchet MS"/>
              </a:rPr>
              <a:t>6</a:t>
            </a:r>
            <a:r>
              <a:rPr sz="1100" spc="-3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100" spc="-25" dirty="0">
                <a:solidFill>
                  <a:srgbClr val="3C3C3C"/>
                </a:solidFill>
                <a:latin typeface="Trebuchet MS"/>
                <a:cs typeface="Trebuchet MS"/>
              </a:rPr>
              <a:t>to</a:t>
            </a:r>
            <a:r>
              <a:rPr sz="1100" spc="-4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100" spc="-25" dirty="0">
                <a:solidFill>
                  <a:srgbClr val="3C3C3C"/>
                </a:solidFill>
                <a:latin typeface="Trebuchet MS"/>
                <a:cs typeface="Trebuchet MS"/>
              </a:rPr>
              <a:t>9</a:t>
            </a:r>
            <a:r>
              <a:rPr sz="1100" spc="-3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100" spc="-55" dirty="0">
                <a:solidFill>
                  <a:srgbClr val="3C3C3C"/>
                </a:solidFill>
                <a:latin typeface="Trebuchet MS"/>
                <a:cs typeface="Trebuchet MS"/>
              </a:rPr>
              <a:t>years</a:t>
            </a:r>
            <a:r>
              <a:rPr sz="1100" spc="-1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100" spc="-60" dirty="0">
                <a:solidFill>
                  <a:srgbClr val="3C3C3C"/>
                </a:solidFill>
                <a:latin typeface="Trebuchet MS"/>
                <a:cs typeface="Trebuchet MS"/>
              </a:rPr>
              <a:t>of</a:t>
            </a:r>
            <a:r>
              <a:rPr sz="1100" spc="-2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100" spc="-110" dirty="0">
                <a:solidFill>
                  <a:srgbClr val="3C3C3C"/>
                </a:solidFill>
                <a:latin typeface="Trebuchet MS"/>
                <a:cs typeface="Trebuchet MS"/>
              </a:rPr>
              <a:t>age, </a:t>
            </a:r>
            <a:r>
              <a:rPr sz="1100" spc="-10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100" spc="-55" dirty="0">
                <a:solidFill>
                  <a:srgbClr val="3C3C3C"/>
                </a:solidFill>
                <a:latin typeface="Trebuchet MS"/>
                <a:cs typeface="Trebuchet MS"/>
              </a:rPr>
              <a:t>when</a:t>
            </a:r>
            <a:r>
              <a:rPr sz="1100" spc="-4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100" spc="-55" dirty="0">
                <a:solidFill>
                  <a:srgbClr val="3C3C3C"/>
                </a:solidFill>
                <a:latin typeface="Trebuchet MS"/>
                <a:cs typeface="Trebuchet MS"/>
              </a:rPr>
              <a:t>she</a:t>
            </a:r>
            <a:r>
              <a:rPr sz="1100" spc="-2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100" spc="-75" dirty="0">
                <a:solidFill>
                  <a:srgbClr val="3C3C3C"/>
                </a:solidFill>
                <a:latin typeface="Trebuchet MS"/>
                <a:cs typeface="Trebuchet MS"/>
              </a:rPr>
              <a:t>had</a:t>
            </a:r>
            <a:r>
              <a:rPr sz="1100" spc="-2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100" spc="-60" dirty="0">
                <a:solidFill>
                  <a:srgbClr val="3C3C3C"/>
                </a:solidFill>
                <a:latin typeface="Trebuchet MS"/>
                <a:cs typeface="Trebuchet MS"/>
              </a:rPr>
              <a:t>continuing</a:t>
            </a:r>
            <a:r>
              <a:rPr sz="1100" spc="-3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100" spc="35" dirty="0">
                <a:solidFill>
                  <a:srgbClr val="3C3C3C"/>
                </a:solidFill>
                <a:latin typeface="Trebuchet MS"/>
                <a:cs typeface="Trebuchet MS"/>
              </a:rPr>
              <a:t>VUR</a:t>
            </a:r>
            <a:r>
              <a:rPr sz="1100" spc="-4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100" spc="-75" dirty="0">
                <a:solidFill>
                  <a:srgbClr val="3C3C3C"/>
                </a:solidFill>
                <a:latin typeface="Trebuchet MS"/>
                <a:cs typeface="Trebuchet MS"/>
              </a:rPr>
              <a:t>and</a:t>
            </a:r>
            <a:r>
              <a:rPr sz="1100" spc="-2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100" spc="-75" dirty="0">
                <a:solidFill>
                  <a:srgbClr val="3C3C3C"/>
                </a:solidFill>
                <a:latin typeface="Trebuchet MS"/>
                <a:cs typeface="Trebuchet MS"/>
              </a:rPr>
              <a:t>had</a:t>
            </a:r>
            <a:r>
              <a:rPr sz="1100" spc="-2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100" spc="-65" dirty="0">
                <a:solidFill>
                  <a:srgbClr val="3C3C3C"/>
                </a:solidFill>
                <a:latin typeface="Trebuchet MS"/>
                <a:cs typeface="Trebuchet MS"/>
              </a:rPr>
              <a:t>acquired</a:t>
            </a:r>
            <a:r>
              <a:rPr sz="1100" spc="-1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100" spc="-55" dirty="0">
                <a:solidFill>
                  <a:srgbClr val="3C3C3C"/>
                </a:solidFill>
                <a:latin typeface="Trebuchet MS"/>
                <a:cs typeface="Trebuchet MS"/>
              </a:rPr>
              <a:t>severe</a:t>
            </a:r>
            <a:r>
              <a:rPr sz="1100" spc="-1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100" spc="-95" dirty="0">
                <a:solidFill>
                  <a:srgbClr val="3C3C3C"/>
                </a:solidFill>
                <a:latin typeface="Trebuchet MS"/>
                <a:cs typeface="Trebuchet MS"/>
              </a:rPr>
              <a:t>left </a:t>
            </a:r>
            <a:r>
              <a:rPr sz="1100" spc="-9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100" spc="-65" dirty="0">
                <a:solidFill>
                  <a:srgbClr val="3C3C3C"/>
                </a:solidFill>
                <a:latin typeface="Trebuchet MS"/>
                <a:cs typeface="Trebuchet MS"/>
              </a:rPr>
              <a:t>renal</a:t>
            </a:r>
            <a:r>
              <a:rPr sz="1100" spc="-2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100" spc="-70" dirty="0">
                <a:solidFill>
                  <a:srgbClr val="3C3C3C"/>
                </a:solidFill>
                <a:latin typeface="Trebuchet MS"/>
                <a:cs typeface="Trebuchet MS"/>
              </a:rPr>
              <a:t>scarring.</a:t>
            </a:r>
            <a:r>
              <a:rPr sz="1100" spc="1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100" spc="-35" dirty="0">
                <a:solidFill>
                  <a:srgbClr val="3C3C3C"/>
                </a:solidFill>
                <a:latin typeface="Trebuchet MS"/>
                <a:cs typeface="Trebuchet MS"/>
              </a:rPr>
              <a:t>(B)</a:t>
            </a:r>
            <a:r>
              <a:rPr sz="1100" spc="-4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100" spc="85" dirty="0">
                <a:solidFill>
                  <a:srgbClr val="3C3C3C"/>
                </a:solidFill>
                <a:latin typeface="Trebuchet MS"/>
                <a:cs typeface="Trebuchet MS"/>
              </a:rPr>
              <a:t>A</a:t>
            </a:r>
            <a:r>
              <a:rPr sz="1100" spc="-1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100" spc="-65" dirty="0">
                <a:solidFill>
                  <a:srgbClr val="3C3C3C"/>
                </a:solidFill>
                <a:latin typeface="Trebuchet MS"/>
                <a:cs typeface="Trebuchet MS"/>
              </a:rPr>
              <a:t>girl</a:t>
            </a:r>
            <a:r>
              <a:rPr sz="1100" spc="-2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100" spc="-60" dirty="0">
                <a:solidFill>
                  <a:srgbClr val="3C3C3C"/>
                </a:solidFill>
                <a:latin typeface="Trebuchet MS"/>
                <a:cs typeface="Trebuchet MS"/>
              </a:rPr>
              <a:t>was</a:t>
            </a:r>
            <a:r>
              <a:rPr sz="1100" spc="-1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100" spc="-80" dirty="0">
                <a:solidFill>
                  <a:srgbClr val="3C3C3C"/>
                </a:solidFill>
                <a:latin typeface="Trebuchet MS"/>
                <a:cs typeface="Trebuchet MS"/>
              </a:rPr>
              <a:t>imaged</a:t>
            </a:r>
            <a:r>
              <a:rPr sz="1100" spc="-1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100" spc="-95" dirty="0">
                <a:solidFill>
                  <a:srgbClr val="3C3C3C"/>
                </a:solidFill>
                <a:latin typeface="Trebuchet MS"/>
                <a:cs typeface="Trebuchet MS"/>
              </a:rPr>
              <a:t>at</a:t>
            </a:r>
            <a:r>
              <a:rPr sz="1100" spc="-25" dirty="0">
                <a:solidFill>
                  <a:srgbClr val="3C3C3C"/>
                </a:solidFill>
                <a:latin typeface="Trebuchet MS"/>
                <a:cs typeface="Trebuchet MS"/>
              </a:rPr>
              <a:t> 5</a:t>
            </a:r>
            <a:r>
              <a:rPr sz="1100" spc="-2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100" spc="-40" dirty="0">
                <a:solidFill>
                  <a:srgbClr val="3C3C3C"/>
                </a:solidFill>
                <a:latin typeface="Trebuchet MS"/>
                <a:cs typeface="Trebuchet MS"/>
              </a:rPr>
              <a:t>months</a:t>
            </a:r>
            <a:r>
              <a:rPr sz="1100" spc="-3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100" spc="-70" dirty="0">
                <a:solidFill>
                  <a:srgbClr val="3C3C3C"/>
                </a:solidFill>
                <a:latin typeface="Trebuchet MS"/>
                <a:cs typeface="Trebuchet MS"/>
              </a:rPr>
              <a:t>because </a:t>
            </a:r>
            <a:r>
              <a:rPr sz="1100" spc="-6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100" spc="-40" dirty="0">
                <a:solidFill>
                  <a:srgbClr val="3C3C3C"/>
                </a:solidFill>
                <a:latin typeface="Trebuchet MS"/>
                <a:cs typeface="Trebuchet MS"/>
              </a:rPr>
              <a:t>her</a:t>
            </a:r>
            <a:r>
              <a:rPr sz="1100" spc="-35" dirty="0">
                <a:solidFill>
                  <a:srgbClr val="3C3C3C"/>
                </a:solidFill>
                <a:latin typeface="Trebuchet MS"/>
                <a:cs typeface="Trebuchet MS"/>
              </a:rPr>
              <a:t> brother</a:t>
            </a:r>
            <a:r>
              <a:rPr sz="1100" spc="-3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100" spc="-75" dirty="0">
                <a:solidFill>
                  <a:srgbClr val="3C3C3C"/>
                </a:solidFill>
                <a:latin typeface="Trebuchet MS"/>
                <a:cs typeface="Trebuchet MS"/>
              </a:rPr>
              <a:t>had</a:t>
            </a:r>
            <a:r>
              <a:rPr sz="1100" spc="-2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100" spc="-60" dirty="0">
                <a:solidFill>
                  <a:srgbClr val="3C3C3C"/>
                </a:solidFill>
                <a:latin typeface="Trebuchet MS"/>
                <a:cs typeface="Trebuchet MS"/>
              </a:rPr>
              <a:t>developed</a:t>
            </a:r>
            <a:r>
              <a:rPr sz="1100" spc="-4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100" spc="-60" dirty="0">
                <a:solidFill>
                  <a:srgbClr val="3C3C3C"/>
                </a:solidFill>
                <a:latin typeface="Trebuchet MS"/>
                <a:cs typeface="Trebuchet MS"/>
              </a:rPr>
              <a:t>reflux</a:t>
            </a:r>
            <a:r>
              <a:rPr sz="1100" spc="-2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100" spc="-65" dirty="0">
                <a:solidFill>
                  <a:srgbClr val="3C3C3C"/>
                </a:solidFill>
                <a:latin typeface="Trebuchet MS"/>
                <a:cs typeface="Trebuchet MS"/>
              </a:rPr>
              <a:t>nephropathy.</a:t>
            </a:r>
            <a:r>
              <a:rPr sz="1100" spc="-4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100" spc="-70" dirty="0">
                <a:solidFill>
                  <a:srgbClr val="3C3C3C"/>
                </a:solidFill>
                <a:latin typeface="Trebuchet MS"/>
                <a:cs typeface="Trebuchet MS"/>
              </a:rPr>
              <a:t>Bilateral </a:t>
            </a:r>
            <a:r>
              <a:rPr sz="1100" spc="-6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100" spc="35" dirty="0">
                <a:solidFill>
                  <a:srgbClr val="3C3C3C"/>
                </a:solidFill>
                <a:latin typeface="Trebuchet MS"/>
                <a:cs typeface="Trebuchet MS"/>
              </a:rPr>
              <a:t>VUR </a:t>
            </a:r>
            <a:r>
              <a:rPr sz="1100" spc="-60" dirty="0">
                <a:solidFill>
                  <a:srgbClr val="3C3C3C"/>
                </a:solidFill>
                <a:latin typeface="Trebuchet MS"/>
                <a:cs typeface="Trebuchet MS"/>
              </a:rPr>
              <a:t>was</a:t>
            </a:r>
            <a:r>
              <a:rPr sz="1100" spc="-5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100" spc="-75" dirty="0">
                <a:solidFill>
                  <a:srgbClr val="3C3C3C"/>
                </a:solidFill>
                <a:latin typeface="Trebuchet MS"/>
                <a:cs typeface="Trebuchet MS"/>
              </a:rPr>
              <a:t>identified </a:t>
            </a:r>
            <a:r>
              <a:rPr sz="1100" spc="-50" dirty="0">
                <a:solidFill>
                  <a:srgbClr val="3C3C3C"/>
                </a:solidFill>
                <a:latin typeface="Trebuchet MS"/>
                <a:cs typeface="Trebuchet MS"/>
              </a:rPr>
              <a:t>without </a:t>
            </a:r>
            <a:r>
              <a:rPr sz="1100" spc="-65" dirty="0">
                <a:solidFill>
                  <a:srgbClr val="3C3C3C"/>
                </a:solidFill>
                <a:latin typeface="Trebuchet MS"/>
                <a:cs typeface="Trebuchet MS"/>
              </a:rPr>
              <a:t>renal</a:t>
            </a:r>
            <a:r>
              <a:rPr sz="1100" spc="20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100" spc="-70" dirty="0">
                <a:solidFill>
                  <a:srgbClr val="3C3C3C"/>
                </a:solidFill>
                <a:latin typeface="Trebuchet MS"/>
                <a:cs typeface="Trebuchet MS"/>
              </a:rPr>
              <a:t>scarring.</a:t>
            </a:r>
            <a:r>
              <a:rPr sz="1100" spc="19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100" spc="5" dirty="0">
                <a:solidFill>
                  <a:srgbClr val="3C3C3C"/>
                </a:solidFill>
                <a:latin typeface="Trebuchet MS"/>
                <a:cs typeface="Trebuchet MS"/>
              </a:rPr>
              <a:t>Her </a:t>
            </a:r>
            <a:r>
              <a:rPr sz="1100" spc="-55" dirty="0">
                <a:solidFill>
                  <a:srgbClr val="3C3C3C"/>
                </a:solidFill>
                <a:latin typeface="Trebuchet MS"/>
                <a:cs typeface="Trebuchet MS"/>
              </a:rPr>
              <a:t>parents </a:t>
            </a:r>
            <a:r>
              <a:rPr sz="1100" spc="-5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100" spc="-45" dirty="0">
                <a:solidFill>
                  <a:srgbClr val="3C3C3C"/>
                </a:solidFill>
                <a:latin typeface="Trebuchet MS"/>
                <a:cs typeface="Trebuchet MS"/>
              </a:rPr>
              <a:t>were</a:t>
            </a:r>
            <a:r>
              <a:rPr sz="1100" spc="-2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100" spc="-55" dirty="0">
                <a:solidFill>
                  <a:srgbClr val="3C3C3C"/>
                </a:solidFill>
                <a:latin typeface="Trebuchet MS"/>
                <a:cs typeface="Trebuchet MS"/>
              </a:rPr>
              <a:t>consistently</a:t>
            </a:r>
            <a:r>
              <a:rPr sz="1100" spc="-4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100" spc="-65" dirty="0">
                <a:solidFill>
                  <a:srgbClr val="3C3C3C"/>
                </a:solidFill>
                <a:latin typeface="Trebuchet MS"/>
                <a:cs typeface="Trebuchet MS"/>
              </a:rPr>
              <a:t>non-compliant,</a:t>
            </a:r>
            <a:r>
              <a:rPr sz="1100" spc="-4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100" spc="-70" dirty="0">
                <a:solidFill>
                  <a:srgbClr val="3C3C3C"/>
                </a:solidFill>
                <a:latin typeface="Trebuchet MS"/>
                <a:cs typeface="Trebuchet MS"/>
              </a:rPr>
              <a:t>and</a:t>
            </a:r>
            <a:r>
              <a:rPr sz="1100" spc="-1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100" spc="-50" dirty="0">
                <a:solidFill>
                  <a:srgbClr val="3C3C3C"/>
                </a:solidFill>
                <a:latin typeface="Trebuchet MS"/>
                <a:cs typeface="Trebuchet MS"/>
              </a:rPr>
              <a:t>she</a:t>
            </a:r>
            <a:r>
              <a:rPr sz="1100" spc="-2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100" spc="-70" dirty="0">
                <a:solidFill>
                  <a:srgbClr val="3C3C3C"/>
                </a:solidFill>
                <a:latin typeface="Trebuchet MS"/>
                <a:cs typeface="Trebuchet MS"/>
              </a:rPr>
              <a:t>suffered</a:t>
            </a:r>
            <a:r>
              <a:rPr sz="1100" spc="-2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100" spc="-75" dirty="0">
                <a:solidFill>
                  <a:srgbClr val="3C3C3C"/>
                </a:solidFill>
                <a:latin typeface="Trebuchet MS"/>
                <a:cs typeface="Trebuchet MS"/>
              </a:rPr>
              <a:t>repeated, </a:t>
            </a:r>
            <a:r>
              <a:rPr sz="1100" spc="-31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100" spc="-45" dirty="0">
                <a:solidFill>
                  <a:srgbClr val="3C3C3C"/>
                </a:solidFill>
                <a:latin typeface="Trebuchet MS"/>
                <a:cs typeface="Trebuchet MS"/>
              </a:rPr>
              <a:t>prolonged</a:t>
            </a:r>
            <a:r>
              <a:rPr sz="1100" spc="-3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100" spc="-30" dirty="0">
                <a:solidFill>
                  <a:srgbClr val="3C3C3C"/>
                </a:solidFill>
                <a:latin typeface="Trebuchet MS"/>
                <a:cs typeface="Trebuchet MS"/>
              </a:rPr>
              <a:t>UTIs.</a:t>
            </a:r>
            <a:r>
              <a:rPr sz="1100" spc="-4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100" spc="85" dirty="0">
                <a:solidFill>
                  <a:srgbClr val="3C3C3C"/>
                </a:solidFill>
                <a:latin typeface="Trebuchet MS"/>
                <a:cs typeface="Trebuchet MS"/>
              </a:rPr>
              <a:t>A</a:t>
            </a:r>
            <a:r>
              <a:rPr sz="1100" spc="-2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100" spc="-65" dirty="0">
                <a:solidFill>
                  <a:srgbClr val="3C3C3C"/>
                </a:solidFill>
                <a:latin typeface="Trebuchet MS"/>
                <a:cs typeface="Trebuchet MS"/>
              </a:rPr>
              <a:t>scan</a:t>
            </a:r>
            <a:r>
              <a:rPr sz="1100" spc="-2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100" spc="-95" dirty="0">
                <a:solidFill>
                  <a:srgbClr val="3C3C3C"/>
                </a:solidFill>
                <a:latin typeface="Trebuchet MS"/>
                <a:cs typeface="Trebuchet MS"/>
              </a:rPr>
              <a:t>at</a:t>
            </a:r>
            <a:r>
              <a:rPr sz="1100" spc="-3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100" spc="-25" dirty="0">
                <a:solidFill>
                  <a:srgbClr val="3C3C3C"/>
                </a:solidFill>
                <a:latin typeface="Trebuchet MS"/>
                <a:cs typeface="Trebuchet MS"/>
              </a:rPr>
              <a:t>34</a:t>
            </a:r>
            <a:r>
              <a:rPr sz="1100" spc="-3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100" spc="-40" dirty="0">
                <a:solidFill>
                  <a:srgbClr val="3C3C3C"/>
                </a:solidFill>
                <a:latin typeface="Trebuchet MS"/>
                <a:cs typeface="Trebuchet MS"/>
              </a:rPr>
              <a:t>months</a:t>
            </a:r>
            <a:r>
              <a:rPr sz="1100" spc="-5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100" spc="-25" dirty="0">
                <a:solidFill>
                  <a:srgbClr val="3C3C3C"/>
                </a:solidFill>
                <a:latin typeface="Trebuchet MS"/>
                <a:cs typeface="Trebuchet MS"/>
              </a:rPr>
              <a:t>shows</a:t>
            </a:r>
            <a:r>
              <a:rPr sz="1100" spc="-3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100" spc="-55" dirty="0">
                <a:solidFill>
                  <a:srgbClr val="3C3C3C"/>
                </a:solidFill>
                <a:latin typeface="Trebuchet MS"/>
                <a:cs typeface="Trebuchet MS"/>
              </a:rPr>
              <a:t>severe</a:t>
            </a:r>
            <a:r>
              <a:rPr sz="1100" spc="-2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100" spc="-95" dirty="0">
                <a:solidFill>
                  <a:srgbClr val="3C3C3C"/>
                </a:solidFill>
                <a:latin typeface="Trebuchet MS"/>
                <a:cs typeface="Trebuchet MS"/>
              </a:rPr>
              <a:t>left </a:t>
            </a:r>
            <a:r>
              <a:rPr sz="1100" spc="-9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100" spc="-55" dirty="0">
                <a:solidFill>
                  <a:srgbClr val="3C3C3C"/>
                </a:solidFill>
                <a:latin typeface="Trebuchet MS"/>
                <a:cs typeface="Trebuchet MS"/>
              </a:rPr>
              <a:t>kidney</a:t>
            </a:r>
            <a:r>
              <a:rPr sz="1100" spc="-4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100" spc="-90" dirty="0">
                <a:solidFill>
                  <a:srgbClr val="3C3C3C"/>
                </a:solidFill>
                <a:latin typeface="Trebuchet MS"/>
                <a:cs typeface="Trebuchet MS"/>
              </a:rPr>
              <a:t>dam</a:t>
            </a:r>
            <a:r>
              <a:rPr sz="1100" spc="-85" dirty="0">
                <a:solidFill>
                  <a:srgbClr val="3C3C3C"/>
                </a:solidFill>
                <a:latin typeface="Trebuchet MS"/>
                <a:cs typeface="Trebuchet MS"/>
              </a:rPr>
              <a:t>a</a:t>
            </a:r>
            <a:r>
              <a:rPr sz="1100" spc="-90" dirty="0">
                <a:solidFill>
                  <a:srgbClr val="3C3C3C"/>
                </a:solidFill>
                <a:latin typeface="Trebuchet MS"/>
                <a:cs typeface="Trebuchet MS"/>
              </a:rPr>
              <a:t>g</a:t>
            </a:r>
            <a:r>
              <a:rPr sz="1100" spc="-120" dirty="0">
                <a:solidFill>
                  <a:srgbClr val="3C3C3C"/>
                </a:solidFill>
                <a:latin typeface="Trebuchet MS"/>
                <a:cs typeface="Trebuchet MS"/>
              </a:rPr>
              <a:t>e,</a:t>
            </a:r>
            <a:r>
              <a:rPr sz="1100" spc="-2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100" spc="-70" dirty="0">
                <a:solidFill>
                  <a:srgbClr val="3C3C3C"/>
                </a:solidFill>
                <a:latin typeface="Trebuchet MS"/>
                <a:cs typeface="Trebuchet MS"/>
              </a:rPr>
              <a:t>and</a:t>
            </a:r>
            <a:r>
              <a:rPr sz="1100" spc="-35" dirty="0">
                <a:solidFill>
                  <a:srgbClr val="3C3C3C"/>
                </a:solidFill>
                <a:latin typeface="Trebuchet MS"/>
                <a:cs typeface="Trebuchet MS"/>
              </a:rPr>
              <a:t> one</a:t>
            </a:r>
            <a:r>
              <a:rPr sz="1100" spc="-3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100" spc="-114" dirty="0">
                <a:solidFill>
                  <a:srgbClr val="3C3C3C"/>
                </a:solidFill>
                <a:latin typeface="Trebuchet MS"/>
                <a:cs typeface="Trebuchet MS"/>
              </a:rPr>
              <a:t>a</a:t>
            </a:r>
            <a:r>
              <a:rPr sz="1100" spc="-70" dirty="0">
                <a:solidFill>
                  <a:srgbClr val="3C3C3C"/>
                </a:solidFill>
                <a:latin typeface="Trebuchet MS"/>
                <a:cs typeface="Trebuchet MS"/>
              </a:rPr>
              <a:t>t</a:t>
            </a:r>
            <a:r>
              <a:rPr sz="1100" spc="-4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100" spc="-25" dirty="0">
                <a:solidFill>
                  <a:srgbClr val="3C3C3C"/>
                </a:solidFill>
                <a:latin typeface="Trebuchet MS"/>
                <a:cs typeface="Trebuchet MS"/>
              </a:rPr>
              <a:t>56</a:t>
            </a:r>
            <a:r>
              <a:rPr sz="1100" spc="-3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100" spc="-25" dirty="0">
                <a:solidFill>
                  <a:srgbClr val="3C3C3C"/>
                </a:solidFill>
                <a:latin typeface="Trebuchet MS"/>
                <a:cs typeface="Trebuchet MS"/>
              </a:rPr>
              <a:t>mo</a:t>
            </a:r>
            <a:r>
              <a:rPr sz="1100" spc="-60" dirty="0">
                <a:solidFill>
                  <a:srgbClr val="3C3C3C"/>
                </a:solidFill>
                <a:latin typeface="Trebuchet MS"/>
                <a:cs typeface="Trebuchet MS"/>
              </a:rPr>
              <a:t>nt</a:t>
            </a:r>
            <a:r>
              <a:rPr sz="1100" spc="-35" dirty="0">
                <a:solidFill>
                  <a:srgbClr val="3C3C3C"/>
                </a:solidFill>
                <a:latin typeface="Trebuchet MS"/>
                <a:cs typeface="Trebuchet MS"/>
              </a:rPr>
              <a:t>hs</a:t>
            </a:r>
            <a:r>
              <a:rPr sz="1100" spc="-5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100" spc="-114" dirty="0">
                <a:solidFill>
                  <a:srgbClr val="3C3C3C"/>
                </a:solidFill>
                <a:latin typeface="Trebuchet MS"/>
                <a:cs typeface="Trebuchet MS"/>
              </a:rPr>
              <a:t>a</a:t>
            </a:r>
            <a:r>
              <a:rPr sz="1100" spc="-50" dirty="0">
                <a:solidFill>
                  <a:srgbClr val="3C3C3C"/>
                </a:solidFill>
                <a:latin typeface="Trebuchet MS"/>
                <a:cs typeface="Trebuchet MS"/>
              </a:rPr>
              <a:t>l</a:t>
            </a:r>
            <a:r>
              <a:rPr sz="1100" spc="-70" dirty="0">
                <a:solidFill>
                  <a:srgbClr val="3C3C3C"/>
                </a:solidFill>
                <a:latin typeface="Trebuchet MS"/>
                <a:cs typeface="Trebuchet MS"/>
              </a:rPr>
              <a:t>s</a:t>
            </a:r>
            <a:r>
              <a:rPr sz="1100" spc="15" dirty="0">
                <a:solidFill>
                  <a:srgbClr val="3C3C3C"/>
                </a:solidFill>
                <a:latin typeface="Trebuchet MS"/>
                <a:cs typeface="Trebuchet MS"/>
              </a:rPr>
              <a:t>o</a:t>
            </a:r>
            <a:r>
              <a:rPr sz="1100" spc="-2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100" spc="-35" dirty="0">
                <a:solidFill>
                  <a:srgbClr val="3C3C3C"/>
                </a:solidFill>
                <a:latin typeface="Trebuchet MS"/>
                <a:cs typeface="Trebuchet MS"/>
              </a:rPr>
              <a:t>s</a:t>
            </a:r>
            <a:r>
              <a:rPr sz="1100" spc="-40" dirty="0">
                <a:solidFill>
                  <a:srgbClr val="3C3C3C"/>
                </a:solidFill>
                <a:latin typeface="Trebuchet MS"/>
                <a:cs typeface="Trebuchet MS"/>
              </a:rPr>
              <a:t>howed</a:t>
            </a:r>
            <a:r>
              <a:rPr sz="1100" spc="-3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100" spc="-35" dirty="0">
                <a:solidFill>
                  <a:srgbClr val="3C3C3C"/>
                </a:solidFill>
                <a:latin typeface="Trebuchet MS"/>
                <a:cs typeface="Trebuchet MS"/>
              </a:rPr>
              <a:t>s</a:t>
            </a:r>
            <a:r>
              <a:rPr sz="1100" spc="-70" dirty="0">
                <a:solidFill>
                  <a:srgbClr val="3C3C3C"/>
                </a:solidFill>
                <a:latin typeface="Trebuchet MS"/>
                <a:cs typeface="Trebuchet MS"/>
              </a:rPr>
              <a:t>c</a:t>
            </a:r>
            <a:r>
              <a:rPr sz="1100" spc="-114" dirty="0">
                <a:solidFill>
                  <a:srgbClr val="3C3C3C"/>
                </a:solidFill>
                <a:latin typeface="Trebuchet MS"/>
                <a:cs typeface="Trebuchet MS"/>
              </a:rPr>
              <a:t>a</a:t>
            </a:r>
            <a:r>
              <a:rPr sz="1100" spc="-5" dirty="0">
                <a:solidFill>
                  <a:srgbClr val="3C3C3C"/>
                </a:solidFill>
                <a:latin typeface="Trebuchet MS"/>
                <a:cs typeface="Trebuchet MS"/>
              </a:rPr>
              <a:t>r</a:t>
            </a:r>
            <a:r>
              <a:rPr sz="1100" spc="-25" dirty="0">
                <a:solidFill>
                  <a:srgbClr val="3C3C3C"/>
                </a:solidFill>
                <a:latin typeface="Trebuchet MS"/>
                <a:cs typeface="Trebuchet MS"/>
              </a:rPr>
              <a:t>s</a:t>
            </a:r>
            <a:r>
              <a:rPr sz="1100" spc="-1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100" spc="-114" dirty="0">
                <a:solidFill>
                  <a:srgbClr val="3C3C3C"/>
                </a:solidFill>
                <a:latin typeface="Trebuchet MS"/>
                <a:cs typeface="Trebuchet MS"/>
              </a:rPr>
              <a:t>a</a:t>
            </a:r>
            <a:r>
              <a:rPr sz="1100" spc="-60" dirty="0">
                <a:solidFill>
                  <a:srgbClr val="3C3C3C"/>
                </a:solidFill>
                <a:latin typeface="Trebuchet MS"/>
                <a:cs typeface="Trebuchet MS"/>
              </a:rPr>
              <a:t>t  </a:t>
            </a:r>
            <a:r>
              <a:rPr sz="1100" spc="-40" dirty="0">
                <a:solidFill>
                  <a:srgbClr val="3C3C3C"/>
                </a:solidFill>
                <a:latin typeface="Trebuchet MS"/>
                <a:cs typeface="Trebuchet MS"/>
              </a:rPr>
              <a:t>both </a:t>
            </a:r>
            <a:r>
              <a:rPr sz="1100" spc="-45" dirty="0">
                <a:solidFill>
                  <a:srgbClr val="3C3C3C"/>
                </a:solidFill>
                <a:latin typeface="Trebuchet MS"/>
                <a:cs typeface="Trebuchet MS"/>
              </a:rPr>
              <a:t>poles </a:t>
            </a:r>
            <a:r>
              <a:rPr sz="1100" spc="-60" dirty="0">
                <a:solidFill>
                  <a:srgbClr val="3C3C3C"/>
                </a:solidFill>
                <a:latin typeface="Trebuchet MS"/>
                <a:cs typeface="Trebuchet MS"/>
              </a:rPr>
              <a:t>of </a:t>
            </a:r>
            <a:r>
              <a:rPr sz="1100" spc="-40" dirty="0">
                <a:solidFill>
                  <a:srgbClr val="3C3C3C"/>
                </a:solidFill>
                <a:latin typeface="Trebuchet MS"/>
                <a:cs typeface="Trebuchet MS"/>
              </a:rPr>
              <a:t>her </a:t>
            </a:r>
            <a:r>
              <a:rPr sz="1100" spc="-60" dirty="0">
                <a:solidFill>
                  <a:srgbClr val="3C3C3C"/>
                </a:solidFill>
                <a:latin typeface="Trebuchet MS"/>
                <a:cs typeface="Trebuchet MS"/>
              </a:rPr>
              <a:t>right </a:t>
            </a:r>
            <a:r>
              <a:rPr sz="1100" spc="-75" dirty="0">
                <a:solidFill>
                  <a:srgbClr val="3C3C3C"/>
                </a:solidFill>
                <a:latin typeface="Trebuchet MS"/>
                <a:cs typeface="Trebuchet MS"/>
              </a:rPr>
              <a:t>kidney. </a:t>
            </a:r>
            <a:r>
              <a:rPr sz="1100" spc="5" dirty="0">
                <a:solidFill>
                  <a:srgbClr val="3C3C3C"/>
                </a:solidFill>
                <a:latin typeface="Trebuchet MS"/>
                <a:cs typeface="Trebuchet MS"/>
              </a:rPr>
              <a:t>(C) </a:t>
            </a:r>
            <a:r>
              <a:rPr sz="1100" spc="85" dirty="0">
                <a:solidFill>
                  <a:srgbClr val="3C3C3C"/>
                </a:solidFill>
                <a:latin typeface="Trebuchet MS"/>
                <a:cs typeface="Trebuchet MS"/>
              </a:rPr>
              <a:t>A </a:t>
            </a:r>
            <a:r>
              <a:rPr sz="1100" spc="-35" dirty="0">
                <a:solidFill>
                  <a:srgbClr val="3C3C3C"/>
                </a:solidFill>
                <a:latin typeface="Trebuchet MS"/>
                <a:cs typeface="Trebuchet MS"/>
              </a:rPr>
              <a:t>boy </a:t>
            </a:r>
            <a:r>
              <a:rPr sz="1100" spc="-75" dirty="0">
                <a:solidFill>
                  <a:srgbClr val="3C3C3C"/>
                </a:solidFill>
                <a:latin typeface="Trebuchet MS"/>
                <a:cs typeface="Trebuchet MS"/>
              </a:rPr>
              <a:t>had multiple </a:t>
            </a:r>
            <a:r>
              <a:rPr sz="1100" spc="-7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100" spc="-50" dirty="0">
                <a:solidFill>
                  <a:srgbClr val="3C3C3C"/>
                </a:solidFill>
                <a:latin typeface="Trebuchet MS"/>
                <a:cs typeface="Trebuchet MS"/>
              </a:rPr>
              <a:t>complex</a:t>
            </a:r>
            <a:r>
              <a:rPr sz="1100" spc="-3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100" spc="-65" dirty="0">
                <a:solidFill>
                  <a:srgbClr val="3C3C3C"/>
                </a:solidFill>
                <a:latin typeface="Trebuchet MS"/>
                <a:cs typeface="Trebuchet MS"/>
              </a:rPr>
              <a:t>congenital</a:t>
            </a:r>
            <a:r>
              <a:rPr sz="1100" spc="-3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100" spc="-70" dirty="0">
                <a:solidFill>
                  <a:srgbClr val="3C3C3C"/>
                </a:solidFill>
                <a:latin typeface="Trebuchet MS"/>
                <a:cs typeface="Trebuchet MS"/>
              </a:rPr>
              <a:t>abnormalities,</a:t>
            </a:r>
            <a:r>
              <a:rPr sz="1100" spc="-5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100" spc="-70" dirty="0">
                <a:solidFill>
                  <a:srgbClr val="3C3C3C"/>
                </a:solidFill>
                <a:latin typeface="Trebuchet MS"/>
                <a:cs typeface="Trebuchet MS"/>
              </a:rPr>
              <a:t>including</a:t>
            </a:r>
            <a:r>
              <a:rPr sz="1100" spc="-3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100" spc="-110" dirty="0">
                <a:solidFill>
                  <a:srgbClr val="3C3C3C"/>
                </a:solidFill>
                <a:latin typeface="Trebuchet MS"/>
                <a:cs typeface="Trebuchet MS"/>
              </a:rPr>
              <a:t>a</a:t>
            </a:r>
            <a:r>
              <a:rPr sz="1100" spc="-2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100" spc="-55" dirty="0">
                <a:solidFill>
                  <a:srgbClr val="3C3C3C"/>
                </a:solidFill>
                <a:latin typeface="Trebuchet MS"/>
                <a:cs typeface="Trebuchet MS"/>
              </a:rPr>
              <a:t>solitary</a:t>
            </a:r>
            <a:r>
              <a:rPr sz="1100" spc="-2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100" spc="-95" dirty="0">
                <a:solidFill>
                  <a:srgbClr val="3C3C3C"/>
                </a:solidFill>
                <a:latin typeface="Trebuchet MS"/>
                <a:cs typeface="Trebuchet MS"/>
              </a:rPr>
              <a:t>left </a:t>
            </a:r>
            <a:r>
              <a:rPr sz="1100" spc="-9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100" spc="-55" dirty="0">
                <a:solidFill>
                  <a:srgbClr val="3C3C3C"/>
                </a:solidFill>
                <a:latin typeface="Trebuchet MS"/>
                <a:cs typeface="Trebuchet MS"/>
              </a:rPr>
              <a:t>kidney</a:t>
            </a:r>
            <a:r>
              <a:rPr sz="1100" spc="-4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100" spc="-55" dirty="0">
                <a:solidFill>
                  <a:srgbClr val="3C3C3C"/>
                </a:solidFill>
                <a:latin typeface="Trebuchet MS"/>
                <a:cs typeface="Trebuchet MS"/>
              </a:rPr>
              <a:t>wi</a:t>
            </a:r>
            <a:r>
              <a:rPr sz="1100" spc="-70" dirty="0">
                <a:solidFill>
                  <a:srgbClr val="3C3C3C"/>
                </a:solidFill>
                <a:latin typeface="Trebuchet MS"/>
                <a:cs typeface="Trebuchet MS"/>
              </a:rPr>
              <a:t>t</a:t>
            </a:r>
            <a:r>
              <a:rPr sz="1100" spc="-50" dirty="0">
                <a:solidFill>
                  <a:srgbClr val="3C3C3C"/>
                </a:solidFill>
                <a:latin typeface="Trebuchet MS"/>
                <a:cs typeface="Trebuchet MS"/>
              </a:rPr>
              <a:t>h</a:t>
            </a:r>
            <a:r>
              <a:rPr sz="1100" spc="-6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100" spc="20" dirty="0">
                <a:solidFill>
                  <a:srgbClr val="3C3C3C"/>
                </a:solidFill>
                <a:latin typeface="Trebuchet MS"/>
                <a:cs typeface="Trebuchet MS"/>
              </a:rPr>
              <a:t>V</a:t>
            </a:r>
            <a:r>
              <a:rPr sz="1100" spc="45" dirty="0">
                <a:solidFill>
                  <a:srgbClr val="3C3C3C"/>
                </a:solidFill>
                <a:latin typeface="Trebuchet MS"/>
                <a:cs typeface="Trebuchet MS"/>
              </a:rPr>
              <a:t>UR</a:t>
            </a:r>
            <a:r>
              <a:rPr sz="1100" spc="-165" dirty="0">
                <a:solidFill>
                  <a:srgbClr val="3C3C3C"/>
                </a:solidFill>
                <a:latin typeface="Trebuchet MS"/>
                <a:cs typeface="Trebuchet MS"/>
              </a:rPr>
              <a:t>.</a:t>
            </a:r>
            <a:r>
              <a:rPr sz="1100" spc="-6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100" spc="5" dirty="0">
                <a:solidFill>
                  <a:srgbClr val="3C3C3C"/>
                </a:solidFill>
                <a:latin typeface="Trebuchet MS"/>
                <a:cs typeface="Trebuchet MS"/>
              </a:rPr>
              <a:t>He</a:t>
            </a:r>
            <a:r>
              <a:rPr sz="1100" spc="-5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100" spc="-5" dirty="0">
                <a:solidFill>
                  <a:srgbClr val="3C3C3C"/>
                </a:solidFill>
                <a:latin typeface="Trebuchet MS"/>
                <a:cs typeface="Trebuchet MS"/>
              </a:rPr>
              <a:t>r</a:t>
            </a:r>
            <a:r>
              <a:rPr sz="1100" spc="-90" dirty="0">
                <a:solidFill>
                  <a:srgbClr val="3C3C3C"/>
                </a:solidFill>
                <a:latin typeface="Trebuchet MS"/>
                <a:cs typeface="Trebuchet MS"/>
              </a:rPr>
              <a:t>em</a:t>
            </a:r>
            <a:r>
              <a:rPr sz="1100" spc="-75" dirty="0">
                <a:solidFill>
                  <a:srgbClr val="3C3C3C"/>
                </a:solidFill>
                <a:latin typeface="Trebuchet MS"/>
                <a:cs typeface="Trebuchet MS"/>
              </a:rPr>
              <a:t>a</a:t>
            </a:r>
            <a:r>
              <a:rPr sz="1100" spc="-65" dirty="0">
                <a:solidFill>
                  <a:srgbClr val="3C3C3C"/>
                </a:solidFill>
                <a:latin typeface="Trebuchet MS"/>
                <a:cs typeface="Trebuchet MS"/>
              </a:rPr>
              <a:t>ine</a:t>
            </a:r>
            <a:r>
              <a:rPr sz="1100" spc="-70" dirty="0">
                <a:solidFill>
                  <a:srgbClr val="3C3C3C"/>
                </a:solidFill>
                <a:latin typeface="Trebuchet MS"/>
                <a:cs typeface="Trebuchet MS"/>
              </a:rPr>
              <a:t>d</a:t>
            </a:r>
            <a:r>
              <a:rPr sz="1100" spc="-3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100" spc="-60" dirty="0">
                <a:solidFill>
                  <a:srgbClr val="3C3C3C"/>
                </a:solidFill>
                <a:latin typeface="Trebuchet MS"/>
                <a:cs typeface="Trebuchet MS"/>
              </a:rPr>
              <a:t>f</a:t>
            </a:r>
            <a:r>
              <a:rPr sz="1100" spc="-75" dirty="0">
                <a:solidFill>
                  <a:srgbClr val="3C3C3C"/>
                </a:solidFill>
                <a:latin typeface="Trebuchet MS"/>
                <a:cs typeface="Trebuchet MS"/>
              </a:rPr>
              <a:t>ree</a:t>
            </a:r>
            <a:r>
              <a:rPr sz="1100" spc="-3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100" spc="-60" dirty="0">
                <a:solidFill>
                  <a:srgbClr val="3C3C3C"/>
                </a:solidFill>
                <a:latin typeface="Trebuchet MS"/>
                <a:cs typeface="Trebuchet MS"/>
              </a:rPr>
              <a:t>of</a:t>
            </a:r>
            <a:r>
              <a:rPr sz="1100" spc="-3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100" spc="45" dirty="0">
                <a:solidFill>
                  <a:srgbClr val="3C3C3C"/>
                </a:solidFill>
                <a:latin typeface="Trebuchet MS"/>
                <a:cs typeface="Trebuchet MS"/>
              </a:rPr>
              <a:t>UT</a:t>
            </a:r>
            <a:r>
              <a:rPr sz="1100" spc="-30" dirty="0">
                <a:solidFill>
                  <a:srgbClr val="3C3C3C"/>
                </a:solidFill>
                <a:latin typeface="Trebuchet MS"/>
                <a:cs typeface="Trebuchet MS"/>
              </a:rPr>
              <a:t>Is</a:t>
            </a:r>
            <a:r>
              <a:rPr sz="1100" spc="-5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100" spc="-35" dirty="0">
                <a:solidFill>
                  <a:srgbClr val="3C3C3C"/>
                </a:solidFill>
                <a:latin typeface="Trebuchet MS"/>
                <a:cs typeface="Trebuchet MS"/>
              </a:rPr>
              <a:t>for</a:t>
            </a:r>
            <a:r>
              <a:rPr sz="1100" spc="-2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100" spc="15" dirty="0">
                <a:solidFill>
                  <a:srgbClr val="3C3C3C"/>
                </a:solidFill>
                <a:latin typeface="Trebuchet MS"/>
                <a:cs typeface="Trebuchet MS"/>
              </a:rPr>
              <a:t>o</a:t>
            </a:r>
            <a:r>
              <a:rPr sz="1100" spc="-65" dirty="0">
                <a:solidFill>
                  <a:srgbClr val="3C3C3C"/>
                </a:solidFill>
                <a:latin typeface="Trebuchet MS"/>
                <a:cs typeface="Trebuchet MS"/>
              </a:rPr>
              <a:t>v</a:t>
            </a:r>
            <a:r>
              <a:rPr sz="1100" spc="-35" dirty="0">
                <a:solidFill>
                  <a:srgbClr val="3C3C3C"/>
                </a:solidFill>
                <a:latin typeface="Trebuchet MS"/>
                <a:cs typeface="Trebuchet MS"/>
              </a:rPr>
              <a:t>er</a:t>
            </a:r>
            <a:r>
              <a:rPr sz="1100" spc="-4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100" spc="-20" dirty="0">
                <a:solidFill>
                  <a:srgbClr val="3C3C3C"/>
                </a:solidFill>
                <a:latin typeface="Trebuchet MS"/>
                <a:cs typeface="Trebuchet MS"/>
              </a:rPr>
              <a:t>6  </a:t>
            </a:r>
            <a:r>
              <a:rPr sz="1100" spc="-55" dirty="0">
                <a:solidFill>
                  <a:srgbClr val="3C3C3C"/>
                </a:solidFill>
                <a:latin typeface="Trebuchet MS"/>
                <a:cs typeface="Trebuchet MS"/>
              </a:rPr>
              <a:t>years</a:t>
            </a:r>
            <a:r>
              <a:rPr sz="1100" spc="-1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100" spc="-20" dirty="0">
                <a:solidFill>
                  <a:srgbClr val="3C3C3C"/>
                </a:solidFill>
                <a:latin typeface="Trebuchet MS"/>
                <a:cs typeface="Trebuchet MS"/>
              </a:rPr>
              <a:t>on</a:t>
            </a:r>
            <a:r>
              <a:rPr sz="1100" spc="-3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100" spc="-60" dirty="0">
                <a:solidFill>
                  <a:srgbClr val="3C3C3C"/>
                </a:solidFill>
                <a:latin typeface="Trebuchet MS"/>
                <a:cs typeface="Trebuchet MS"/>
              </a:rPr>
              <a:t>prophylaxis,</a:t>
            </a:r>
            <a:r>
              <a:rPr sz="1100" spc="-2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100" spc="-60" dirty="0">
                <a:solidFill>
                  <a:srgbClr val="3C3C3C"/>
                </a:solidFill>
                <a:latin typeface="Trebuchet MS"/>
                <a:cs typeface="Trebuchet MS"/>
              </a:rPr>
              <a:t>but</a:t>
            </a:r>
            <a:r>
              <a:rPr sz="1100" spc="-5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100" spc="-60" dirty="0">
                <a:solidFill>
                  <a:srgbClr val="3C3C3C"/>
                </a:solidFill>
                <a:latin typeface="Trebuchet MS"/>
                <a:cs typeface="Trebuchet MS"/>
              </a:rPr>
              <a:t>then</a:t>
            </a:r>
            <a:r>
              <a:rPr sz="1100" spc="-4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100" spc="-70" dirty="0">
                <a:solidFill>
                  <a:srgbClr val="3C3C3C"/>
                </a:solidFill>
                <a:latin typeface="Trebuchet MS"/>
                <a:cs typeface="Trebuchet MS"/>
              </a:rPr>
              <a:t>suffered</a:t>
            </a:r>
            <a:r>
              <a:rPr sz="1100" spc="-3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100" spc="-65" dirty="0">
                <a:solidFill>
                  <a:srgbClr val="3C3C3C"/>
                </a:solidFill>
                <a:latin typeface="Trebuchet MS"/>
                <a:cs typeface="Trebuchet MS"/>
              </a:rPr>
              <a:t>several</a:t>
            </a:r>
            <a:r>
              <a:rPr sz="1100" spc="-2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100" spc="10" dirty="0">
                <a:solidFill>
                  <a:srgbClr val="3C3C3C"/>
                </a:solidFill>
                <a:latin typeface="Trebuchet MS"/>
                <a:cs typeface="Trebuchet MS"/>
              </a:rPr>
              <a:t>UTIs</a:t>
            </a:r>
            <a:r>
              <a:rPr sz="1100" spc="-5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100" spc="-75" dirty="0">
                <a:solidFill>
                  <a:srgbClr val="3C3C3C"/>
                </a:solidFill>
                <a:latin typeface="Trebuchet MS"/>
                <a:cs typeface="Trebuchet MS"/>
              </a:rPr>
              <a:t>that </a:t>
            </a:r>
            <a:r>
              <a:rPr sz="1100" spc="-7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100" spc="-45" dirty="0">
                <a:solidFill>
                  <a:srgbClr val="3C3C3C"/>
                </a:solidFill>
                <a:latin typeface="Trebuchet MS"/>
                <a:cs typeface="Trebuchet MS"/>
              </a:rPr>
              <a:t>were</a:t>
            </a:r>
            <a:r>
              <a:rPr sz="1100" spc="-3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100" spc="-85" dirty="0">
                <a:solidFill>
                  <a:srgbClr val="3C3C3C"/>
                </a:solidFill>
                <a:latin typeface="Trebuchet MS"/>
                <a:cs typeface="Trebuchet MS"/>
              </a:rPr>
              <a:t>difficult</a:t>
            </a:r>
            <a:r>
              <a:rPr sz="1100" spc="-5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100" spc="-25" dirty="0">
                <a:solidFill>
                  <a:srgbClr val="3C3C3C"/>
                </a:solidFill>
                <a:latin typeface="Trebuchet MS"/>
                <a:cs typeface="Trebuchet MS"/>
              </a:rPr>
              <a:t>to </a:t>
            </a:r>
            <a:r>
              <a:rPr sz="1100" spc="-70" dirty="0">
                <a:solidFill>
                  <a:srgbClr val="3C3C3C"/>
                </a:solidFill>
                <a:latin typeface="Trebuchet MS"/>
                <a:cs typeface="Trebuchet MS"/>
              </a:rPr>
              <a:t>diagnose,</a:t>
            </a:r>
            <a:r>
              <a:rPr sz="1100" spc="-4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100" spc="-75" dirty="0">
                <a:solidFill>
                  <a:srgbClr val="3C3C3C"/>
                </a:solidFill>
                <a:latin typeface="Trebuchet MS"/>
                <a:cs typeface="Trebuchet MS"/>
              </a:rPr>
              <a:t>and</a:t>
            </a:r>
            <a:r>
              <a:rPr sz="1100" spc="-2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100" spc="-60" dirty="0">
                <a:solidFill>
                  <a:srgbClr val="3C3C3C"/>
                </a:solidFill>
                <a:latin typeface="Trebuchet MS"/>
                <a:cs typeface="Trebuchet MS"/>
              </a:rPr>
              <a:t>subsequently</a:t>
            </a:r>
            <a:r>
              <a:rPr sz="1100" spc="-4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100" spc="-65" dirty="0">
                <a:solidFill>
                  <a:srgbClr val="3C3C3C"/>
                </a:solidFill>
                <a:latin typeface="Trebuchet MS"/>
                <a:cs typeface="Trebuchet MS"/>
              </a:rPr>
              <a:t>acquired </a:t>
            </a:r>
            <a:r>
              <a:rPr sz="1100" spc="-6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100" spc="-70" dirty="0">
                <a:solidFill>
                  <a:srgbClr val="3C3C3C"/>
                </a:solidFill>
                <a:latin typeface="Trebuchet MS"/>
                <a:cs typeface="Trebuchet MS"/>
              </a:rPr>
              <a:t>scarring.</a:t>
            </a:r>
            <a:endParaRPr sz="1100">
              <a:latin typeface="Trebuchet MS"/>
              <a:cs typeface="Trebuchet MS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F75214E-62F3-923D-1F56-0B90FED57189}"/>
              </a:ext>
            </a:extLst>
          </p:cNvPr>
          <p:cNvSpPr txBox="1"/>
          <p:nvPr/>
        </p:nvSpPr>
        <p:spPr>
          <a:xfrm>
            <a:off x="4330953" y="5593526"/>
            <a:ext cx="45720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rgbClr val="00B050"/>
                </a:solidFill>
              </a:rPr>
              <a:t>Affected kidney : reduced uptake , irregular shape </a:t>
            </a:r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448055" y="228600"/>
            <a:ext cx="8391525" cy="6400800"/>
            <a:chOff x="448055" y="228600"/>
            <a:chExt cx="8391525" cy="6400800"/>
          </a:xfrm>
        </p:grpSpPr>
        <p:sp>
          <p:nvSpPr>
            <p:cNvPr id="3" name="object 3"/>
            <p:cNvSpPr/>
            <p:nvPr/>
          </p:nvSpPr>
          <p:spPr>
            <a:xfrm>
              <a:off x="448055" y="600456"/>
              <a:ext cx="8239125" cy="1259205"/>
            </a:xfrm>
            <a:custGeom>
              <a:avLst/>
              <a:gdLst/>
              <a:ahLst/>
              <a:cxnLst/>
              <a:rect l="l" t="t" r="r" b="b"/>
              <a:pathLst>
                <a:path w="8239125" h="1259205">
                  <a:moveTo>
                    <a:pt x="8238744" y="0"/>
                  </a:moveTo>
                  <a:lnTo>
                    <a:pt x="0" y="0"/>
                  </a:lnTo>
                  <a:lnTo>
                    <a:pt x="0" y="1258824"/>
                  </a:lnTo>
                  <a:lnTo>
                    <a:pt x="8238744" y="1258824"/>
                  </a:lnTo>
                  <a:lnTo>
                    <a:pt x="8238744" y="0"/>
                  </a:lnTo>
                  <a:close/>
                </a:path>
              </a:pathLst>
            </a:custGeom>
            <a:solidFill>
              <a:srgbClr val="4D133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457199" y="228600"/>
              <a:ext cx="8382000" cy="6400800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48055" y="600455"/>
            <a:ext cx="8239125" cy="1259205"/>
          </a:xfrm>
          <a:prstGeom prst="rect">
            <a:avLst/>
          </a:prstGeom>
          <a:solidFill>
            <a:srgbClr val="4D1334"/>
          </a:solidFill>
        </p:spPr>
        <p:txBody>
          <a:bodyPr vert="horz" wrap="square" lIns="0" tIns="444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35"/>
              </a:spcBef>
            </a:pPr>
            <a:endParaRPr sz="4650">
              <a:latin typeface="Times New Roman"/>
              <a:cs typeface="Times New Roman"/>
            </a:endParaRPr>
          </a:p>
          <a:p>
            <a:pPr marL="224154">
              <a:lnSpc>
                <a:spcPct val="100000"/>
              </a:lnSpc>
            </a:pPr>
            <a:r>
              <a:rPr spc="35" dirty="0"/>
              <a:t>FOLL</a:t>
            </a:r>
            <a:r>
              <a:rPr spc="305" dirty="0"/>
              <a:t>O</a:t>
            </a:r>
            <a:r>
              <a:rPr spc="525" dirty="0"/>
              <a:t>W</a:t>
            </a:r>
            <a:r>
              <a:rPr spc="-70" dirty="0"/>
              <a:t> </a:t>
            </a:r>
            <a:r>
              <a:rPr spc="10" dirty="0"/>
              <a:t>UP</a:t>
            </a:r>
            <a:r>
              <a:rPr spc="-345" dirty="0"/>
              <a:t> </a:t>
            </a:r>
            <a:r>
              <a:rPr spc="15" dirty="0"/>
              <a:t>AFTER</a:t>
            </a:r>
            <a:r>
              <a:rPr spc="-70" dirty="0"/>
              <a:t> </a:t>
            </a:r>
            <a:r>
              <a:rPr spc="-135" dirty="0"/>
              <a:t>FE</a:t>
            </a:r>
            <a:r>
              <a:rPr spc="-40" dirty="0"/>
              <a:t>BRILE</a:t>
            </a:r>
            <a:r>
              <a:rPr spc="-70" dirty="0"/>
              <a:t> </a:t>
            </a:r>
            <a:r>
              <a:rPr spc="114" dirty="0"/>
              <a:t>U</a:t>
            </a:r>
            <a:r>
              <a:rPr spc="110" dirty="0"/>
              <a:t>T</a:t>
            </a:r>
            <a:r>
              <a:rPr spc="-85" dirty="0"/>
              <a:t>I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59993" y="2390013"/>
            <a:ext cx="7684134" cy="1726564"/>
          </a:xfrm>
          <a:prstGeom prst="rect">
            <a:avLst/>
          </a:prstGeom>
        </p:spPr>
        <p:txBody>
          <a:bodyPr vert="horz" wrap="square" lIns="0" tIns="40005" rIns="0" bIns="0" rtlCol="0">
            <a:spAutoFit/>
          </a:bodyPr>
          <a:lstStyle/>
          <a:p>
            <a:pPr marL="287020" indent="-274320">
              <a:lnSpc>
                <a:spcPct val="100000"/>
              </a:lnSpc>
              <a:spcBef>
                <a:spcPts val="315"/>
              </a:spcBef>
              <a:buClr>
                <a:srgbClr val="903062"/>
              </a:buClr>
              <a:buSzPct val="91666"/>
              <a:buFont typeface="Segoe UI Symbol"/>
              <a:buChar char="⚫"/>
              <a:tabLst>
                <a:tab pos="286385" algn="l"/>
                <a:tab pos="287020" algn="l"/>
              </a:tabLst>
            </a:pPr>
            <a:r>
              <a:rPr sz="1800" spc="-70" dirty="0">
                <a:solidFill>
                  <a:srgbClr val="3C3C3C"/>
                </a:solidFill>
                <a:latin typeface="Trebuchet MS"/>
                <a:cs typeface="Trebuchet MS"/>
              </a:rPr>
              <a:t>Insure</a:t>
            </a:r>
            <a:r>
              <a:rPr sz="1800" spc="-50" dirty="0">
                <a:solidFill>
                  <a:srgbClr val="3C3C3C"/>
                </a:solidFill>
                <a:latin typeface="Trebuchet MS"/>
                <a:cs typeface="Trebuchet MS"/>
              </a:rPr>
              <a:t> good</a:t>
            </a:r>
            <a:r>
              <a:rPr sz="1800" spc="-8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800" spc="-95" dirty="0">
                <a:solidFill>
                  <a:srgbClr val="3C3C3C"/>
                </a:solidFill>
                <a:latin typeface="Trebuchet MS"/>
                <a:cs typeface="Trebuchet MS"/>
              </a:rPr>
              <a:t>voiding</a:t>
            </a:r>
            <a:r>
              <a:rPr sz="1800" spc="-5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800" spc="-120" dirty="0">
                <a:solidFill>
                  <a:srgbClr val="3C3C3C"/>
                </a:solidFill>
                <a:latin typeface="Trebuchet MS"/>
                <a:cs typeface="Trebuchet MS"/>
              </a:rPr>
              <a:t>habit</a:t>
            </a:r>
            <a:r>
              <a:rPr sz="1800" spc="-5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800" spc="-120" dirty="0">
                <a:solidFill>
                  <a:srgbClr val="3C3C3C"/>
                </a:solidFill>
                <a:latin typeface="Trebuchet MS"/>
                <a:cs typeface="Trebuchet MS"/>
              </a:rPr>
              <a:t>and</a:t>
            </a:r>
            <a:r>
              <a:rPr sz="1800" spc="-4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800" spc="-110" dirty="0">
                <a:solidFill>
                  <a:srgbClr val="3C3C3C"/>
                </a:solidFill>
                <a:latin typeface="Trebuchet MS"/>
                <a:cs typeface="Trebuchet MS"/>
              </a:rPr>
              <a:t>avoid</a:t>
            </a:r>
            <a:r>
              <a:rPr sz="1800" spc="-6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800" spc="-85" dirty="0">
                <a:solidFill>
                  <a:srgbClr val="3C3C3C"/>
                </a:solidFill>
                <a:latin typeface="Trebuchet MS"/>
                <a:cs typeface="Trebuchet MS"/>
              </a:rPr>
              <a:t>constipation</a:t>
            </a:r>
            <a:endParaRPr sz="1800">
              <a:latin typeface="Trebuchet MS"/>
              <a:cs typeface="Trebuchet MS"/>
            </a:endParaRPr>
          </a:p>
          <a:p>
            <a:pPr marL="287020" indent="-274320">
              <a:lnSpc>
                <a:spcPct val="100000"/>
              </a:lnSpc>
              <a:spcBef>
                <a:spcPts val="215"/>
              </a:spcBef>
              <a:buClr>
                <a:srgbClr val="903062"/>
              </a:buClr>
              <a:buSzPct val="91666"/>
              <a:buFont typeface="Segoe UI Symbol"/>
              <a:buChar char="⚫"/>
              <a:tabLst>
                <a:tab pos="286385" algn="l"/>
                <a:tab pos="287020" algn="l"/>
              </a:tabLst>
            </a:pPr>
            <a:r>
              <a:rPr sz="1800" b="1" spc="180" dirty="0">
                <a:solidFill>
                  <a:srgbClr val="3C3C3C"/>
                </a:solidFill>
                <a:latin typeface="Trebuchet MS"/>
                <a:cs typeface="Trebuchet MS"/>
              </a:rPr>
              <a:t>No</a:t>
            </a:r>
            <a:r>
              <a:rPr sz="1800" b="1" spc="-4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800" b="1" spc="-30" dirty="0">
                <a:solidFill>
                  <a:srgbClr val="3C3C3C"/>
                </a:solidFill>
                <a:latin typeface="Trebuchet MS"/>
                <a:cs typeface="Trebuchet MS"/>
              </a:rPr>
              <a:t>need</a:t>
            </a:r>
            <a:r>
              <a:rPr sz="1800" b="1" spc="-4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800" b="1" spc="30" dirty="0">
                <a:solidFill>
                  <a:srgbClr val="3C3C3C"/>
                </a:solidFill>
                <a:latin typeface="Trebuchet MS"/>
                <a:cs typeface="Trebuchet MS"/>
              </a:rPr>
              <a:t>to</a:t>
            </a:r>
            <a:r>
              <a:rPr sz="1800" b="1" spc="-5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800" b="1" spc="20" dirty="0">
                <a:solidFill>
                  <a:srgbClr val="3C3C3C"/>
                </a:solidFill>
                <a:latin typeface="Trebuchet MS"/>
                <a:cs typeface="Trebuchet MS"/>
              </a:rPr>
              <a:t>do</a:t>
            </a:r>
            <a:r>
              <a:rPr sz="1800" b="1" spc="-4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800" b="1" spc="-15" dirty="0">
                <a:solidFill>
                  <a:srgbClr val="3C3C3C"/>
                </a:solidFill>
                <a:latin typeface="Trebuchet MS"/>
                <a:cs typeface="Trebuchet MS"/>
              </a:rPr>
              <a:t>routine</a:t>
            </a:r>
            <a:r>
              <a:rPr sz="1800" b="1" spc="-2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800" b="1" spc="-20" dirty="0">
                <a:solidFill>
                  <a:srgbClr val="3C3C3C"/>
                </a:solidFill>
                <a:latin typeface="Trebuchet MS"/>
                <a:cs typeface="Trebuchet MS"/>
              </a:rPr>
              <a:t>cultures</a:t>
            </a:r>
            <a:r>
              <a:rPr sz="1800" b="1" spc="-5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800" b="1" spc="-35" dirty="0">
                <a:solidFill>
                  <a:srgbClr val="3C3C3C"/>
                </a:solidFill>
                <a:latin typeface="Trebuchet MS"/>
                <a:cs typeface="Trebuchet MS"/>
              </a:rPr>
              <a:t>in</a:t>
            </a:r>
            <a:r>
              <a:rPr sz="1800" b="1" spc="-5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800" b="1" spc="-30" dirty="0">
                <a:solidFill>
                  <a:srgbClr val="3C3C3C"/>
                </a:solidFill>
                <a:latin typeface="Trebuchet MS"/>
                <a:cs typeface="Trebuchet MS"/>
              </a:rPr>
              <a:t>healthy</a:t>
            </a:r>
            <a:r>
              <a:rPr sz="1800" b="1" spc="-7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800" b="1" spc="25" dirty="0">
                <a:solidFill>
                  <a:srgbClr val="3C3C3C"/>
                </a:solidFill>
                <a:latin typeface="Trebuchet MS"/>
                <a:cs typeface="Trebuchet MS"/>
              </a:rPr>
              <a:t>asymptomatic</a:t>
            </a:r>
            <a:r>
              <a:rPr sz="1800" b="1" spc="-8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800" b="1" spc="-25" dirty="0">
                <a:solidFill>
                  <a:srgbClr val="3C3C3C"/>
                </a:solidFill>
                <a:latin typeface="Trebuchet MS"/>
                <a:cs typeface="Trebuchet MS"/>
              </a:rPr>
              <a:t>children</a:t>
            </a:r>
            <a:endParaRPr sz="1800">
              <a:latin typeface="Trebuchet MS"/>
              <a:cs typeface="Trebuchet MS"/>
            </a:endParaRPr>
          </a:p>
          <a:p>
            <a:pPr marL="350520" indent="-338455">
              <a:lnSpc>
                <a:spcPts val="2050"/>
              </a:lnSpc>
              <a:spcBef>
                <a:spcPts val="215"/>
              </a:spcBef>
              <a:buClr>
                <a:srgbClr val="903062"/>
              </a:buClr>
              <a:buSzPct val="91666"/>
              <a:buFont typeface="Segoe UI Symbol"/>
              <a:buChar char="⚫"/>
              <a:tabLst>
                <a:tab pos="350520" algn="l"/>
                <a:tab pos="351155" algn="l"/>
              </a:tabLst>
            </a:pPr>
            <a:r>
              <a:rPr sz="1800" spc="-130" dirty="0">
                <a:solidFill>
                  <a:srgbClr val="3C3C3C"/>
                </a:solidFill>
                <a:latin typeface="Trebuchet MS"/>
                <a:cs typeface="Trebuchet MS"/>
              </a:rPr>
              <a:t>annual</a:t>
            </a:r>
            <a:r>
              <a:rPr sz="1800" spc="-6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800" spc="-70" dirty="0">
                <a:solidFill>
                  <a:srgbClr val="3C3C3C"/>
                </a:solidFill>
                <a:latin typeface="Trebuchet MS"/>
                <a:cs typeface="Trebuchet MS"/>
              </a:rPr>
              <a:t>US,</a:t>
            </a:r>
            <a:r>
              <a:rPr sz="1800" spc="-22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800" spc="-45" dirty="0">
                <a:solidFill>
                  <a:srgbClr val="3C3C3C"/>
                </a:solidFill>
                <a:latin typeface="Trebuchet MS"/>
                <a:cs typeface="Trebuchet MS"/>
              </a:rPr>
              <a:t>Urine</a:t>
            </a:r>
            <a:r>
              <a:rPr sz="1800" spc="-2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800" spc="-95" dirty="0">
                <a:solidFill>
                  <a:srgbClr val="3C3C3C"/>
                </a:solidFill>
                <a:latin typeface="Trebuchet MS"/>
                <a:cs typeface="Trebuchet MS"/>
              </a:rPr>
              <a:t>dipstick</a:t>
            </a:r>
            <a:r>
              <a:rPr sz="1800" spc="-4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800" spc="-120" dirty="0">
                <a:solidFill>
                  <a:srgbClr val="3C3C3C"/>
                </a:solidFill>
                <a:latin typeface="Trebuchet MS"/>
                <a:cs typeface="Trebuchet MS"/>
              </a:rPr>
              <a:t>and</a:t>
            </a:r>
            <a:r>
              <a:rPr sz="1800" spc="-55" dirty="0">
                <a:solidFill>
                  <a:srgbClr val="3C3C3C"/>
                </a:solidFill>
                <a:latin typeface="Trebuchet MS"/>
                <a:cs typeface="Trebuchet MS"/>
              </a:rPr>
              <a:t> BP</a:t>
            </a:r>
            <a:r>
              <a:rPr sz="1800" spc="-4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800" spc="-90" dirty="0">
                <a:solidFill>
                  <a:srgbClr val="3C3C3C"/>
                </a:solidFill>
                <a:latin typeface="Trebuchet MS"/>
                <a:cs typeface="Trebuchet MS"/>
              </a:rPr>
              <a:t>check</a:t>
            </a:r>
            <a:r>
              <a:rPr sz="1800" spc="-4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800" spc="-120" dirty="0">
                <a:solidFill>
                  <a:srgbClr val="3C3C3C"/>
                </a:solidFill>
                <a:latin typeface="Trebuchet MS"/>
                <a:cs typeface="Trebuchet MS"/>
              </a:rPr>
              <a:t>indicated</a:t>
            </a:r>
            <a:r>
              <a:rPr sz="1800" spc="45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800" spc="-60" dirty="0">
                <a:solidFill>
                  <a:srgbClr val="3C3C3C"/>
                </a:solidFill>
                <a:latin typeface="Trebuchet MS"/>
                <a:cs typeface="Trebuchet MS"/>
              </a:rPr>
              <a:t>for</a:t>
            </a:r>
            <a:r>
              <a:rPr sz="1800" spc="-6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800" spc="-90" dirty="0">
                <a:solidFill>
                  <a:srgbClr val="3C3C3C"/>
                </a:solidFill>
                <a:latin typeface="Trebuchet MS"/>
                <a:cs typeface="Trebuchet MS"/>
              </a:rPr>
              <a:t>every</a:t>
            </a:r>
            <a:r>
              <a:rPr sz="1800" spc="-3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800" spc="-110" dirty="0">
                <a:solidFill>
                  <a:srgbClr val="3C3C3C"/>
                </a:solidFill>
                <a:latin typeface="Trebuchet MS"/>
                <a:cs typeface="Trebuchet MS"/>
              </a:rPr>
              <a:t>child</a:t>
            </a:r>
            <a:r>
              <a:rPr sz="1800" spc="-1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800" i="1" spc="-220" dirty="0">
                <a:solidFill>
                  <a:srgbClr val="3C3C3C"/>
                </a:solidFill>
                <a:latin typeface="Trebuchet MS"/>
                <a:cs typeface="Trebuchet MS"/>
              </a:rPr>
              <a:t>with</a:t>
            </a:r>
            <a:r>
              <a:rPr sz="1800" i="1" spc="-3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800" i="1" spc="-175" dirty="0">
                <a:solidFill>
                  <a:srgbClr val="3C3C3C"/>
                </a:solidFill>
                <a:latin typeface="Trebuchet MS"/>
                <a:cs typeface="Trebuchet MS"/>
              </a:rPr>
              <a:t>renal</a:t>
            </a:r>
            <a:r>
              <a:rPr sz="1800" i="1" spc="-4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800" i="1" spc="-195" dirty="0">
                <a:solidFill>
                  <a:srgbClr val="3C3C3C"/>
                </a:solidFill>
                <a:latin typeface="Trebuchet MS"/>
                <a:cs typeface="Trebuchet MS"/>
              </a:rPr>
              <a:t>tract</a:t>
            </a:r>
            <a:endParaRPr sz="1800">
              <a:latin typeface="Trebuchet MS"/>
              <a:cs typeface="Trebuchet MS"/>
            </a:endParaRPr>
          </a:p>
          <a:p>
            <a:pPr marL="286385">
              <a:lnSpc>
                <a:spcPts val="2050"/>
              </a:lnSpc>
            </a:pPr>
            <a:r>
              <a:rPr sz="1800" i="1" spc="-130" dirty="0">
                <a:solidFill>
                  <a:srgbClr val="3C3C3C"/>
                </a:solidFill>
                <a:latin typeface="Trebuchet MS"/>
                <a:cs typeface="Trebuchet MS"/>
              </a:rPr>
              <a:t>a</a:t>
            </a:r>
            <a:r>
              <a:rPr sz="1800" i="1" spc="-150" dirty="0">
                <a:solidFill>
                  <a:srgbClr val="3C3C3C"/>
                </a:solidFill>
                <a:latin typeface="Trebuchet MS"/>
                <a:cs typeface="Trebuchet MS"/>
              </a:rPr>
              <a:t>b</a:t>
            </a:r>
            <a:r>
              <a:rPr sz="1800" i="1" spc="-155" dirty="0">
                <a:solidFill>
                  <a:srgbClr val="3C3C3C"/>
                </a:solidFill>
                <a:latin typeface="Trebuchet MS"/>
                <a:cs typeface="Trebuchet MS"/>
              </a:rPr>
              <a:t>n</a:t>
            </a:r>
            <a:r>
              <a:rPr sz="1800" i="1" spc="-160" dirty="0">
                <a:solidFill>
                  <a:srgbClr val="3C3C3C"/>
                </a:solidFill>
                <a:latin typeface="Trebuchet MS"/>
                <a:cs typeface="Trebuchet MS"/>
              </a:rPr>
              <a:t>orm</a:t>
            </a:r>
            <a:r>
              <a:rPr sz="1800" i="1" spc="-145" dirty="0">
                <a:solidFill>
                  <a:srgbClr val="3C3C3C"/>
                </a:solidFill>
                <a:latin typeface="Trebuchet MS"/>
                <a:cs typeface="Trebuchet MS"/>
              </a:rPr>
              <a:t>a</a:t>
            </a:r>
            <a:r>
              <a:rPr sz="1800" i="1" spc="-235" dirty="0">
                <a:solidFill>
                  <a:srgbClr val="3C3C3C"/>
                </a:solidFill>
                <a:latin typeface="Trebuchet MS"/>
                <a:cs typeface="Trebuchet MS"/>
              </a:rPr>
              <a:t>lity</a:t>
            </a:r>
            <a:r>
              <a:rPr sz="1800" i="1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800" i="1" spc="-305" dirty="0">
                <a:solidFill>
                  <a:srgbClr val="3C3C3C"/>
                </a:solidFill>
                <a:latin typeface="Trebuchet MS"/>
                <a:cs typeface="Trebuchet MS"/>
              </a:rPr>
              <a:t>.</a:t>
            </a:r>
            <a:endParaRPr sz="1800">
              <a:latin typeface="Trebuchet MS"/>
              <a:cs typeface="Trebuchet MS"/>
            </a:endParaRPr>
          </a:p>
          <a:p>
            <a:pPr marL="286385" marR="60960" indent="-274320">
              <a:lnSpc>
                <a:spcPts val="1939"/>
              </a:lnSpc>
              <a:spcBef>
                <a:spcPts val="470"/>
              </a:spcBef>
              <a:buClr>
                <a:srgbClr val="903062"/>
              </a:buClr>
              <a:buSzPct val="91666"/>
              <a:buFont typeface="Segoe UI Symbol"/>
              <a:buChar char="⚫"/>
              <a:tabLst>
                <a:tab pos="286385" algn="l"/>
                <a:tab pos="287020" algn="l"/>
                <a:tab pos="1339850" algn="l"/>
              </a:tabLst>
            </a:pPr>
            <a:r>
              <a:rPr sz="1800" spc="-80" dirty="0">
                <a:solidFill>
                  <a:srgbClr val="3C3C3C"/>
                </a:solidFill>
                <a:latin typeface="Trebuchet MS"/>
                <a:cs typeface="Trebuchet MS"/>
              </a:rPr>
              <a:t>Antireflux	</a:t>
            </a:r>
            <a:r>
              <a:rPr sz="1800" spc="-60" dirty="0">
                <a:solidFill>
                  <a:srgbClr val="3C3C3C"/>
                </a:solidFill>
                <a:latin typeface="Trebuchet MS"/>
                <a:cs typeface="Trebuchet MS"/>
              </a:rPr>
              <a:t>surgery </a:t>
            </a:r>
            <a:r>
              <a:rPr sz="1800" spc="-65" dirty="0">
                <a:solidFill>
                  <a:srgbClr val="3C3C3C"/>
                </a:solidFill>
                <a:latin typeface="Trebuchet MS"/>
                <a:cs typeface="Trebuchet MS"/>
              </a:rPr>
              <a:t>for </a:t>
            </a:r>
            <a:r>
              <a:rPr sz="1800" spc="-110" dirty="0">
                <a:solidFill>
                  <a:srgbClr val="3C3C3C"/>
                </a:solidFill>
                <a:latin typeface="Trebuchet MS"/>
                <a:cs typeface="Trebuchet MS"/>
              </a:rPr>
              <a:t>high </a:t>
            </a:r>
            <a:r>
              <a:rPr sz="1800" spc="-105" dirty="0">
                <a:solidFill>
                  <a:srgbClr val="3C3C3C"/>
                </a:solidFill>
                <a:latin typeface="Trebuchet MS"/>
                <a:cs typeface="Trebuchet MS"/>
              </a:rPr>
              <a:t>grade </a:t>
            </a:r>
            <a:r>
              <a:rPr sz="1800" spc="55" dirty="0">
                <a:solidFill>
                  <a:srgbClr val="3C3C3C"/>
                </a:solidFill>
                <a:latin typeface="Trebuchet MS"/>
                <a:cs typeface="Trebuchet MS"/>
              </a:rPr>
              <a:t>VUR </a:t>
            </a:r>
            <a:r>
              <a:rPr sz="1800" spc="-95" dirty="0">
                <a:solidFill>
                  <a:srgbClr val="3C3C3C"/>
                </a:solidFill>
                <a:latin typeface="Trebuchet MS"/>
                <a:cs typeface="Trebuchet MS"/>
              </a:rPr>
              <a:t>with </a:t>
            </a:r>
            <a:r>
              <a:rPr sz="1800" spc="-80" dirty="0">
                <a:solidFill>
                  <a:srgbClr val="3C3C3C"/>
                </a:solidFill>
                <a:latin typeface="Trebuchet MS"/>
                <a:cs typeface="Trebuchet MS"/>
              </a:rPr>
              <a:t>recurrent </a:t>
            </a:r>
            <a:r>
              <a:rPr sz="1800" spc="30" dirty="0">
                <a:solidFill>
                  <a:srgbClr val="3C3C3C"/>
                </a:solidFill>
                <a:latin typeface="Trebuchet MS"/>
                <a:cs typeface="Trebuchet MS"/>
              </a:rPr>
              <a:t>UTI </a:t>
            </a:r>
            <a:r>
              <a:rPr sz="1800" spc="-120" dirty="0">
                <a:solidFill>
                  <a:srgbClr val="3C3C3C"/>
                </a:solidFill>
                <a:latin typeface="Trebuchet MS"/>
                <a:cs typeface="Trebuchet MS"/>
              </a:rPr>
              <a:t>and </a:t>
            </a:r>
            <a:r>
              <a:rPr sz="1800" spc="-95" dirty="0">
                <a:solidFill>
                  <a:srgbClr val="3C3C3C"/>
                </a:solidFill>
                <a:latin typeface="Trebuchet MS"/>
                <a:cs typeface="Trebuchet MS"/>
              </a:rPr>
              <a:t>continuing </a:t>
            </a:r>
            <a:r>
              <a:rPr sz="1800" spc="-110" dirty="0">
                <a:solidFill>
                  <a:srgbClr val="3C3C3C"/>
                </a:solidFill>
                <a:latin typeface="Trebuchet MS"/>
                <a:cs typeface="Trebuchet MS"/>
              </a:rPr>
              <a:t>renal </a:t>
            </a:r>
            <a:r>
              <a:rPr sz="1800" spc="-53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800" spc="-85" dirty="0">
                <a:solidFill>
                  <a:srgbClr val="3C3C3C"/>
                </a:solidFill>
                <a:latin typeface="Trebuchet MS"/>
                <a:cs typeface="Trebuchet MS"/>
              </a:rPr>
              <a:t>scarring</a:t>
            </a:r>
            <a:endParaRPr sz="180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48055" y="600455"/>
            <a:ext cx="8239125" cy="1259205"/>
          </a:xfrm>
          <a:prstGeom prst="rect">
            <a:avLst/>
          </a:prstGeom>
          <a:solidFill>
            <a:srgbClr val="4D1334"/>
          </a:solidFill>
        </p:spPr>
        <p:txBody>
          <a:bodyPr vert="horz" wrap="square" lIns="0" tIns="444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35"/>
              </a:spcBef>
            </a:pPr>
            <a:endParaRPr sz="4650">
              <a:latin typeface="Times New Roman"/>
              <a:cs typeface="Times New Roman"/>
            </a:endParaRPr>
          </a:p>
          <a:p>
            <a:pPr marL="224154">
              <a:lnSpc>
                <a:spcPct val="100000"/>
              </a:lnSpc>
            </a:pPr>
            <a:r>
              <a:rPr spc="65" dirty="0"/>
              <a:t>PROPHYLAXIS</a:t>
            </a:r>
            <a:r>
              <a:rPr spc="-145" dirty="0"/>
              <a:t> </a:t>
            </a:r>
            <a:r>
              <a:rPr spc="-100" dirty="0"/>
              <a:t>?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59993" y="3353129"/>
            <a:ext cx="7776209" cy="971550"/>
          </a:xfrm>
          <a:prstGeom prst="rect">
            <a:avLst/>
          </a:prstGeom>
        </p:spPr>
        <p:txBody>
          <a:bodyPr vert="horz" wrap="square" lIns="0" tIns="4381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345"/>
              </a:spcBef>
            </a:pPr>
            <a:r>
              <a:rPr sz="2000" spc="-45" dirty="0">
                <a:solidFill>
                  <a:srgbClr val="3C3C3C"/>
                </a:solidFill>
                <a:latin typeface="Trebuchet MS"/>
                <a:cs typeface="Trebuchet MS"/>
              </a:rPr>
              <a:t>P</a:t>
            </a:r>
            <a:r>
              <a:rPr sz="2000" spc="-90" dirty="0">
                <a:solidFill>
                  <a:srgbClr val="3C3C3C"/>
                </a:solidFill>
                <a:latin typeface="Trebuchet MS"/>
                <a:cs typeface="Trebuchet MS"/>
              </a:rPr>
              <a:t>r</a:t>
            </a:r>
            <a:r>
              <a:rPr sz="2000" spc="-60" dirty="0">
                <a:solidFill>
                  <a:srgbClr val="3C3C3C"/>
                </a:solidFill>
                <a:latin typeface="Trebuchet MS"/>
                <a:cs typeface="Trebuchet MS"/>
              </a:rPr>
              <a:t>op</a:t>
            </a:r>
            <a:r>
              <a:rPr sz="2000" spc="-130" dirty="0">
                <a:solidFill>
                  <a:srgbClr val="3C3C3C"/>
                </a:solidFill>
                <a:latin typeface="Trebuchet MS"/>
                <a:cs typeface="Trebuchet MS"/>
              </a:rPr>
              <a:t>h</a:t>
            </a:r>
            <a:r>
              <a:rPr sz="2000" spc="-105" dirty="0">
                <a:solidFill>
                  <a:srgbClr val="3C3C3C"/>
                </a:solidFill>
                <a:latin typeface="Trebuchet MS"/>
                <a:cs typeface="Trebuchet MS"/>
              </a:rPr>
              <a:t>ylaxis</a:t>
            </a:r>
            <a:r>
              <a:rPr sz="2000" spc="-8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000" spc="-155" dirty="0">
                <a:solidFill>
                  <a:srgbClr val="3C3C3C"/>
                </a:solidFill>
                <a:latin typeface="Trebuchet MS"/>
                <a:cs typeface="Trebuchet MS"/>
              </a:rPr>
              <a:t>ant</a:t>
            </a:r>
            <a:r>
              <a:rPr sz="2000" spc="-85" dirty="0">
                <a:solidFill>
                  <a:srgbClr val="3C3C3C"/>
                </a:solidFill>
                <a:latin typeface="Trebuchet MS"/>
                <a:cs typeface="Trebuchet MS"/>
              </a:rPr>
              <a:t>i</a:t>
            </a:r>
            <a:r>
              <a:rPr sz="2000" spc="-65" dirty="0">
                <a:solidFill>
                  <a:srgbClr val="3C3C3C"/>
                </a:solidFill>
                <a:latin typeface="Trebuchet MS"/>
                <a:cs typeface="Trebuchet MS"/>
              </a:rPr>
              <a:t>bi</a:t>
            </a:r>
            <a:r>
              <a:rPr sz="2000" spc="-95" dirty="0">
                <a:solidFill>
                  <a:srgbClr val="3C3C3C"/>
                </a:solidFill>
                <a:latin typeface="Trebuchet MS"/>
                <a:cs typeface="Trebuchet MS"/>
              </a:rPr>
              <a:t>o</a:t>
            </a:r>
            <a:r>
              <a:rPr sz="2000" spc="-135" dirty="0">
                <a:solidFill>
                  <a:srgbClr val="3C3C3C"/>
                </a:solidFill>
                <a:latin typeface="Trebuchet MS"/>
                <a:cs typeface="Trebuchet MS"/>
              </a:rPr>
              <a:t>t</a:t>
            </a:r>
            <a:r>
              <a:rPr sz="2000" spc="-100" dirty="0">
                <a:solidFill>
                  <a:srgbClr val="3C3C3C"/>
                </a:solidFill>
                <a:latin typeface="Trebuchet MS"/>
                <a:cs typeface="Trebuchet MS"/>
              </a:rPr>
              <a:t>ics</a:t>
            </a:r>
            <a:r>
              <a:rPr sz="2000" spc="-9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000" spc="-85" dirty="0">
                <a:solidFill>
                  <a:srgbClr val="3C3C3C"/>
                </a:solidFill>
                <a:latin typeface="Trebuchet MS"/>
                <a:cs typeface="Trebuchet MS"/>
              </a:rPr>
              <a:t>i</a:t>
            </a:r>
            <a:r>
              <a:rPr sz="2000" spc="-140" dirty="0">
                <a:solidFill>
                  <a:srgbClr val="3C3C3C"/>
                </a:solidFill>
                <a:latin typeface="Trebuchet MS"/>
                <a:cs typeface="Trebuchet MS"/>
              </a:rPr>
              <a:t>n</a:t>
            </a:r>
            <a:r>
              <a:rPr sz="2000" spc="-130" dirty="0">
                <a:solidFill>
                  <a:srgbClr val="3C3C3C"/>
                </a:solidFill>
                <a:latin typeface="Trebuchet MS"/>
                <a:cs typeface="Trebuchet MS"/>
              </a:rPr>
              <a:t>dic</a:t>
            </a:r>
            <a:r>
              <a:rPr sz="2000" spc="-160" dirty="0">
                <a:solidFill>
                  <a:srgbClr val="3C3C3C"/>
                </a:solidFill>
                <a:latin typeface="Trebuchet MS"/>
                <a:cs typeface="Trebuchet MS"/>
              </a:rPr>
              <a:t>a</a:t>
            </a:r>
            <a:r>
              <a:rPr sz="2000" spc="-120" dirty="0">
                <a:solidFill>
                  <a:srgbClr val="3C3C3C"/>
                </a:solidFill>
                <a:latin typeface="Trebuchet MS"/>
                <a:cs typeface="Trebuchet MS"/>
              </a:rPr>
              <a:t>ted</a:t>
            </a:r>
            <a:r>
              <a:rPr sz="2000" spc="-7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000" spc="-265" dirty="0">
                <a:solidFill>
                  <a:srgbClr val="3C3C3C"/>
                </a:solidFill>
                <a:latin typeface="Trebuchet MS"/>
                <a:cs typeface="Trebuchet MS"/>
              </a:rPr>
              <a:t>f</a:t>
            </a:r>
            <a:r>
              <a:rPr sz="2000" spc="25" dirty="0">
                <a:solidFill>
                  <a:srgbClr val="3C3C3C"/>
                </a:solidFill>
                <a:latin typeface="Trebuchet MS"/>
                <a:cs typeface="Trebuchet MS"/>
              </a:rPr>
              <a:t>or</a:t>
            </a:r>
            <a:r>
              <a:rPr sz="2000" spc="-6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000" spc="-265" dirty="0">
                <a:solidFill>
                  <a:srgbClr val="3C3C3C"/>
                </a:solidFill>
                <a:latin typeface="Trebuchet MS"/>
                <a:cs typeface="Trebuchet MS"/>
              </a:rPr>
              <a:t>f</a:t>
            </a:r>
            <a:r>
              <a:rPr sz="2000" spc="25" dirty="0">
                <a:solidFill>
                  <a:srgbClr val="3C3C3C"/>
                </a:solidFill>
                <a:latin typeface="Trebuchet MS"/>
                <a:cs typeface="Trebuchet MS"/>
              </a:rPr>
              <a:t>o</a:t>
            </a:r>
            <a:r>
              <a:rPr sz="2000" spc="95" dirty="0">
                <a:solidFill>
                  <a:srgbClr val="3C3C3C"/>
                </a:solidFill>
                <a:latin typeface="Trebuchet MS"/>
                <a:cs typeface="Trebuchet MS"/>
              </a:rPr>
              <a:t>r</a:t>
            </a:r>
            <a:r>
              <a:rPr sz="2000" spc="-295" dirty="0">
                <a:solidFill>
                  <a:srgbClr val="3C3C3C"/>
                </a:solidFill>
                <a:latin typeface="Trebuchet MS"/>
                <a:cs typeface="Trebuchet MS"/>
              </a:rPr>
              <a:t>:</a:t>
            </a:r>
            <a:endParaRPr sz="2000" dirty="0">
              <a:latin typeface="Trebuchet MS"/>
              <a:cs typeface="Trebuchet MS"/>
            </a:endParaRPr>
          </a:p>
          <a:p>
            <a:pPr marL="286385" marR="5080" indent="-274320">
              <a:lnSpc>
                <a:spcPts val="2160"/>
              </a:lnSpc>
              <a:spcBef>
                <a:spcPts val="515"/>
              </a:spcBef>
              <a:buClr>
                <a:srgbClr val="903062"/>
              </a:buClr>
              <a:buSzPct val="90000"/>
              <a:buFont typeface="Segoe UI Symbol"/>
              <a:buChar char="⚫"/>
              <a:tabLst>
                <a:tab pos="356870" algn="l"/>
                <a:tab pos="357505" algn="l"/>
              </a:tabLst>
            </a:pPr>
            <a:r>
              <a:rPr dirty="0"/>
              <a:t>	</a:t>
            </a:r>
            <a:r>
              <a:rPr sz="2000" spc="-85" dirty="0">
                <a:solidFill>
                  <a:srgbClr val="3C3C3C"/>
                </a:solidFill>
                <a:latin typeface="Trebuchet MS"/>
                <a:cs typeface="Trebuchet MS"/>
              </a:rPr>
              <a:t>recurrent</a:t>
            </a:r>
            <a:r>
              <a:rPr sz="2000" spc="-9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000" spc="-130" dirty="0">
                <a:solidFill>
                  <a:srgbClr val="3C3C3C"/>
                </a:solidFill>
                <a:latin typeface="Trebuchet MS"/>
                <a:cs typeface="Trebuchet MS"/>
              </a:rPr>
              <a:t>febrile</a:t>
            </a:r>
            <a:r>
              <a:rPr sz="2000" spc="-6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000" spc="35" dirty="0">
                <a:solidFill>
                  <a:srgbClr val="3C3C3C"/>
                </a:solidFill>
                <a:latin typeface="Trebuchet MS"/>
                <a:cs typeface="Trebuchet MS"/>
              </a:rPr>
              <a:t>UTI</a:t>
            </a:r>
            <a:r>
              <a:rPr sz="2000" spc="-6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000" spc="-114" dirty="0">
                <a:solidFill>
                  <a:srgbClr val="3C3C3C"/>
                </a:solidFill>
                <a:latin typeface="Trebuchet MS"/>
                <a:cs typeface="Trebuchet MS"/>
              </a:rPr>
              <a:t>in</a:t>
            </a:r>
            <a:r>
              <a:rPr sz="2000" spc="-4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000" i="1" u="sng" spc="-185" dirty="0">
                <a:solidFill>
                  <a:srgbClr val="3C3C3C"/>
                </a:solidFill>
                <a:uFill>
                  <a:solidFill>
                    <a:srgbClr val="3C3C3C"/>
                  </a:solidFill>
                </a:uFill>
                <a:latin typeface="Trebuchet MS"/>
                <a:cs typeface="Trebuchet MS"/>
              </a:rPr>
              <a:t>those</a:t>
            </a:r>
            <a:r>
              <a:rPr sz="2000" i="1" u="sng" spc="-50" dirty="0">
                <a:solidFill>
                  <a:srgbClr val="3C3C3C"/>
                </a:solidFill>
                <a:uFill>
                  <a:solidFill>
                    <a:srgbClr val="3C3C3C"/>
                  </a:solidFill>
                </a:uFill>
                <a:latin typeface="Trebuchet MS"/>
                <a:cs typeface="Trebuchet MS"/>
              </a:rPr>
              <a:t> </a:t>
            </a:r>
            <a:r>
              <a:rPr sz="2000" i="1" u="sng" spc="-240" dirty="0">
                <a:solidFill>
                  <a:srgbClr val="3C3C3C"/>
                </a:solidFill>
                <a:uFill>
                  <a:solidFill>
                    <a:srgbClr val="3C3C3C"/>
                  </a:solidFill>
                </a:uFill>
                <a:latin typeface="Trebuchet MS"/>
                <a:cs typeface="Trebuchet MS"/>
              </a:rPr>
              <a:t>with</a:t>
            </a:r>
            <a:r>
              <a:rPr sz="2000" i="1" u="sng" spc="-65" dirty="0">
                <a:solidFill>
                  <a:srgbClr val="3C3C3C"/>
                </a:solidFill>
                <a:uFill>
                  <a:solidFill>
                    <a:srgbClr val="3C3C3C"/>
                  </a:solidFill>
                </a:uFill>
                <a:latin typeface="Trebuchet MS"/>
                <a:cs typeface="Trebuchet MS"/>
              </a:rPr>
              <a:t> </a:t>
            </a:r>
            <a:r>
              <a:rPr sz="2000" i="1" u="sng" spc="-195" dirty="0">
                <a:solidFill>
                  <a:srgbClr val="3C3C3C"/>
                </a:solidFill>
                <a:uFill>
                  <a:solidFill>
                    <a:srgbClr val="3C3C3C"/>
                  </a:solidFill>
                </a:uFill>
                <a:latin typeface="Trebuchet MS"/>
                <a:cs typeface="Trebuchet MS"/>
              </a:rPr>
              <a:t>renal</a:t>
            </a:r>
            <a:r>
              <a:rPr sz="2000" i="1" u="sng" spc="-45" dirty="0">
                <a:solidFill>
                  <a:srgbClr val="3C3C3C"/>
                </a:solidFill>
                <a:uFill>
                  <a:solidFill>
                    <a:srgbClr val="3C3C3C"/>
                  </a:solidFill>
                </a:uFill>
                <a:latin typeface="Trebuchet MS"/>
                <a:cs typeface="Trebuchet MS"/>
              </a:rPr>
              <a:t> </a:t>
            </a:r>
            <a:r>
              <a:rPr sz="2000" i="1" u="sng" spc="-215" dirty="0">
                <a:solidFill>
                  <a:srgbClr val="3C3C3C"/>
                </a:solidFill>
                <a:uFill>
                  <a:solidFill>
                    <a:srgbClr val="3C3C3C"/>
                  </a:solidFill>
                </a:uFill>
                <a:latin typeface="Trebuchet MS"/>
                <a:cs typeface="Trebuchet MS"/>
              </a:rPr>
              <a:t>tract</a:t>
            </a:r>
            <a:r>
              <a:rPr sz="2000" i="1" u="sng" spc="-40" dirty="0">
                <a:solidFill>
                  <a:srgbClr val="3C3C3C"/>
                </a:solidFill>
                <a:uFill>
                  <a:solidFill>
                    <a:srgbClr val="3C3C3C"/>
                  </a:solidFill>
                </a:uFill>
                <a:latin typeface="Trebuchet MS"/>
                <a:cs typeface="Trebuchet MS"/>
              </a:rPr>
              <a:t> </a:t>
            </a:r>
            <a:r>
              <a:rPr sz="2000" i="1" u="sng" spc="-200" dirty="0">
                <a:solidFill>
                  <a:srgbClr val="3C3C3C"/>
                </a:solidFill>
                <a:uFill>
                  <a:solidFill>
                    <a:srgbClr val="3C3C3C"/>
                  </a:solidFill>
                </a:uFill>
                <a:latin typeface="Trebuchet MS"/>
                <a:cs typeface="Trebuchet MS"/>
              </a:rPr>
              <a:t>abnormality</a:t>
            </a:r>
            <a:r>
              <a:rPr sz="2000" i="1" u="sng" spc="-55" dirty="0">
                <a:solidFill>
                  <a:srgbClr val="3C3C3C"/>
                </a:solidFill>
                <a:uFill>
                  <a:solidFill>
                    <a:srgbClr val="3C3C3C"/>
                  </a:solidFill>
                </a:uFill>
                <a:latin typeface="Trebuchet MS"/>
                <a:cs typeface="Trebuchet MS"/>
              </a:rPr>
              <a:t> </a:t>
            </a:r>
            <a:r>
              <a:rPr sz="2000" i="1" u="sng" spc="-155" dirty="0">
                <a:solidFill>
                  <a:srgbClr val="3C3C3C"/>
                </a:solidFill>
                <a:uFill>
                  <a:solidFill>
                    <a:srgbClr val="3C3C3C"/>
                  </a:solidFill>
                </a:uFill>
                <a:latin typeface="Trebuchet MS"/>
                <a:cs typeface="Trebuchet MS"/>
              </a:rPr>
              <a:t>and</a:t>
            </a:r>
            <a:r>
              <a:rPr sz="2000" i="1" u="sng" spc="-50" dirty="0">
                <a:solidFill>
                  <a:srgbClr val="3C3C3C"/>
                </a:solidFill>
                <a:uFill>
                  <a:solidFill>
                    <a:srgbClr val="3C3C3C"/>
                  </a:solidFill>
                </a:uFill>
                <a:latin typeface="Trebuchet MS"/>
                <a:cs typeface="Trebuchet MS"/>
              </a:rPr>
              <a:t> </a:t>
            </a:r>
            <a:r>
              <a:rPr sz="2000" i="1" u="sng" spc="-195" dirty="0">
                <a:solidFill>
                  <a:srgbClr val="3C3C3C"/>
                </a:solidFill>
                <a:uFill>
                  <a:solidFill>
                    <a:srgbClr val="3C3C3C"/>
                  </a:solidFill>
                </a:uFill>
                <a:latin typeface="Trebuchet MS"/>
                <a:cs typeface="Trebuchet MS"/>
              </a:rPr>
              <a:t>patients</a:t>
            </a:r>
            <a:r>
              <a:rPr sz="2000" i="1" u="sng" spc="-55" dirty="0">
                <a:solidFill>
                  <a:srgbClr val="3C3C3C"/>
                </a:solidFill>
                <a:uFill>
                  <a:solidFill>
                    <a:srgbClr val="3C3C3C"/>
                  </a:solidFill>
                </a:uFill>
                <a:latin typeface="Trebuchet MS"/>
                <a:cs typeface="Trebuchet MS"/>
              </a:rPr>
              <a:t> </a:t>
            </a:r>
            <a:r>
              <a:rPr sz="2000" i="1" u="sng" spc="-245" dirty="0">
                <a:solidFill>
                  <a:srgbClr val="3C3C3C"/>
                </a:solidFill>
                <a:uFill>
                  <a:solidFill>
                    <a:srgbClr val="3C3C3C"/>
                  </a:solidFill>
                </a:uFill>
                <a:latin typeface="Trebuchet MS"/>
                <a:cs typeface="Trebuchet MS"/>
              </a:rPr>
              <a:t>with </a:t>
            </a:r>
            <a:r>
              <a:rPr sz="2000" i="1" spc="-58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000" i="1" u="sng" spc="-245" dirty="0">
                <a:solidFill>
                  <a:srgbClr val="3C3C3C"/>
                </a:solidFill>
                <a:uFill>
                  <a:solidFill>
                    <a:srgbClr val="3C3C3C"/>
                  </a:solidFill>
                </a:uFill>
                <a:latin typeface="Trebuchet MS"/>
                <a:cs typeface="Trebuchet MS"/>
              </a:rPr>
              <a:t>wo</a:t>
            </a:r>
            <a:r>
              <a:rPr sz="2000" i="1" u="sng" spc="-125" dirty="0">
                <a:solidFill>
                  <a:srgbClr val="3C3C3C"/>
                </a:solidFill>
                <a:uFill>
                  <a:solidFill>
                    <a:srgbClr val="3C3C3C"/>
                  </a:solidFill>
                </a:uFill>
                <a:latin typeface="Trebuchet MS"/>
                <a:cs typeface="Trebuchet MS"/>
              </a:rPr>
              <a:t>r</a:t>
            </a:r>
            <a:r>
              <a:rPr sz="2000" i="1" u="sng" spc="-145" dirty="0">
                <a:solidFill>
                  <a:srgbClr val="3C3C3C"/>
                </a:solidFill>
                <a:uFill>
                  <a:solidFill>
                    <a:srgbClr val="3C3C3C"/>
                  </a:solidFill>
                </a:uFill>
                <a:latin typeface="Trebuchet MS"/>
                <a:cs typeface="Trebuchet MS"/>
              </a:rPr>
              <a:t>se</a:t>
            </a:r>
            <a:r>
              <a:rPr sz="2000" i="1" u="sng" spc="-175" dirty="0">
                <a:solidFill>
                  <a:srgbClr val="3C3C3C"/>
                </a:solidFill>
                <a:uFill>
                  <a:solidFill>
                    <a:srgbClr val="3C3C3C"/>
                  </a:solidFill>
                </a:uFill>
                <a:latin typeface="Trebuchet MS"/>
                <a:cs typeface="Trebuchet MS"/>
              </a:rPr>
              <a:t>n</a:t>
            </a:r>
            <a:r>
              <a:rPr sz="2000" i="1" u="sng" spc="-140" dirty="0">
                <a:solidFill>
                  <a:srgbClr val="3C3C3C"/>
                </a:solidFill>
                <a:uFill>
                  <a:solidFill>
                    <a:srgbClr val="3C3C3C"/>
                  </a:solidFill>
                </a:uFill>
                <a:latin typeface="Trebuchet MS"/>
                <a:cs typeface="Trebuchet MS"/>
              </a:rPr>
              <a:t>i</a:t>
            </a:r>
            <a:r>
              <a:rPr sz="2000" i="1" u="sng" spc="-260" dirty="0">
                <a:solidFill>
                  <a:srgbClr val="3C3C3C"/>
                </a:solidFill>
                <a:uFill>
                  <a:solidFill>
                    <a:srgbClr val="3C3C3C"/>
                  </a:solidFill>
                </a:uFill>
                <a:latin typeface="Trebuchet MS"/>
                <a:cs typeface="Trebuchet MS"/>
              </a:rPr>
              <a:t>n</a:t>
            </a:r>
            <a:r>
              <a:rPr sz="2000" i="1" u="sng" spc="-150" dirty="0">
                <a:solidFill>
                  <a:srgbClr val="3C3C3C"/>
                </a:solidFill>
                <a:uFill>
                  <a:solidFill>
                    <a:srgbClr val="3C3C3C"/>
                  </a:solidFill>
                </a:uFill>
                <a:latin typeface="Trebuchet MS"/>
                <a:cs typeface="Trebuchet MS"/>
              </a:rPr>
              <a:t>g</a:t>
            </a:r>
            <a:r>
              <a:rPr sz="2000" i="1" u="sng" spc="-55" dirty="0">
                <a:solidFill>
                  <a:srgbClr val="3C3C3C"/>
                </a:solidFill>
                <a:uFill>
                  <a:solidFill>
                    <a:srgbClr val="3C3C3C"/>
                  </a:solidFill>
                </a:uFill>
                <a:latin typeface="Trebuchet MS"/>
                <a:cs typeface="Trebuchet MS"/>
              </a:rPr>
              <a:t> </a:t>
            </a:r>
            <a:r>
              <a:rPr sz="2000" i="1" u="sng" spc="-175" dirty="0">
                <a:solidFill>
                  <a:srgbClr val="3C3C3C"/>
                </a:solidFill>
                <a:uFill>
                  <a:solidFill>
                    <a:srgbClr val="3C3C3C"/>
                  </a:solidFill>
                </a:uFill>
                <a:latin typeface="Trebuchet MS"/>
                <a:cs typeface="Trebuchet MS"/>
              </a:rPr>
              <a:t>ima</a:t>
            </a:r>
            <a:r>
              <a:rPr sz="2000" i="1" u="sng" spc="-170" dirty="0">
                <a:solidFill>
                  <a:srgbClr val="3C3C3C"/>
                </a:solidFill>
                <a:uFill>
                  <a:solidFill>
                    <a:srgbClr val="3C3C3C"/>
                  </a:solidFill>
                </a:uFill>
                <a:latin typeface="Trebuchet MS"/>
                <a:cs typeface="Trebuchet MS"/>
              </a:rPr>
              <a:t>g</a:t>
            </a:r>
            <a:r>
              <a:rPr sz="2000" i="1" u="sng" spc="-140" dirty="0">
                <a:solidFill>
                  <a:srgbClr val="3C3C3C"/>
                </a:solidFill>
                <a:uFill>
                  <a:solidFill>
                    <a:srgbClr val="3C3C3C"/>
                  </a:solidFill>
                </a:uFill>
                <a:latin typeface="Trebuchet MS"/>
                <a:cs typeface="Trebuchet MS"/>
              </a:rPr>
              <a:t>i</a:t>
            </a:r>
            <a:r>
              <a:rPr sz="2000" i="1" u="sng" spc="-260" dirty="0">
                <a:solidFill>
                  <a:srgbClr val="3C3C3C"/>
                </a:solidFill>
                <a:uFill>
                  <a:solidFill>
                    <a:srgbClr val="3C3C3C"/>
                  </a:solidFill>
                </a:uFill>
                <a:latin typeface="Trebuchet MS"/>
                <a:cs typeface="Trebuchet MS"/>
              </a:rPr>
              <a:t>n</a:t>
            </a:r>
            <a:r>
              <a:rPr sz="2000" i="1" u="sng" spc="-150" dirty="0">
                <a:solidFill>
                  <a:srgbClr val="3C3C3C"/>
                </a:solidFill>
                <a:uFill>
                  <a:solidFill>
                    <a:srgbClr val="3C3C3C"/>
                  </a:solidFill>
                </a:uFill>
                <a:latin typeface="Trebuchet MS"/>
                <a:cs typeface="Trebuchet MS"/>
              </a:rPr>
              <a:t>g</a:t>
            </a:r>
            <a:r>
              <a:rPr sz="2000" i="1" u="sng" spc="-65" dirty="0">
                <a:solidFill>
                  <a:srgbClr val="3C3C3C"/>
                </a:solidFill>
                <a:uFill>
                  <a:solidFill>
                    <a:srgbClr val="3C3C3C"/>
                  </a:solidFill>
                </a:uFill>
                <a:latin typeface="Trebuchet MS"/>
                <a:cs typeface="Trebuchet MS"/>
              </a:rPr>
              <a:t> </a:t>
            </a:r>
            <a:r>
              <a:rPr sz="2000" i="1" u="sng" spc="-240" dirty="0">
                <a:solidFill>
                  <a:srgbClr val="3C3C3C"/>
                </a:solidFill>
                <a:uFill>
                  <a:solidFill>
                    <a:srgbClr val="3C3C3C"/>
                  </a:solidFill>
                </a:uFill>
                <a:latin typeface="Trebuchet MS"/>
                <a:cs typeface="Trebuchet MS"/>
              </a:rPr>
              <a:t>r</a:t>
            </a:r>
            <a:r>
              <a:rPr sz="2000" i="1" u="sng" spc="-150" dirty="0">
                <a:solidFill>
                  <a:srgbClr val="3C3C3C"/>
                </a:solidFill>
                <a:uFill>
                  <a:solidFill>
                    <a:srgbClr val="3C3C3C"/>
                  </a:solidFill>
                </a:uFill>
                <a:latin typeface="Trebuchet MS"/>
                <a:cs typeface="Trebuchet MS"/>
              </a:rPr>
              <a:t>es</a:t>
            </a:r>
            <a:r>
              <a:rPr sz="2000" i="1" u="sng" spc="-185" dirty="0">
                <a:solidFill>
                  <a:srgbClr val="3C3C3C"/>
                </a:solidFill>
                <a:uFill>
                  <a:solidFill>
                    <a:srgbClr val="3C3C3C"/>
                  </a:solidFill>
                </a:uFill>
                <a:latin typeface="Trebuchet MS"/>
                <a:cs typeface="Trebuchet MS"/>
              </a:rPr>
              <a:t>u</a:t>
            </a:r>
            <a:r>
              <a:rPr sz="2000" i="1" u="sng" spc="-210" dirty="0">
                <a:solidFill>
                  <a:srgbClr val="3C3C3C"/>
                </a:solidFill>
                <a:uFill>
                  <a:solidFill>
                    <a:srgbClr val="3C3C3C"/>
                  </a:solidFill>
                </a:uFill>
                <a:latin typeface="Trebuchet MS"/>
                <a:cs typeface="Trebuchet MS"/>
              </a:rPr>
              <a:t>lt</a:t>
            </a:r>
            <a:r>
              <a:rPr sz="2000" i="1" u="sng" spc="-180" dirty="0">
                <a:solidFill>
                  <a:srgbClr val="3C3C3C"/>
                </a:solidFill>
                <a:uFill>
                  <a:solidFill>
                    <a:srgbClr val="3C3C3C"/>
                  </a:solidFill>
                </a:uFill>
                <a:latin typeface="Trebuchet MS"/>
                <a:cs typeface="Trebuchet MS"/>
              </a:rPr>
              <a:t>s</a:t>
            </a:r>
            <a:r>
              <a:rPr lang="en-US" sz="2000" i="1" u="sng" spc="-340" dirty="0">
                <a:solidFill>
                  <a:srgbClr val="3C3C3C"/>
                </a:solidFill>
                <a:uFill>
                  <a:solidFill>
                    <a:srgbClr val="3C3C3C"/>
                  </a:solidFill>
                </a:uFill>
                <a:latin typeface="Trebuchet MS"/>
                <a:cs typeface="Trebuchet MS"/>
              </a:rPr>
              <a:t>,    </a:t>
            </a:r>
            <a:r>
              <a:rPr lang="en-US" sz="2000" i="1" u="sng" spc="-340" dirty="0">
                <a:solidFill>
                  <a:srgbClr val="00B050"/>
                </a:solidFill>
                <a:uFill>
                  <a:solidFill>
                    <a:srgbClr val="3C3C3C"/>
                  </a:solidFill>
                </a:uFill>
                <a:latin typeface="Trebuchet MS"/>
                <a:cs typeface="Trebuchet MS"/>
              </a:rPr>
              <a:t>Under</a:t>
            </a:r>
            <a:r>
              <a:rPr lang="en-US" sz="2000" i="1" u="sng" spc="-340" dirty="0">
                <a:solidFill>
                  <a:srgbClr val="3C3C3C"/>
                </a:solidFill>
                <a:uFill>
                  <a:solidFill>
                    <a:srgbClr val="3C3C3C"/>
                  </a:solidFill>
                </a:uFill>
                <a:latin typeface="Trebuchet MS"/>
                <a:cs typeface="Trebuchet MS"/>
              </a:rPr>
              <a:t> </a:t>
            </a:r>
            <a:r>
              <a:rPr lang="en-US" sz="2000" i="1" u="sng" spc="-340" dirty="0">
                <a:solidFill>
                  <a:srgbClr val="00B050"/>
                </a:solidFill>
                <a:uFill>
                  <a:solidFill>
                    <a:srgbClr val="3C3C3C"/>
                  </a:solidFill>
                </a:uFill>
                <a:latin typeface="Trebuchet MS"/>
                <a:cs typeface="Trebuchet MS"/>
              </a:rPr>
              <a:t>2</a:t>
            </a:r>
            <a:r>
              <a:rPr lang="en-US" sz="2000" i="1" u="sng" spc="-340" dirty="0">
                <a:solidFill>
                  <a:srgbClr val="3C3C3C"/>
                </a:solidFill>
                <a:uFill>
                  <a:solidFill>
                    <a:srgbClr val="3C3C3C"/>
                  </a:solidFill>
                </a:uFill>
                <a:latin typeface="Trebuchet MS"/>
                <a:cs typeface="Trebuchet MS"/>
              </a:rPr>
              <a:t> </a:t>
            </a:r>
            <a:r>
              <a:rPr lang="en-US" sz="2000" i="1" u="sng" spc="-340" dirty="0">
                <a:solidFill>
                  <a:srgbClr val="00B050"/>
                </a:solidFill>
                <a:uFill>
                  <a:solidFill>
                    <a:srgbClr val="3C3C3C"/>
                  </a:solidFill>
                </a:uFill>
                <a:latin typeface="Trebuchet MS"/>
                <a:cs typeface="Trebuchet MS"/>
              </a:rPr>
              <a:t>y</a:t>
            </a:r>
            <a:endParaRPr sz="2000" dirty="0">
              <a:solidFill>
                <a:srgbClr val="00B050"/>
              </a:solidFill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48055" y="600455"/>
            <a:ext cx="8239125" cy="1259205"/>
          </a:xfrm>
          <a:prstGeom prst="rect">
            <a:avLst/>
          </a:prstGeom>
          <a:solidFill>
            <a:srgbClr val="4D1334"/>
          </a:solidFill>
        </p:spPr>
        <p:txBody>
          <a:bodyPr vert="horz" wrap="square" lIns="0" tIns="444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35"/>
              </a:spcBef>
            </a:pPr>
            <a:endParaRPr sz="4650">
              <a:latin typeface="Times New Roman"/>
              <a:cs typeface="Times New Roman"/>
            </a:endParaRPr>
          </a:p>
          <a:p>
            <a:pPr marL="224154">
              <a:lnSpc>
                <a:spcPct val="100000"/>
              </a:lnSpc>
            </a:pPr>
            <a:r>
              <a:rPr spc="-140" dirty="0"/>
              <a:t>P</a:t>
            </a:r>
            <a:r>
              <a:rPr spc="-110" dirty="0"/>
              <a:t>R</a:t>
            </a:r>
            <a:r>
              <a:rPr spc="140" dirty="0"/>
              <a:t>OPH</a:t>
            </a:r>
            <a:r>
              <a:rPr spc="135" dirty="0"/>
              <a:t>YLAX</a:t>
            </a:r>
            <a:r>
              <a:rPr spc="60" dirty="0"/>
              <a:t>I</a:t>
            </a:r>
            <a:r>
              <a:rPr spc="-70" dirty="0"/>
              <a:t>S</a:t>
            </a:r>
            <a:r>
              <a:rPr spc="-350" dirty="0"/>
              <a:t> </a:t>
            </a:r>
            <a:r>
              <a:rPr spc="90" dirty="0"/>
              <a:t>ANTIB</a:t>
            </a:r>
            <a:r>
              <a:rPr spc="35" dirty="0"/>
              <a:t>I</a:t>
            </a:r>
            <a:r>
              <a:rPr spc="235" dirty="0"/>
              <a:t>O</a:t>
            </a:r>
            <a:r>
              <a:rPr spc="55" dirty="0"/>
              <a:t>TICS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80491" y="2844900"/>
            <a:ext cx="2552065" cy="2187778"/>
          </a:xfrm>
          <a:prstGeom prst="rect">
            <a:avLst/>
          </a:prstGeom>
        </p:spPr>
        <p:txBody>
          <a:bodyPr vert="horz" wrap="square" lIns="0" tIns="406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320"/>
              </a:spcBef>
              <a:buClr>
                <a:srgbClr val="903062"/>
              </a:buClr>
              <a:buSzPct val="91666"/>
              <a:tabLst>
                <a:tab pos="286385" algn="l"/>
                <a:tab pos="287020" algn="l"/>
              </a:tabLst>
            </a:pPr>
            <a:r>
              <a:rPr sz="2000" spc="-95" dirty="0">
                <a:latin typeface="Trebuchet MS"/>
                <a:cs typeface="Trebuchet MS"/>
              </a:rPr>
              <a:t>P</a:t>
            </a:r>
            <a:r>
              <a:rPr sz="2000" spc="-45" dirty="0">
                <a:latin typeface="Trebuchet MS"/>
                <a:cs typeface="Trebuchet MS"/>
              </a:rPr>
              <a:t>r</a:t>
            </a:r>
            <a:r>
              <a:rPr sz="2000" spc="-55" dirty="0">
                <a:latin typeface="Trebuchet MS"/>
                <a:cs typeface="Trebuchet MS"/>
              </a:rPr>
              <a:t>op</a:t>
            </a:r>
            <a:r>
              <a:rPr sz="2000" spc="-120" dirty="0">
                <a:latin typeface="Trebuchet MS"/>
                <a:cs typeface="Trebuchet MS"/>
              </a:rPr>
              <a:t>h</a:t>
            </a:r>
            <a:r>
              <a:rPr sz="2000" spc="-95" dirty="0">
                <a:latin typeface="Trebuchet MS"/>
                <a:cs typeface="Trebuchet MS"/>
              </a:rPr>
              <a:t>ylaxis</a:t>
            </a:r>
            <a:r>
              <a:rPr sz="2000" spc="-60" dirty="0">
                <a:solidFill>
                  <a:srgbClr val="00B050"/>
                </a:solidFill>
                <a:latin typeface="Trebuchet MS"/>
                <a:cs typeface="Trebuchet MS"/>
              </a:rPr>
              <a:t> </a:t>
            </a:r>
            <a:r>
              <a:rPr sz="2000" spc="-60" dirty="0">
                <a:latin typeface="Trebuchet MS"/>
                <a:cs typeface="Trebuchet MS"/>
              </a:rPr>
              <a:t>options</a:t>
            </a:r>
            <a:r>
              <a:rPr lang="en-US" sz="2000" spc="-60" dirty="0">
                <a:solidFill>
                  <a:srgbClr val="00B050"/>
                </a:solidFill>
                <a:latin typeface="Trebuchet MS"/>
                <a:cs typeface="Trebuchet MS"/>
              </a:rPr>
              <a:t>: same antibiotic but lower doses</a:t>
            </a:r>
            <a:r>
              <a:rPr lang="en-US" sz="2000" spc="-270" dirty="0">
                <a:solidFill>
                  <a:srgbClr val="00B050"/>
                </a:solidFill>
                <a:latin typeface="Trebuchet MS"/>
                <a:cs typeface="Trebuchet MS"/>
              </a:rPr>
              <a:t> .</a:t>
            </a:r>
          </a:p>
          <a:p>
            <a:pPr marL="12700">
              <a:lnSpc>
                <a:spcPct val="100000"/>
              </a:lnSpc>
              <a:spcBef>
                <a:spcPts val="320"/>
              </a:spcBef>
              <a:buClr>
                <a:srgbClr val="903062"/>
              </a:buClr>
              <a:buSzPct val="91666"/>
              <a:tabLst>
                <a:tab pos="286385" algn="l"/>
                <a:tab pos="287020" algn="l"/>
              </a:tabLst>
            </a:pPr>
            <a:r>
              <a:rPr lang="en-US" sz="1800" spc="-90" dirty="0">
                <a:solidFill>
                  <a:srgbClr val="3C3C3C"/>
                </a:solidFill>
                <a:latin typeface="Trebuchet MS"/>
                <a:cs typeface="Trebuchet MS"/>
              </a:rPr>
              <a:t>-</a:t>
            </a:r>
            <a:r>
              <a:rPr lang="en-US" sz="1800" spc="25" dirty="0">
                <a:solidFill>
                  <a:srgbClr val="3C3C3C"/>
                </a:solidFill>
                <a:latin typeface="Trebuchet MS"/>
                <a:cs typeface="Trebuchet MS"/>
              </a:rPr>
              <a:t>TMP</a:t>
            </a:r>
            <a:r>
              <a:rPr lang="en-US" sz="1800" spc="-4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lang="en-US" sz="1800" spc="-120" dirty="0">
                <a:solidFill>
                  <a:srgbClr val="3C3C3C"/>
                </a:solidFill>
                <a:latin typeface="Trebuchet MS"/>
                <a:cs typeface="Trebuchet MS"/>
              </a:rPr>
              <a:t>and</a:t>
            </a:r>
            <a:r>
              <a:rPr lang="en-US" sz="1800" spc="-6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lang="en-US" sz="1800" spc="70" dirty="0">
                <a:solidFill>
                  <a:srgbClr val="3C3C3C"/>
                </a:solidFill>
                <a:latin typeface="Trebuchet MS"/>
                <a:cs typeface="Trebuchet MS"/>
              </a:rPr>
              <a:t>SMX(</a:t>
            </a:r>
            <a:r>
              <a:rPr lang="en-US" sz="1800" spc="-4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lang="en-US" sz="1800" spc="-95" dirty="0" err="1">
                <a:solidFill>
                  <a:srgbClr val="3C3C3C"/>
                </a:solidFill>
                <a:latin typeface="Trebuchet MS"/>
                <a:cs typeface="Trebuchet MS"/>
              </a:rPr>
              <a:t>Sept</a:t>
            </a:r>
            <a:r>
              <a:rPr lang="en-US" sz="1800" spc="-70" dirty="0" err="1">
                <a:solidFill>
                  <a:srgbClr val="3C3C3C"/>
                </a:solidFill>
                <a:latin typeface="Trebuchet MS"/>
                <a:cs typeface="Trebuchet MS"/>
              </a:rPr>
              <a:t>r</a:t>
            </a:r>
            <a:r>
              <a:rPr lang="en-US" sz="1800" spc="-100" dirty="0" err="1">
                <a:solidFill>
                  <a:srgbClr val="3C3C3C"/>
                </a:solidFill>
                <a:latin typeface="Trebuchet MS"/>
                <a:cs typeface="Trebuchet MS"/>
              </a:rPr>
              <a:t>a</a:t>
            </a:r>
            <a:r>
              <a:rPr lang="en-US" sz="1800" spc="-80" dirty="0">
                <a:solidFill>
                  <a:srgbClr val="3C3C3C"/>
                </a:solidFill>
                <a:latin typeface="Trebuchet MS"/>
                <a:cs typeface="Trebuchet MS"/>
              </a:rPr>
              <a:t>)</a:t>
            </a:r>
            <a:endParaRPr lang="en-US" sz="1800" dirty="0">
              <a:latin typeface="Trebuchet MS"/>
              <a:cs typeface="Trebuchet MS"/>
            </a:endParaRPr>
          </a:p>
          <a:p>
            <a:pPr marL="76200">
              <a:lnSpc>
                <a:spcPct val="100000"/>
              </a:lnSpc>
              <a:spcBef>
                <a:spcPts val="219"/>
              </a:spcBef>
            </a:pPr>
            <a:r>
              <a:rPr sz="1800" spc="-65" dirty="0">
                <a:solidFill>
                  <a:srgbClr val="3C3C3C"/>
                </a:solidFill>
                <a:latin typeface="Trebuchet MS"/>
                <a:cs typeface="Trebuchet MS"/>
              </a:rPr>
              <a:t>-Nitrofurantoin</a:t>
            </a:r>
            <a:endParaRPr sz="1800" dirty="0">
              <a:latin typeface="Trebuchet MS"/>
              <a:cs typeface="Trebuchet MS"/>
            </a:endParaRPr>
          </a:p>
          <a:p>
            <a:pPr marL="76200">
              <a:lnSpc>
                <a:spcPct val="100000"/>
              </a:lnSpc>
              <a:spcBef>
                <a:spcPts val="215"/>
              </a:spcBef>
            </a:pPr>
            <a:r>
              <a:rPr sz="1800" spc="-90" dirty="0">
                <a:solidFill>
                  <a:srgbClr val="3C3C3C"/>
                </a:solidFill>
                <a:latin typeface="Trebuchet MS"/>
                <a:cs typeface="Trebuchet MS"/>
              </a:rPr>
              <a:t>-</a:t>
            </a:r>
            <a:r>
              <a:rPr sz="1800" spc="-70" dirty="0">
                <a:solidFill>
                  <a:srgbClr val="3C3C3C"/>
                </a:solidFill>
                <a:latin typeface="Trebuchet MS"/>
                <a:cs typeface="Trebuchet MS"/>
              </a:rPr>
              <a:t>Nalidixic</a:t>
            </a:r>
            <a:r>
              <a:rPr sz="1800" spc="-4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800" spc="-125" dirty="0">
                <a:solidFill>
                  <a:srgbClr val="3C3C3C"/>
                </a:solidFill>
                <a:latin typeface="Trebuchet MS"/>
                <a:cs typeface="Trebuchet MS"/>
              </a:rPr>
              <a:t>acid</a:t>
            </a:r>
            <a:endParaRPr sz="1800" dirty="0">
              <a:latin typeface="Trebuchet MS"/>
              <a:cs typeface="Trebuchet MS"/>
            </a:endParaRPr>
          </a:p>
          <a:p>
            <a:pPr marL="76200">
              <a:lnSpc>
                <a:spcPct val="100000"/>
              </a:lnSpc>
              <a:spcBef>
                <a:spcPts val="215"/>
              </a:spcBef>
            </a:pPr>
            <a:r>
              <a:rPr sz="1800" spc="-80" dirty="0">
                <a:solidFill>
                  <a:srgbClr val="3C3C3C"/>
                </a:solidFill>
                <a:latin typeface="Trebuchet MS"/>
                <a:cs typeface="Trebuchet MS"/>
              </a:rPr>
              <a:t>-</a:t>
            </a:r>
            <a:r>
              <a:rPr sz="1800" spc="-4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800" spc="-30" dirty="0">
                <a:solidFill>
                  <a:srgbClr val="3C3C3C"/>
                </a:solidFill>
                <a:latin typeface="Trebuchet MS"/>
                <a:cs typeface="Trebuchet MS"/>
              </a:rPr>
              <a:t>Cep</a:t>
            </a:r>
            <a:r>
              <a:rPr sz="1800" spc="-35" dirty="0">
                <a:solidFill>
                  <a:srgbClr val="3C3C3C"/>
                </a:solidFill>
                <a:latin typeface="Trebuchet MS"/>
                <a:cs typeface="Trebuchet MS"/>
              </a:rPr>
              <a:t>h</a:t>
            </a:r>
            <a:r>
              <a:rPr sz="1800" spc="-110" dirty="0">
                <a:solidFill>
                  <a:srgbClr val="3C3C3C"/>
                </a:solidFill>
                <a:latin typeface="Trebuchet MS"/>
                <a:cs typeface="Trebuchet MS"/>
              </a:rPr>
              <a:t>alexin</a:t>
            </a:r>
            <a:r>
              <a:rPr sz="1800" spc="-4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800" spc="-80" dirty="0">
                <a:solidFill>
                  <a:srgbClr val="3C3C3C"/>
                </a:solidFill>
                <a:latin typeface="Trebuchet MS"/>
                <a:cs typeface="Trebuchet MS"/>
              </a:rPr>
              <a:t>(</a:t>
            </a:r>
            <a:r>
              <a:rPr sz="1800" spc="-3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800" spc="-85" dirty="0">
                <a:solidFill>
                  <a:srgbClr val="3C3C3C"/>
                </a:solidFill>
                <a:latin typeface="Trebuchet MS"/>
                <a:cs typeface="Trebuchet MS"/>
              </a:rPr>
              <a:t>ult</a:t>
            </a:r>
            <a:r>
              <a:rPr sz="1800" spc="-90" dirty="0">
                <a:solidFill>
                  <a:srgbClr val="3C3C3C"/>
                </a:solidFill>
                <a:latin typeface="Trebuchet MS"/>
                <a:cs typeface="Trebuchet MS"/>
              </a:rPr>
              <a:t>r</a:t>
            </a:r>
            <a:r>
              <a:rPr sz="1800" spc="-60" dirty="0">
                <a:solidFill>
                  <a:srgbClr val="3C3C3C"/>
                </a:solidFill>
                <a:latin typeface="Trebuchet MS"/>
                <a:cs typeface="Trebuchet MS"/>
              </a:rPr>
              <a:t>aspo</a:t>
            </a:r>
            <a:r>
              <a:rPr sz="1800" spc="-50" dirty="0">
                <a:solidFill>
                  <a:srgbClr val="3C3C3C"/>
                </a:solidFill>
                <a:latin typeface="Trebuchet MS"/>
                <a:cs typeface="Trebuchet MS"/>
              </a:rPr>
              <a:t>r</a:t>
            </a:r>
            <a:r>
              <a:rPr sz="1800" spc="-110" dirty="0">
                <a:solidFill>
                  <a:srgbClr val="3C3C3C"/>
                </a:solidFill>
                <a:latin typeface="Trebuchet MS"/>
                <a:cs typeface="Trebuchet MS"/>
              </a:rPr>
              <a:t>in</a:t>
            </a:r>
            <a:r>
              <a:rPr sz="1800" spc="-80" dirty="0">
                <a:solidFill>
                  <a:srgbClr val="3C3C3C"/>
                </a:solidFill>
                <a:latin typeface="Trebuchet MS"/>
                <a:cs typeface="Trebuchet MS"/>
              </a:rPr>
              <a:t>)</a:t>
            </a:r>
            <a:endParaRPr sz="1800" dirty="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48055" y="600455"/>
            <a:ext cx="8239125" cy="1259205"/>
          </a:xfrm>
          <a:prstGeom prst="rect">
            <a:avLst/>
          </a:prstGeom>
          <a:solidFill>
            <a:srgbClr val="4D1334"/>
          </a:solidFill>
        </p:spPr>
        <p:txBody>
          <a:bodyPr vert="horz" wrap="square" lIns="0" tIns="444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35"/>
              </a:spcBef>
            </a:pPr>
            <a:endParaRPr sz="4650">
              <a:latin typeface="Times New Roman"/>
              <a:cs typeface="Times New Roman"/>
            </a:endParaRPr>
          </a:p>
          <a:p>
            <a:pPr marL="224154">
              <a:lnSpc>
                <a:spcPct val="100000"/>
              </a:lnSpc>
            </a:pPr>
            <a:r>
              <a:rPr spc="95" dirty="0"/>
              <a:t>PREVENTION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59993" y="2757674"/>
            <a:ext cx="7600950" cy="2146935"/>
          </a:xfrm>
          <a:prstGeom prst="rect">
            <a:avLst/>
          </a:prstGeom>
        </p:spPr>
        <p:txBody>
          <a:bodyPr vert="horz" wrap="square" lIns="0" tIns="85090" rIns="0" bIns="0" rtlCol="0">
            <a:spAutoFit/>
          </a:bodyPr>
          <a:lstStyle/>
          <a:p>
            <a:pPr marL="287020" indent="-274320">
              <a:lnSpc>
                <a:spcPct val="100000"/>
              </a:lnSpc>
              <a:spcBef>
                <a:spcPts val="670"/>
              </a:spcBef>
              <a:buClr>
                <a:srgbClr val="903062"/>
              </a:buClr>
              <a:buSzPct val="91666"/>
              <a:buFont typeface="Segoe UI Symbol"/>
              <a:buChar char="⚫"/>
              <a:tabLst>
                <a:tab pos="287020" algn="l"/>
              </a:tabLst>
            </a:pPr>
            <a:r>
              <a:rPr sz="2400" dirty="0">
                <a:solidFill>
                  <a:srgbClr val="3C3C3C"/>
                </a:solidFill>
                <a:latin typeface="Trebuchet MS"/>
                <a:cs typeface="Trebuchet MS"/>
              </a:rPr>
              <a:t>Drink</a:t>
            </a:r>
            <a:r>
              <a:rPr sz="2400" spc="-6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400" spc="-160" dirty="0">
                <a:solidFill>
                  <a:srgbClr val="3C3C3C"/>
                </a:solidFill>
                <a:latin typeface="Trebuchet MS"/>
                <a:cs typeface="Trebuchet MS"/>
              </a:rPr>
              <a:t>l</a:t>
            </a:r>
            <a:r>
              <a:rPr sz="2400" spc="-280" dirty="0">
                <a:solidFill>
                  <a:srgbClr val="3C3C3C"/>
                </a:solidFill>
                <a:latin typeface="Trebuchet MS"/>
                <a:cs typeface="Trebuchet MS"/>
              </a:rPr>
              <a:t>a</a:t>
            </a:r>
            <a:r>
              <a:rPr sz="2400" spc="-75" dirty="0">
                <a:solidFill>
                  <a:srgbClr val="3C3C3C"/>
                </a:solidFill>
                <a:latin typeface="Trebuchet MS"/>
                <a:cs typeface="Trebuchet MS"/>
              </a:rPr>
              <a:t>r</a:t>
            </a:r>
            <a:r>
              <a:rPr sz="2400" spc="-105" dirty="0">
                <a:solidFill>
                  <a:srgbClr val="3C3C3C"/>
                </a:solidFill>
                <a:latin typeface="Trebuchet MS"/>
                <a:cs typeface="Trebuchet MS"/>
              </a:rPr>
              <a:t>g</a:t>
            </a:r>
            <a:r>
              <a:rPr sz="2400" spc="-160" dirty="0">
                <a:solidFill>
                  <a:srgbClr val="3C3C3C"/>
                </a:solidFill>
                <a:latin typeface="Trebuchet MS"/>
                <a:cs typeface="Trebuchet MS"/>
              </a:rPr>
              <a:t>e</a:t>
            </a:r>
            <a:r>
              <a:rPr sz="2400" spc="-5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400" spc="-150" dirty="0">
                <a:solidFill>
                  <a:srgbClr val="3C3C3C"/>
                </a:solidFill>
                <a:latin typeface="Trebuchet MS"/>
                <a:cs typeface="Trebuchet MS"/>
              </a:rPr>
              <a:t>a</a:t>
            </a:r>
            <a:r>
              <a:rPr sz="2400" spc="-245" dirty="0">
                <a:solidFill>
                  <a:srgbClr val="3C3C3C"/>
                </a:solidFill>
                <a:latin typeface="Trebuchet MS"/>
                <a:cs typeface="Trebuchet MS"/>
              </a:rPr>
              <a:t>m</a:t>
            </a:r>
            <a:r>
              <a:rPr sz="2400" spc="-85" dirty="0">
                <a:solidFill>
                  <a:srgbClr val="3C3C3C"/>
                </a:solidFill>
                <a:latin typeface="Trebuchet MS"/>
                <a:cs typeface="Trebuchet MS"/>
              </a:rPr>
              <a:t>ount</a:t>
            </a:r>
            <a:r>
              <a:rPr sz="2400" spc="-5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400" spc="-130" dirty="0">
                <a:solidFill>
                  <a:srgbClr val="3C3C3C"/>
                </a:solidFill>
                <a:latin typeface="Trebuchet MS"/>
                <a:cs typeface="Trebuchet MS"/>
              </a:rPr>
              <a:t>of</a:t>
            </a:r>
            <a:r>
              <a:rPr sz="2400" spc="-6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400" spc="-125" dirty="0">
                <a:solidFill>
                  <a:srgbClr val="3C3C3C"/>
                </a:solidFill>
                <a:latin typeface="Trebuchet MS"/>
                <a:cs typeface="Trebuchet MS"/>
              </a:rPr>
              <a:t>water</a:t>
            </a:r>
            <a:endParaRPr sz="2400">
              <a:latin typeface="Trebuchet MS"/>
              <a:cs typeface="Trebuchet MS"/>
            </a:endParaRPr>
          </a:p>
          <a:p>
            <a:pPr marL="287020" indent="-274320">
              <a:lnSpc>
                <a:spcPct val="100000"/>
              </a:lnSpc>
              <a:spcBef>
                <a:spcPts val="580"/>
              </a:spcBef>
              <a:buClr>
                <a:srgbClr val="903062"/>
              </a:buClr>
              <a:buSzPct val="91666"/>
              <a:buFont typeface="Segoe UI Symbol"/>
              <a:buChar char="⚫"/>
              <a:tabLst>
                <a:tab pos="287020" algn="l"/>
              </a:tabLst>
            </a:pPr>
            <a:r>
              <a:rPr sz="2400" spc="-175" dirty="0">
                <a:solidFill>
                  <a:srgbClr val="3C3C3C"/>
                </a:solidFill>
                <a:latin typeface="Trebuchet MS"/>
                <a:cs typeface="Trebuchet MS"/>
              </a:rPr>
              <a:t>Teaching</a:t>
            </a:r>
            <a:r>
              <a:rPr sz="2400" spc="-7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400" spc="-90" dirty="0">
                <a:solidFill>
                  <a:srgbClr val="3C3C3C"/>
                </a:solidFill>
                <a:latin typeface="Trebuchet MS"/>
                <a:cs typeface="Trebuchet MS"/>
              </a:rPr>
              <a:t>for</a:t>
            </a:r>
            <a:r>
              <a:rPr sz="2400" spc="-6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400" spc="-140" dirty="0">
                <a:solidFill>
                  <a:srgbClr val="3C3C3C"/>
                </a:solidFill>
                <a:latin typeface="Trebuchet MS"/>
                <a:cs typeface="Trebuchet MS"/>
              </a:rPr>
              <a:t>dysfunctional</a:t>
            </a:r>
            <a:r>
              <a:rPr sz="2400" spc="-7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400" spc="-90" dirty="0">
                <a:solidFill>
                  <a:srgbClr val="3C3C3C"/>
                </a:solidFill>
                <a:latin typeface="Trebuchet MS"/>
                <a:cs typeface="Trebuchet MS"/>
              </a:rPr>
              <a:t>voiders</a:t>
            </a:r>
            <a:endParaRPr sz="2400">
              <a:latin typeface="Trebuchet MS"/>
              <a:cs typeface="Trebuchet MS"/>
            </a:endParaRPr>
          </a:p>
          <a:p>
            <a:pPr marL="286385" marR="5080" indent="-274320">
              <a:lnSpc>
                <a:spcPct val="100000"/>
              </a:lnSpc>
              <a:spcBef>
                <a:spcPts val="575"/>
              </a:spcBef>
              <a:buClr>
                <a:srgbClr val="903062"/>
              </a:buClr>
              <a:buSzPct val="91666"/>
              <a:buFont typeface="Segoe UI Symbol"/>
              <a:buChar char="⚫"/>
              <a:tabLst>
                <a:tab pos="287020" algn="l"/>
              </a:tabLst>
            </a:pPr>
            <a:r>
              <a:rPr sz="2400" spc="-80" dirty="0">
                <a:solidFill>
                  <a:srgbClr val="3C3C3C"/>
                </a:solidFill>
                <a:latin typeface="Trebuchet MS"/>
                <a:cs typeface="Trebuchet MS"/>
              </a:rPr>
              <a:t>Children</a:t>
            </a:r>
            <a:r>
              <a:rPr sz="2400" spc="-7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400" spc="-90" dirty="0">
                <a:solidFill>
                  <a:srgbClr val="3C3C3C"/>
                </a:solidFill>
                <a:latin typeface="Trebuchet MS"/>
                <a:cs typeface="Trebuchet MS"/>
              </a:rPr>
              <a:t>should</a:t>
            </a:r>
            <a:r>
              <a:rPr sz="2400" spc="-5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400" spc="-195" dirty="0">
                <a:solidFill>
                  <a:srgbClr val="3C3C3C"/>
                </a:solidFill>
                <a:latin typeface="Trebuchet MS"/>
                <a:cs typeface="Trebuchet MS"/>
              </a:rPr>
              <a:t>have</a:t>
            </a:r>
            <a:r>
              <a:rPr sz="2400" spc="-6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400" spc="-130" dirty="0">
                <a:solidFill>
                  <a:srgbClr val="3C3C3C"/>
                </a:solidFill>
                <a:latin typeface="Trebuchet MS"/>
                <a:cs typeface="Trebuchet MS"/>
              </a:rPr>
              <a:t>access</a:t>
            </a:r>
            <a:r>
              <a:rPr sz="2400" spc="-60" dirty="0">
                <a:solidFill>
                  <a:srgbClr val="3C3C3C"/>
                </a:solidFill>
                <a:latin typeface="Trebuchet MS"/>
                <a:cs typeface="Trebuchet MS"/>
              </a:rPr>
              <a:t> to</a:t>
            </a:r>
            <a:r>
              <a:rPr sz="2400" spc="-7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400" spc="-165" dirty="0">
                <a:solidFill>
                  <a:srgbClr val="3C3C3C"/>
                </a:solidFill>
                <a:latin typeface="Trebuchet MS"/>
                <a:cs typeface="Trebuchet MS"/>
              </a:rPr>
              <a:t>clean</a:t>
            </a:r>
            <a:r>
              <a:rPr sz="2400" spc="-7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400" spc="-130" dirty="0">
                <a:solidFill>
                  <a:srgbClr val="3C3C3C"/>
                </a:solidFill>
                <a:latin typeface="Trebuchet MS"/>
                <a:cs typeface="Trebuchet MS"/>
              </a:rPr>
              <a:t>toilet</a:t>
            </a:r>
            <a:r>
              <a:rPr sz="2400" spc="-7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400" spc="-155" dirty="0">
                <a:solidFill>
                  <a:srgbClr val="3C3C3C"/>
                </a:solidFill>
                <a:latin typeface="Trebuchet MS"/>
                <a:cs typeface="Trebuchet MS"/>
              </a:rPr>
              <a:t>and</a:t>
            </a:r>
            <a:r>
              <a:rPr sz="2400" spc="-5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400" spc="-120" dirty="0">
                <a:solidFill>
                  <a:srgbClr val="3C3C3C"/>
                </a:solidFill>
                <a:latin typeface="Trebuchet MS"/>
                <a:cs typeface="Trebuchet MS"/>
              </a:rPr>
              <a:t>encouraged </a:t>
            </a:r>
            <a:r>
              <a:rPr sz="2400" spc="-71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400" spc="-60" dirty="0">
                <a:solidFill>
                  <a:srgbClr val="3C3C3C"/>
                </a:solidFill>
                <a:latin typeface="Trebuchet MS"/>
                <a:cs typeface="Trebuchet MS"/>
              </a:rPr>
              <a:t>to</a:t>
            </a:r>
            <a:r>
              <a:rPr sz="2400" spc="-6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400" spc="-145" dirty="0">
                <a:solidFill>
                  <a:srgbClr val="3C3C3C"/>
                </a:solidFill>
                <a:latin typeface="Trebuchet MS"/>
                <a:cs typeface="Trebuchet MS"/>
              </a:rPr>
              <a:t>empty</a:t>
            </a:r>
            <a:r>
              <a:rPr sz="2400" spc="-5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400" spc="-150" dirty="0">
                <a:solidFill>
                  <a:srgbClr val="3C3C3C"/>
                </a:solidFill>
                <a:latin typeface="Trebuchet MS"/>
                <a:cs typeface="Trebuchet MS"/>
              </a:rPr>
              <a:t>b</a:t>
            </a:r>
            <a:r>
              <a:rPr sz="2400" spc="-165" dirty="0">
                <a:solidFill>
                  <a:srgbClr val="3C3C3C"/>
                </a:solidFill>
                <a:latin typeface="Trebuchet MS"/>
                <a:cs typeface="Trebuchet MS"/>
              </a:rPr>
              <a:t>la</a:t>
            </a:r>
            <a:r>
              <a:rPr sz="2400" spc="-250" dirty="0">
                <a:solidFill>
                  <a:srgbClr val="3C3C3C"/>
                </a:solidFill>
                <a:latin typeface="Trebuchet MS"/>
                <a:cs typeface="Trebuchet MS"/>
              </a:rPr>
              <a:t>d</a:t>
            </a:r>
            <a:r>
              <a:rPr sz="2400" spc="-90" dirty="0">
                <a:solidFill>
                  <a:srgbClr val="3C3C3C"/>
                </a:solidFill>
                <a:latin typeface="Trebuchet MS"/>
                <a:cs typeface="Trebuchet MS"/>
              </a:rPr>
              <a:t>der</a:t>
            </a:r>
            <a:endParaRPr sz="2400">
              <a:latin typeface="Trebuchet MS"/>
              <a:cs typeface="Trebuchet MS"/>
            </a:endParaRPr>
          </a:p>
          <a:p>
            <a:pPr marL="287020" indent="-274320">
              <a:lnSpc>
                <a:spcPct val="100000"/>
              </a:lnSpc>
              <a:spcBef>
                <a:spcPts val="580"/>
              </a:spcBef>
              <a:buClr>
                <a:srgbClr val="903062"/>
              </a:buClr>
              <a:buSzPct val="91666"/>
              <a:buFont typeface="Segoe UI Symbol"/>
              <a:buChar char="⚫"/>
              <a:tabLst>
                <a:tab pos="287020" algn="l"/>
              </a:tabLst>
            </a:pPr>
            <a:r>
              <a:rPr sz="2400" spc="-245" dirty="0">
                <a:solidFill>
                  <a:srgbClr val="3C3C3C"/>
                </a:solidFill>
                <a:latin typeface="Trebuchet MS"/>
                <a:cs typeface="Trebuchet MS"/>
              </a:rPr>
              <a:t>T</a:t>
            </a:r>
            <a:r>
              <a:rPr sz="2400" spc="-40" dirty="0">
                <a:solidFill>
                  <a:srgbClr val="3C3C3C"/>
                </a:solidFill>
                <a:latin typeface="Trebuchet MS"/>
                <a:cs typeface="Trebuchet MS"/>
              </a:rPr>
              <a:t>r</a:t>
            </a:r>
            <a:r>
              <a:rPr sz="2400" spc="-185" dirty="0">
                <a:solidFill>
                  <a:srgbClr val="3C3C3C"/>
                </a:solidFill>
                <a:latin typeface="Trebuchet MS"/>
                <a:cs typeface="Trebuchet MS"/>
              </a:rPr>
              <a:t>eat</a:t>
            </a:r>
            <a:r>
              <a:rPr sz="2400" spc="-6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400" spc="-110" dirty="0">
                <a:solidFill>
                  <a:srgbClr val="3C3C3C"/>
                </a:solidFill>
                <a:latin typeface="Trebuchet MS"/>
                <a:cs typeface="Trebuchet MS"/>
              </a:rPr>
              <a:t>constipation</a:t>
            </a:r>
            <a:endParaRPr sz="240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48055" y="600455"/>
            <a:ext cx="8239125" cy="1259205"/>
          </a:xfrm>
          <a:prstGeom prst="rect">
            <a:avLst/>
          </a:prstGeom>
          <a:solidFill>
            <a:srgbClr val="4D1334"/>
          </a:solidFill>
        </p:spPr>
        <p:txBody>
          <a:bodyPr vert="horz" wrap="square" lIns="0" tIns="444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35"/>
              </a:spcBef>
            </a:pPr>
            <a:endParaRPr sz="4650">
              <a:latin typeface="Times New Roman"/>
              <a:cs typeface="Times New Roman"/>
            </a:endParaRPr>
          </a:p>
          <a:p>
            <a:pPr marL="224154">
              <a:lnSpc>
                <a:spcPct val="100000"/>
              </a:lnSpc>
            </a:pPr>
            <a:r>
              <a:rPr spc="65" dirty="0"/>
              <a:t>CRANBERRIES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59993" y="3748278"/>
            <a:ext cx="720534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85115" marR="5080" indent="-273050">
              <a:lnSpc>
                <a:spcPct val="100000"/>
              </a:lnSpc>
              <a:spcBef>
                <a:spcPts val="100"/>
              </a:spcBef>
              <a:buClr>
                <a:srgbClr val="903062"/>
              </a:buClr>
              <a:buSzPct val="91666"/>
              <a:buFont typeface="Segoe UI Symbol"/>
              <a:buChar char="⚫"/>
              <a:tabLst>
                <a:tab pos="285115" algn="l"/>
                <a:tab pos="285750" algn="l"/>
              </a:tabLst>
            </a:pPr>
            <a:r>
              <a:rPr sz="1800" spc="-60" dirty="0">
                <a:solidFill>
                  <a:srgbClr val="3C3C3C"/>
                </a:solidFill>
                <a:latin typeface="Trebuchet MS"/>
                <a:cs typeface="Trebuchet MS"/>
              </a:rPr>
              <a:t>Some </a:t>
            </a:r>
            <a:r>
              <a:rPr sz="1800" spc="-110" dirty="0">
                <a:solidFill>
                  <a:srgbClr val="3C3C3C"/>
                </a:solidFill>
                <a:latin typeface="Trebuchet MS"/>
                <a:cs typeface="Trebuchet MS"/>
              </a:rPr>
              <a:t>evidence</a:t>
            </a:r>
            <a:r>
              <a:rPr sz="1800" spc="-5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800" spc="-90" dirty="0">
                <a:solidFill>
                  <a:srgbClr val="3C3C3C"/>
                </a:solidFill>
                <a:latin typeface="Trebuchet MS"/>
                <a:cs typeface="Trebuchet MS"/>
              </a:rPr>
              <a:t>suggests</a:t>
            </a:r>
            <a:r>
              <a:rPr sz="1800" spc="-8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800" spc="-125" dirty="0">
                <a:solidFill>
                  <a:srgbClr val="3C3C3C"/>
                </a:solidFill>
                <a:latin typeface="Trebuchet MS"/>
                <a:cs typeface="Trebuchet MS"/>
              </a:rPr>
              <a:t>that</a:t>
            </a:r>
            <a:r>
              <a:rPr sz="1800" spc="-4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800" spc="-70" dirty="0">
                <a:solidFill>
                  <a:srgbClr val="3C3C3C"/>
                </a:solidFill>
                <a:latin typeface="Trebuchet MS"/>
                <a:cs typeface="Trebuchet MS"/>
              </a:rPr>
              <a:t>cranberry</a:t>
            </a:r>
            <a:r>
              <a:rPr sz="1800" spc="-4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800" spc="-145" dirty="0">
                <a:solidFill>
                  <a:srgbClr val="3C3C3C"/>
                </a:solidFill>
                <a:latin typeface="Trebuchet MS"/>
                <a:cs typeface="Trebuchet MS"/>
              </a:rPr>
              <a:t>juice</a:t>
            </a:r>
            <a:r>
              <a:rPr sz="1800" spc="-3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800" spc="-114" dirty="0">
                <a:solidFill>
                  <a:srgbClr val="3C3C3C"/>
                </a:solidFill>
                <a:latin typeface="Trebuchet MS"/>
                <a:cs typeface="Trebuchet MS"/>
              </a:rPr>
              <a:t>might</a:t>
            </a:r>
            <a:r>
              <a:rPr sz="1800" spc="-5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800" spc="-114" dirty="0">
                <a:solidFill>
                  <a:srgbClr val="3C3C3C"/>
                </a:solidFill>
                <a:latin typeface="Trebuchet MS"/>
                <a:cs typeface="Trebuchet MS"/>
              </a:rPr>
              <a:t>be</a:t>
            </a:r>
            <a:r>
              <a:rPr sz="1800" spc="-3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800" spc="-130" dirty="0">
                <a:solidFill>
                  <a:srgbClr val="3C3C3C"/>
                </a:solidFill>
                <a:latin typeface="Trebuchet MS"/>
                <a:cs typeface="Trebuchet MS"/>
              </a:rPr>
              <a:t>beneficial</a:t>
            </a:r>
            <a:r>
              <a:rPr sz="1800" spc="-5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800" spc="-45" dirty="0">
                <a:solidFill>
                  <a:srgbClr val="3C3C3C"/>
                </a:solidFill>
                <a:latin typeface="Trebuchet MS"/>
                <a:cs typeface="Trebuchet MS"/>
              </a:rPr>
              <a:t>to</a:t>
            </a:r>
            <a:r>
              <a:rPr sz="1800" spc="-5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800" spc="-105" dirty="0">
                <a:solidFill>
                  <a:srgbClr val="3C3C3C"/>
                </a:solidFill>
                <a:latin typeface="Trebuchet MS"/>
                <a:cs typeface="Trebuchet MS"/>
              </a:rPr>
              <a:t>prevent </a:t>
            </a:r>
            <a:r>
              <a:rPr sz="1800" spc="-52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800" spc="-35" dirty="0">
                <a:solidFill>
                  <a:srgbClr val="3C3C3C"/>
                </a:solidFill>
                <a:latin typeface="Trebuchet MS"/>
                <a:cs typeface="Trebuchet MS"/>
              </a:rPr>
              <a:t>r</a:t>
            </a:r>
            <a:r>
              <a:rPr sz="1800" spc="-80" dirty="0">
                <a:solidFill>
                  <a:srgbClr val="3C3C3C"/>
                </a:solidFill>
                <a:latin typeface="Trebuchet MS"/>
                <a:cs typeface="Trebuchet MS"/>
              </a:rPr>
              <a:t>ecu</a:t>
            </a:r>
            <a:r>
              <a:rPr sz="1800" spc="-75" dirty="0">
                <a:solidFill>
                  <a:srgbClr val="3C3C3C"/>
                </a:solidFill>
                <a:latin typeface="Trebuchet MS"/>
                <a:cs typeface="Trebuchet MS"/>
              </a:rPr>
              <a:t>r</a:t>
            </a:r>
            <a:r>
              <a:rPr sz="1800" spc="-35" dirty="0">
                <a:solidFill>
                  <a:srgbClr val="3C3C3C"/>
                </a:solidFill>
                <a:latin typeface="Trebuchet MS"/>
                <a:cs typeface="Trebuchet MS"/>
              </a:rPr>
              <a:t>r</a:t>
            </a:r>
            <a:r>
              <a:rPr sz="1800" spc="-105" dirty="0">
                <a:solidFill>
                  <a:srgbClr val="3C3C3C"/>
                </a:solidFill>
                <a:latin typeface="Trebuchet MS"/>
                <a:cs typeface="Trebuchet MS"/>
              </a:rPr>
              <a:t>enc</a:t>
            </a:r>
            <a:r>
              <a:rPr sz="1800" spc="-120" dirty="0">
                <a:solidFill>
                  <a:srgbClr val="3C3C3C"/>
                </a:solidFill>
                <a:latin typeface="Trebuchet MS"/>
                <a:cs typeface="Trebuchet MS"/>
              </a:rPr>
              <a:t>e</a:t>
            </a:r>
            <a:r>
              <a:rPr sz="1800" spc="-5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800" spc="-95" dirty="0">
                <a:solidFill>
                  <a:srgbClr val="3C3C3C"/>
                </a:solidFill>
                <a:latin typeface="Trebuchet MS"/>
                <a:cs typeface="Trebuchet MS"/>
              </a:rPr>
              <a:t>of</a:t>
            </a:r>
            <a:r>
              <a:rPr sz="1800" spc="-4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800" spc="30" dirty="0">
                <a:solidFill>
                  <a:srgbClr val="3C3C3C"/>
                </a:solidFill>
                <a:latin typeface="Trebuchet MS"/>
                <a:cs typeface="Trebuchet MS"/>
              </a:rPr>
              <a:t>UTI</a:t>
            </a:r>
            <a:r>
              <a:rPr sz="1800" spc="-4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800" spc="-75" dirty="0">
                <a:solidFill>
                  <a:srgbClr val="3C3C3C"/>
                </a:solidFill>
                <a:latin typeface="Trebuchet MS"/>
                <a:cs typeface="Trebuchet MS"/>
              </a:rPr>
              <a:t>i</a:t>
            </a:r>
            <a:r>
              <a:rPr sz="1800" spc="-135" dirty="0">
                <a:solidFill>
                  <a:srgbClr val="3C3C3C"/>
                </a:solidFill>
                <a:latin typeface="Trebuchet MS"/>
                <a:cs typeface="Trebuchet MS"/>
              </a:rPr>
              <a:t>n</a:t>
            </a:r>
            <a:r>
              <a:rPr sz="1800" spc="-4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800" spc="-105" dirty="0">
                <a:solidFill>
                  <a:srgbClr val="3C3C3C"/>
                </a:solidFill>
                <a:latin typeface="Trebuchet MS"/>
                <a:cs typeface="Trebuchet MS"/>
              </a:rPr>
              <a:t>chi</a:t>
            </a:r>
            <a:r>
              <a:rPr sz="1800" spc="-80" dirty="0">
                <a:solidFill>
                  <a:srgbClr val="3C3C3C"/>
                </a:solidFill>
                <a:latin typeface="Trebuchet MS"/>
                <a:cs typeface="Trebuchet MS"/>
              </a:rPr>
              <a:t>ld</a:t>
            </a:r>
            <a:r>
              <a:rPr sz="1800" spc="-120" dirty="0">
                <a:solidFill>
                  <a:srgbClr val="3C3C3C"/>
                </a:solidFill>
                <a:latin typeface="Trebuchet MS"/>
                <a:cs typeface="Trebuchet MS"/>
              </a:rPr>
              <a:t>r</a:t>
            </a:r>
            <a:r>
              <a:rPr sz="1800" spc="-105" dirty="0">
                <a:solidFill>
                  <a:srgbClr val="3C3C3C"/>
                </a:solidFill>
                <a:latin typeface="Trebuchet MS"/>
                <a:cs typeface="Trebuchet MS"/>
              </a:rPr>
              <a:t>en</a:t>
            </a:r>
            <a:endParaRPr sz="1800">
              <a:latin typeface="Trebuchet MS"/>
              <a:cs typeface="Trebuchet MS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FC14F8D-4DF3-E638-AC32-73AB114E4D90}"/>
              </a:ext>
            </a:extLst>
          </p:cNvPr>
          <p:cNvSpPr txBox="1"/>
          <p:nvPr/>
        </p:nvSpPr>
        <p:spPr>
          <a:xfrm>
            <a:off x="4953000" y="1866587"/>
            <a:ext cx="4572000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dirty="0" err="1">
                <a:solidFill>
                  <a:srgbClr val="00B050"/>
                </a:solidFill>
              </a:rPr>
              <a:t>بحكو</a:t>
            </a:r>
            <a:r>
              <a:rPr lang="ar-SA" dirty="0">
                <a:solidFill>
                  <a:srgbClr val="00B050"/>
                </a:solidFill>
              </a:rPr>
              <a:t> التوت البري مفيد</a:t>
            </a:r>
            <a:endParaRPr lang="en-US" dirty="0">
              <a:solidFill>
                <a:srgbClr val="00B050"/>
              </a:solidFill>
            </a:endParaRPr>
          </a:p>
          <a:p>
            <a:r>
              <a:rPr lang="en-US" dirty="0">
                <a:solidFill>
                  <a:srgbClr val="00B050"/>
                </a:solidFill>
              </a:rPr>
              <a:t>As prophylactic</a:t>
            </a:r>
            <a:r>
              <a:rPr lang="ar-SA" dirty="0">
                <a:solidFill>
                  <a:srgbClr val="00B050"/>
                </a:solidFill>
              </a:rPr>
              <a:t> </a:t>
            </a:r>
          </a:p>
          <a:p>
            <a:r>
              <a:rPr lang="ar-SA" dirty="0">
                <a:solidFill>
                  <a:srgbClr val="00B050"/>
                </a:solidFill>
              </a:rPr>
              <a:t> </a:t>
            </a:r>
            <a:r>
              <a:rPr lang="en-US" dirty="0">
                <a:solidFill>
                  <a:srgbClr val="00B050"/>
                </a:solidFill>
              </a:rPr>
              <a:t>works on fimbriae like antibiotic</a:t>
            </a:r>
            <a:r>
              <a:rPr lang="ar-SA" dirty="0">
                <a:solidFill>
                  <a:srgbClr val="00B050"/>
                </a:solidFill>
              </a:rPr>
              <a:t> </a:t>
            </a:r>
            <a:endParaRPr lang="en-US" dirty="0">
              <a:solidFill>
                <a:srgbClr val="00B050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48055" y="600455"/>
            <a:ext cx="8239125" cy="1259205"/>
          </a:xfrm>
          <a:prstGeom prst="rect">
            <a:avLst/>
          </a:prstGeom>
          <a:solidFill>
            <a:srgbClr val="4D1334"/>
          </a:solidFill>
        </p:spPr>
        <p:txBody>
          <a:bodyPr vert="horz" wrap="square" lIns="0" tIns="444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35"/>
              </a:spcBef>
            </a:pPr>
            <a:endParaRPr sz="4650">
              <a:latin typeface="Times New Roman"/>
              <a:cs typeface="Times New Roman"/>
            </a:endParaRPr>
          </a:p>
          <a:p>
            <a:pPr marL="224154">
              <a:lnSpc>
                <a:spcPct val="100000"/>
              </a:lnSpc>
            </a:pPr>
            <a:r>
              <a:rPr b="1" spc="305" dirty="0">
                <a:latin typeface="Trebuchet MS"/>
                <a:cs typeface="Trebuchet MS"/>
              </a:rPr>
              <a:t>CLINICAL</a:t>
            </a:r>
            <a:r>
              <a:rPr b="1" spc="-130" dirty="0">
                <a:latin typeface="Trebuchet MS"/>
                <a:cs typeface="Trebuchet MS"/>
              </a:rPr>
              <a:t> </a:t>
            </a:r>
            <a:r>
              <a:rPr b="1" spc="260" dirty="0">
                <a:latin typeface="Trebuchet MS"/>
                <a:cs typeface="Trebuchet MS"/>
              </a:rPr>
              <a:t>MANIFESTATIONS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59993" y="2972363"/>
            <a:ext cx="7827009" cy="3002745"/>
          </a:xfrm>
          <a:prstGeom prst="rect">
            <a:avLst/>
          </a:prstGeom>
        </p:spPr>
        <p:txBody>
          <a:bodyPr vert="horz" wrap="square" lIns="0" tIns="50165" rIns="0" bIns="0" rtlCol="0">
            <a:spAutoFit/>
          </a:bodyPr>
          <a:lstStyle/>
          <a:p>
            <a:pPr marL="287020" indent="-274320">
              <a:lnSpc>
                <a:spcPct val="100000"/>
              </a:lnSpc>
              <a:spcBef>
                <a:spcPts val="395"/>
              </a:spcBef>
              <a:buClr>
                <a:srgbClr val="903062"/>
              </a:buClr>
              <a:buSzPct val="91666"/>
              <a:buFont typeface="Segoe UI Symbol"/>
              <a:buChar char="⚫"/>
              <a:tabLst>
                <a:tab pos="287020" algn="l"/>
              </a:tabLst>
            </a:pPr>
            <a:r>
              <a:rPr sz="2400" b="1" i="1" spc="-135" dirty="0">
                <a:solidFill>
                  <a:srgbClr val="3C3C3C"/>
                </a:solidFill>
                <a:latin typeface="Trebuchet MS"/>
                <a:cs typeface="Trebuchet MS"/>
              </a:rPr>
              <a:t>Cystitis</a:t>
            </a:r>
            <a:endParaRPr sz="2400" dirty="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  <a:spcBef>
                <a:spcPts val="259"/>
              </a:spcBef>
              <a:tabLst>
                <a:tab pos="1052195" algn="l"/>
              </a:tabLst>
            </a:pPr>
            <a:r>
              <a:rPr sz="2000" spc="-50" dirty="0">
                <a:solidFill>
                  <a:srgbClr val="3C3C3C"/>
                </a:solidFill>
                <a:latin typeface="Trebuchet MS"/>
                <a:cs typeface="Trebuchet MS"/>
              </a:rPr>
              <a:t>I</a:t>
            </a:r>
            <a:r>
              <a:rPr sz="2000" spc="-95" dirty="0">
                <a:solidFill>
                  <a:srgbClr val="3C3C3C"/>
                </a:solidFill>
                <a:latin typeface="Trebuchet MS"/>
                <a:cs typeface="Trebuchet MS"/>
              </a:rPr>
              <a:t>n</a:t>
            </a:r>
            <a:r>
              <a:rPr sz="2000" spc="-130" dirty="0">
                <a:solidFill>
                  <a:srgbClr val="3C3C3C"/>
                </a:solidFill>
                <a:latin typeface="Trebuchet MS"/>
                <a:cs typeface="Trebuchet MS"/>
              </a:rPr>
              <a:t>dic</a:t>
            </a:r>
            <a:r>
              <a:rPr sz="2000" spc="-160" dirty="0">
                <a:solidFill>
                  <a:srgbClr val="3C3C3C"/>
                </a:solidFill>
                <a:latin typeface="Trebuchet MS"/>
                <a:cs typeface="Trebuchet MS"/>
              </a:rPr>
              <a:t>a</a:t>
            </a:r>
            <a:r>
              <a:rPr sz="2000" spc="-100" dirty="0">
                <a:solidFill>
                  <a:srgbClr val="3C3C3C"/>
                </a:solidFill>
                <a:latin typeface="Trebuchet MS"/>
                <a:cs typeface="Trebuchet MS"/>
              </a:rPr>
              <a:t>tes</a:t>
            </a:r>
            <a:r>
              <a:rPr sz="2000" dirty="0">
                <a:solidFill>
                  <a:srgbClr val="3C3C3C"/>
                </a:solidFill>
                <a:latin typeface="Trebuchet MS"/>
                <a:cs typeface="Trebuchet MS"/>
              </a:rPr>
              <a:t>	</a:t>
            </a:r>
            <a:r>
              <a:rPr sz="2000" spc="-130" dirty="0">
                <a:solidFill>
                  <a:srgbClr val="3C3C3C"/>
                </a:solidFill>
                <a:latin typeface="Trebuchet MS"/>
                <a:cs typeface="Trebuchet MS"/>
              </a:rPr>
              <a:t>bla</a:t>
            </a:r>
            <a:r>
              <a:rPr sz="2000" spc="-190" dirty="0">
                <a:solidFill>
                  <a:srgbClr val="3C3C3C"/>
                </a:solidFill>
                <a:latin typeface="Trebuchet MS"/>
                <a:cs typeface="Trebuchet MS"/>
              </a:rPr>
              <a:t>d</a:t>
            </a:r>
            <a:r>
              <a:rPr sz="2000" spc="-70" dirty="0">
                <a:solidFill>
                  <a:srgbClr val="3C3C3C"/>
                </a:solidFill>
                <a:latin typeface="Trebuchet MS"/>
                <a:cs typeface="Trebuchet MS"/>
              </a:rPr>
              <a:t>der</a:t>
            </a:r>
            <a:r>
              <a:rPr sz="2000" spc="-5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000" spc="-85" dirty="0">
                <a:solidFill>
                  <a:srgbClr val="3C3C3C"/>
                </a:solidFill>
                <a:latin typeface="Trebuchet MS"/>
                <a:cs typeface="Trebuchet MS"/>
              </a:rPr>
              <a:t>i</a:t>
            </a:r>
            <a:r>
              <a:rPr sz="2000" spc="-180" dirty="0">
                <a:solidFill>
                  <a:srgbClr val="3C3C3C"/>
                </a:solidFill>
                <a:latin typeface="Trebuchet MS"/>
                <a:cs typeface="Trebuchet MS"/>
              </a:rPr>
              <a:t>n</a:t>
            </a:r>
            <a:r>
              <a:rPr sz="2000" spc="-145" dirty="0">
                <a:solidFill>
                  <a:srgbClr val="3C3C3C"/>
                </a:solidFill>
                <a:latin typeface="Trebuchet MS"/>
                <a:cs typeface="Trebuchet MS"/>
              </a:rPr>
              <a:t>v</a:t>
            </a:r>
            <a:r>
              <a:rPr sz="2000" spc="-70" dirty="0">
                <a:solidFill>
                  <a:srgbClr val="3C3C3C"/>
                </a:solidFill>
                <a:latin typeface="Trebuchet MS"/>
                <a:cs typeface="Trebuchet MS"/>
              </a:rPr>
              <a:t>ol</a:t>
            </a:r>
            <a:r>
              <a:rPr sz="2000" spc="-125" dirty="0">
                <a:solidFill>
                  <a:srgbClr val="3C3C3C"/>
                </a:solidFill>
                <a:latin typeface="Trebuchet MS"/>
                <a:cs typeface="Trebuchet MS"/>
              </a:rPr>
              <a:t>v</a:t>
            </a:r>
            <a:r>
              <a:rPr sz="2000" spc="-120" dirty="0">
                <a:solidFill>
                  <a:srgbClr val="3C3C3C"/>
                </a:solidFill>
                <a:latin typeface="Trebuchet MS"/>
                <a:cs typeface="Trebuchet MS"/>
              </a:rPr>
              <a:t>eme</a:t>
            </a:r>
            <a:r>
              <a:rPr sz="2000" spc="-114" dirty="0">
                <a:solidFill>
                  <a:srgbClr val="3C3C3C"/>
                </a:solidFill>
                <a:latin typeface="Trebuchet MS"/>
                <a:cs typeface="Trebuchet MS"/>
              </a:rPr>
              <a:t>n</a:t>
            </a:r>
            <a:r>
              <a:rPr sz="2000" spc="-135" dirty="0">
                <a:solidFill>
                  <a:srgbClr val="3C3C3C"/>
                </a:solidFill>
                <a:latin typeface="Trebuchet MS"/>
                <a:cs typeface="Trebuchet MS"/>
              </a:rPr>
              <a:t>t</a:t>
            </a:r>
            <a:r>
              <a:rPr sz="2000" spc="-295" dirty="0">
                <a:solidFill>
                  <a:srgbClr val="3C3C3C"/>
                </a:solidFill>
                <a:latin typeface="Trebuchet MS"/>
                <a:cs typeface="Trebuchet MS"/>
              </a:rPr>
              <a:t>.</a:t>
            </a:r>
            <a:endParaRPr sz="2000" dirty="0">
              <a:latin typeface="Trebuchet MS"/>
              <a:cs typeface="Trebuchet MS"/>
            </a:endParaRPr>
          </a:p>
          <a:p>
            <a:pPr marL="12700" marR="5080">
              <a:lnSpc>
                <a:spcPts val="2160"/>
              </a:lnSpc>
              <a:spcBef>
                <a:spcPts val="515"/>
              </a:spcBef>
            </a:pPr>
            <a:r>
              <a:rPr sz="2000" spc="-85" dirty="0">
                <a:solidFill>
                  <a:srgbClr val="3C3C3C"/>
                </a:solidFill>
                <a:latin typeface="Trebuchet MS"/>
                <a:cs typeface="Trebuchet MS"/>
              </a:rPr>
              <a:t>Symptoms</a:t>
            </a:r>
            <a:r>
              <a:rPr sz="2000" spc="-7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000" spc="-114" dirty="0">
                <a:solidFill>
                  <a:srgbClr val="3C3C3C"/>
                </a:solidFill>
                <a:latin typeface="Trebuchet MS"/>
                <a:cs typeface="Trebuchet MS"/>
              </a:rPr>
              <a:t>include</a:t>
            </a:r>
            <a:r>
              <a:rPr sz="2000" spc="-7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000" spc="-120" dirty="0">
                <a:solidFill>
                  <a:srgbClr val="3C3C3C"/>
                </a:solidFill>
                <a:latin typeface="Trebuchet MS"/>
                <a:cs typeface="Trebuchet MS"/>
              </a:rPr>
              <a:t>dysuria,</a:t>
            </a:r>
            <a:r>
              <a:rPr sz="2000" spc="-27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000" spc="-145" dirty="0">
                <a:solidFill>
                  <a:srgbClr val="3C3C3C"/>
                </a:solidFill>
                <a:latin typeface="Trebuchet MS"/>
                <a:cs typeface="Trebuchet MS"/>
              </a:rPr>
              <a:t>urgency,</a:t>
            </a:r>
            <a:r>
              <a:rPr sz="2000" spc="-28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000" spc="-150" dirty="0">
                <a:solidFill>
                  <a:srgbClr val="3C3C3C"/>
                </a:solidFill>
                <a:latin typeface="Trebuchet MS"/>
                <a:cs typeface="Trebuchet MS"/>
              </a:rPr>
              <a:t>frequency,</a:t>
            </a:r>
            <a:r>
              <a:rPr sz="2000" spc="-29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000" spc="-100" dirty="0">
                <a:solidFill>
                  <a:srgbClr val="3C3C3C"/>
                </a:solidFill>
                <a:latin typeface="Trebuchet MS"/>
                <a:cs typeface="Trebuchet MS"/>
              </a:rPr>
              <a:t>suprapubic</a:t>
            </a:r>
            <a:r>
              <a:rPr sz="2000" spc="-8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000" spc="-165" dirty="0">
                <a:solidFill>
                  <a:srgbClr val="3C3C3C"/>
                </a:solidFill>
                <a:latin typeface="Trebuchet MS"/>
                <a:cs typeface="Trebuchet MS"/>
              </a:rPr>
              <a:t>pain,</a:t>
            </a:r>
            <a:r>
              <a:rPr sz="2000" spc="-27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000" spc="-114" dirty="0">
                <a:solidFill>
                  <a:srgbClr val="3C3C3C"/>
                </a:solidFill>
                <a:latin typeface="Trebuchet MS"/>
                <a:cs typeface="Trebuchet MS"/>
              </a:rPr>
              <a:t>incontinence, </a:t>
            </a:r>
            <a:r>
              <a:rPr sz="2000" spc="-58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000" spc="-130" dirty="0">
                <a:solidFill>
                  <a:srgbClr val="3C3C3C"/>
                </a:solidFill>
                <a:latin typeface="Trebuchet MS"/>
                <a:cs typeface="Trebuchet MS"/>
              </a:rPr>
              <a:t>and</a:t>
            </a:r>
            <a:r>
              <a:rPr sz="2000" spc="-6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000" spc="-75" dirty="0">
                <a:solidFill>
                  <a:srgbClr val="3C3C3C"/>
                </a:solidFill>
                <a:latin typeface="Trebuchet MS"/>
                <a:cs typeface="Trebuchet MS"/>
              </a:rPr>
              <a:t>malodo</a:t>
            </a:r>
            <a:r>
              <a:rPr sz="2000" spc="-110" dirty="0">
                <a:solidFill>
                  <a:srgbClr val="3C3C3C"/>
                </a:solidFill>
                <a:latin typeface="Trebuchet MS"/>
                <a:cs typeface="Trebuchet MS"/>
              </a:rPr>
              <a:t>r</a:t>
            </a:r>
            <a:r>
              <a:rPr sz="2000" spc="-35" dirty="0">
                <a:solidFill>
                  <a:srgbClr val="3C3C3C"/>
                </a:solidFill>
                <a:latin typeface="Trebuchet MS"/>
                <a:cs typeface="Trebuchet MS"/>
              </a:rPr>
              <a:t>ous</a:t>
            </a:r>
            <a:r>
              <a:rPr sz="2000" spc="-8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000" spc="-80" dirty="0">
                <a:solidFill>
                  <a:srgbClr val="3C3C3C"/>
                </a:solidFill>
                <a:latin typeface="Trebuchet MS"/>
                <a:cs typeface="Trebuchet MS"/>
              </a:rPr>
              <a:t>ur</a:t>
            </a:r>
            <a:r>
              <a:rPr sz="2000" spc="-45" dirty="0">
                <a:solidFill>
                  <a:srgbClr val="3C3C3C"/>
                </a:solidFill>
                <a:latin typeface="Trebuchet MS"/>
                <a:cs typeface="Trebuchet MS"/>
              </a:rPr>
              <a:t>i</a:t>
            </a:r>
            <a:r>
              <a:rPr sz="2000" spc="-114" dirty="0">
                <a:solidFill>
                  <a:srgbClr val="3C3C3C"/>
                </a:solidFill>
                <a:latin typeface="Trebuchet MS"/>
                <a:cs typeface="Trebuchet MS"/>
              </a:rPr>
              <a:t>n</a:t>
            </a:r>
            <a:r>
              <a:rPr sz="2000" spc="-75" dirty="0">
                <a:solidFill>
                  <a:srgbClr val="3C3C3C"/>
                </a:solidFill>
                <a:latin typeface="Trebuchet MS"/>
                <a:cs typeface="Trebuchet MS"/>
              </a:rPr>
              <a:t>e</a:t>
            </a:r>
            <a:r>
              <a:rPr sz="2000" spc="-295" dirty="0">
                <a:solidFill>
                  <a:srgbClr val="3C3C3C"/>
                </a:solidFill>
                <a:latin typeface="Trebuchet MS"/>
                <a:cs typeface="Trebuchet MS"/>
              </a:rPr>
              <a:t>.</a:t>
            </a:r>
            <a:endParaRPr sz="2000" dirty="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</a:pPr>
            <a:endParaRPr sz="2450" dirty="0">
              <a:latin typeface="Trebuchet MS"/>
              <a:cs typeface="Trebuchet MS"/>
            </a:endParaRPr>
          </a:p>
          <a:p>
            <a:pPr marL="152400">
              <a:lnSpc>
                <a:spcPct val="100000"/>
              </a:lnSpc>
            </a:pPr>
            <a:r>
              <a:rPr sz="2000" spc="-90" dirty="0">
                <a:solidFill>
                  <a:srgbClr val="3C3C3C"/>
                </a:solidFill>
                <a:latin typeface="Trebuchet MS"/>
                <a:cs typeface="Trebuchet MS"/>
              </a:rPr>
              <a:t>It</a:t>
            </a:r>
            <a:r>
              <a:rPr sz="2000" spc="-7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000" spc="-60" dirty="0">
                <a:solidFill>
                  <a:srgbClr val="3C3C3C"/>
                </a:solidFill>
                <a:latin typeface="Trebuchet MS"/>
                <a:cs typeface="Trebuchet MS"/>
              </a:rPr>
              <a:t>does</a:t>
            </a:r>
            <a:r>
              <a:rPr sz="2000" spc="-4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000" spc="-65" dirty="0">
                <a:solidFill>
                  <a:srgbClr val="3C3C3C"/>
                </a:solidFill>
                <a:latin typeface="Trebuchet MS"/>
                <a:cs typeface="Trebuchet MS"/>
              </a:rPr>
              <a:t>not</a:t>
            </a:r>
            <a:r>
              <a:rPr sz="2000" spc="-7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000" spc="-114" dirty="0">
                <a:solidFill>
                  <a:srgbClr val="3C3C3C"/>
                </a:solidFill>
                <a:latin typeface="Trebuchet MS"/>
                <a:cs typeface="Trebuchet MS"/>
              </a:rPr>
              <a:t>cause</a:t>
            </a:r>
            <a:r>
              <a:rPr sz="2000" spc="-5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000" spc="-140" dirty="0">
                <a:solidFill>
                  <a:srgbClr val="3C3C3C"/>
                </a:solidFill>
                <a:latin typeface="Trebuchet MS"/>
                <a:cs typeface="Trebuchet MS"/>
              </a:rPr>
              <a:t>fever</a:t>
            </a:r>
            <a:r>
              <a:rPr sz="2000" spc="-5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000" spc="-130" dirty="0">
                <a:solidFill>
                  <a:srgbClr val="3C3C3C"/>
                </a:solidFill>
                <a:latin typeface="Trebuchet MS"/>
                <a:cs typeface="Trebuchet MS"/>
              </a:rPr>
              <a:t>and</a:t>
            </a:r>
            <a:r>
              <a:rPr sz="2000" spc="-60" dirty="0">
                <a:solidFill>
                  <a:srgbClr val="3C3C3C"/>
                </a:solidFill>
                <a:latin typeface="Trebuchet MS"/>
                <a:cs typeface="Trebuchet MS"/>
              </a:rPr>
              <a:t> does</a:t>
            </a:r>
            <a:r>
              <a:rPr sz="2000" spc="-4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000" spc="-65" dirty="0">
                <a:solidFill>
                  <a:srgbClr val="3C3C3C"/>
                </a:solidFill>
                <a:latin typeface="Trebuchet MS"/>
                <a:cs typeface="Trebuchet MS"/>
              </a:rPr>
              <a:t>not </a:t>
            </a:r>
            <a:r>
              <a:rPr sz="2000" spc="-95" dirty="0">
                <a:solidFill>
                  <a:srgbClr val="3C3C3C"/>
                </a:solidFill>
                <a:latin typeface="Trebuchet MS"/>
                <a:cs typeface="Trebuchet MS"/>
              </a:rPr>
              <a:t>result</a:t>
            </a:r>
            <a:r>
              <a:rPr sz="2000" spc="-7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000" spc="-114" dirty="0">
                <a:solidFill>
                  <a:srgbClr val="3C3C3C"/>
                </a:solidFill>
                <a:latin typeface="Trebuchet MS"/>
                <a:cs typeface="Trebuchet MS"/>
              </a:rPr>
              <a:t>in</a:t>
            </a:r>
            <a:r>
              <a:rPr sz="2000" spc="-5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000" spc="-120" dirty="0">
                <a:solidFill>
                  <a:srgbClr val="3C3C3C"/>
                </a:solidFill>
                <a:latin typeface="Trebuchet MS"/>
                <a:cs typeface="Trebuchet MS"/>
              </a:rPr>
              <a:t>renal</a:t>
            </a:r>
            <a:r>
              <a:rPr sz="2000" spc="-8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000" spc="-160" dirty="0">
                <a:solidFill>
                  <a:srgbClr val="3C3C3C"/>
                </a:solidFill>
                <a:latin typeface="Trebuchet MS"/>
                <a:cs typeface="Trebuchet MS"/>
              </a:rPr>
              <a:t>injury.</a:t>
            </a:r>
            <a:endParaRPr lang="en-US" sz="2000" spc="-160" dirty="0">
              <a:solidFill>
                <a:srgbClr val="3C3C3C"/>
              </a:solidFill>
              <a:latin typeface="Trebuchet MS"/>
              <a:cs typeface="Trebuchet MS"/>
            </a:endParaRPr>
          </a:p>
          <a:p>
            <a:pPr marL="152400">
              <a:lnSpc>
                <a:spcPct val="100000"/>
              </a:lnSpc>
            </a:pPr>
            <a:endParaRPr lang="en-US" sz="2000" spc="-160" dirty="0">
              <a:solidFill>
                <a:srgbClr val="3C3C3C"/>
              </a:solidFill>
              <a:latin typeface="Trebuchet MS"/>
              <a:cs typeface="Trebuchet MS"/>
            </a:endParaRPr>
          </a:p>
          <a:p>
            <a:pPr marL="152400">
              <a:lnSpc>
                <a:spcPct val="100000"/>
              </a:lnSpc>
            </a:pPr>
            <a:r>
              <a:rPr lang="en-US" sz="2000" spc="-160" dirty="0">
                <a:solidFill>
                  <a:srgbClr val="00B050"/>
                </a:solidFill>
                <a:latin typeface="Trebuchet MS"/>
                <a:cs typeface="Trebuchet MS"/>
              </a:rPr>
              <a:t>Hematuria more with cystitis mainly if there is a time for hematuria during the voiding</a:t>
            </a:r>
            <a:endParaRPr sz="2000" dirty="0">
              <a:solidFill>
                <a:srgbClr val="00B050"/>
              </a:solidFill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448055" y="600455"/>
            <a:ext cx="8239125" cy="1259205"/>
          </a:xfrm>
          <a:custGeom>
            <a:avLst/>
            <a:gdLst/>
            <a:ahLst/>
            <a:cxnLst/>
            <a:rect l="l" t="t" r="r" b="b"/>
            <a:pathLst>
              <a:path w="8239125" h="1259205">
                <a:moveTo>
                  <a:pt x="8238744" y="0"/>
                </a:moveTo>
                <a:lnTo>
                  <a:pt x="0" y="0"/>
                </a:lnTo>
                <a:lnTo>
                  <a:pt x="0" y="1258824"/>
                </a:lnTo>
                <a:lnTo>
                  <a:pt x="8238744" y="1258824"/>
                </a:lnTo>
                <a:lnTo>
                  <a:pt x="8238744" y="0"/>
                </a:lnTo>
                <a:close/>
              </a:path>
            </a:pathLst>
          </a:custGeom>
          <a:solidFill>
            <a:srgbClr val="4D133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786485" y="3318205"/>
            <a:ext cx="5088890" cy="1366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8800" b="1" i="1" spc="-295" dirty="0">
                <a:solidFill>
                  <a:srgbClr val="3C3C3C"/>
                </a:solidFill>
                <a:latin typeface="Trebuchet MS"/>
                <a:cs typeface="Trebuchet MS"/>
              </a:rPr>
              <a:t>Than</a:t>
            </a:r>
            <a:r>
              <a:rPr sz="8800" b="1" i="1" spc="-260" dirty="0">
                <a:solidFill>
                  <a:srgbClr val="3C3C3C"/>
                </a:solidFill>
                <a:latin typeface="Trebuchet MS"/>
                <a:cs typeface="Trebuchet MS"/>
              </a:rPr>
              <a:t>k</a:t>
            </a:r>
            <a:r>
              <a:rPr sz="8800" b="1" i="1" spc="-132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8800" b="1" i="1" spc="-1770" dirty="0">
                <a:solidFill>
                  <a:srgbClr val="3C3C3C"/>
                </a:solidFill>
                <a:latin typeface="Trebuchet MS"/>
                <a:cs typeface="Trebuchet MS"/>
              </a:rPr>
              <a:t>Y</a:t>
            </a:r>
            <a:r>
              <a:rPr sz="8800" b="1" i="1" spc="-55" dirty="0">
                <a:solidFill>
                  <a:srgbClr val="3C3C3C"/>
                </a:solidFill>
                <a:latin typeface="Trebuchet MS"/>
                <a:cs typeface="Trebuchet MS"/>
              </a:rPr>
              <a:t>ou</a:t>
            </a:r>
            <a:endParaRPr sz="880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48055" y="600455"/>
            <a:ext cx="8239125" cy="1259205"/>
          </a:xfrm>
          <a:prstGeom prst="rect">
            <a:avLst/>
          </a:prstGeom>
          <a:solidFill>
            <a:srgbClr val="4D1334"/>
          </a:solidFill>
        </p:spPr>
        <p:txBody>
          <a:bodyPr vert="horz" wrap="square" lIns="0" tIns="444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35"/>
              </a:spcBef>
            </a:pPr>
            <a:endParaRPr sz="4650">
              <a:latin typeface="Times New Roman"/>
              <a:cs typeface="Times New Roman"/>
            </a:endParaRPr>
          </a:p>
          <a:p>
            <a:pPr marL="224154">
              <a:lnSpc>
                <a:spcPct val="100000"/>
              </a:lnSpc>
            </a:pPr>
            <a:r>
              <a:rPr spc="229" dirty="0"/>
              <a:t>WH</a:t>
            </a:r>
            <a:r>
              <a:rPr spc="170" dirty="0"/>
              <a:t>E</a:t>
            </a:r>
            <a:r>
              <a:rPr spc="395" dirty="0"/>
              <a:t>N</a:t>
            </a:r>
            <a:r>
              <a:rPr spc="-425" dirty="0"/>
              <a:t> </a:t>
            </a:r>
            <a:r>
              <a:rPr spc="-120" dirty="0"/>
              <a:t>T</a:t>
            </a:r>
            <a:r>
              <a:rPr spc="415" dirty="0"/>
              <a:t>O</a:t>
            </a:r>
            <a:r>
              <a:rPr spc="-70" dirty="0"/>
              <a:t> </a:t>
            </a:r>
            <a:r>
              <a:rPr spc="-45" dirty="0"/>
              <a:t>SUSP</a:t>
            </a:r>
            <a:r>
              <a:rPr spc="-40" dirty="0"/>
              <a:t>E</a:t>
            </a:r>
            <a:r>
              <a:rPr spc="90" dirty="0"/>
              <a:t>CT?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5940" y="3287014"/>
            <a:ext cx="7721600" cy="2275205"/>
          </a:xfrm>
          <a:prstGeom prst="rect">
            <a:avLst/>
          </a:prstGeom>
        </p:spPr>
        <p:txBody>
          <a:bodyPr vert="horz" wrap="square" lIns="0" tIns="673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30"/>
              </a:spcBef>
            </a:pPr>
            <a:r>
              <a:rPr sz="1800" b="1" spc="-10" dirty="0">
                <a:solidFill>
                  <a:srgbClr val="3C3C3C"/>
                </a:solidFill>
                <a:latin typeface="Trebuchet MS"/>
                <a:cs typeface="Trebuchet MS"/>
              </a:rPr>
              <a:t>F</a:t>
            </a:r>
            <a:r>
              <a:rPr sz="1800" b="1" spc="-90" dirty="0">
                <a:solidFill>
                  <a:srgbClr val="3C3C3C"/>
                </a:solidFill>
                <a:latin typeface="Trebuchet MS"/>
                <a:cs typeface="Trebuchet MS"/>
              </a:rPr>
              <a:t>e</a:t>
            </a:r>
            <a:r>
              <a:rPr sz="1800" b="1" spc="-80" dirty="0">
                <a:solidFill>
                  <a:srgbClr val="3C3C3C"/>
                </a:solidFill>
                <a:latin typeface="Trebuchet MS"/>
                <a:cs typeface="Trebuchet MS"/>
              </a:rPr>
              <a:t>v</a:t>
            </a:r>
            <a:r>
              <a:rPr sz="1800" b="1" spc="-5" dirty="0">
                <a:solidFill>
                  <a:srgbClr val="3C3C3C"/>
                </a:solidFill>
                <a:latin typeface="Trebuchet MS"/>
                <a:cs typeface="Trebuchet MS"/>
              </a:rPr>
              <a:t>er</a:t>
            </a:r>
            <a:r>
              <a:rPr sz="1800" b="1" spc="-6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800" b="1" spc="-114" dirty="0">
                <a:solidFill>
                  <a:srgbClr val="3C3C3C"/>
                </a:solidFill>
                <a:latin typeface="Trebuchet MS"/>
                <a:cs typeface="Trebuchet MS"/>
              </a:rPr>
              <a:t>?</a:t>
            </a:r>
            <a:r>
              <a:rPr sz="1800" b="1" spc="-125" dirty="0">
                <a:solidFill>
                  <a:srgbClr val="3C3C3C"/>
                </a:solidFill>
                <a:latin typeface="Trebuchet MS"/>
                <a:cs typeface="Trebuchet MS"/>
              </a:rPr>
              <a:t>?</a:t>
            </a:r>
            <a:r>
              <a:rPr sz="1800" b="1" spc="-114" dirty="0">
                <a:solidFill>
                  <a:srgbClr val="3C3C3C"/>
                </a:solidFill>
                <a:latin typeface="Trebuchet MS"/>
                <a:cs typeface="Trebuchet MS"/>
              </a:rPr>
              <a:t>?</a:t>
            </a:r>
            <a:endParaRPr sz="1800">
              <a:latin typeface="Trebuchet MS"/>
              <a:cs typeface="Trebuchet MS"/>
            </a:endParaRPr>
          </a:p>
          <a:p>
            <a:pPr marL="12700" marR="5080">
              <a:lnSpc>
                <a:spcPct val="100000"/>
              </a:lnSpc>
              <a:spcBef>
                <a:spcPts val="430"/>
              </a:spcBef>
            </a:pPr>
            <a:r>
              <a:rPr sz="1800" b="1" spc="-15" dirty="0">
                <a:solidFill>
                  <a:srgbClr val="3C3C3C"/>
                </a:solidFill>
                <a:latin typeface="Trebuchet MS"/>
                <a:cs typeface="Trebuchet MS"/>
              </a:rPr>
              <a:t>the </a:t>
            </a:r>
            <a:r>
              <a:rPr sz="1800" b="1" spc="-30" dirty="0">
                <a:solidFill>
                  <a:srgbClr val="3C3C3C"/>
                </a:solidFill>
                <a:latin typeface="Trebuchet MS"/>
                <a:cs typeface="Trebuchet MS"/>
              </a:rPr>
              <a:t>prevalence </a:t>
            </a:r>
            <a:r>
              <a:rPr sz="1800" b="1" spc="-40" dirty="0">
                <a:solidFill>
                  <a:srgbClr val="3C3C3C"/>
                </a:solidFill>
                <a:latin typeface="Trebuchet MS"/>
                <a:cs typeface="Trebuchet MS"/>
              </a:rPr>
              <a:t>of </a:t>
            </a:r>
            <a:r>
              <a:rPr sz="1800" b="1" spc="175" dirty="0">
                <a:solidFill>
                  <a:srgbClr val="3C3C3C"/>
                </a:solidFill>
                <a:latin typeface="Trebuchet MS"/>
                <a:cs typeface="Trebuchet MS"/>
              </a:rPr>
              <a:t>UTI </a:t>
            </a:r>
            <a:r>
              <a:rPr sz="1800" b="1" spc="-30" dirty="0">
                <a:solidFill>
                  <a:srgbClr val="3C3C3C"/>
                </a:solidFill>
                <a:latin typeface="Trebuchet MS"/>
                <a:cs typeface="Trebuchet MS"/>
              </a:rPr>
              <a:t>is </a:t>
            </a:r>
            <a:r>
              <a:rPr sz="1800" b="1" dirty="0">
                <a:solidFill>
                  <a:srgbClr val="3C3C3C"/>
                </a:solidFill>
                <a:latin typeface="Trebuchet MS"/>
                <a:cs typeface="Trebuchet MS"/>
              </a:rPr>
              <a:t>5% </a:t>
            </a:r>
            <a:r>
              <a:rPr sz="1800" b="1" spc="-35" dirty="0">
                <a:solidFill>
                  <a:srgbClr val="3C3C3C"/>
                </a:solidFill>
                <a:latin typeface="Trebuchet MS"/>
                <a:cs typeface="Trebuchet MS"/>
              </a:rPr>
              <a:t>in </a:t>
            </a:r>
            <a:r>
              <a:rPr sz="1800" b="1" spc="-25" dirty="0">
                <a:solidFill>
                  <a:srgbClr val="3C3C3C"/>
                </a:solidFill>
                <a:latin typeface="Trebuchet MS"/>
                <a:cs typeface="Trebuchet MS"/>
              </a:rPr>
              <a:t>children </a:t>
            </a:r>
            <a:r>
              <a:rPr sz="1800" b="1" spc="-20" dirty="0">
                <a:solidFill>
                  <a:srgbClr val="3C3C3C"/>
                </a:solidFill>
                <a:latin typeface="Trebuchet MS"/>
                <a:cs typeface="Trebuchet MS"/>
              </a:rPr>
              <a:t>&lt;2yr </a:t>
            </a:r>
            <a:r>
              <a:rPr sz="1800" b="1" spc="-10" dirty="0">
                <a:solidFill>
                  <a:srgbClr val="3C3C3C"/>
                </a:solidFill>
                <a:latin typeface="Trebuchet MS"/>
                <a:cs typeface="Trebuchet MS"/>
              </a:rPr>
              <a:t>presenting </a:t>
            </a:r>
            <a:r>
              <a:rPr sz="1800" b="1" spc="-15" dirty="0">
                <a:solidFill>
                  <a:srgbClr val="3C3C3C"/>
                </a:solidFill>
                <a:latin typeface="Trebuchet MS"/>
                <a:cs typeface="Trebuchet MS"/>
              </a:rPr>
              <a:t>with </a:t>
            </a:r>
            <a:r>
              <a:rPr sz="1800" b="1" spc="-65" dirty="0">
                <a:solidFill>
                  <a:srgbClr val="3C3C3C"/>
                </a:solidFill>
                <a:latin typeface="Trebuchet MS"/>
                <a:cs typeface="Trebuchet MS"/>
              </a:rPr>
              <a:t>fever </a:t>
            </a:r>
            <a:r>
              <a:rPr sz="1800" b="1" spc="-5" dirty="0">
                <a:solidFill>
                  <a:srgbClr val="3C3C3C"/>
                </a:solidFill>
                <a:latin typeface="Trebuchet MS"/>
                <a:cs typeface="Trebuchet MS"/>
              </a:rPr>
              <a:t>&gt; </a:t>
            </a:r>
            <a:r>
              <a:rPr sz="1800" b="1" spc="-90" dirty="0">
                <a:solidFill>
                  <a:srgbClr val="3C3C3C"/>
                </a:solidFill>
                <a:latin typeface="Trebuchet MS"/>
                <a:cs typeface="Trebuchet MS"/>
              </a:rPr>
              <a:t>38.0 </a:t>
            </a:r>
            <a:r>
              <a:rPr sz="1800" b="1" spc="-53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800" b="1" spc="-5" dirty="0">
                <a:solidFill>
                  <a:srgbClr val="3C3C3C"/>
                </a:solidFill>
                <a:latin typeface="Trebuchet MS"/>
                <a:cs typeface="Trebuchet MS"/>
              </a:rPr>
              <a:t>and</a:t>
            </a:r>
            <a:r>
              <a:rPr sz="1800" b="1" spc="-5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800" b="1" spc="15" dirty="0">
                <a:solidFill>
                  <a:srgbClr val="3C3C3C"/>
                </a:solidFill>
                <a:latin typeface="Trebuchet MS"/>
                <a:cs typeface="Trebuchet MS"/>
              </a:rPr>
              <a:t>no</a:t>
            </a:r>
            <a:r>
              <a:rPr sz="1800" b="1" spc="-3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800" b="1" spc="-40" dirty="0">
                <a:solidFill>
                  <a:srgbClr val="3C3C3C"/>
                </a:solidFill>
                <a:latin typeface="Trebuchet MS"/>
                <a:cs typeface="Trebuchet MS"/>
              </a:rPr>
              <a:t>defined</a:t>
            </a:r>
            <a:r>
              <a:rPr sz="1800" b="1" spc="-6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800" b="1" spc="-35" dirty="0">
                <a:solidFill>
                  <a:srgbClr val="3C3C3C"/>
                </a:solidFill>
                <a:latin typeface="Trebuchet MS"/>
                <a:cs typeface="Trebuchet MS"/>
              </a:rPr>
              <a:t>focus</a:t>
            </a:r>
            <a:endParaRPr sz="180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2600">
              <a:latin typeface="Trebuchet MS"/>
              <a:cs typeface="Trebuchet MS"/>
            </a:endParaRPr>
          </a:p>
          <a:p>
            <a:pPr marL="287020" indent="-274320">
              <a:lnSpc>
                <a:spcPct val="100000"/>
              </a:lnSpc>
              <a:buClr>
                <a:srgbClr val="903062"/>
              </a:buClr>
              <a:buSzPct val="91666"/>
              <a:buFont typeface="Segoe UI Symbol"/>
              <a:buChar char="⚫"/>
              <a:tabLst>
                <a:tab pos="286385" algn="l"/>
                <a:tab pos="287020" algn="l"/>
              </a:tabLst>
            </a:pPr>
            <a:r>
              <a:rPr sz="1800" b="1" spc="40" dirty="0">
                <a:solidFill>
                  <a:srgbClr val="3C3C3C"/>
                </a:solidFill>
                <a:latin typeface="Trebuchet MS"/>
                <a:cs typeface="Trebuchet MS"/>
              </a:rPr>
              <a:t>In</a:t>
            </a:r>
            <a:r>
              <a:rPr sz="1800" b="1" spc="-5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800" b="1" spc="-5" dirty="0">
                <a:solidFill>
                  <a:srgbClr val="3C3C3C"/>
                </a:solidFill>
                <a:latin typeface="Trebuchet MS"/>
                <a:cs typeface="Trebuchet MS"/>
              </a:rPr>
              <a:t>newborns</a:t>
            </a:r>
            <a:r>
              <a:rPr sz="1800" b="1" spc="-4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800" b="1" spc="-5" dirty="0">
                <a:solidFill>
                  <a:srgbClr val="3C3C3C"/>
                </a:solidFill>
                <a:latin typeface="Trebuchet MS"/>
                <a:cs typeface="Trebuchet MS"/>
              </a:rPr>
              <a:t>and</a:t>
            </a:r>
            <a:r>
              <a:rPr sz="1800" b="1" spc="-5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800" b="1" spc="-30" dirty="0">
                <a:solidFill>
                  <a:srgbClr val="3C3C3C"/>
                </a:solidFill>
                <a:latin typeface="Trebuchet MS"/>
                <a:cs typeface="Trebuchet MS"/>
              </a:rPr>
              <a:t>infants</a:t>
            </a:r>
            <a:endParaRPr sz="1800">
              <a:latin typeface="Trebuchet MS"/>
              <a:cs typeface="Trebuchet MS"/>
            </a:endParaRPr>
          </a:p>
          <a:p>
            <a:pPr marL="47625" marR="1813560" indent="-35560">
              <a:lnSpc>
                <a:spcPct val="120000"/>
              </a:lnSpc>
            </a:pPr>
            <a:r>
              <a:rPr sz="1800" spc="-70" dirty="0">
                <a:solidFill>
                  <a:srgbClr val="3C3C3C"/>
                </a:solidFill>
                <a:latin typeface="Trebuchet MS"/>
                <a:cs typeface="Trebuchet MS"/>
              </a:rPr>
              <a:t>Nonspecific </a:t>
            </a:r>
            <a:r>
              <a:rPr sz="1800" spc="-75" dirty="0">
                <a:solidFill>
                  <a:srgbClr val="3C3C3C"/>
                </a:solidFill>
                <a:latin typeface="Trebuchet MS"/>
                <a:cs typeface="Trebuchet MS"/>
              </a:rPr>
              <a:t>symptoms </a:t>
            </a:r>
            <a:r>
              <a:rPr sz="1800" spc="-80" dirty="0">
                <a:solidFill>
                  <a:srgbClr val="3C3C3C"/>
                </a:solidFill>
                <a:latin typeface="Trebuchet MS"/>
                <a:cs typeface="Trebuchet MS"/>
              </a:rPr>
              <a:t>such </a:t>
            </a:r>
            <a:r>
              <a:rPr sz="1800" spc="-110" dirty="0">
                <a:solidFill>
                  <a:srgbClr val="3C3C3C"/>
                </a:solidFill>
                <a:latin typeface="Trebuchet MS"/>
                <a:cs typeface="Trebuchet MS"/>
              </a:rPr>
              <a:t>as </a:t>
            </a:r>
            <a:r>
              <a:rPr sz="1800" spc="-145" dirty="0">
                <a:solidFill>
                  <a:srgbClr val="3C3C3C"/>
                </a:solidFill>
                <a:latin typeface="Trebuchet MS"/>
                <a:cs typeface="Trebuchet MS"/>
              </a:rPr>
              <a:t>jaundice, </a:t>
            </a:r>
            <a:r>
              <a:rPr sz="1800" spc="-10" dirty="0">
                <a:solidFill>
                  <a:srgbClr val="3C3C3C"/>
                </a:solidFill>
                <a:latin typeface="Trebuchet MS"/>
                <a:cs typeface="Trebuchet MS"/>
              </a:rPr>
              <a:t>poor </a:t>
            </a:r>
            <a:r>
              <a:rPr sz="1800" spc="-145" dirty="0">
                <a:solidFill>
                  <a:srgbClr val="3C3C3C"/>
                </a:solidFill>
                <a:latin typeface="Trebuchet MS"/>
                <a:cs typeface="Trebuchet MS"/>
              </a:rPr>
              <a:t>feeding, </a:t>
            </a:r>
            <a:r>
              <a:rPr sz="1800" spc="-105" dirty="0">
                <a:solidFill>
                  <a:srgbClr val="3C3C3C"/>
                </a:solidFill>
                <a:latin typeface="Trebuchet MS"/>
                <a:cs typeface="Trebuchet MS"/>
              </a:rPr>
              <a:t>irritability </a:t>
            </a:r>
            <a:r>
              <a:rPr sz="1800" spc="-53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800" spc="-70" dirty="0">
                <a:solidFill>
                  <a:srgbClr val="3C3C3C"/>
                </a:solidFill>
                <a:latin typeface="Trebuchet MS"/>
                <a:cs typeface="Trebuchet MS"/>
              </a:rPr>
              <a:t>Weight</a:t>
            </a:r>
            <a:r>
              <a:rPr sz="1800" spc="-4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800" spc="-130" dirty="0">
                <a:solidFill>
                  <a:srgbClr val="3C3C3C"/>
                </a:solidFill>
                <a:latin typeface="Trebuchet MS"/>
                <a:cs typeface="Trebuchet MS"/>
              </a:rPr>
              <a:t>loss/</a:t>
            </a:r>
            <a:r>
              <a:rPr sz="1800" spc="-6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800" spc="-10" dirty="0">
                <a:solidFill>
                  <a:srgbClr val="3C3C3C"/>
                </a:solidFill>
                <a:latin typeface="Trebuchet MS"/>
                <a:cs typeface="Trebuchet MS"/>
              </a:rPr>
              <a:t>FTT</a:t>
            </a:r>
            <a:r>
              <a:rPr sz="1800" spc="-5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800" spc="-105" dirty="0">
                <a:solidFill>
                  <a:srgbClr val="3C3C3C"/>
                </a:solidFill>
                <a:latin typeface="Trebuchet MS"/>
                <a:cs typeface="Trebuchet MS"/>
              </a:rPr>
              <a:t>in</a:t>
            </a:r>
            <a:r>
              <a:rPr sz="1800" spc="-4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800" spc="-80" dirty="0">
                <a:solidFill>
                  <a:srgbClr val="3C3C3C"/>
                </a:solidFill>
                <a:latin typeface="Trebuchet MS"/>
                <a:cs typeface="Trebuchet MS"/>
              </a:rPr>
              <a:t>recurrent</a:t>
            </a:r>
            <a:r>
              <a:rPr sz="1800" spc="-4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800" spc="-120" dirty="0">
                <a:solidFill>
                  <a:srgbClr val="3C3C3C"/>
                </a:solidFill>
                <a:latin typeface="Trebuchet MS"/>
                <a:cs typeface="Trebuchet MS"/>
              </a:rPr>
              <a:t>febrile</a:t>
            </a:r>
            <a:r>
              <a:rPr sz="1800" spc="-4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1800" spc="30" dirty="0">
                <a:solidFill>
                  <a:srgbClr val="3C3C3C"/>
                </a:solidFill>
                <a:latin typeface="Trebuchet MS"/>
                <a:cs typeface="Trebuchet MS"/>
              </a:rPr>
              <a:t>UTI</a:t>
            </a:r>
            <a:endParaRPr sz="180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48055" y="600455"/>
            <a:ext cx="8239125" cy="1259205"/>
          </a:xfrm>
          <a:prstGeom prst="rect">
            <a:avLst/>
          </a:prstGeom>
          <a:solidFill>
            <a:srgbClr val="4D1334"/>
          </a:solidFill>
        </p:spPr>
        <p:txBody>
          <a:bodyPr vert="horz" wrap="square" lIns="0" tIns="508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40"/>
              </a:spcBef>
            </a:pPr>
            <a:endParaRPr sz="4000">
              <a:latin typeface="Times New Roman"/>
              <a:cs typeface="Times New Roman"/>
            </a:endParaRPr>
          </a:p>
          <a:p>
            <a:pPr marL="405130">
              <a:lnSpc>
                <a:spcPct val="100000"/>
              </a:lnSpc>
            </a:pPr>
            <a:r>
              <a:rPr b="1" spc="254" dirty="0">
                <a:latin typeface="Trebuchet MS"/>
                <a:cs typeface="Trebuchet MS"/>
              </a:rPr>
              <a:t>PATHOGENESIS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59993" y="2319350"/>
            <a:ext cx="7560309" cy="3723455"/>
          </a:xfrm>
          <a:prstGeom prst="rect">
            <a:avLst/>
          </a:prstGeom>
        </p:spPr>
        <p:txBody>
          <a:bodyPr vert="horz" wrap="square" lIns="0" tIns="132080" rIns="0" bIns="0" rtlCol="0">
            <a:spAutoFit/>
          </a:bodyPr>
          <a:lstStyle/>
          <a:p>
            <a:pPr marL="286385" marR="374650" indent="-274320">
              <a:lnSpc>
                <a:spcPct val="70100"/>
              </a:lnSpc>
              <a:spcBef>
                <a:spcPts val="1040"/>
              </a:spcBef>
              <a:buClr>
                <a:srgbClr val="903062"/>
              </a:buClr>
              <a:buSzPct val="92307"/>
              <a:buFont typeface="Segoe UI Symbol"/>
              <a:buChar char="⚫"/>
              <a:tabLst>
                <a:tab pos="287020" algn="l"/>
              </a:tabLst>
            </a:pPr>
            <a:r>
              <a:rPr sz="2600" spc="65" dirty="0">
                <a:solidFill>
                  <a:srgbClr val="3C3C3C"/>
                </a:solidFill>
                <a:latin typeface="Trebuchet MS"/>
                <a:cs typeface="Trebuchet MS"/>
              </a:rPr>
              <a:t>Mo</a:t>
            </a:r>
            <a:r>
              <a:rPr sz="2600" spc="30" dirty="0">
                <a:solidFill>
                  <a:srgbClr val="3C3C3C"/>
                </a:solidFill>
                <a:latin typeface="Trebuchet MS"/>
                <a:cs typeface="Trebuchet MS"/>
              </a:rPr>
              <a:t>s</a:t>
            </a:r>
            <a:r>
              <a:rPr sz="2600" spc="-165" dirty="0">
                <a:solidFill>
                  <a:srgbClr val="3C3C3C"/>
                </a:solidFill>
                <a:latin typeface="Trebuchet MS"/>
                <a:cs typeface="Trebuchet MS"/>
              </a:rPr>
              <a:t>t</a:t>
            </a:r>
            <a:r>
              <a:rPr sz="2600" spc="-7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600" spc="25" dirty="0">
                <a:solidFill>
                  <a:srgbClr val="3C3C3C"/>
                </a:solidFill>
                <a:latin typeface="Trebuchet MS"/>
                <a:cs typeface="Trebuchet MS"/>
              </a:rPr>
              <a:t>UTIs</a:t>
            </a:r>
            <a:r>
              <a:rPr sz="2600" spc="-7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600" spc="-135" dirty="0">
                <a:solidFill>
                  <a:srgbClr val="3C3C3C"/>
                </a:solidFill>
                <a:latin typeface="Trebuchet MS"/>
                <a:cs typeface="Trebuchet MS"/>
              </a:rPr>
              <a:t>a</a:t>
            </a:r>
            <a:r>
              <a:rPr sz="2600" spc="-150" dirty="0">
                <a:solidFill>
                  <a:srgbClr val="3C3C3C"/>
                </a:solidFill>
                <a:latin typeface="Trebuchet MS"/>
                <a:cs typeface="Trebuchet MS"/>
              </a:rPr>
              <a:t>r</a:t>
            </a:r>
            <a:r>
              <a:rPr sz="2600" spc="-170" dirty="0">
                <a:solidFill>
                  <a:srgbClr val="3C3C3C"/>
                </a:solidFill>
                <a:latin typeface="Trebuchet MS"/>
                <a:cs typeface="Trebuchet MS"/>
              </a:rPr>
              <a:t>e</a:t>
            </a:r>
            <a:r>
              <a:rPr sz="2600" spc="-6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600" spc="-175" dirty="0">
                <a:solidFill>
                  <a:srgbClr val="3C3C3C"/>
                </a:solidFill>
                <a:latin typeface="Trebuchet MS"/>
                <a:cs typeface="Trebuchet MS"/>
              </a:rPr>
              <a:t>a</a:t>
            </a:r>
            <a:r>
              <a:rPr sz="2600" spc="-145" dirty="0">
                <a:solidFill>
                  <a:srgbClr val="3C3C3C"/>
                </a:solidFill>
                <a:latin typeface="Trebuchet MS"/>
                <a:cs typeface="Trebuchet MS"/>
              </a:rPr>
              <a:t>s</a:t>
            </a:r>
            <a:r>
              <a:rPr sz="2600" spc="-160" dirty="0">
                <a:solidFill>
                  <a:srgbClr val="3C3C3C"/>
                </a:solidFill>
                <a:latin typeface="Trebuchet MS"/>
                <a:cs typeface="Trebuchet MS"/>
              </a:rPr>
              <a:t>cend</a:t>
            </a:r>
            <a:r>
              <a:rPr sz="2600" spc="-80" dirty="0">
                <a:solidFill>
                  <a:srgbClr val="3C3C3C"/>
                </a:solidFill>
                <a:latin typeface="Trebuchet MS"/>
                <a:cs typeface="Trebuchet MS"/>
              </a:rPr>
              <a:t>i</a:t>
            </a:r>
            <a:r>
              <a:rPr sz="2600" spc="-160" dirty="0">
                <a:solidFill>
                  <a:srgbClr val="3C3C3C"/>
                </a:solidFill>
                <a:latin typeface="Trebuchet MS"/>
                <a:cs typeface="Trebuchet MS"/>
              </a:rPr>
              <a:t>ng</a:t>
            </a:r>
            <a:r>
              <a:rPr sz="2600" spc="-8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600" spc="-105" dirty="0">
                <a:solidFill>
                  <a:srgbClr val="3C3C3C"/>
                </a:solidFill>
                <a:latin typeface="Trebuchet MS"/>
                <a:cs typeface="Trebuchet MS"/>
              </a:rPr>
              <a:t>i</a:t>
            </a:r>
            <a:r>
              <a:rPr sz="2600" spc="-185" dirty="0">
                <a:solidFill>
                  <a:srgbClr val="3C3C3C"/>
                </a:solidFill>
                <a:latin typeface="Trebuchet MS"/>
                <a:cs typeface="Trebuchet MS"/>
              </a:rPr>
              <a:t>n</a:t>
            </a:r>
            <a:r>
              <a:rPr sz="2600" spc="-340" dirty="0">
                <a:solidFill>
                  <a:srgbClr val="3C3C3C"/>
                </a:solidFill>
                <a:latin typeface="Trebuchet MS"/>
                <a:cs typeface="Trebuchet MS"/>
              </a:rPr>
              <a:t>f</a:t>
            </a:r>
            <a:r>
              <a:rPr sz="2600" spc="-114" dirty="0">
                <a:solidFill>
                  <a:srgbClr val="3C3C3C"/>
                </a:solidFill>
                <a:latin typeface="Trebuchet MS"/>
                <a:cs typeface="Trebuchet MS"/>
              </a:rPr>
              <a:t>ections</a:t>
            </a:r>
            <a:r>
              <a:rPr sz="2600" spc="-8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600" spc="-145" dirty="0">
                <a:solidFill>
                  <a:srgbClr val="3C3C3C"/>
                </a:solidFill>
                <a:latin typeface="Trebuchet MS"/>
                <a:cs typeface="Trebuchet MS"/>
              </a:rPr>
              <a:t>f</a:t>
            </a:r>
            <a:r>
              <a:rPr sz="2600" spc="-215" dirty="0">
                <a:solidFill>
                  <a:srgbClr val="3C3C3C"/>
                </a:solidFill>
                <a:latin typeface="Trebuchet MS"/>
                <a:cs typeface="Trebuchet MS"/>
              </a:rPr>
              <a:t>r</a:t>
            </a:r>
            <a:r>
              <a:rPr sz="2600" spc="-55" dirty="0">
                <a:solidFill>
                  <a:srgbClr val="3C3C3C"/>
                </a:solidFill>
                <a:latin typeface="Trebuchet MS"/>
                <a:cs typeface="Trebuchet MS"/>
              </a:rPr>
              <a:t>om</a:t>
            </a:r>
            <a:r>
              <a:rPr sz="2600" spc="-8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600" spc="-210" dirty="0">
                <a:solidFill>
                  <a:srgbClr val="3C3C3C"/>
                </a:solidFill>
                <a:latin typeface="Trebuchet MS"/>
                <a:cs typeface="Trebuchet MS"/>
              </a:rPr>
              <a:t>b</a:t>
            </a:r>
            <a:r>
              <a:rPr sz="2600" spc="-190" dirty="0">
                <a:solidFill>
                  <a:srgbClr val="3C3C3C"/>
                </a:solidFill>
                <a:latin typeface="Trebuchet MS"/>
                <a:cs typeface="Trebuchet MS"/>
              </a:rPr>
              <a:t>a</a:t>
            </a:r>
            <a:r>
              <a:rPr sz="2600" spc="-150" dirty="0">
                <a:solidFill>
                  <a:srgbClr val="3C3C3C"/>
                </a:solidFill>
                <a:latin typeface="Trebuchet MS"/>
                <a:cs typeface="Trebuchet MS"/>
              </a:rPr>
              <a:t>cteria</a:t>
            </a:r>
            <a:r>
              <a:rPr sz="2600" spc="-8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600" spc="-130" dirty="0">
                <a:solidFill>
                  <a:srgbClr val="3C3C3C"/>
                </a:solidFill>
                <a:latin typeface="Trebuchet MS"/>
                <a:cs typeface="Trebuchet MS"/>
              </a:rPr>
              <a:t>in  </a:t>
            </a:r>
            <a:r>
              <a:rPr sz="2600" spc="-340" dirty="0">
                <a:solidFill>
                  <a:srgbClr val="3C3C3C"/>
                </a:solidFill>
                <a:latin typeface="Trebuchet MS"/>
                <a:cs typeface="Trebuchet MS"/>
              </a:rPr>
              <a:t>f</a:t>
            </a:r>
            <a:r>
              <a:rPr sz="2600" spc="-195" dirty="0">
                <a:solidFill>
                  <a:srgbClr val="3C3C3C"/>
                </a:solidFill>
                <a:latin typeface="Trebuchet MS"/>
                <a:cs typeface="Trebuchet MS"/>
              </a:rPr>
              <a:t>ecal</a:t>
            </a:r>
            <a:r>
              <a:rPr sz="2600" spc="-5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600" spc="-140" dirty="0">
                <a:solidFill>
                  <a:srgbClr val="3C3C3C"/>
                </a:solidFill>
                <a:latin typeface="Trebuchet MS"/>
                <a:cs typeface="Trebuchet MS"/>
              </a:rPr>
              <a:t>flora</a:t>
            </a:r>
            <a:r>
              <a:rPr sz="2600" spc="-7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600" spc="-180" dirty="0">
                <a:solidFill>
                  <a:srgbClr val="3C3C3C"/>
                </a:solidFill>
                <a:latin typeface="Trebuchet MS"/>
                <a:cs typeface="Trebuchet MS"/>
              </a:rPr>
              <a:t>that</a:t>
            </a:r>
            <a:r>
              <a:rPr sz="2600" spc="-6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600" spc="-65" dirty="0">
                <a:solidFill>
                  <a:srgbClr val="3C3C3C"/>
                </a:solidFill>
                <a:latin typeface="Trebuchet MS"/>
                <a:cs typeface="Trebuchet MS"/>
              </a:rPr>
              <a:t>col</a:t>
            </a:r>
            <a:r>
              <a:rPr sz="2600" spc="-70" dirty="0">
                <a:solidFill>
                  <a:srgbClr val="3C3C3C"/>
                </a:solidFill>
                <a:latin typeface="Trebuchet MS"/>
                <a:cs typeface="Trebuchet MS"/>
              </a:rPr>
              <a:t>o</a:t>
            </a:r>
            <a:r>
              <a:rPr sz="2600" spc="-190" dirty="0">
                <a:solidFill>
                  <a:srgbClr val="3C3C3C"/>
                </a:solidFill>
                <a:latin typeface="Trebuchet MS"/>
                <a:cs typeface="Trebuchet MS"/>
              </a:rPr>
              <a:t>n</a:t>
            </a:r>
            <a:r>
              <a:rPr sz="2600" spc="-90" dirty="0">
                <a:solidFill>
                  <a:srgbClr val="3C3C3C"/>
                </a:solidFill>
                <a:latin typeface="Trebuchet MS"/>
                <a:cs typeface="Trebuchet MS"/>
              </a:rPr>
              <a:t>i</a:t>
            </a:r>
            <a:r>
              <a:rPr sz="2600" spc="-160" dirty="0">
                <a:solidFill>
                  <a:srgbClr val="3C3C3C"/>
                </a:solidFill>
                <a:latin typeface="Trebuchet MS"/>
                <a:cs typeface="Trebuchet MS"/>
              </a:rPr>
              <a:t>ze</a:t>
            </a:r>
            <a:r>
              <a:rPr sz="2600" spc="-8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600" spc="-155" dirty="0">
                <a:solidFill>
                  <a:srgbClr val="3C3C3C"/>
                </a:solidFill>
                <a:latin typeface="Trebuchet MS"/>
                <a:cs typeface="Trebuchet MS"/>
              </a:rPr>
              <a:t>the</a:t>
            </a:r>
            <a:r>
              <a:rPr sz="2600" spc="-6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600" spc="-135" dirty="0">
                <a:solidFill>
                  <a:srgbClr val="3C3C3C"/>
                </a:solidFill>
                <a:latin typeface="Trebuchet MS"/>
                <a:cs typeface="Trebuchet MS"/>
              </a:rPr>
              <a:t>per</a:t>
            </a:r>
            <a:r>
              <a:rPr sz="2600" spc="-65" dirty="0">
                <a:solidFill>
                  <a:srgbClr val="3C3C3C"/>
                </a:solidFill>
                <a:latin typeface="Trebuchet MS"/>
                <a:cs typeface="Trebuchet MS"/>
              </a:rPr>
              <a:t>i</a:t>
            </a:r>
            <a:r>
              <a:rPr sz="2600" spc="-140" dirty="0">
                <a:solidFill>
                  <a:srgbClr val="3C3C3C"/>
                </a:solidFill>
                <a:latin typeface="Trebuchet MS"/>
                <a:cs typeface="Trebuchet MS"/>
              </a:rPr>
              <a:t>ne</a:t>
            </a:r>
            <a:r>
              <a:rPr sz="2600" spc="-130" dirty="0">
                <a:solidFill>
                  <a:srgbClr val="3C3C3C"/>
                </a:solidFill>
                <a:latin typeface="Trebuchet MS"/>
                <a:cs typeface="Trebuchet MS"/>
              </a:rPr>
              <a:t>u</a:t>
            </a:r>
            <a:r>
              <a:rPr sz="2600" spc="-270" dirty="0">
                <a:solidFill>
                  <a:srgbClr val="3C3C3C"/>
                </a:solidFill>
                <a:latin typeface="Trebuchet MS"/>
                <a:cs typeface="Trebuchet MS"/>
              </a:rPr>
              <a:t>m.</a:t>
            </a:r>
            <a:endParaRPr sz="2600" dirty="0">
              <a:latin typeface="Trebuchet MS"/>
              <a:cs typeface="Trebuchet MS"/>
            </a:endParaRPr>
          </a:p>
          <a:p>
            <a:pPr marL="287020" indent="-274320">
              <a:lnSpc>
                <a:spcPts val="2810"/>
              </a:lnSpc>
              <a:buClr>
                <a:srgbClr val="903062"/>
              </a:buClr>
              <a:buSzPct val="90384"/>
              <a:buFont typeface="Segoe UI Symbol"/>
              <a:buChar char="⚫"/>
              <a:tabLst>
                <a:tab pos="287020" algn="l"/>
              </a:tabLst>
            </a:pPr>
            <a:r>
              <a:rPr sz="2600" spc="-65" dirty="0">
                <a:solidFill>
                  <a:srgbClr val="3C3C3C"/>
                </a:solidFill>
                <a:latin typeface="Trebuchet MS"/>
                <a:cs typeface="Trebuchet MS"/>
              </a:rPr>
              <a:t>Ra</a:t>
            </a:r>
            <a:r>
              <a:rPr sz="2600" spc="-95" dirty="0">
                <a:solidFill>
                  <a:srgbClr val="3C3C3C"/>
                </a:solidFill>
                <a:latin typeface="Trebuchet MS"/>
                <a:cs typeface="Trebuchet MS"/>
              </a:rPr>
              <a:t>r</a:t>
            </a:r>
            <a:r>
              <a:rPr sz="2600" spc="-240" dirty="0">
                <a:solidFill>
                  <a:srgbClr val="3C3C3C"/>
                </a:solidFill>
                <a:latin typeface="Trebuchet MS"/>
                <a:cs typeface="Trebuchet MS"/>
              </a:rPr>
              <a:t>e</a:t>
            </a:r>
            <a:r>
              <a:rPr sz="2600" spc="-150" dirty="0">
                <a:solidFill>
                  <a:srgbClr val="3C3C3C"/>
                </a:solidFill>
                <a:latin typeface="Trebuchet MS"/>
                <a:cs typeface="Trebuchet MS"/>
              </a:rPr>
              <a:t>l</a:t>
            </a:r>
            <a:r>
              <a:rPr sz="2600" spc="-145" dirty="0">
                <a:solidFill>
                  <a:srgbClr val="3C3C3C"/>
                </a:solidFill>
                <a:latin typeface="Trebuchet MS"/>
                <a:cs typeface="Trebuchet MS"/>
              </a:rPr>
              <a:t>y</a:t>
            </a:r>
            <a:r>
              <a:rPr sz="2600" spc="-7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600" spc="-160" dirty="0">
                <a:solidFill>
                  <a:srgbClr val="3C3C3C"/>
                </a:solidFill>
                <a:latin typeface="Trebuchet MS"/>
                <a:cs typeface="Trebuchet MS"/>
              </a:rPr>
              <a:t>hemato</a:t>
            </a:r>
            <a:r>
              <a:rPr sz="2600" spc="-75" dirty="0">
                <a:solidFill>
                  <a:srgbClr val="3C3C3C"/>
                </a:solidFill>
                <a:latin typeface="Trebuchet MS"/>
                <a:cs typeface="Trebuchet MS"/>
              </a:rPr>
              <a:t>l</a:t>
            </a:r>
            <a:r>
              <a:rPr sz="2600" spc="-130" dirty="0">
                <a:solidFill>
                  <a:srgbClr val="3C3C3C"/>
                </a:solidFill>
                <a:latin typeface="Trebuchet MS"/>
                <a:cs typeface="Trebuchet MS"/>
              </a:rPr>
              <a:t>og</a:t>
            </a:r>
            <a:r>
              <a:rPr sz="2600" spc="-60" dirty="0">
                <a:solidFill>
                  <a:srgbClr val="3C3C3C"/>
                </a:solidFill>
                <a:latin typeface="Trebuchet MS"/>
                <a:cs typeface="Trebuchet MS"/>
              </a:rPr>
              <a:t>i</a:t>
            </a:r>
            <a:r>
              <a:rPr sz="2600" spc="-200" dirty="0">
                <a:solidFill>
                  <a:srgbClr val="3C3C3C"/>
                </a:solidFill>
                <a:latin typeface="Trebuchet MS"/>
                <a:cs typeface="Trebuchet MS"/>
              </a:rPr>
              <a:t>cal</a:t>
            </a:r>
            <a:r>
              <a:rPr sz="2600" spc="-8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600" spc="-65" dirty="0">
                <a:solidFill>
                  <a:srgbClr val="3C3C3C"/>
                </a:solidFill>
                <a:latin typeface="Trebuchet MS"/>
                <a:cs typeface="Trebuchet MS"/>
              </a:rPr>
              <a:t>sp</a:t>
            </a:r>
            <a:r>
              <a:rPr sz="2600" spc="-105" dirty="0">
                <a:solidFill>
                  <a:srgbClr val="3C3C3C"/>
                </a:solidFill>
                <a:latin typeface="Trebuchet MS"/>
                <a:cs typeface="Trebuchet MS"/>
              </a:rPr>
              <a:t>r</a:t>
            </a:r>
            <a:r>
              <a:rPr sz="2600" spc="-185" dirty="0">
                <a:solidFill>
                  <a:srgbClr val="3C3C3C"/>
                </a:solidFill>
                <a:latin typeface="Trebuchet MS"/>
                <a:cs typeface="Trebuchet MS"/>
              </a:rPr>
              <a:t>ead</a:t>
            </a:r>
            <a:r>
              <a:rPr sz="2600" spc="-8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600" spc="-114" dirty="0">
                <a:solidFill>
                  <a:srgbClr val="3C3C3C"/>
                </a:solidFill>
                <a:latin typeface="Trebuchet MS"/>
                <a:cs typeface="Trebuchet MS"/>
              </a:rPr>
              <a:t>(</a:t>
            </a:r>
            <a:r>
              <a:rPr sz="2600" spc="-6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600" spc="-110" dirty="0">
                <a:solidFill>
                  <a:srgbClr val="3C3C3C"/>
                </a:solidFill>
                <a:latin typeface="Trebuchet MS"/>
                <a:cs typeface="Trebuchet MS"/>
              </a:rPr>
              <a:t>n</a:t>
            </a:r>
            <a:r>
              <a:rPr sz="2600" spc="-85" dirty="0">
                <a:solidFill>
                  <a:srgbClr val="3C3C3C"/>
                </a:solidFill>
                <a:latin typeface="Trebuchet MS"/>
                <a:cs typeface="Trebuchet MS"/>
              </a:rPr>
              <a:t>eo</a:t>
            </a:r>
            <a:r>
              <a:rPr sz="2600" spc="-80" dirty="0">
                <a:solidFill>
                  <a:srgbClr val="3C3C3C"/>
                </a:solidFill>
                <a:latin typeface="Trebuchet MS"/>
                <a:cs typeface="Trebuchet MS"/>
              </a:rPr>
              <a:t>n</a:t>
            </a:r>
            <a:r>
              <a:rPr sz="2600" spc="-160" dirty="0">
                <a:solidFill>
                  <a:srgbClr val="3C3C3C"/>
                </a:solidFill>
                <a:latin typeface="Trebuchet MS"/>
                <a:cs typeface="Trebuchet MS"/>
              </a:rPr>
              <a:t>ates</a:t>
            </a:r>
            <a:r>
              <a:rPr sz="2600" spc="-8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600" spc="-254" dirty="0">
                <a:solidFill>
                  <a:srgbClr val="3C3C3C"/>
                </a:solidFill>
                <a:latin typeface="Trebuchet MS"/>
                <a:cs typeface="Trebuchet MS"/>
              </a:rPr>
              <a:t>)</a:t>
            </a:r>
            <a:r>
              <a:rPr lang="en-US" sz="2600" spc="-254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</a:p>
          <a:p>
            <a:pPr marL="287020" indent="-274320">
              <a:lnSpc>
                <a:spcPts val="2810"/>
              </a:lnSpc>
              <a:buClr>
                <a:srgbClr val="903062"/>
              </a:buClr>
              <a:buSzPct val="90384"/>
              <a:buFont typeface="Segoe UI Symbol"/>
              <a:buChar char="⚫"/>
              <a:tabLst>
                <a:tab pos="287020" algn="l"/>
              </a:tabLst>
            </a:pPr>
            <a:r>
              <a:rPr lang="en-US" sz="2600" spc="-254" dirty="0">
                <a:solidFill>
                  <a:srgbClr val="00B050"/>
                </a:solidFill>
                <a:latin typeface="Trebuchet MS"/>
                <a:cs typeface="Trebuchet MS"/>
              </a:rPr>
              <a:t>Neonatal sepsis  ends with </a:t>
            </a:r>
            <a:r>
              <a:rPr lang="en-US" sz="2600" spc="-254" dirty="0" err="1">
                <a:solidFill>
                  <a:srgbClr val="00B050"/>
                </a:solidFill>
                <a:latin typeface="Trebuchet MS"/>
                <a:cs typeface="Trebuchet MS"/>
              </a:rPr>
              <a:t>uti</a:t>
            </a:r>
            <a:r>
              <a:rPr sz="2600" spc="-254" dirty="0">
                <a:solidFill>
                  <a:srgbClr val="00B050"/>
                </a:solidFill>
                <a:latin typeface="Trebuchet MS"/>
                <a:cs typeface="Trebuchet MS"/>
              </a:rPr>
              <a:t>.</a:t>
            </a:r>
            <a:endParaRPr sz="2600" dirty="0">
              <a:solidFill>
                <a:srgbClr val="00B050"/>
              </a:solidFill>
              <a:latin typeface="Trebuchet MS"/>
              <a:cs typeface="Trebuchet MS"/>
            </a:endParaRPr>
          </a:p>
          <a:p>
            <a:pPr marL="287020" indent="-274320">
              <a:lnSpc>
                <a:spcPts val="2655"/>
              </a:lnSpc>
              <a:spcBef>
                <a:spcPts val="2495"/>
              </a:spcBef>
              <a:buClr>
                <a:srgbClr val="903062"/>
              </a:buClr>
              <a:buSzPct val="92307"/>
              <a:buFont typeface="Segoe UI Symbol"/>
              <a:buChar char="⚫"/>
              <a:tabLst>
                <a:tab pos="287020" algn="l"/>
              </a:tabLst>
            </a:pPr>
            <a:r>
              <a:rPr sz="2600" spc="65" dirty="0">
                <a:solidFill>
                  <a:srgbClr val="3C3C3C"/>
                </a:solidFill>
                <a:latin typeface="Trebuchet MS"/>
                <a:cs typeface="Trebuchet MS"/>
              </a:rPr>
              <a:t>Mo</a:t>
            </a:r>
            <a:r>
              <a:rPr sz="2600" spc="30" dirty="0">
                <a:solidFill>
                  <a:srgbClr val="3C3C3C"/>
                </a:solidFill>
                <a:latin typeface="Trebuchet MS"/>
                <a:cs typeface="Trebuchet MS"/>
              </a:rPr>
              <a:t>s</a:t>
            </a:r>
            <a:r>
              <a:rPr sz="2600" spc="-165" dirty="0">
                <a:solidFill>
                  <a:srgbClr val="3C3C3C"/>
                </a:solidFill>
                <a:latin typeface="Trebuchet MS"/>
                <a:cs typeface="Trebuchet MS"/>
              </a:rPr>
              <a:t>t</a:t>
            </a:r>
            <a:r>
              <a:rPr sz="2600" spc="-7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600" spc="-95" dirty="0">
                <a:solidFill>
                  <a:srgbClr val="3C3C3C"/>
                </a:solidFill>
                <a:latin typeface="Trebuchet MS"/>
                <a:cs typeface="Trebuchet MS"/>
              </a:rPr>
              <a:t>com</a:t>
            </a:r>
            <a:r>
              <a:rPr sz="2600" spc="-140" dirty="0">
                <a:solidFill>
                  <a:srgbClr val="3C3C3C"/>
                </a:solidFill>
                <a:latin typeface="Trebuchet MS"/>
                <a:cs typeface="Trebuchet MS"/>
              </a:rPr>
              <a:t>m</a:t>
            </a:r>
            <a:r>
              <a:rPr sz="2600" spc="-40" dirty="0">
                <a:solidFill>
                  <a:srgbClr val="3C3C3C"/>
                </a:solidFill>
                <a:latin typeface="Trebuchet MS"/>
                <a:cs typeface="Trebuchet MS"/>
              </a:rPr>
              <a:t>on</a:t>
            </a:r>
            <a:r>
              <a:rPr sz="2600" spc="-7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600" spc="-210" dirty="0">
                <a:solidFill>
                  <a:srgbClr val="3C3C3C"/>
                </a:solidFill>
                <a:latin typeface="Trebuchet MS"/>
                <a:cs typeface="Trebuchet MS"/>
              </a:rPr>
              <a:t>p</a:t>
            </a:r>
            <a:r>
              <a:rPr sz="2600" spc="-190" dirty="0">
                <a:solidFill>
                  <a:srgbClr val="3C3C3C"/>
                </a:solidFill>
                <a:latin typeface="Trebuchet MS"/>
                <a:cs typeface="Trebuchet MS"/>
              </a:rPr>
              <a:t>a</a:t>
            </a:r>
            <a:r>
              <a:rPr sz="2600" spc="-120" dirty="0">
                <a:solidFill>
                  <a:srgbClr val="3C3C3C"/>
                </a:solidFill>
                <a:latin typeface="Trebuchet MS"/>
                <a:cs typeface="Trebuchet MS"/>
              </a:rPr>
              <a:t>thoge</a:t>
            </a:r>
            <a:r>
              <a:rPr sz="2600" spc="-125" dirty="0">
                <a:solidFill>
                  <a:srgbClr val="3C3C3C"/>
                </a:solidFill>
                <a:latin typeface="Trebuchet MS"/>
                <a:cs typeface="Trebuchet MS"/>
              </a:rPr>
              <a:t>n</a:t>
            </a:r>
            <a:r>
              <a:rPr sz="2600" spc="-220" dirty="0">
                <a:solidFill>
                  <a:srgbClr val="3C3C3C"/>
                </a:solidFill>
                <a:latin typeface="Trebuchet MS"/>
                <a:cs typeface="Trebuchet MS"/>
              </a:rPr>
              <a:t>s:</a:t>
            </a:r>
            <a:r>
              <a:rPr sz="2600" spc="-35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600" b="1" spc="60" dirty="0">
                <a:solidFill>
                  <a:srgbClr val="3C3C3C"/>
                </a:solidFill>
                <a:latin typeface="Trebuchet MS"/>
                <a:cs typeface="Trebuchet MS"/>
              </a:rPr>
              <a:t>In</a:t>
            </a:r>
            <a:r>
              <a:rPr sz="2600" b="1" spc="-7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600" b="1" spc="-210" dirty="0">
                <a:solidFill>
                  <a:srgbClr val="3C3C3C"/>
                </a:solidFill>
                <a:latin typeface="Trebuchet MS"/>
                <a:cs typeface="Trebuchet MS"/>
              </a:rPr>
              <a:t>f</a:t>
            </a:r>
            <a:r>
              <a:rPr sz="2600" b="1" spc="10" dirty="0">
                <a:solidFill>
                  <a:srgbClr val="3C3C3C"/>
                </a:solidFill>
                <a:latin typeface="Trebuchet MS"/>
                <a:cs typeface="Trebuchet MS"/>
              </a:rPr>
              <a:t>emales</a:t>
            </a:r>
            <a:r>
              <a:rPr sz="2600" spc="-385" dirty="0">
                <a:solidFill>
                  <a:srgbClr val="3C3C3C"/>
                </a:solidFill>
                <a:latin typeface="Trebuchet MS"/>
                <a:cs typeface="Trebuchet MS"/>
              </a:rPr>
              <a:t>,</a:t>
            </a:r>
            <a:r>
              <a:rPr sz="2600" spc="-33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600" spc="-65" dirty="0">
                <a:solidFill>
                  <a:srgbClr val="3C3C3C"/>
                </a:solidFill>
                <a:latin typeface="Trebuchet MS"/>
                <a:cs typeface="Trebuchet MS"/>
              </a:rPr>
              <a:t>7</a:t>
            </a:r>
            <a:r>
              <a:rPr sz="2600" spc="-60" dirty="0">
                <a:solidFill>
                  <a:srgbClr val="3C3C3C"/>
                </a:solidFill>
                <a:latin typeface="Trebuchet MS"/>
                <a:cs typeface="Trebuchet MS"/>
              </a:rPr>
              <a:t>5</a:t>
            </a:r>
            <a:r>
              <a:rPr sz="2600" spc="345" dirty="0">
                <a:solidFill>
                  <a:srgbClr val="3C3C3C"/>
                </a:solidFill>
                <a:latin typeface="Trebuchet MS"/>
                <a:cs typeface="Trebuchet MS"/>
              </a:rPr>
              <a:t>–</a:t>
            </a:r>
            <a:r>
              <a:rPr sz="2600" spc="25" dirty="0">
                <a:solidFill>
                  <a:srgbClr val="3C3C3C"/>
                </a:solidFill>
                <a:latin typeface="Trebuchet MS"/>
                <a:cs typeface="Trebuchet MS"/>
              </a:rPr>
              <a:t>90%</a:t>
            </a:r>
            <a:r>
              <a:rPr sz="2600" spc="-9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600" spc="-135" dirty="0">
                <a:solidFill>
                  <a:srgbClr val="3C3C3C"/>
                </a:solidFill>
                <a:latin typeface="Trebuchet MS"/>
                <a:cs typeface="Trebuchet MS"/>
              </a:rPr>
              <a:t>of</a:t>
            </a:r>
            <a:r>
              <a:rPr sz="2600" spc="-6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600" spc="-215" dirty="0">
                <a:solidFill>
                  <a:srgbClr val="3C3C3C"/>
                </a:solidFill>
                <a:latin typeface="Trebuchet MS"/>
                <a:cs typeface="Trebuchet MS"/>
              </a:rPr>
              <a:t>all</a:t>
            </a:r>
            <a:endParaRPr sz="2600" dirty="0">
              <a:latin typeface="Trebuchet MS"/>
              <a:cs typeface="Trebuchet MS"/>
            </a:endParaRPr>
          </a:p>
          <a:p>
            <a:pPr marL="286385" marR="1085215">
              <a:lnSpc>
                <a:spcPct val="70000"/>
              </a:lnSpc>
              <a:spcBef>
                <a:spcPts val="470"/>
              </a:spcBef>
              <a:tabLst>
                <a:tab pos="3277870" algn="l"/>
                <a:tab pos="6032500" algn="l"/>
              </a:tabLst>
            </a:pPr>
            <a:r>
              <a:rPr sz="2600" spc="-105" dirty="0">
                <a:solidFill>
                  <a:srgbClr val="3C3C3C"/>
                </a:solidFill>
                <a:latin typeface="Trebuchet MS"/>
                <a:cs typeface="Trebuchet MS"/>
              </a:rPr>
              <a:t>i</a:t>
            </a:r>
            <a:r>
              <a:rPr sz="2600" spc="-185" dirty="0">
                <a:solidFill>
                  <a:srgbClr val="3C3C3C"/>
                </a:solidFill>
                <a:latin typeface="Trebuchet MS"/>
                <a:cs typeface="Trebuchet MS"/>
              </a:rPr>
              <a:t>n</a:t>
            </a:r>
            <a:r>
              <a:rPr sz="2600" spc="-340" dirty="0">
                <a:solidFill>
                  <a:srgbClr val="3C3C3C"/>
                </a:solidFill>
                <a:latin typeface="Trebuchet MS"/>
                <a:cs typeface="Trebuchet MS"/>
              </a:rPr>
              <a:t>f</a:t>
            </a:r>
            <a:r>
              <a:rPr sz="2600" spc="-120" dirty="0">
                <a:solidFill>
                  <a:srgbClr val="3C3C3C"/>
                </a:solidFill>
                <a:latin typeface="Trebuchet MS"/>
                <a:cs typeface="Trebuchet MS"/>
              </a:rPr>
              <a:t>ectio</a:t>
            </a:r>
            <a:r>
              <a:rPr sz="2600" spc="-140" dirty="0">
                <a:solidFill>
                  <a:srgbClr val="3C3C3C"/>
                </a:solidFill>
                <a:latin typeface="Trebuchet MS"/>
                <a:cs typeface="Trebuchet MS"/>
              </a:rPr>
              <a:t>n</a:t>
            </a:r>
            <a:r>
              <a:rPr sz="2600" spc="-55" dirty="0">
                <a:solidFill>
                  <a:srgbClr val="3C3C3C"/>
                </a:solidFill>
                <a:latin typeface="Trebuchet MS"/>
                <a:cs typeface="Trebuchet MS"/>
              </a:rPr>
              <a:t>s</a:t>
            </a:r>
            <a:r>
              <a:rPr sz="2600" spc="-8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600" spc="-135" dirty="0">
                <a:solidFill>
                  <a:srgbClr val="3C3C3C"/>
                </a:solidFill>
                <a:latin typeface="Trebuchet MS"/>
                <a:cs typeface="Trebuchet MS"/>
              </a:rPr>
              <a:t>a</a:t>
            </a:r>
            <a:r>
              <a:rPr sz="2600" spc="-145" dirty="0">
                <a:solidFill>
                  <a:srgbClr val="3C3C3C"/>
                </a:solidFill>
                <a:latin typeface="Trebuchet MS"/>
                <a:cs typeface="Trebuchet MS"/>
              </a:rPr>
              <a:t>r</a:t>
            </a:r>
            <a:r>
              <a:rPr sz="2600" spc="-175" dirty="0">
                <a:solidFill>
                  <a:srgbClr val="3C3C3C"/>
                </a:solidFill>
                <a:latin typeface="Trebuchet MS"/>
                <a:cs typeface="Trebuchet MS"/>
              </a:rPr>
              <a:t>e</a:t>
            </a:r>
            <a:r>
              <a:rPr sz="2600" spc="-7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600" spc="-170" dirty="0">
                <a:solidFill>
                  <a:srgbClr val="3C3C3C"/>
                </a:solidFill>
                <a:latin typeface="Trebuchet MS"/>
                <a:cs typeface="Trebuchet MS"/>
              </a:rPr>
              <a:t>ca</a:t>
            </a:r>
            <a:r>
              <a:rPr sz="2600" spc="-180" dirty="0">
                <a:solidFill>
                  <a:srgbClr val="3C3C3C"/>
                </a:solidFill>
                <a:latin typeface="Trebuchet MS"/>
                <a:cs typeface="Trebuchet MS"/>
              </a:rPr>
              <a:t>u</a:t>
            </a:r>
            <a:r>
              <a:rPr sz="2600" spc="-114" dirty="0">
                <a:solidFill>
                  <a:srgbClr val="3C3C3C"/>
                </a:solidFill>
                <a:latin typeface="Trebuchet MS"/>
                <a:cs typeface="Trebuchet MS"/>
              </a:rPr>
              <a:t>sed</a:t>
            </a:r>
            <a:r>
              <a:rPr sz="2600" spc="-8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600" spc="-170" dirty="0">
                <a:solidFill>
                  <a:srgbClr val="3C3C3C"/>
                </a:solidFill>
                <a:latin typeface="Trebuchet MS"/>
                <a:cs typeface="Trebuchet MS"/>
              </a:rPr>
              <a:t>b</a:t>
            </a:r>
            <a:r>
              <a:rPr sz="2600" spc="-145" dirty="0">
                <a:solidFill>
                  <a:srgbClr val="3C3C3C"/>
                </a:solidFill>
                <a:latin typeface="Trebuchet MS"/>
                <a:cs typeface="Trebuchet MS"/>
              </a:rPr>
              <a:t>y</a:t>
            </a:r>
            <a:r>
              <a:rPr sz="2600" spc="-6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600" b="1" i="1" spc="-20" dirty="0">
                <a:solidFill>
                  <a:srgbClr val="3C3C3C"/>
                </a:solidFill>
                <a:latin typeface="Trebuchet MS"/>
                <a:cs typeface="Trebuchet MS"/>
              </a:rPr>
              <a:t>E</a:t>
            </a:r>
            <a:r>
              <a:rPr sz="2600" b="1" i="1" spc="-120" dirty="0">
                <a:solidFill>
                  <a:srgbClr val="3C3C3C"/>
                </a:solidFill>
                <a:latin typeface="Trebuchet MS"/>
                <a:cs typeface="Trebuchet MS"/>
              </a:rPr>
              <a:t>scherichia</a:t>
            </a:r>
            <a:r>
              <a:rPr sz="2600" b="1" i="1" spc="-7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600" b="1" i="1" spc="-114" dirty="0">
                <a:solidFill>
                  <a:srgbClr val="3C3C3C"/>
                </a:solidFill>
                <a:latin typeface="Trebuchet MS"/>
                <a:cs typeface="Trebuchet MS"/>
              </a:rPr>
              <a:t>col</a:t>
            </a:r>
            <a:r>
              <a:rPr sz="2600" b="1" i="1" spc="-80" dirty="0">
                <a:solidFill>
                  <a:srgbClr val="3C3C3C"/>
                </a:solidFill>
                <a:latin typeface="Trebuchet MS"/>
                <a:cs typeface="Trebuchet MS"/>
              </a:rPr>
              <a:t>i</a:t>
            </a:r>
            <a:r>
              <a:rPr sz="2600" spc="-385" dirty="0">
                <a:solidFill>
                  <a:srgbClr val="3C3C3C"/>
                </a:solidFill>
                <a:latin typeface="Trebuchet MS"/>
                <a:cs typeface="Trebuchet MS"/>
              </a:rPr>
              <a:t>,</a:t>
            </a:r>
            <a:r>
              <a:rPr sz="2600" dirty="0">
                <a:solidFill>
                  <a:srgbClr val="3C3C3C"/>
                </a:solidFill>
                <a:latin typeface="Trebuchet MS"/>
                <a:cs typeface="Trebuchet MS"/>
              </a:rPr>
              <a:t>	</a:t>
            </a:r>
            <a:r>
              <a:rPr sz="2600" spc="-130" dirty="0">
                <a:solidFill>
                  <a:srgbClr val="3C3C3C"/>
                </a:solidFill>
                <a:latin typeface="Trebuchet MS"/>
                <a:cs typeface="Trebuchet MS"/>
              </a:rPr>
              <a:t>the  </a:t>
            </a:r>
            <a:r>
              <a:rPr sz="2600" spc="-30" dirty="0">
                <a:solidFill>
                  <a:srgbClr val="3C3C3C"/>
                </a:solidFill>
                <a:latin typeface="Trebuchet MS"/>
                <a:cs typeface="Trebuchet MS"/>
              </a:rPr>
              <a:t>r</a:t>
            </a:r>
            <a:r>
              <a:rPr sz="2600" spc="-175" dirty="0">
                <a:solidFill>
                  <a:srgbClr val="3C3C3C"/>
                </a:solidFill>
                <a:latin typeface="Trebuchet MS"/>
                <a:cs typeface="Trebuchet MS"/>
              </a:rPr>
              <a:t>emai</a:t>
            </a:r>
            <a:r>
              <a:rPr sz="2600" spc="-165" dirty="0">
                <a:solidFill>
                  <a:srgbClr val="3C3C3C"/>
                </a:solidFill>
                <a:latin typeface="Trebuchet MS"/>
                <a:cs typeface="Trebuchet MS"/>
              </a:rPr>
              <a:t>n</a:t>
            </a:r>
            <a:r>
              <a:rPr sz="2600" spc="-105" dirty="0">
                <a:solidFill>
                  <a:srgbClr val="3C3C3C"/>
                </a:solidFill>
                <a:latin typeface="Trebuchet MS"/>
                <a:cs typeface="Trebuchet MS"/>
              </a:rPr>
              <a:t>i</a:t>
            </a:r>
            <a:r>
              <a:rPr sz="2600" spc="-185" dirty="0">
                <a:solidFill>
                  <a:srgbClr val="3C3C3C"/>
                </a:solidFill>
                <a:latin typeface="Trebuchet MS"/>
                <a:cs typeface="Trebuchet MS"/>
              </a:rPr>
              <a:t>n</a:t>
            </a:r>
            <a:r>
              <a:rPr sz="2600" spc="-195" dirty="0">
                <a:solidFill>
                  <a:srgbClr val="3C3C3C"/>
                </a:solidFill>
                <a:latin typeface="Trebuchet MS"/>
                <a:cs typeface="Trebuchet MS"/>
              </a:rPr>
              <a:t>g</a:t>
            </a:r>
            <a:r>
              <a:rPr sz="2600" spc="-9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600" spc="-135" dirty="0">
                <a:solidFill>
                  <a:srgbClr val="3C3C3C"/>
                </a:solidFill>
                <a:latin typeface="Trebuchet MS"/>
                <a:cs typeface="Trebuchet MS"/>
              </a:rPr>
              <a:t>a</a:t>
            </a:r>
            <a:r>
              <a:rPr sz="2600" spc="-145" dirty="0">
                <a:solidFill>
                  <a:srgbClr val="3C3C3C"/>
                </a:solidFill>
                <a:latin typeface="Trebuchet MS"/>
                <a:cs typeface="Trebuchet MS"/>
              </a:rPr>
              <a:t>r</a:t>
            </a:r>
            <a:r>
              <a:rPr sz="2600" spc="-175" dirty="0">
                <a:solidFill>
                  <a:srgbClr val="3C3C3C"/>
                </a:solidFill>
                <a:latin typeface="Trebuchet MS"/>
                <a:cs typeface="Trebuchet MS"/>
              </a:rPr>
              <a:t>e</a:t>
            </a:r>
            <a:r>
              <a:rPr sz="2600" spc="-6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600" spc="-145" dirty="0">
                <a:solidFill>
                  <a:srgbClr val="3C3C3C"/>
                </a:solidFill>
                <a:latin typeface="Trebuchet MS"/>
                <a:cs typeface="Trebuchet MS"/>
              </a:rPr>
              <a:t>caused</a:t>
            </a:r>
            <a:r>
              <a:rPr sz="2600" dirty="0">
                <a:solidFill>
                  <a:srgbClr val="3C3C3C"/>
                </a:solidFill>
                <a:latin typeface="Trebuchet MS"/>
                <a:cs typeface="Trebuchet MS"/>
              </a:rPr>
              <a:t>	</a:t>
            </a:r>
            <a:r>
              <a:rPr sz="2600" spc="-175" dirty="0">
                <a:solidFill>
                  <a:srgbClr val="3C3C3C"/>
                </a:solidFill>
                <a:latin typeface="Trebuchet MS"/>
                <a:cs typeface="Trebuchet MS"/>
              </a:rPr>
              <a:t>b</a:t>
            </a:r>
            <a:r>
              <a:rPr sz="2600" spc="-145" dirty="0">
                <a:solidFill>
                  <a:srgbClr val="3C3C3C"/>
                </a:solidFill>
                <a:latin typeface="Trebuchet MS"/>
                <a:cs typeface="Trebuchet MS"/>
              </a:rPr>
              <a:t>y</a:t>
            </a:r>
            <a:r>
              <a:rPr sz="2600" spc="-6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600" i="1" spc="-210" dirty="0">
                <a:solidFill>
                  <a:srgbClr val="3C3C3C"/>
                </a:solidFill>
                <a:latin typeface="Trebuchet MS"/>
                <a:cs typeface="Trebuchet MS"/>
              </a:rPr>
              <a:t>Kle</a:t>
            </a:r>
            <a:r>
              <a:rPr sz="2600" i="1" spc="-229" dirty="0">
                <a:solidFill>
                  <a:srgbClr val="3C3C3C"/>
                </a:solidFill>
                <a:latin typeface="Trebuchet MS"/>
                <a:cs typeface="Trebuchet MS"/>
              </a:rPr>
              <a:t>b</a:t>
            </a:r>
            <a:r>
              <a:rPr sz="2600" i="1" spc="-250" dirty="0">
                <a:solidFill>
                  <a:srgbClr val="3C3C3C"/>
                </a:solidFill>
                <a:latin typeface="Trebuchet MS"/>
                <a:cs typeface="Trebuchet MS"/>
              </a:rPr>
              <a:t>s</a:t>
            </a:r>
            <a:r>
              <a:rPr sz="2600" i="1" spc="-185" dirty="0">
                <a:solidFill>
                  <a:srgbClr val="3C3C3C"/>
                </a:solidFill>
                <a:latin typeface="Trebuchet MS"/>
                <a:cs typeface="Trebuchet MS"/>
              </a:rPr>
              <a:t>i</a:t>
            </a:r>
            <a:r>
              <a:rPr sz="2600" i="1" spc="-345" dirty="0">
                <a:solidFill>
                  <a:srgbClr val="3C3C3C"/>
                </a:solidFill>
                <a:latin typeface="Trebuchet MS"/>
                <a:cs typeface="Trebuchet MS"/>
              </a:rPr>
              <a:t>el</a:t>
            </a:r>
            <a:r>
              <a:rPr sz="2600" i="1" spc="-254" dirty="0">
                <a:solidFill>
                  <a:srgbClr val="3C3C3C"/>
                </a:solidFill>
                <a:latin typeface="Trebuchet MS"/>
                <a:cs typeface="Trebuchet MS"/>
              </a:rPr>
              <a:t>l</a:t>
            </a:r>
            <a:r>
              <a:rPr sz="2600" i="1" spc="-145" dirty="0">
                <a:solidFill>
                  <a:srgbClr val="3C3C3C"/>
                </a:solidFill>
                <a:latin typeface="Trebuchet MS"/>
                <a:cs typeface="Trebuchet MS"/>
              </a:rPr>
              <a:t>a</a:t>
            </a:r>
            <a:r>
              <a:rPr sz="2600" i="1" spc="-10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600" spc="-185" dirty="0">
                <a:solidFill>
                  <a:srgbClr val="3C3C3C"/>
                </a:solidFill>
                <a:latin typeface="Trebuchet MS"/>
                <a:cs typeface="Trebuchet MS"/>
              </a:rPr>
              <a:t>a</a:t>
            </a:r>
            <a:r>
              <a:rPr sz="2600" spc="-190" dirty="0">
                <a:solidFill>
                  <a:srgbClr val="3C3C3C"/>
                </a:solidFill>
                <a:latin typeface="Trebuchet MS"/>
                <a:cs typeface="Trebuchet MS"/>
              </a:rPr>
              <a:t>n</a:t>
            </a:r>
            <a:r>
              <a:rPr sz="2600" spc="-125" dirty="0">
                <a:solidFill>
                  <a:srgbClr val="3C3C3C"/>
                </a:solidFill>
                <a:latin typeface="Trebuchet MS"/>
                <a:cs typeface="Trebuchet MS"/>
              </a:rPr>
              <a:t>d</a:t>
            </a:r>
            <a:r>
              <a:rPr sz="2600" spc="-7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600" i="1" spc="-300" dirty="0">
                <a:solidFill>
                  <a:srgbClr val="3C3C3C"/>
                </a:solidFill>
                <a:latin typeface="Trebuchet MS"/>
                <a:cs typeface="Trebuchet MS"/>
              </a:rPr>
              <a:t>P</a:t>
            </a:r>
            <a:r>
              <a:rPr sz="2600" i="1" spc="-280" dirty="0">
                <a:solidFill>
                  <a:srgbClr val="3C3C3C"/>
                </a:solidFill>
                <a:latin typeface="Trebuchet MS"/>
                <a:cs typeface="Trebuchet MS"/>
              </a:rPr>
              <a:t>r</a:t>
            </a:r>
            <a:r>
              <a:rPr sz="2600" i="1" spc="-260" dirty="0">
                <a:solidFill>
                  <a:srgbClr val="3C3C3C"/>
                </a:solidFill>
                <a:latin typeface="Trebuchet MS"/>
                <a:cs typeface="Trebuchet MS"/>
              </a:rPr>
              <a:t>oteu</a:t>
            </a:r>
            <a:r>
              <a:rPr sz="2600" i="1" spc="-195" dirty="0">
                <a:solidFill>
                  <a:srgbClr val="3C3C3C"/>
                </a:solidFill>
                <a:latin typeface="Trebuchet MS"/>
                <a:cs typeface="Trebuchet MS"/>
              </a:rPr>
              <a:t>s</a:t>
            </a:r>
            <a:r>
              <a:rPr sz="2600" spc="-385" dirty="0">
                <a:solidFill>
                  <a:srgbClr val="3C3C3C"/>
                </a:solidFill>
                <a:latin typeface="Trebuchet MS"/>
                <a:cs typeface="Trebuchet MS"/>
              </a:rPr>
              <a:t>.</a:t>
            </a:r>
            <a:endParaRPr sz="2600" dirty="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</a:pPr>
            <a:endParaRPr sz="2950" dirty="0">
              <a:latin typeface="Trebuchet MS"/>
              <a:cs typeface="Trebuchet MS"/>
            </a:endParaRPr>
          </a:p>
          <a:p>
            <a:pPr marL="286385" marR="5080" indent="-274320">
              <a:lnSpc>
                <a:spcPct val="70100"/>
              </a:lnSpc>
              <a:buClr>
                <a:srgbClr val="903062"/>
              </a:buClr>
              <a:buSzPct val="92307"/>
              <a:buFont typeface="Segoe UI Symbol"/>
              <a:buChar char="⚫"/>
              <a:tabLst>
                <a:tab pos="287020" algn="l"/>
              </a:tabLst>
            </a:pPr>
            <a:r>
              <a:rPr sz="2600" b="1" spc="60" dirty="0">
                <a:solidFill>
                  <a:srgbClr val="3C3C3C"/>
                </a:solidFill>
                <a:latin typeface="Trebuchet MS"/>
                <a:cs typeface="Trebuchet MS"/>
              </a:rPr>
              <a:t>In</a:t>
            </a:r>
            <a:r>
              <a:rPr sz="2600" b="1" spc="-7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600" b="1" spc="25" dirty="0">
                <a:solidFill>
                  <a:srgbClr val="3C3C3C"/>
                </a:solidFill>
                <a:latin typeface="Trebuchet MS"/>
                <a:cs typeface="Trebuchet MS"/>
              </a:rPr>
              <a:t>males</a:t>
            </a:r>
            <a:r>
              <a:rPr sz="2600" b="1" spc="-8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600" spc="-85" dirty="0">
                <a:solidFill>
                  <a:srgbClr val="3C3C3C"/>
                </a:solidFill>
                <a:latin typeface="Trebuchet MS"/>
                <a:cs typeface="Trebuchet MS"/>
              </a:rPr>
              <a:t>older</a:t>
            </a:r>
            <a:r>
              <a:rPr sz="2600" spc="-5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600" spc="-165" dirty="0">
                <a:solidFill>
                  <a:srgbClr val="3C3C3C"/>
                </a:solidFill>
                <a:latin typeface="Trebuchet MS"/>
                <a:cs typeface="Trebuchet MS"/>
              </a:rPr>
              <a:t>than</a:t>
            </a:r>
            <a:r>
              <a:rPr sz="2600" spc="-8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600" spc="-65" dirty="0">
                <a:solidFill>
                  <a:srgbClr val="3C3C3C"/>
                </a:solidFill>
                <a:latin typeface="Trebuchet MS"/>
                <a:cs typeface="Trebuchet MS"/>
              </a:rPr>
              <a:t>1</a:t>
            </a:r>
            <a:r>
              <a:rPr sz="2600" spc="-8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600" spc="-65" dirty="0">
                <a:solidFill>
                  <a:srgbClr val="3C3C3C"/>
                </a:solidFill>
                <a:latin typeface="Trebuchet MS"/>
                <a:cs typeface="Trebuchet MS"/>
              </a:rPr>
              <a:t>yr</a:t>
            </a:r>
            <a:r>
              <a:rPr sz="2600" spc="-6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600" spc="-135" dirty="0">
                <a:solidFill>
                  <a:srgbClr val="3C3C3C"/>
                </a:solidFill>
                <a:latin typeface="Trebuchet MS"/>
                <a:cs typeface="Trebuchet MS"/>
              </a:rPr>
              <a:t>of</a:t>
            </a:r>
            <a:r>
              <a:rPr sz="2600" spc="-6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600" spc="-240" dirty="0">
                <a:solidFill>
                  <a:srgbClr val="3C3C3C"/>
                </a:solidFill>
                <a:latin typeface="Trebuchet MS"/>
                <a:cs typeface="Trebuchet MS"/>
              </a:rPr>
              <a:t>age,</a:t>
            </a:r>
            <a:r>
              <a:rPr sz="2600" spc="-31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600" i="1" spc="-260" dirty="0">
                <a:solidFill>
                  <a:srgbClr val="3C3C3C"/>
                </a:solidFill>
                <a:latin typeface="Trebuchet MS"/>
                <a:cs typeface="Trebuchet MS"/>
              </a:rPr>
              <a:t>Proteus</a:t>
            </a:r>
            <a:r>
              <a:rPr sz="2600" i="1" spc="-8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600" spc="-114" dirty="0">
                <a:solidFill>
                  <a:srgbClr val="3C3C3C"/>
                </a:solidFill>
                <a:latin typeface="Trebuchet MS"/>
                <a:cs typeface="Trebuchet MS"/>
              </a:rPr>
              <a:t>is</a:t>
            </a:r>
            <a:r>
              <a:rPr sz="2600" spc="-5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600" spc="-150" dirty="0">
                <a:solidFill>
                  <a:srgbClr val="3C3C3C"/>
                </a:solidFill>
                <a:latin typeface="Trebuchet MS"/>
                <a:cs typeface="Trebuchet MS"/>
              </a:rPr>
              <a:t>as</a:t>
            </a:r>
            <a:r>
              <a:rPr sz="2600" spc="-6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600" spc="-85" dirty="0">
                <a:solidFill>
                  <a:srgbClr val="3C3C3C"/>
                </a:solidFill>
                <a:latin typeface="Trebuchet MS"/>
                <a:cs typeface="Trebuchet MS"/>
              </a:rPr>
              <a:t>common </a:t>
            </a:r>
            <a:r>
              <a:rPr sz="2600" spc="-765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600" spc="-155" dirty="0">
                <a:solidFill>
                  <a:srgbClr val="3C3C3C"/>
                </a:solidFill>
                <a:latin typeface="Trebuchet MS"/>
                <a:cs typeface="Trebuchet MS"/>
              </a:rPr>
              <a:t>as</a:t>
            </a:r>
            <a:r>
              <a:rPr sz="2600" spc="-7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600" i="1" spc="-254" dirty="0">
                <a:solidFill>
                  <a:srgbClr val="3C3C3C"/>
                </a:solidFill>
                <a:latin typeface="Trebuchet MS"/>
                <a:cs typeface="Trebuchet MS"/>
              </a:rPr>
              <a:t>E.</a:t>
            </a:r>
            <a:r>
              <a:rPr sz="2600" i="1" spc="-320" dirty="0">
                <a:solidFill>
                  <a:srgbClr val="3C3C3C"/>
                </a:solidFill>
                <a:latin typeface="Trebuchet MS"/>
                <a:cs typeface="Trebuchet MS"/>
              </a:rPr>
              <a:t> </a:t>
            </a:r>
            <a:r>
              <a:rPr sz="2600" i="1" spc="-204" dirty="0">
                <a:solidFill>
                  <a:srgbClr val="3C3C3C"/>
                </a:solidFill>
                <a:latin typeface="Trebuchet MS"/>
                <a:cs typeface="Trebuchet MS"/>
              </a:rPr>
              <a:t>c</a:t>
            </a:r>
            <a:r>
              <a:rPr sz="2600" i="1" spc="-330" dirty="0">
                <a:solidFill>
                  <a:srgbClr val="3C3C3C"/>
                </a:solidFill>
                <a:latin typeface="Trebuchet MS"/>
                <a:cs typeface="Trebuchet MS"/>
              </a:rPr>
              <a:t>ol</a:t>
            </a:r>
            <a:r>
              <a:rPr sz="2600" i="1" spc="-235" dirty="0">
                <a:solidFill>
                  <a:srgbClr val="3C3C3C"/>
                </a:solidFill>
                <a:latin typeface="Trebuchet MS"/>
                <a:cs typeface="Trebuchet MS"/>
              </a:rPr>
              <a:t>i</a:t>
            </a:r>
            <a:r>
              <a:rPr sz="2600" spc="-360" dirty="0">
                <a:solidFill>
                  <a:srgbClr val="3C3C3C"/>
                </a:solidFill>
                <a:latin typeface="Trebuchet MS"/>
                <a:cs typeface="Trebuchet MS"/>
              </a:rPr>
              <a:t>;</a:t>
            </a:r>
            <a:endParaRPr sz="2600" dirty="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83</TotalTime>
  <Words>3244</Words>
  <Application>Microsoft Office PowerPoint</Application>
  <PresentationFormat>On-screen Show (4:3)</PresentationFormat>
  <Paragraphs>431</Paragraphs>
  <Slides>70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70</vt:i4>
      </vt:variant>
    </vt:vector>
  </HeadingPairs>
  <TitlesOfParts>
    <vt:vector size="79" baseType="lpstr">
      <vt:lpstr>Arial MT</vt:lpstr>
      <vt:lpstr>Calibri</vt:lpstr>
      <vt:lpstr>Lucida Sans Unicode</vt:lpstr>
      <vt:lpstr>Microsoft Sans Serif</vt:lpstr>
      <vt:lpstr>Palatino Linotype</vt:lpstr>
      <vt:lpstr>Segoe UI Symbol</vt:lpstr>
      <vt:lpstr>Times New Roman</vt:lpstr>
      <vt:lpstr>Trebuchet MS</vt:lpstr>
      <vt:lpstr>Office Theme</vt:lpstr>
      <vt:lpstr>URINARY TRACT INFECTION in children</vt:lpstr>
      <vt:lpstr>UTI WHY CARE ABOUT UTIs ??</vt:lpstr>
      <vt:lpstr> WHY CARE ABOUT UTI ??</vt:lpstr>
      <vt:lpstr>PowerPoint Presentation</vt:lpstr>
      <vt:lpstr>PowerPoint Presentation</vt:lpstr>
      <vt:lpstr>PowerPoint Presentation</vt:lpstr>
      <vt:lpstr> CLINICAL MANIFESTATIONS</vt:lpstr>
      <vt:lpstr> WHEN TO SUSPECT?</vt:lpstr>
      <vt:lpstr> PATHOGENESIS</vt:lpstr>
      <vt:lpstr> PATHOGENESIS</vt:lpstr>
      <vt:lpstr>PowerPoint Presentation</vt:lpstr>
      <vt:lpstr> PATHOGENECITY</vt:lpstr>
      <vt:lpstr> UTI :THE RISK !</vt:lpstr>
      <vt:lpstr>RISK FACTORS FOR URINARY TRACT  INFECTION</vt:lpstr>
      <vt:lpstr>Diagnosis</vt:lpstr>
      <vt:lpstr>PowerPoint Presentation</vt:lpstr>
      <vt:lpstr> DIAGNOSIS</vt:lpstr>
      <vt:lpstr>PowerPoint Presentation</vt:lpstr>
      <vt:lpstr> OBTAINING A URINE SAMPLE</vt:lpstr>
      <vt:lpstr> URINE ANALYSIS</vt:lpstr>
      <vt:lpstr> NORMAL URINE ANALYSIS</vt:lpstr>
      <vt:lpstr> DIPSTICK</vt:lpstr>
      <vt:lpstr>URINE ANALYSIS  DIPSTICK</vt:lpstr>
      <vt:lpstr> DIPSTICK</vt:lpstr>
      <vt:lpstr> OTHER ITEMS ON DIPSTICK</vt:lpstr>
      <vt:lpstr>URINE ANALYSIS R&amp;M</vt:lpstr>
      <vt:lpstr> URINE ANALYSIS ,,,,,, INTERPRETATION</vt:lpstr>
      <vt:lpstr>DIAGNOSIS  URINE CULTURE</vt:lpstr>
      <vt:lpstr>PowerPoint Presentation</vt:lpstr>
      <vt:lpstr>DIAGNOSIS</vt:lpstr>
      <vt:lpstr>PowerPoint Presentation</vt:lpstr>
      <vt:lpstr>DIAGNOSIS  CLINICAL PICTURE</vt:lpstr>
      <vt:lpstr>DIAGNOSIS</vt:lpstr>
      <vt:lpstr> ENURESIS</vt:lpstr>
      <vt:lpstr> TYPES ENURESIS</vt:lpstr>
      <vt:lpstr>PowerPoint Presentation</vt:lpstr>
      <vt:lpstr>TREATMENT</vt:lpstr>
      <vt:lpstr> TREATMENT</vt:lpstr>
      <vt:lpstr>MANAGEMENT  ANTIBIOTIC OPTIONS</vt:lpstr>
      <vt:lpstr> HOSPITALIZATION &amp; IV TREATMENT</vt:lpstr>
      <vt:lpstr> TREATMENT …CYSTITIS</vt:lpstr>
      <vt:lpstr> ANTIBIOTICS ..PYELONEPHRITIS</vt:lpstr>
      <vt:lpstr> ANTIBIOTICS ..PYELONEPHRITIS</vt:lpstr>
      <vt:lpstr> TREATMENT ---COMPLICATIONS</vt:lpstr>
      <vt:lpstr> IV CHOICES</vt:lpstr>
      <vt:lpstr>ORAL OPTIONS</vt:lpstr>
      <vt:lpstr>Imaging</vt:lpstr>
      <vt:lpstr> IMAGING STUDIES</vt:lpstr>
      <vt:lpstr> IMAGING</vt:lpstr>
      <vt:lpstr>RISK SCARRING</vt:lpstr>
      <vt:lpstr>PowerPoint Presentation</vt:lpstr>
      <vt:lpstr>PowerPoint Presentation</vt:lpstr>
      <vt:lpstr> ULTRASOUND</vt:lpstr>
      <vt:lpstr>PowerPoint Presentation</vt:lpstr>
      <vt:lpstr> VCUG</vt:lpstr>
      <vt:lpstr>PowerPoint Presentation</vt:lpstr>
      <vt:lpstr>PowerPoint Presentation</vt:lpstr>
      <vt:lpstr> TYPES OF VUR</vt:lpstr>
      <vt:lpstr>PowerPoint Presentation</vt:lpstr>
      <vt:lpstr>PowerPoint Presentation</vt:lpstr>
      <vt:lpstr>REFLUX NEPHROPATHY</vt:lpstr>
      <vt:lpstr> DMSA SCAN</vt:lpstr>
      <vt:lpstr>PowerPoint Presentation</vt:lpstr>
      <vt:lpstr>PowerPoint Presentation</vt:lpstr>
      <vt:lpstr> FOLLOW UP AFTER FEBRILE UTI</vt:lpstr>
      <vt:lpstr> PROPHYLAXIS ?</vt:lpstr>
      <vt:lpstr> PROPHYLAXIS ANTIBIOTICS</vt:lpstr>
      <vt:lpstr> PREVENTION</vt:lpstr>
      <vt:lpstr> CRANBERRIES</vt:lpstr>
      <vt:lpstr>Thank You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URINARY TRACT INFECTION</dc:title>
  <dc:creator>SALMA</dc:creator>
  <cp:lastModifiedBy>غنى منير علي هليل</cp:lastModifiedBy>
  <cp:revision>6</cp:revision>
  <dcterms:created xsi:type="dcterms:W3CDTF">2024-01-22T17:08:19Z</dcterms:created>
  <dcterms:modified xsi:type="dcterms:W3CDTF">2024-01-22T18:15:48Z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2023-10-01T00:00:00Z</vt:filetime>
  </property>
  <property fmtid="{D5CDD505-2E9C-101B-9397-08002B2CF9AE}" pid="3" name="Creator">
    <vt:lpwstr>Microsoft® PowerPoint® 2019</vt:lpwstr>
  </property>
  <property fmtid="{D5CDD505-2E9C-101B-9397-08002B2CF9AE}" pid="4" name="LastSaved">
    <vt:filetime>2024-01-22T00:00:00Z</vt:filetime>
  </property>
</Properties>
</file>