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theme/theme4.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 id="2147483686" r:id="rId2"/>
    <p:sldMasterId id="2147483692" r:id="rId3"/>
  </p:sldMasterIdLst>
  <p:notesMasterIdLst>
    <p:notesMasterId r:id="rId12"/>
  </p:notesMasterIdLst>
  <p:sldIdLst>
    <p:sldId id="272" r:id="rId4"/>
    <p:sldId id="273" r:id="rId5"/>
    <p:sldId id="274" r:id="rId6"/>
    <p:sldId id="275" r:id="rId7"/>
    <p:sldId id="276" r:id="rId8"/>
    <p:sldId id="277" r:id="rId9"/>
    <p:sldId id="278" r:id="rId10"/>
    <p:sldId id="279" r:id="rId11"/>
  </p:sldIdLst>
  <p:sldSz cx="9144000" cy="6858000" type="screen4x3"/>
  <p:notesSz cx="6858000" cy="9144000"/>
  <p:defaultText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4380"/>
    <p:restoredTop sz="94660"/>
  </p:normalViewPr>
  <p:slideViewPr>
    <p:cSldViewPr>
      <p:cViewPr varScale="1">
        <p:scale>
          <a:sx n="66" d="100"/>
          <a:sy n="66" d="100"/>
        </p:scale>
        <p:origin x="-1506" y="-9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theme" Target="theme/theme1.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EG"/>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4388A073-36AA-4436-BA9A-E6CB67818D97}" type="datetimeFigureOut">
              <a:rPr lang="ar-EG" smtClean="0"/>
              <a:pPr/>
              <a:t>28/03/1441</a:t>
            </a:fld>
            <a:endParaRPr lang="ar-EG"/>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EG"/>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EG"/>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49DA35DF-0724-4914-8837-A41A3870FE7E}" type="slidenum">
              <a:rPr lang="ar-EG" smtClean="0"/>
              <a:pPr/>
              <a:t>‹#›</a:t>
            </a:fld>
            <a:endParaRPr lang="ar-EG"/>
          </a:p>
        </p:txBody>
      </p:sp>
    </p:spTree>
    <p:extLst>
      <p:ext uri="{BB962C8B-B14F-4D97-AF65-F5344CB8AC3E}">
        <p14:creationId xmlns:p14="http://schemas.microsoft.com/office/powerpoint/2010/main" xmlns="" val="3664990896"/>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Master" Target="../slideMasters/slideMaster3.xml"/><Relationship Id="rId5" Type="http://schemas.openxmlformats.org/officeDocument/2006/relationships/image" Target="../media/image6.png"/><Relationship Id="rId4" Type="http://schemas.openxmlformats.org/officeDocument/2006/relationships/image" Target="../media/image5.jpe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95" name="Group 94"/>
          <p:cNvGrpSpPr/>
          <p:nvPr/>
        </p:nvGrpSpPr>
        <p:grpSpPr>
          <a:xfrm>
            <a:off x="0" y="-30477"/>
            <a:ext cx="9067800" cy="6889273"/>
            <a:chOff x="0" y="-30477"/>
            <a:chExt cx="9067800" cy="6889273"/>
          </a:xfrm>
        </p:grpSpPr>
        <p:cxnSp>
          <p:nvCxnSpPr>
            <p:cNvPr id="110" name="Straight Connector 109"/>
            <p:cNvCxnSpPr/>
            <p:nvPr/>
          </p:nvCxnSpPr>
          <p:spPr>
            <a:xfrm rot="16200000" flipH="1">
              <a:off x="-1447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rot="16200000" flipH="1">
              <a:off x="-1638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rot="5400000">
              <a:off x="-1485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rot="5400000">
              <a:off x="-32385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rot="16200000" flipH="1">
              <a:off x="-33147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rot="16200000" flipH="1">
              <a:off x="-1371600" y="2971800"/>
              <a:ext cx="6858000"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rot="16200000" flipH="1">
              <a:off x="-2819400" y="3200400"/>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rot="5400000">
              <a:off x="-2705099" y="3238500"/>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rot="16200000" flipH="1">
              <a:off x="-21336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rot="16200000" flipH="1">
              <a:off x="-31242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rot="16200000" flipH="1">
              <a:off x="-1828799" y="3352799"/>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rot="16200000" flipH="1">
              <a:off x="-28194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rot="16200000" flipH="1">
              <a:off x="-2438400" y="3124200"/>
              <a:ext cx="6858000" cy="609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rot="5400000">
              <a:off x="-173164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rot="5400000">
              <a:off x="-1142048"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rot="5400000">
              <a:off x="-9144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rot="5400000">
              <a:off x="-185547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16200000" flipH="1">
              <a:off x="-26431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rot="16200000" flipH="1">
              <a:off x="-1954530" y="3326130"/>
              <a:ext cx="6858000" cy="20574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rot="16200000" flipH="1">
              <a:off x="-2362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rot="16200000" flipH="1">
              <a:off x="-21336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rot="16200000" flipH="1">
              <a:off x="1066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rot="16200000" flipH="1">
              <a:off x="876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rot="5400000">
              <a:off x="1028700" y="3238500"/>
              <a:ext cx="6858000"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rot="5400000">
              <a:off x="-7239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rot="16200000" flipH="1">
              <a:off x="-8001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rot="5400000">
              <a:off x="-152400" y="3429000"/>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rot="16200000" flipH="1">
              <a:off x="-304800" y="3200400"/>
              <a:ext cx="6858000"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rot="5400000">
              <a:off x="-190499" y="3238500"/>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a:xfrm rot="16200000" flipH="1">
              <a:off x="3810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rot="16200000" flipH="1">
              <a:off x="-6096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a:xfrm rot="16200000" flipH="1">
              <a:off x="685801" y="3352799"/>
              <a:ext cx="6858000" cy="152401"/>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a:xfrm rot="16200000" flipH="1">
              <a:off x="-304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a:xfrm rot="5400000">
              <a:off x="-10287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5400000">
              <a:off x="78295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a:off x="1372552"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rot="5400000">
              <a:off x="1600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rot="5400000">
              <a:off x="65913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rot="16200000" flipH="1">
              <a:off x="-1285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rot="16200000" flipH="1">
              <a:off x="560070" y="3326130"/>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rot="16200000" flipH="1">
              <a:off x="1524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a:xfrm rot="16200000" flipH="1">
              <a:off x="3810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rot="16200000" flipH="1">
              <a:off x="2743200" y="3352801"/>
              <a:ext cx="6858000" cy="1524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rot="16200000" flipH="1">
              <a:off x="2095501"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a:xfrm rot="5400000">
              <a:off x="2705100"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rot="5400000">
              <a:off x="1828801" y="3276600"/>
              <a:ext cx="6857999"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rot="16200000" flipH="1">
              <a:off x="1066800" y="3200402"/>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rot="16200000" flipH="1">
              <a:off x="2362201" y="3352800"/>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rot="5400000">
              <a:off x="2646045" y="2722246"/>
              <a:ext cx="6858000"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a:xfrm rot="5400000">
              <a:off x="3048952" y="3277553"/>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5400000">
              <a:off x="2895600" y="3276601"/>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5400000">
              <a:off x="2388870" y="3227071"/>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a:xfrm rot="16200000" flipH="1">
              <a:off x="22364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a:xfrm rot="16200000" flipH="1">
              <a:off x="17526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rot="16200000" flipH="1">
              <a:off x="19812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rot="5400000">
              <a:off x="3467100" y="3314701"/>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rot="16200000" flipH="1">
              <a:off x="3467099" y="3314701"/>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a:xfrm rot="5400000">
              <a:off x="4038600" y="3429001"/>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a:xfrm rot="16200000" flipH="1">
              <a:off x="3886200" y="3200401"/>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a:xfrm rot="5400000">
              <a:off x="4000501" y="3238501"/>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a:xfrm rot="16200000" flipH="1">
              <a:off x="4572000" y="3200401"/>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rot="16200000" flipH="1">
              <a:off x="3733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rot="5400000">
              <a:off x="36195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rot="16200000" flipH="1">
              <a:off x="4214813" y="3252788"/>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rot="16200000" flipH="1">
              <a:off x="47510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rot="16200000" flipH="1">
              <a:off x="43434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rot="16200000" flipH="1">
              <a:off x="4572000" y="3352801"/>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a:xfrm rot="16200000" flipH="1">
              <a:off x="5257800" y="3352802"/>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a:xfrm rot="16200000" flipH="1">
              <a:off x="5067300" y="3238502"/>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rot="5400000">
              <a:off x="5219700" y="3238502"/>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p:cNvCxnSpPr/>
            <p:nvPr/>
          </p:nvCxnSpPr>
          <p:spPr>
            <a:xfrm rot="16200000" flipH="1">
              <a:off x="4876801" y="3352801"/>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8" name="Straight Connector 267"/>
            <p:cNvCxnSpPr/>
            <p:nvPr/>
          </p:nvCxnSpPr>
          <p:spPr>
            <a:xfrm rot="5400000">
              <a:off x="5527994" y="3318196"/>
              <a:ext cx="6888479"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70" name="Straight Connector 269"/>
            <p:cNvCxnSpPr/>
            <p:nvPr/>
          </p:nvCxnSpPr>
          <p:spPr>
            <a:xfrm rot="5400000">
              <a:off x="4850130" y="3227072"/>
              <a:ext cx="6858000"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p:cNvCxnSpPr/>
            <p:nvPr/>
          </p:nvCxnSpPr>
          <p:spPr>
            <a:xfrm rot="16200000" flipH="1">
              <a:off x="4751070" y="3326132"/>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8" name="Straight Connector 277"/>
            <p:cNvCxnSpPr/>
            <p:nvPr/>
          </p:nvCxnSpPr>
          <p:spPr>
            <a:xfrm rot="5400000">
              <a:off x="5562599" y="3429001"/>
              <a:ext cx="685800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rot="5400000">
              <a:off x="2552700" y="3390900"/>
              <a:ext cx="6858000"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p:cNvCxnSpPr/>
            <p:nvPr/>
          </p:nvCxnSpPr>
          <p:spPr>
            <a:xfrm rot="16200000" flipH="1">
              <a:off x="3048000" y="3352800"/>
              <a:ext cx="6858000"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rot="16200000" flipH="1">
              <a:off x="3238500" y="3238500"/>
              <a:ext cx="6858000"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rot="5400000">
              <a:off x="2133600" y="3276600"/>
              <a:ext cx="6858000"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p:nvPr/>
          </p:nvCxnSpPr>
          <p:spPr>
            <a:xfrm rot="16200000" flipH="1">
              <a:off x="3148013" y="3252789"/>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p:nvPr/>
          </p:nvCxnSpPr>
          <p:spPr>
            <a:xfrm rot="5400000">
              <a:off x="3771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2" name="Straight Connector 301"/>
            <p:cNvCxnSpPr/>
            <p:nvPr/>
          </p:nvCxnSpPr>
          <p:spPr>
            <a:xfrm rot="5400000">
              <a:off x="4229100" y="2933700"/>
              <a:ext cx="6858000"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p:cNvCxnSpPr/>
            <p:nvPr/>
          </p:nvCxnSpPr>
          <p:spPr>
            <a:xfrm rot="16200000" flipH="1">
              <a:off x="1371600" y="3200403"/>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p:txBody>
          <a:bodyPr/>
          <a:lstStyle/>
          <a:p>
            <a:fld id="{1D8BD707-D9CF-40AE-B4C6-C98DA3205C09}" type="datetimeFigureOut">
              <a:rPr lang="en-US" smtClean="0">
                <a:solidFill>
                  <a:srgbClr val="DFE6D0"/>
                </a:solidFill>
              </a:rPr>
              <a:pPr/>
              <a:t>11/25/2019</a:t>
            </a:fld>
            <a:endParaRPr lang="en-US">
              <a:solidFill>
                <a:srgbClr val="DFE6D0"/>
              </a:solidFill>
            </a:endParaRPr>
          </a:p>
        </p:txBody>
      </p:sp>
      <p:sp>
        <p:nvSpPr>
          <p:cNvPr id="5" name="Footer Placeholder 4"/>
          <p:cNvSpPr>
            <a:spLocks noGrp="1"/>
          </p:cNvSpPr>
          <p:nvPr>
            <p:ph type="ftr" sz="quarter" idx="11"/>
          </p:nvPr>
        </p:nvSpPr>
        <p:spPr/>
        <p:txBody>
          <a:bodyPr/>
          <a:lstStyle/>
          <a:p>
            <a:endParaRPr lang="en-US">
              <a:solidFill>
                <a:srgbClr val="DFE6D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
        <p:nvSpPr>
          <p:cNvPr id="113" name="Rectangle 112"/>
          <p:cNvSpPr/>
          <p:nvPr/>
        </p:nvSpPr>
        <p:spPr>
          <a:xfrm>
            <a:off x="0" y="1905000"/>
            <a:ext cx="4953000" cy="3124200"/>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solidFill>
                <a:prstClr val="white"/>
              </a:solidFill>
            </a:endParaRPr>
          </a:p>
        </p:txBody>
      </p:sp>
      <p:grpSp>
        <p:nvGrpSpPr>
          <p:cNvPr id="94" name="Group 93"/>
          <p:cNvGrpSpPr/>
          <p:nvPr/>
        </p:nvGrpSpPr>
        <p:grpSpPr>
          <a:xfrm>
            <a:off x="0" y="2057400"/>
            <a:ext cx="4801394" cy="2820988"/>
            <a:chOff x="0" y="2057400"/>
            <a:chExt cx="4801394" cy="2820988"/>
          </a:xfrm>
        </p:grpSpPr>
        <p:cxnSp>
          <p:nvCxnSpPr>
            <p:cNvPr id="117" name="Straight Connector 116"/>
            <p:cNvCxnSpPr/>
            <p:nvPr/>
          </p:nvCxnSpPr>
          <p:spPr>
            <a:xfrm>
              <a:off x="0" y="20574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0" y="48768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rot="5400000">
              <a:off x="3391694" y="3467100"/>
              <a:ext cx="2818606"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228600" y="2130425"/>
            <a:ext cx="4419600" cy="1600327"/>
          </a:xfrm>
        </p:spPr>
        <p:txBody>
          <a:bodyPr anchor="b">
            <a:normAutofit/>
          </a:bodyPr>
          <a:lstStyle>
            <a:lvl1pPr algn="l">
              <a:defRPr sz="3600" b="1" cap="none" spc="40" baseline="0">
                <a:ln w="13335" cmpd="sng">
                  <a:solidFill>
                    <a:schemeClr val="accent1">
                      <a:lumMod val="50000"/>
                    </a:schemeClr>
                  </a:solidFill>
                  <a:prstDash val="solid"/>
                </a:ln>
                <a:solidFill>
                  <a:schemeClr val="accent6">
                    <a:tint val="1000"/>
                  </a:schemeClr>
                </a:solidFill>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228600" y="3733800"/>
            <a:ext cx="4419600" cy="1066800"/>
          </a:xfrm>
        </p:spPr>
        <p:txBody>
          <a:bodyPr>
            <a:normAutofit/>
          </a:bodyPr>
          <a:lstStyle>
            <a:lvl1pPr marL="0" indent="0" algn="l">
              <a:buNone/>
              <a:defRPr sz="22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xmlns="" val="9547804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srgbClr val="DFE6D0"/>
                </a:solidFill>
              </a:rPr>
              <a:pPr/>
              <a:t>11/25/2019</a:t>
            </a:fld>
            <a:endParaRPr lang="en-US">
              <a:solidFill>
                <a:srgbClr val="DFE6D0"/>
              </a:solidFill>
            </a:endParaRPr>
          </a:p>
        </p:txBody>
      </p:sp>
      <p:sp>
        <p:nvSpPr>
          <p:cNvPr id="5" name="Footer Placeholder 4"/>
          <p:cNvSpPr>
            <a:spLocks noGrp="1"/>
          </p:cNvSpPr>
          <p:nvPr>
            <p:ph type="ftr" sz="quarter" idx="11"/>
          </p:nvPr>
        </p:nvSpPr>
        <p:spPr/>
        <p:txBody>
          <a:bodyPr/>
          <a:lstStyle/>
          <a:p>
            <a:endParaRPr lang="en-US">
              <a:solidFill>
                <a:srgbClr val="DFE6D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xmlns="" val="16519967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srgbClr val="DFE6D0"/>
                </a:solidFill>
              </a:rPr>
              <a:pPr/>
              <a:t>11/25/2019</a:t>
            </a:fld>
            <a:endParaRPr lang="en-US">
              <a:solidFill>
                <a:srgbClr val="DFE6D0"/>
              </a:solidFill>
            </a:endParaRPr>
          </a:p>
        </p:txBody>
      </p:sp>
      <p:sp>
        <p:nvSpPr>
          <p:cNvPr id="5" name="Footer Placeholder 4"/>
          <p:cNvSpPr>
            <a:spLocks noGrp="1"/>
          </p:cNvSpPr>
          <p:nvPr>
            <p:ph type="ftr" sz="quarter" idx="11"/>
          </p:nvPr>
        </p:nvSpPr>
        <p:spPr/>
        <p:txBody>
          <a:bodyPr/>
          <a:lstStyle/>
          <a:p>
            <a:endParaRPr lang="en-US">
              <a:solidFill>
                <a:srgbClr val="DFE6D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xmlns="" val="23325069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3716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981200"/>
            <a:ext cx="40386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648200" y="1981200"/>
            <a:ext cx="4038600" cy="3886200"/>
          </a:xfrm>
        </p:spPr>
        <p:txBody>
          <a:bodyPr/>
          <a:lstStyle/>
          <a:p>
            <a:pPr lvl="0"/>
            <a:endParaRPr lang="en-US" noProof="0" smtClean="0"/>
          </a:p>
        </p:txBody>
      </p:sp>
      <p:sp>
        <p:nvSpPr>
          <p:cNvPr id="5" name="Rectangle 3"/>
          <p:cNvSpPr>
            <a:spLocks noGrp="1" noChangeArrowheads="1"/>
          </p:cNvSpPr>
          <p:nvPr>
            <p:ph type="sldNum" sz="quarter" idx="10"/>
          </p:nvPr>
        </p:nvSpPr>
        <p:spPr/>
        <p:txBody>
          <a:bodyPr/>
          <a:lstStyle>
            <a:lvl1pPr>
              <a:defRPr/>
            </a:lvl1pPr>
          </a:lstStyle>
          <a:p>
            <a:pPr>
              <a:defRPr/>
            </a:pPr>
            <a:fld id="{D447388F-D6E9-4AA9-BD7E-160BCD853872}" type="slidenum">
              <a:rPr lang="en-US">
                <a:solidFill>
                  <a:srgbClr val="DFE6D0"/>
                </a:solidFill>
              </a:rPr>
              <a:pPr>
                <a:defRPr/>
              </a:pPr>
              <a:t>‹#›</a:t>
            </a:fld>
            <a:endParaRPr lang="en-US">
              <a:solidFill>
                <a:srgbClr val="DFE6D0"/>
              </a:solidFill>
            </a:endParaRPr>
          </a:p>
        </p:txBody>
      </p:sp>
      <p:sp>
        <p:nvSpPr>
          <p:cNvPr id="6" name="Rectangle 16"/>
          <p:cNvSpPr>
            <a:spLocks noGrp="1" noChangeArrowheads="1"/>
          </p:cNvSpPr>
          <p:nvPr>
            <p:ph type="dt" sz="half" idx="11"/>
          </p:nvPr>
        </p:nvSpPr>
        <p:spPr/>
        <p:txBody>
          <a:bodyPr/>
          <a:lstStyle>
            <a:lvl1pPr>
              <a:defRPr/>
            </a:lvl1pPr>
          </a:lstStyle>
          <a:p>
            <a:pPr>
              <a:defRPr/>
            </a:pPr>
            <a:endParaRPr lang="en-US">
              <a:solidFill>
                <a:srgbClr val="DFE6D0"/>
              </a:solidFill>
            </a:endParaRPr>
          </a:p>
        </p:txBody>
      </p:sp>
      <p:sp>
        <p:nvSpPr>
          <p:cNvPr id="7" name="Rectangle 17"/>
          <p:cNvSpPr>
            <a:spLocks noGrp="1" noChangeArrowheads="1"/>
          </p:cNvSpPr>
          <p:nvPr>
            <p:ph type="ftr" sz="quarter" idx="12"/>
          </p:nvPr>
        </p:nvSpPr>
        <p:spPr/>
        <p:txBody>
          <a:bodyPr/>
          <a:lstStyle>
            <a:lvl1pPr>
              <a:defRPr/>
            </a:lvl1pPr>
          </a:lstStyle>
          <a:p>
            <a:pPr>
              <a:defRPr/>
            </a:pPr>
            <a:r>
              <a:rPr lang="en-US">
                <a:solidFill>
                  <a:srgbClr val="DFE6D0"/>
                </a:solidFill>
              </a:rPr>
              <a:t>M. Zaharna Clini. Chem. 2009</a:t>
            </a:r>
          </a:p>
        </p:txBody>
      </p:sp>
    </p:spTree>
    <p:extLst>
      <p:ext uri="{BB962C8B-B14F-4D97-AF65-F5344CB8AC3E}">
        <p14:creationId xmlns:p14="http://schemas.microsoft.com/office/powerpoint/2010/main" xmlns="" val="22178529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150938" y="617538"/>
            <a:ext cx="7793037"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1182688" y="2017713"/>
            <a:ext cx="7772400" cy="4114800"/>
          </a:xfrm>
        </p:spPr>
        <p:txBody>
          <a:bodyPr/>
          <a:lstStyle/>
          <a:p>
            <a:pPr lvl="0"/>
            <a:endParaRPr lang="en-US" noProof="0" smtClean="0"/>
          </a:p>
        </p:txBody>
      </p:sp>
      <p:sp>
        <p:nvSpPr>
          <p:cNvPr id="4" name="Rectangle 11"/>
          <p:cNvSpPr>
            <a:spLocks noGrp="1" noChangeArrowheads="1"/>
          </p:cNvSpPr>
          <p:nvPr>
            <p:ph type="dt" sz="half" idx="10"/>
          </p:nvPr>
        </p:nvSpPr>
        <p:spPr>
          <a:ln/>
        </p:spPr>
        <p:txBody>
          <a:bodyPr/>
          <a:lstStyle>
            <a:lvl1pPr>
              <a:defRPr/>
            </a:lvl1pPr>
          </a:lstStyle>
          <a:p>
            <a:pPr>
              <a:defRPr/>
            </a:pPr>
            <a:endParaRPr lang="en-US">
              <a:solidFill>
                <a:srgbClr val="DFE6D0"/>
              </a:solidFill>
            </a:endParaRPr>
          </a:p>
        </p:txBody>
      </p:sp>
      <p:sp>
        <p:nvSpPr>
          <p:cNvPr id="5" name="Rectangle 12"/>
          <p:cNvSpPr>
            <a:spLocks noGrp="1" noChangeArrowheads="1"/>
          </p:cNvSpPr>
          <p:nvPr>
            <p:ph type="ftr" sz="quarter" idx="11"/>
          </p:nvPr>
        </p:nvSpPr>
        <p:spPr>
          <a:ln/>
        </p:spPr>
        <p:txBody>
          <a:bodyPr/>
          <a:lstStyle>
            <a:lvl1pPr>
              <a:defRPr/>
            </a:lvl1pPr>
          </a:lstStyle>
          <a:p>
            <a:pPr>
              <a:defRPr/>
            </a:pPr>
            <a:endParaRPr lang="en-US">
              <a:solidFill>
                <a:srgbClr val="DFE6D0"/>
              </a:solidFill>
            </a:endParaRPr>
          </a:p>
        </p:txBody>
      </p:sp>
      <p:sp>
        <p:nvSpPr>
          <p:cNvPr id="6" name="Rectangle 13"/>
          <p:cNvSpPr>
            <a:spLocks noGrp="1" noChangeArrowheads="1"/>
          </p:cNvSpPr>
          <p:nvPr>
            <p:ph type="sldNum" sz="quarter" idx="12"/>
          </p:nvPr>
        </p:nvSpPr>
        <p:spPr>
          <a:ln/>
        </p:spPr>
        <p:txBody>
          <a:bodyPr/>
          <a:lstStyle>
            <a:lvl1pPr>
              <a:defRPr/>
            </a:lvl1pPr>
          </a:lstStyle>
          <a:p>
            <a:pPr>
              <a:defRPr/>
            </a:pPr>
            <a:fld id="{FC3482F8-B87F-4348-9261-3F7E523071DD}" type="slidenum">
              <a:rPr lang="en-US">
                <a:solidFill>
                  <a:srgbClr val="DFE6D0"/>
                </a:solidFill>
              </a:rPr>
              <a:pPr>
                <a:defRPr/>
              </a:pPr>
              <a:t>‹#›</a:t>
            </a:fld>
            <a:endParaRPr lang="en-US">
              <a:solidFill>
                <a:srgbClr val="DFE6D0"/>
              </a:solidFill>
            </a:endParaRPr>
          </a:p>
        </p:txBody>
      </p:sp>
    </p:spTree>
    <p:extLst>
      <p:ext uri="{BB962C8B-B14F-4D97-AF65-F5344CB8AC3E}">
        <p14:creationId xmlns:p14="http://schemas.microsoft.com/office/powerpoint/2010/main" xmlns="" val="30322676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0" y="2125980"/>
            <a:ext cx="7772400" cy="144018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371600" y="3840480"/>
            <a:ext cx="64008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solidFill>
                <a:prstClr val="black">
                  <a:tint val="75000"/>
                </a:prstClr>
              </a:solidFill>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solidFill>
                  <a:prstClr val="black">
                    <a:tint val="75000"/>
                  </a:prstClr>
                </a:solidFill>
              </a:rPr>
              <a:pPr/>
              <a:t>11/25/2019</a:t>
            </a:fld>
            <a:endParaRPr lang="en-US">
              <a:solidFill>
                <a:prstClr val="black">
                  <a:tint val="75000"/>
                </a:prstClr>
              </a:solidFill>
            </a:endParaRPr>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solidFill>
                  <a:prstClr val="black">
                    <a:tint val="75000"/>
                  </a:prstClr>
                </a:solidFill>
              </a:rPr>
              <a:pPr/>
              <a:t>‹#›</a:t>
            </a:fld>
            <a:endParaRPr>
              <a:solidFill>
                <a:prstClr val="black">
                  <a:tint val="75000"/>
                </a:prstClr>
              </a:solidFill>
            </a:endParaRPr>
          </a:p>
        </p:txBody>
      </p:sp>
    </p:spTree>
    <p:extLst>
      <p:ext uri="{BB962C8B-B14F-4D97-AF65-F5344CB8AC3E}">
        <p14:creationId xmlns:p14="http://schemas.microsoft.com/office/powerpoint/2010/main" xmlns="" val="51575552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300" b="0" i="0">
                <a:solidFill>
                  <a:schemeClr val="tx1"/>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sz="2400" b="0" i="0">
                <a:solidFill>
                  <a:schemeClr val="tx1"/>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solidFill>
                <a:prstClr val="black">
                  <a:tint val="75000"/>
                </a:prstClr>
              </a:solidFill>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solidFill>
                  <a:prstClr val="black">
                    <a:tint val="75000"/>
                  </a:prstClr>
                </a:solidFill>
              </a:rPr>
              <a:pPr/>
              <a:t>11/25/2019</a:t>
            </a:fld>
            <a:endParaRPr lang="en-US">
              <a:solidFill>
                <a:prstClr val="black">
                  <a:tint val="75000"/>
                </a:prstClr>
              </a:solidFill>
            </a:endParaRPr>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solidFill>
                  <a:prstClr val="black">
                    <a:tint val="75000"/>
                  </a:prstClr>
                </a:solidFill>
              </a:rPr>
              <a:pPr/>
              <a:t>‹#›</a:t>
            </a:fld>
            <a:endParaRPr>
              <a:solidFill>
                <a:prstClr val="black">
                  <a:tint val="75000"/>
                </a:prstClr>
              </a:solidFill>
            </a:endParaRPr>
          </a:p>
        </p:txBody>
      </p:sp>
    </p:spTree>
    <p:extLst>
      <p:ext uri="{BB962C8B-B14F-4D97-AF65-F5344CB8AC3E}">
        <p14:creationId xmlns:p14="http://schemas.microsoft.com/office/powerpoint/2010/main" xmlns="" val="30103509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300" b="0" i="0">
                <a:solidFill>
                  <a:schemeClr val="tx1"/>
                </a:solidFill>
                <a:latin typeface="Arial"/>
                <a:cs typeface="Arial"/>
              </a:defRPr>
            </a:lvl1pPr>
          </a:lstStyle>
          <a:p>
            <a:endParaRPr/>
          </a:p>
        </p:txBody>
      </p:sp>
      <p:sp>
        <p:nvSpPr>
          <p:cNvPr id="3" name="Holder 3"/>
          <p:cNvSpPr>
            <a:spLocks noGrp="1"/>
          </p:cNvSpPr>
          <p:nvPr>
            <p:ph sz="half" idx="2"/>
          </p:nvPr>
        </p:nvSpPr>
        <p:spPr>
          <a:xfrm>
            <a:off x="457200" y="1577340"/>
            <a:ext cx="397764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577340"/>
            <a:ext cx="397764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solidFill>
                <a:prstClr val="black">
                  <a:tint val="75000"/>
                </a:prstClr>
              </a:solidFill>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solidFill>
                  <a:prstClr val="black">
                    <a:tint val="75000"/>
                  </a:prstClr>
                </a:solidFill>
              </a:rPr>
              <a:pPr/>
              <a:t>11/25/2019</a:t>
            </a:fld>
            <a:endParaRPr lang="en-US">
              <a:solidFill>
                <a:prstClr val="black">
                  <a:tint val="75000"/>
                </a:prstClr>
              </a:solidFill>
            </a:endParaRPr>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solidFill>
                  <a:prstClr val="black">
                    <a:tint val="75000"/>
                  </a:prstClr>
                </a:solidFill>
              </a:rPr>
              <a:pPr/>
              <a:t>‹#›</a:t>
            </a:fld>
            <a:endParaRPr>
              <a:solidFill>
                <a:prstClr val="black">
                  <a:tint val="75000"/>
                </a:prstClr>
              </a:solidFill>
            </a:endParaRPr>
          </a:p>
        </p:txBody>
      </p:sp>
    </p:spTree>
    <p:extLst>
      <p:ext uri="{BB962C8B-B14F-4D97-AF65-F5344CB8AC3E}">
        <p14:creationId xmlns:p14="http://schemas.microsoft.com/office/powerpoint/2010/main" xmlns="" val="144043322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1371600" y="0"/>
            <a:ext cx="7772400" cy="6858000"/>
          </a:xfrm>
          <a:custGeom>
            <a:avLst/>
            <a:gdLst/>
            <a:ahLst/>
            <a:cxnLst/>
            <a:rect l="l" t="t" r="r" b="b"/>
            <a:pathLst>
              <a:path w="7772400" h="6858000">
                <a:moveTo>
                  <a:pt x="0" y="6858000"/>
                </a:moveTo>
                <a:lnTo>
                  <a:pt x="7772400" y="6858000"/>
                </a:lnTo>
                <a:lnTo>
                  <a:pt x="7772400" y="0"/>
                </a:lnTo>
                <a:lnTo>
                  <a:pt x="0" y="0"/>
                </a:lnTo>
                <a:lnTo>
                  <a:pt x="0" y="6858000"/>
                </a:lnTo>
                <a:close/>
              </a:path>
            </a:pathLst>
          </a:custGeom>
          <a:solidFill>
            <a:srgbClr val="565F6C"/>
          </a:solidFill>
        </p:spPr>
        <p:txBody>
          <a:bodyPr wrap="square" lIns="0" tIns="0" rIns="0" bIns="0" rtlCol="0"/>
          <a:lstStyle/>
          <a:p>
            <a:endParaRPr>
              <a:solidFill>
                <a:prstClr val="black"/>
              </a:solidFill>
            </a:endParaRPr>
          </a:p>
        </p:txBody>
      </p:sp>
      <p:sp>
        <p:nvSpPr>
          <p:cNvPr id="17" name="bk object 17"/>
          <p:cNvSpPr/>
          <p:nvPr/>
        </p:nvSpPr>
        <p:spPr>
          <a:xfrm>
            <a:off x="134918" y="0"/>
            <a:ext cx="141605" cy="6858000"/>
          </a:xfrm>
          <a:custGeom>
            <a:avLst/>
            <a:gdLst/>
            <a:ahLst/>
            <a:cxnLst/>
            <a:rect l="l" t="t" r="r" b="b"/>
            <a:pathLst>
              <a:path w="141604" h="6858000">
                <a:moveTo>
                  <a:pt x="0" y="6858000"/>
                </a:moveTo>
                <a:lnTo>
                  <a:pt x="141420" y="6858000"/>
                </a:lnTo>
                <a:lnTo>
                  <a:pt x="141420" y="0"/>
                </a:lnTo>
                <a:lnTo>
                  <a:pt x="0" y="0"/>
                </a:lnTo>
                <a:lnTo>
                  <a:pt x="0" y="6858000"/>
                </a:lnTo>
                <a:close/>
              </a:path>
            </a:pathLst>
          </a:custGeom>
          <a:solidFill>
            <a:srgbClr val="565F6C"/>
          </a:solidFill>
        </p:spPr>
        <p:txBody>
          <a:bodyPr wrap="square" lIns="0" tIns="0" rIns="0" bIns="0" rtlCol="0"/>
          <a:lstStyle/>
          <a:p>
            <a:endParaRPr>
              <a:solidFill>
                <a:prstClr val="black"/>
              </a:solidFill>
            </a:endParaRPr>
          </a:p>
        </p:txBody>
      </p:sp>
      <p:sp>
        <p:nvSpPr>
          <p:cNvPr id="18" name="bk object 18"/>
          <p:cNvSpPr/>
          <p:nvPr/>
        </p:nvSpPr>
        <p:spPr>
          <a:xfrm>
            <a:off x="0" y="0"/>
            <a:ext cx="78105" cy="6858000"/>
          </a:xfrm>
          <a:custGeom>
            <a:avLst/>
            <a:gdLst/>
            <a:ahLst/>
            <a:cxnLst/>
            <a:rect l="l" t="t" r="r" b="b"/>
            <a:pathLst>
              <a:path w="78105" h="6858000">
                <a:moveTo>
                  <a:pt x="0" y="6858000"/>
                </a:moveTo>
                <a:lnTo>
                  <a:pt x="77768" y="6858000"/>
                </a:lnTo>
                <a:lnTo>
                  <a:pt x="77768" y="0"/>
                </a:lnTo>
                <a:lnTo>
                  <a:pt x="0" y="0"/>
                </a:lnTo>
                <a:lnTo>
                  <a:pt x="0" y="6858000"/>
                </a:lnTo>
                <a:close/>
              </a:path>
            </a:pathLst>
          </a:custGeom>
          <a:solidFill>
            <a:srgbClr val="565F6C"/>
          </a:solidFill>
        </p:spPr>
        <p:txBody>
          <a:bodyPr wrap="square" lIns="0" tIns="0" rIns="0" bIns="0" rtlCol="0"/>
          <a:lstStyle/>
          <a:p>
            <a:endParaRPr>
              <a:solidFill>
                <a:prstClr val="black"/>
              </a:solidFill>
            </a:endParaRPr>
          </a:p>
        </p:txBody>
      </p:sp>
      <p:sp>
        <p:nvSpPr>
          <p:cNvPr id="19" name="bk object 19"/>
          <p:cNvSpPr/>
          <p:nvPr/>
        </p:nvSpPr>
        <p:spPr>
          <a:xfrm>
            <a:off x="942975" y="0"/>
            <a:ext cx="47625" cy="6858000"/>
          </a:xfrm>
          <a:custGeom>
            <a:avLst/>
            <a:gdLst/>
            <a:ahLst/>
            <a:cxnLst/>
            <a:rect l="l" t="t" r="r" b="b"/>
            <a:pathLst>
              <a:path w="47625" h="6858000">
                <a:moveTo>
                  <a:pt x="0" y="6858000"/>
                </a:moveTo>
                <a:lnTo>
                  <a:pt x="47625" y="6858000"/>
                </a:lnTo>
                <a:lnTo>
                  <a:pt x="47625" y="0"/>
                </a:lnTo>
                <a:lnTo>
                  <a:pt x="0" y="0"/>
                </a:lnTo>
                <a:lnTo>
                  <a:pt x="0" y="6858000"/>
                </a:lnTo>
                <a:close/>
              </a:path>
            </a:pathLst>
          </a:custGeom>
          <a:solidFill>
            <a:srgbClr val="FDC3AD">
              <a:alpha val="54116"/>
            </a:srgbClr>
          </a:solidFill>
        </p:spPr>
        <p:txBody>
          <a:bodyPr wrap="square" lIns="0" tIns="0" rIns="0" bIns="0" rtlCol="0"/>
          <a:lstStyle/>
          <a:p>
            <a:endParaRPr>
              <a:solidFill>
                <a:prstClr val="black"/>
              </a:solidFill>
            </a:endParaRPr>
          </a:p>
        </p:txBody>
      </p:sp>
      <p:sp>
        <p:nvSpPr>
          <p:cNvPr id="20" name="bk object 20"/>
          <p:cNvSpPr/>
          <p:nvPr/>
        </p:nvSpPr>
        <p:spPr>
          <a:xfrm>
            <a:off x="882688" y="0"/>
            <a:ext cx="3175" cy="6858000"/>
          </a:xfrm>
          <a:custGeom>
            <a:avLst/>
            <a:gdLst/>
            <a:ahLst/>
            <a:cxnLst/>
            <a:rect l="l" t="t" r="r" b="b"/>
            <a:pathLst>
              <a:path w="3175" h="6858000">
                <a:moveTo>
                  <a:pt x="0" y="6858000"/>
                </a:moveTo>
                <a:lnTo>
                  <a:pt x="3136" y="6858000"/>
                </a:lnTo>
                <a:lnTo>
                  <a:pt x="3136" y="0"/>
                </a:lnTo>
                <a:lnTo>
                  <a:pt x="0" y="0"/>
                </a:lnTo>
                <a:lnTo>
                  <a:pt x="0" y="6858000"/>
                </a:lnTo>
                <a:close/>
              </a:path>
            </a:pathLst>
          </a:custGeom>
          <a:solidFill>
            <a:srgbClr val="FDC3AD">
              <a:alpha val="54116"/>
            </a:srgbClr>
          </a:solidFill>
        </p:spPr>
        <p:txBody>
          <a:bodyPr wrap="square" lIns="0" tIns="0" rIns="0" bIns="0" rtlCol="0"/>
          <a:lstStyle/>
          <a:p>
            <a:endParaRPr>
              <a:solidFill>
                <a:prstClr val="black"/>
              </a:solidFill>
            </a:endParaRPr>
          </a:p>
        </p:txBody>
      </p:sp>
      <p:sp>
        <p:nvSpPr>
          <p:cNvPr id="21" name="bk object 21"/>
          <p:cNvSpPr/>
          <p:nvPr/>
        </p:nvSpPr>
        <p:spPr>
          <a:xfrm>
            <a:off x="381000" y="0"/>
            <a:ext cx="445134" cy="6858000"/>
          </a:xfrm>
          <a:custGeom>
            <a:avLst/>
            <a:gdLst/>
            <a:ahLst/>
            <a:cxnLst/>
            <a:rect l="l" t="t" r="r" b="b"/>
            <a:pathLst>
              <a:path w="445134" h="6858000">
                <a:moveTo>
                  <a:pt x="0" y="6858000"/>
                </a:moveTo>
                <a:lnTo>
                  <a:pt x="444538" y="6858000"/>
                </a:lnTo>
                <a:lnTo>
                  <a:pt x="444538" y="0"/>
                </a:lnTo>
                <a:lnTo>
                  <a:pt x="0" y="0"/>
                </a:lnTo>
                <a:lnTo>
                  <a:pt x="0" y="6858000"/>
                </a:lnTo>
                <a:close/>
              </a:path>
            </a:pathLst>
          </a:custGeom>
          <a:solidFill>
            <a:srgbClr val="FDC3AD">
              <a:alpha val="54116"/>
            </a:srgbClr>
          </a:solidFill>
        </p:spPr>
        <p:txBody>
          <a:bodyPr wrap="square" lIns="0" tIns="0" rIns="0" bIns="0" rtlCol="0"/>
          <a:lstStyle/>
          <a:p>
            <a:endParaRPr>
              <a:solidFill>
                <a:prstClr val="black"/>
              </a:solidFill>
            </a:endParaRPr>
          </a:p>
        </p:txBody>
      </p:sp>
      <p:sp>
        <p:nvSpPr>
          <p:cNvPr id="22" name="bk object 22"/>
          <p:cNvSpPr/>
          <p:nvPr/>
        </p:nvSpPr>
        <p:spPr>
          <a:xfrm>
            <a:off x="276339" y="0"/>
            <a:ext cx="104775" cy="6858000"/>
          </a:xfrm>
          <a:custGeom>
            <a:avLst/>
            <a:gdLst/>
            <a:ahLst/>
            <a:cxnLst/>
            <a:rect l="l" t="t" r="r" b="b"/>
            <a:pathLst>
              <a:path w="104775" h="6858000">
                <a:moveTo>
                  <a:pt x="0" y="6858000"/>
                </a:moveTo>
                <a:lnTo>
                  <a:pt x="104664" y="6858000"/>
                </a:lnTo>
                <a:lnTo>
                  <a:pt x="104664" y="0"/>
                </a:lnTo>
                <a:lnTo>
                  <a:pt x="0" y="0"/>
                </a:lnTo>
                <a:lnTo>
                  <a:pt x="0" y="6858000"/>
                </a:lnTo>
                <a:close/>
              </a:path>
            </a:pathLst>
          </a:custGeom>
          <a:solidFill>
            <a:srgbClr val="FFD9CE">
              <a:alpha val="36077"/>
            </a:srgbClr>
          </a:solidFill>
        </p:spPr>
        <p:txBody>
          <a:bodyPr wrap="square" lIns="0" tIns="0" rIns="0" bIns="0" rtlCol="0"/>
          <a:lstStyle/>
          <a:p>
            <a:endParaRPr>
              <a:solidFill>
                <a:prstClr val="black"/>
              </a:solidFill>
            </a:endParaRPr>
          </a:p>
        </p:txBody>
      </p:sp>
      <p:sp>
        <p:nvSpPr>
          <p:cNvPr id="23" name="bk object 23"/>
          <p:cNvSpPr/>
          <p:nvPr/>
        </p:nvSpPr>
        <p:spPr>
          <a:xfrm>
            <a:off x="990600" y="0"/>
            <a:ext cx="151130" cy="6858000"/>
          </a:xfrm>
          <a:custGeom>
            <a:avLst/>
            <a:gdLst/>
            <a:ahLst/>
            <a:cxnLst/>
            <a:rect l="l" t="t" r="r" b="b"/>
            <a:pathLst>
              <a:path w="151130" h="6858000">
                <a:moveTo>
                  <a:pt x="0" y="6858000"/>
                </a:moveTo>
                <a:lnTo>
                  <a:pt x="150723" y="6858000"/>
                </a:lnTo>
                <a:lnTo>
                  <a:pt x="150723" y="0"/>
                </a:lnTo>
                <a:lnTo>
                  <a:pt x="0" y="0"/>
                </a:lnTo>
                <a:lnTo>
                  <a:pt x="0" y="6858000"/>
                </a:lnTo>
                <a:close/>
              </a:path>
            </a:pathLst>
          </a:custGeom>
          <a:solidFill>
            <a:srgbClr val="FFD9CE">
              <a:alpha val="70195"/>
            </a:srgbClr>
          </a:solidFill>
        </p:spPr>
        <p:txBody>
          <a:bodyPr wrap="square" lIns="0" tIns="0" rIns="0" bIns="0" rtlCol="0"/>
          <a:lstStyle/>
          <a:p>
            <a:endParaRPr>
              <a:solidFill>
                <a:prstClr val="black"/>
              </a:solidFill>
            </a:endParaRPr>
          </a:p>
        </p:txBody>
      </p:sp>
      <p:sp>
        <p:nvSpPr>
          <p:cNvPr id="24" name="bk object 24"/>
          <p:cNvSpPr/>
          <p:nvPr/>
        </p:nvSpPr>
        <p:spPr>
          <a:xfrm>
            <a:off x="1295400" y="0"/>
            <a:ext cx="76200" cy="6858000"/>
          </a:xfrm>
          <a:custGeom>
            <a:avLst/>
            <a:gdLst/>
            <a:ahLst/>
            <a:cxnLst/>
            <a:rect l="l" t="t" r="r" b="b"/>
            <a:pathLst>
              <a:path w="76200" h="6858000">
                <a:moveTo>
                  <a:pt x="0" y="6858000"/>
                </a:moveTo>
                <a:lnTo>
                  <a:pt x="76200" y="6858000"/>
                </a:lnTo>
                <a:lnTo>
                  <a:pt x="76200" y="0"/>
                </a:lnTo>
                <a:lnTo>
                  <a:pt x="0" y="0"/>
                </a:lnTo>
                <a:lnTo>
                  <a:pt x="0" y="6858000"/>
                </a:lnTo>
                <a:close/>
              </a:path>
            </a:pathLst>
          </a:custGeom>
          <a:solidFill>
            <a:srgbClr val="FFECE8">
              <a:alpha val="70979"/>
            </a:srgbClr>
          </a:solidFill>
        </p:spPr>
        <p:txBody>
          <a:bodyPr wrap="square" lIns="0" tIns="0" rIns="0" bIns="0" rtlCol="0"/>
          <a:lstStyle/>
          <a:p>
            <a:endParaRPr>
              <a:solidFill>
                <a:prstClr val="black"/>
              </a:solidFill>
            </a:endParaRPr>
          </a:p>
        </p:txBody>
      </p:sp>
      <p:sp>
        <p:nvSpPr>
          <p:cNvPr id="25" name="bk object 25"/>
          <p:cNvSpPr/>
          <p:nvPr/>
        </p:nvSpPr>
        <p:spPr>
          <a:xfrm>
            <a:off x="1141323" y="0"/>
            <a:ext cx="78105" cy="6858000"/>
          </a:xfrm>
          <a:custGeom>
            <a:avLst/>
            <a:gdLst/>
            <a:ahLst/>
            <a:cxnLst/>
            <a:rect l="l" t="t" r="r" b="b"/>
            <a:pathLst>
              <a:path w="78105" h="6858000">
                <a:moveTo>
                  <a:pt x="0" y="6858000"/>
                </a:moveTo>
                <a:lnTo>
                  <a:pt x="77876" y="6858000"/>
                </a:lnTo>
                <a:lnTo>
                  <a:pt x="77876" y="0"/>
                </a:lnTo>
                <a:lnTo>
                  <a:pt x="0" y="0"/>
                </a:lnTo>
                <a:lnTo>
                  <a:pt x="0" y="6858000"/>
                </a:lnTo>
                <a:close/>
              </a:path>
            </a:pathLst>
          </a:custGeom>
          <a:solidFill>
            <a:srgbClr val="FFECE8">
              <a:alpha val="70979"/>
            </a:srgbClr>
          </a:solidFill>
        </p:spPr>
        <p:txBody>
          <a:bodyPr wrap="square" lIns="0" tIns="0" rIns="0" bIns="0" rtlCol="0"/>
          <a:lstStyle/>
          <a:p>
            <a:endParaRPr>
              <a:solidFill>
                <a:prstClr val="black"/>
              </a:solidFill>
            </a:endParaRPr>
          </a:p>
        </p:txBody>
      </p:sp>
      <p:sp>
        <p:nvSpPr>
          <p:cNvPr id="26" name="bk object 26"/>
          <p:cNvSpPr/>
          <p:nvPr/>
        </p:nvSpPr>
        <p:spPr>
          <a:xfrm>
            <a:off x="106343" y="0"/>
            <a:ext cx="0" cy="6858000"/>
          </a:xfrm>
          <a:custGeom>
            <a:avLst/>
            <a:gdLst/>
            <a:ahLst/>
            <a:cxnLst/>
            <a:rect l="l" t="t" r="r" b="b"/>
            <a:pathLst>
              <a:path h="6858000">
                <a:moveTo>
                  <a:pt x="0" y="0"/>
                </a:moveTo>
                <a:lnTo>
                  <a:pt x="0" y="6857999"/>
                </a:lnTo>
              </a:path>
            </a:pathLst>
          </a:custGeom>
          <a:ln w="57150">
            <a:solidFill>
              <a:srgbClr val="FDC3AD"/>
            </a:solidFill>
          </a:ln>
        </p:spPr>
        <p:txBody>
          <a:bodyPr wrap="square" lIns="0" tIns="0" rIns="0" bIns="0" rtlCol="0"/>
          <a:lstStyle/>
          <a:p>
            <a:endParaRPr>
              <a:solidFill>
                <a:prstClr val="black"/>
              </a:solidFill>
            </a:endParaRPr>
          </a:p>
        </p:txBody>
      </p:sp>
      <p:sp>
        <p:nvSpPr>
          <p:cNvPr id="27" name="bk object 27"/>
          <p:cNvSpPr/>
          <p:nvPr/>
        </p:nvSpPr>
        <p:spPr>
          <a:xfrm>
            <a:off x="885825" y="0"/>
            <a:ext cx="57150" cy="6858000"/>
          </a:xfrm>
          <a:custGeom>
            <a:avLst/>
            <a:gdLst/>
            <a:ahLst/>
            <a:cxnLst/>
            <a:rect l="l" t="t" r="r" b="b"/>
            <a:pathLst>
              <a:path w="57150" h="6858000">
                <a:moveTo>
                  <a:pt x="0" y="6857999"/>
                </a:moveTo>
                <a:lnTo>
                  <a:pt x="57150" y="6857999"/>
                </a:lnTo>
                <a:lnTo>
                  <a:pt x="57150" y="0"/>
                </a:lnTo>
                <a:lnTo>
                  <a:pt x="0" y="0"/>
                </a:lnTo>
                <a:lnTo>
                  <a:pt x="0" y="6857999"/>
                </a:lnTo>
                <a:close/>
              </a:path>
            </a:pathLst>
          </a:custGeom>
          <a:solidFill>
            <a:srgbClr val="FFECE8"/>
          </a:solidFill>
        </p:spPr>
        <p:txBody>
          <a:bodyPr wrap="square" lIns="0" tIns="0" rIns="0" bIns="0" rtlCol="0"/>
          <a:lstStyle/>
          <a:p>
            <a:endParaRPr>
              <a:solidFill>
                <a:prstClr val="black"/>
              </a:solidFill>
            </a:endParaRPr>
          </a:p>
        </p:txBody>
      </p:sp>
      <p:sp>
        <p:nvSpPr>
          <p:cNvPr id="28" name="bk object 28"/>
          <p:cNvSpPr/>
          <p:nvPr/>
        </p:nvSpPr>
        <p:spPr>
          <a:xfrm>
            <a:off x="825538" y="0"/>
            <a:ext cx="57150" cy="6858000"/>
          </a:xfrm>
          <a:custGeom>
            <a:avLst/>
            <a:gdLst/>
            <a:ahLst/>
            <a:cxnLst/>
            <a:rect l="l" t="t" r="r" b="b"/>
            <a:pathLst>
              <a:path w="57150" h="6858000">
                <a:moveTo>
                  <a:pt x="0" y="6857999"/>
                </a:moveTo>
                <a:lnTo>
                  <a:pt x="57150" y="6857999"/>
                </a:lnTo>
                <a:lnTo>
                  <a:pt x="57150" y="0"/>
                </a:lnTo>
                <a:lnTo>
                  <a:pt x="0" y="0"/>
                </a:lnTo>
                <a:lnTo>
                  <a:pt x="0" y="6857999"/>
                </a:lnTo>
                <a:close/>
              </a:path>
            </a:pathLst>
          </a:custGeom>
          <a:solidFill>
            <a:srgbClr val="FDC3AD"/>
          </a:solidFill>
        </p:spPr>
        <p:txBody>
          <a:bodyPr wrap="square" lIns="0" tIns="0" rIns="0" bIns="0" rtlCol="0"/>
          <a:lstStyle/>
          <a:p>
            <a:endParaRPr>
              <a:solidFill>
                <a:prstClr val="black"/>
              </a:solidFill>
            </a:endParaRPr>
          </a:p>
        </p:txBody>
      </p:sp>
      <p:sp>
        <p:nvSpPr>
          <p:cNvPr id="29" name="bk object 29"/>
          <p:cNvSpPr/>
          <p:nvPr/>
        </p:nvSpPr>
        <p:spPr>
          <a:xfrm>
            <a:off x="1726692" y="0"/>
            <a:ext cx="0" cy="6858000"/>
          </a:xfrm>
          <a:custGeom>
            <a:avLst/>
            <a:gdLst/>
            <a:ahLst/>
            <a:cxnLst/>
            <a:rect l="l" t="t" r="r" b="b"/>
            <a:pathLst>
              <a:path h="6858000">
                <a:moveTo>
                  <a:pt x="0" y="0"/>
                </a:moveTo>
                <a:lnTo>
                  <a:pt x="0" y="6857999"/>
                </a:lnTo>
              </a:path>
            </a:pathLst>
          </a:custGeom>
          <a:ln w="28575">
            <a:solidFill>
              <a:srgbClr val="FDC3AD"/>
            </a:solidFill>
          </a:ln>
        </p:spPr>
        <p:txBody>
          <a:bodyPr wrap="square" lIns="0" tIns="0" rIns="0" bIns="0" rtlCol="0"/>
          <a:lstStyle/>
          <a:p>
            <a:endParaRPr>
              <a:solidFill>
                <a:prstClr val="black"/>
              </a:solidFill>
            </a:endParaRPr>
          </a:p>
        </p:txBody>
      </p:sp>
      <p:sp>
        <p:nvSpPr>
          <p:cNvPr id="30" name="bk object 30"/>
          <p:cNvSpPr/>
          <p:nvPr/>
        </p:nvSpPr>
        <p:spPr>
          <a:xfrm>
            <a:off x="1066800" y="0"/>
            <a:ext cx="0" cy="6858000"/>
          </a:xfrm>
          <a:custGeom>
            <a:avLst/>
            <a:gdLst/>
            <a:ahLst/>
            <a:cxnLst/>
            <a:rect l="l" t="t" r="r" b="b"/>
            <a:pathLst>
              <a:path h="6858000">
                <a:moveTo>
                  <a:pt x="0" y="0"/>
                </a:moveTo>
                <a:lnTo>
                  <a:pt x="0" y="6857999"/>
                </a:lnTo>
              </a:path>
            </a:pathLst>
          </a:custGeom>
          <a:ln w="12700">
            <a:solidFill>
              <a:srgbClr val="FDC3AD"/>
            </a:solidFill>
          </a:ln>
        </p:spPr>
        <p:txBody>
          <a:bodyPr wrap="square" lIns="0" tIns="0" rIns="0" bIns="0" rtlCol="0"/>
          <a:lstStyle/>
          <a:p>
            <a:endParaRPr>
              <a:solidFill>
                <a:prstClr val="black"/>
              </a:solidFill>
            </a:endParaRPr>
          </a:p>
        </p:txBody>
      </p:sp>
      <p:sp>
        <p:nvSpPr>
          <p:cNvPr id="31" name="bk object 31"/>
          <p:cNvSpPr/>
          <p:nvPr/>
        </p:nvSpPr>
        <p:spPr>
          <a:xfrm>
            <a:off x="1257300" y="0"/>
            <a:ext cx="0" cy="6858000"/>
          </a:xfrm>
          <a:custGeom>
            <a:avLst/>
            <a:gdLst/>
            <a:ahLst/>
            <a:cxnLst/>
            <a:rect l="l" t="t" r="r" b="b"/>
            <a:pathLst>
              <a:path h="6858000">
                <a:moveTo>
                  <a:pt x="0" y="0"/>
                </a:moveTo>
                <a:lnTo>
                  <a:pt x="0" y="6858000"/>
                </a:lnTo>
              </a:path>
            </a:pathLst>
          </a:custGeom>
          <a:ln w="76200">
            <a:solidFill>
              <a:srgbClr val="FDC3AD"/>
            </a:solidFill>
          </a:ln>
        </p:spPr>
        <p:txBody>
          <a:bodyPr wrap="square" lIns="0" tIns="0" rIns="0" bIns="0" rtlCol="0"/>
          <a:lstStyle/>
          <a:p>
            <a:endParaRPr>
              <a:solidFill>
                <a:prstClr val="black"/>
              </a:solidFill>
            </a:endParaRPr>
          </a:p>
        </p:txBody>
      </p:sp>
      <p:sp>
        <p:nvSpPr>
          <p:cNvPr id="32" name="bk object 32"/>
          <p:cNvSpPr/>
          <p:nvPr/>
        </p:nvSpPr>
        <p:spPr>
          <a:xfrm>
            <a:off x="609600" y="3429000"/>
            <a:ext cx="1295400" cy="1295400"/>
          </a:xfrm>
          <a:custGeom>
            <a:avLst/>
            <a:gdLst/>
            <a:ahLst/>
            <a:cxnLst/>
            <a:rect l="l" t="t" r="r" b="b"/>
            <a:pathLst>
              <a:path w="1295400" h="1295400">
                <a:moveTo>
                  <a:pt x="647700" y="0"/>
                </a:moveTo>
                <a:lnTo>
                  <a:pt x="599360" y="1776"/>
                </a:lnTo>
                <a:lnTo>
                  <a:pt x="551986" y="7021"/>
                </a:lnTo>
                <a:lnTo>
                  <a:pt x="505702" y="15611"/>
                </a:lnTo>
                <a:lnTo>
                  <a:pt x="460633" y="27419"/>
                </a:lnTo>
                <a:lnTo>
                  <a:pt x="416905" y="42321"/>
                </a:lnTo>
                <a:lnTo>
                  <a:pt x="374643" y="60191"/>
                </a:lnTo>
                <a:lnTo>
                  <a:pt x="333972" y="80905"/>
                </a:lnTo>
                <a:lnTo>
                  <a:pt x="295017" y="104337"/>
                </a:lnTo>
                <a:lnTo>
                  <a:pt x="257904" y="130362"/>
                </a:lnTo>
                <a:lnTo>
                  <a:pt x="222758" y="158854"/>
                </a:lnTo>
                <a:lnTo>
                  <a:pt x="189704" y="189690"/>
                </a:lnTo>
                <a:lnTo>
                  <a:pt x="158867" y="222743"/>
                </a:lnTo>
                <a:lnTo>
                  <a:pt x="130373" y="257888"/>
                </a:lnTo>
                <a:lnTo>
                  <a:pt x="104346" y="295001"/>
                </a:lnTo>
                <a:lnTo>
                  <a:pt x="80913" y="333955"/>
                </a:lnTo>
                <a:lnTo>
                  <a:pt x="60197" y="374626"/>
                </a:lnTo>
                <a:lnTo>
                  <a:pt x="42325" y="416889"/>
                </a:lnTo>
                <a:lnTo>
                  <a:pt x="27422" y="460619"/>
                </a:lnTo>
                <a:lnTo>
                  <a:pt x="15612" y="505690"/>
                </a:lnTo>
                <a:lnTo>
                  <a:pt x="7022" y="551977"/>
                </a:lnTo>
                <a:lnTo>
                  <a:pt x="1776" y="599355"/>
                </a:lnTo>
                <a:lnTo>
                  <a:pt x="0" y="647700"/>
                </a:lnTo>
                <a:lnTo>
                  <a:pt x="1776" y="696044"/>
                </a:lnTo>
                <a:lnTo>
                  <a:pt x="7022" y="743422"/>
                </a:lnTo>
                <a:lnTo>
                  <a:pt x="15612" y="789709"/>
                </a:lnTo>
                <a:lnTo>
                  <a:pt x="27422" y="834780"/>
                </a:lnTo>
                <a:lnTo>
                  <a:pt x="42325" y="878510"/>
                </a:lnTo>
                <a:lnTo>
                  <a:pt x="60197" y="920773"/>
                </a:lnTo>
                <a:lnTo>
                  <a:pt x="80913" y="961444"/>
                </a:lnTo>
                <a:lnTo>
                  <a:pt x="104346" y="1000398"/>
                </a:lnTo>
                <a:lnTo>
                  <a:pt x="130373" y="1037511"/>
                </a:lnTo>
                <a:lnTo>
                  <a:pt x="158867" y="1072656"/>
                </a:lnTo>
                <a:lnTo>
                  <a:pt x="189704" y="1105709"/>
                </a:lnTo>
                <a:lnTo>
                  <a:pt x="222758" y="1136545"/>
                </a:lnTo>
                <a:lnTo>
                  <a:pt x="257904" y="1165037"/>
                </a:lnTo>
                <a:lnTo>
                  <a:pt x="295017" y="1191062"/>
                </a:lnTo>
                <a:lnTo>
                  <a:pt x="333972" y="1214494"/>
                </a:lnTo>
                <a:lnTo>
                  <a:pt x="374643" y="1235208"/>
                </a:lnTo>
                <a:lnTo>
                  <a:pt x="416905" y="1253078"/>
                </a:lnTo>
                <a:lnTo>
                  <a:pt x="460633" y="1267980"/>
                </a:lnTo>
                <a:lnTo>
                  <a:pt x="505702" y="1279788"/>
                </a:lnTo>
                <a:lnTo>
                  <a:pt x="551986" y="1288378"/>
                </a:lnTo>
                <a:lnTo>
                  <a:pt x="599360" y="1293623"/>
                </a:lnTo>
                <a:lnTo>
                  <a:pt x="647700" y="1295400"/>
                </a:lnTo>
                <a:lnTo>
                  <a:pt x="696044" y="1293623"/>
                </a:lnTo>
                <a:lnTo>
                  <a:pt x="743422" y="1288378"/>
                </a:lnTo>
                <a:lnTo>
                  <a:pt x="789709" y="1279788"/>
                </a:lnTo>
                <a:lnTo>
                  <a:pt x="834780" y="1267980"/>
                </a:lnTo>
                <a:lnTo>
                  <a:pt x="878510" y="1253078"/>
                </a:lnTo>
                <a:lnTo>
                  <a:pt x="920773" y="1235208"/>
                </a:lnTo>
                <a:lnTo>
                  <a:pt x="961444" y="1214494"/>
                </a:lnTo>
                <a:lnTo>
                  <a:pt x="1000398" y="1191062"/>
                </a:lnTo>
                <a:lnTo>
                  <a:pt x="1037511" y="1165037"/>
                </a:lnTo>
                <a:lnTo>
                  <a:pt x="1072656" y="1136545"/>
                </a:lnTo>
                <a:lnTo>
                  <a:pt x="1105709" y="1105709"/>
                </a:lnTo>
                <a:lnTo>
                  <a:pt x="1136545" y="1072656"/>
                </a:lnTo>
                <a:lnTo>
                  <a:pt x="1165037" y="1037511"/>
                </a:lnTo>
                <a:lnTo>
                  <a:pt x="1191062" y="1000398"/>
                </a:lnTo>
                <a:lnTo>
                  <a:pt x="1214494" y="961444"/>
                </a:lnTo>
                <a:lnTo>
                  <a:pt x="1235208" y="920773"/>
                </a:lnTo>
                <a:lnTo>
                  <a:pt x="1253078" y="878510"/>
                </a:lnTo>
                <a:lnTo>
                  <a:pt x="1267980" y="834780"/>
                </a:lnTo>
                <a:lnTo>
                  <a:pt x="1279788" y="789709"/>
                </a:lnTo>
                <a:lnTo>
                  <a:pt x="1288378" y="743422"/>
                </a:lnTo>
                <a:lnTo>
                  <a:pt x="1293623" y="696044"/>
                </a:lnTo>
                <a:lnTo>
                  <a:pt x="1295400" y="647700"/>
                </a:lnTo>
                <a:lnTo>
                  <a:pt x="1293623" y="599355"/>
                </a:lnTo>
                <a:lnTo>
                  <a:pt x="1288378" y="551977"/>
                </a:lnTo>
                <a:lnTo>
                  <a:pt x="1279788" y="505690"/>
                </a:lnTo>
                <a:lnTo>
                  <a:pt x="1267980" y="460619"/>
                </a:lnTo>
                <a:lnTo>
                  <a:pt x="1253078" y="416889"/>
                </a:lnTo>
                <a:lnTo>
                  <a:pt x="1235208" y="374626"/>
                </a:lnTo>
                <a:lnTo>
                  <a:pt x="1214494" y="333955"/>
                </a:lnTo>
                <a:lnTo>
                  <a:pt x="1191062" y="295001"/>
                </a:lnTo>
                <a:lnTo>
                  <a:pt x="1165037" y="257888"/>
                </a:lnTo>
                <a:lnTo>
                  <a:pt x="1136545" y="222743"/>
                </a:lnTo>
                <a:lnTo>
                  <a:pt x="1105709" y="189690"/>
                </a:lnTo>
                <a:lnTo>
                  <a:pt x="1072656" y="158854"/>
                </a:lnTo>
                <a:lnTo>
                  <a:pt x="1037511" y="130362"/>
                </a:lnTo>
                <a:lnTo>
                  <a:pt x="1000398" y="104337"/>
                </a:lnTo>
                <a:lnTo>
                  <a:pt x="961444" y="80905"/>
                </a:lnTo>
                <a:lnTo>
                  <a:pt x="920773" y="60191"/>
                </a:lnTo>
                <a:lnTo>
                  <a:pt x="878510" y="42321"/>
                </a:lnTo>
                <a:lnTo>
                  <a:pt x="834780" y="27419"/>
                </a:lnTo>
                <a:lnTo>
                  <a:pt x="789709" y="15611"/>
                </a:lnTo>
                <a:lnTo>
                  <a:pt x="743422" y="7021"/>
                </a:lnTo>
                <a:lnTo>
                  <a:pt x="696044" y="1776"/>
                </a:lnTo>
                <a:lnTo>
                  <a:pt x="647700" y="0"/>
                </a:lnTo>
                <a:close/>
              </a:path>
            </a:pathLst>
          </a:custGeom>
          <a:solidFill>
            <a:srgbClr val="FD8537"/>
          </a:solidFill>
        </p:spPr>
        <p:txBody>
          <a:bodyPr wrap="square" lIns="0" tIns="0" rIns="0" bIns="0" rtlCol="0"/>
          <a:lstStyle/>
          <a:p>
            <a:endParaRPr>
              <a:solidFill>
                <a:prstClr val="black"/>
              </a:solidFill>
            </a:endParaRPr>
          </a:p>
        </p:txBody>
      </p:sp>
      <p:sp>
        <p:nvSpPr>
          <p:cNvPr id="33" name="bk object 33"/>
          <p:cNvSpPr/>
          <p:nvPr/>
        </p:nvSpPr>
        <p:spPr>
          <a:xfrm>
            <a:off x="1324736" y="4866766"/>
            <a:ext cx="641350" cy="641350"/>
          </a:xfrm>
          <a:custGeom>
            <a:avLst/>
            <a:gdLst/>
            <a:ahLst/>
            <a:cxnLst/>
            <a:rect l="l" t="t" r="r" b="b"/>
            <a:pathLst>
              <a:path w="641350" h="641350">
                <a:moveTo>
                  <a:pt x="320675" y="0"/>
                </a:moveTo>
                <a:lnTo>
                  <a:pt x="273274" y="3475"/>
                </a:lnTo>
                <a:lnTo>
                  <a:pt x="228037" y="13572"/>
                </a:lnTo>
                <a:lnTo>
                  <a:pt x="185460" y="29794"/>
                </a:lnTo>
                <a:lnTo>
                  <a:pt x="146037" y="51647"/>
                </a:lnTo>
                <a:lnTo>
                  <a:pt x="110263" y="78635"/>
                </a:lnTo>
                <a:lnTo>
                  <a:pt x="78635" y="110263"/>
                </a:lnTo>
                <a:lnTo>
                  <a:pt x="51647" y="146037"/>
                </a:lnTo>
                <a:lnTo>
                  <a:pt x="29794" y="185460"/>
                </a:lnTo>
                <a:lnTo>
                  <a:pt x="13572" y="228037"/>
                </a:lnTo>
                <a:lnTo>
                  <a:pt x="3475" y="273274"/>
                </a:lnTo>
                <a:lnTo>
                  <a:pt x="0" y="320674"/>
                </a:lnTo>
                <a:lnTo>
                  <a:pt x="3475" y="368075"/>
                </a:lnTo>
                <a:lnTo>
                  <a:pt x="13572" y="413312"/>
                </a:lnTo>
                <a:lnTo>
                  <a:pt x="29794" y="455889"/>
                </a:lnTo>
                <a:lnTo>
                  <a:pt x="51647" y="495312"/>
                </a:lnTo>
                <a:lnTo>
                  <a:pt x="78635" y="531086"/>
                </a:lnTo>
                <a:lnTo>
                  <a:pt x="110263" y="562714"/>
                </a:lnTo>
                <a:lnTo>
                  <a:pt x="146037" y="589702"/>
                </a:lnTo>
                <a:lnTo>
                  <a:pt x="185460" y="611555"/>
                </a:lnTo>
                <a:lnTo>
                  <a:pt x="228037" y="627777"/>
                </a:lnTo>
                <a:lnTo>
                  <a:pt x="273274" y="637874"/>
                </a:lnTo>
                <a:lnTo>
                  <a:pt x="320675" y="641349"/>
                </a:lnTo>
                <a:lnTo>
                  <a:pt x="368075" y="637874"/>
                </a:lnTo>
                <a:lnTo>
                  <a:pt x="413312" y="627777"/>
                </a:lnTo>
                <a:lnTo>
                  <a:pt x="455889" y="611555"/>
                </a:lnTo>
                <a:lnTo>
                  <a:pt x="495312" y="589702"/>
                </a:lnTo>
                <a:lnTo>
                  <a:pt x="531086" y="562714"/>
                </a:lnTo>
                <a:lnTo>
                  <a:pt x="562714" y="531086"/>
                </a:lnTo>
                <a:lnTo>
                  <a:pt x="589702" y="495312"/>
                </a:lnTo>
                <a:lnTo>
                  <a:pt x="611555" y="455889"/>
                </a:lnTo>
                <a:lnTo>
                  <a:pt x="627777" y="413312"/>
                </a:lnTo>
                <a:lnTo>
                  <a:pt x="637874" y="368075"/>
                </a:lnTo>
                <a:lnTo>
                  <a:pt x="641350" y="320674"/>
                </a:lnTo>
                <a:lnTo>
                  <a:pt x="637874" y="273274"/>
                </a:lnTo>
                <a:lnTo>
                  <a:pt x="627777" y="228037"/>
                </a:lnTo>
                <a:lnTo>
                  <a:pt x="611555" y="185460"/>
                </a:lnTo>
                <a:lnTo>
                  <a:pt x="589702" y="146037"/>
                </a:lnTo>
                <a:lnTo>
                  <a:pt x="562714" y="110263"/>
                </a:lnTo>
                <a:lnTo>
                  <a:pt x="531086" y="78635"/>
                </a:lnTo>
                <a:lnTo>
                  <a:pt x="495312" y="51647"/>
                </a:lnTo>
                <a:lnTo>
                  <a:pt x="455889" y="29794"/>
                </a:lnTo>
                <a:lnTo>
                  <a:pt x="413312" y="13572"/>
                </a:lnTo>
                <a:lnTo>
                  <a:pt x="368075" y="3475"/>
                </a:lnTo>
                <a:lnTo>
                  <a:pt x="320675" y="0"/>
                </a:lnTo>
                <a:close/>
              </a:path>
            </a:pathLst>
          </a:custGeom>
          <a:solidFill>
            <a:srgbClr val="FD8537"/>
          </a:solidFill>
        </p:spPr>
        <p:txBody>
          <a:bodyPr wrap="square" lIns="0" tIns="0" rIns="0" bIns="0" rtlCol="0"/>
          <a:lstStyle/>
          <a:p>
            <a:endParaRPr>
              <a:solidFill>
                <a:prstClr val="black"/>
              </a:solidFill>
            </a:endParaRPr>
          </a:p>
        </p:txBody>
      </p:sp>
      <p:sp>
        <p:nvSpPr>
          <p:cNvPr id="34" name="bk object 34"/>
          <p:cNvSpPr/>
          <p:nvPr/>
        </p:nvSpPr>
        <p:spPr>
          <a:xfrm>
            <a:off x="1091082" y="5500623"/>
            <a:ext cx="137159" cy="137172"/>
          </a:xfrm>
          <a:prstGeom prst="rect">
            <a:avLst/>
          </a:prstGeom>
          <a:blipFill>
            <a:blip r:embed="rId2" cstate="print"/>
            <a:stretch>
              <a:fillRect/>
            </a:stretch>
          </a:blipFill>
        </p:spPr>
        <p:txBody>
          <a:bodyPr wrap="square" lIns="0" tIns="0" rIns="0" bIns="0" rtlCol="0"/>
          <a:lstStyle/>
          <a:p>
            <a:endParaRPr>
              <a:solidFill>
                <a:prstClr val="black"/>
              </a:solidFill>
            </a:endParaRPr>
          </a:p>
        </p:txBody>
      </p:sp>
      <p:sp>
        <p:nvSpPr>
          <p:cNvPr id="35" name="bk object 35"/>
          <p:cNvSpPr/>
          <p:nvPr/>
        </p:nvSpPr>
        <p:spPr>
          <a:xfrm>
            <a:off x="1664207" y="5791200"/>
            <a:ext cx="274320" cy="274320"/>
          </a:xfrm>
          <a:custGeom>
            <a:avLst/>
            <a:gdLst/>
            <a:ahLst/>
            <a:cxnLst/>
            <a:rect l="l" t="t" r="r" b="b"/>
            <a:pathLst>
              <a:path w="274319" h="274320">
                <a:moveTo>
                  <a:pt x="137160" y="0"/>
                </a:moveTo>
                <a:lnTo>
                  <a:pt x="93829" y="6992"/>
                </a:lnTo>
                <a:lnTo>
                  <a:pt x="56180" y="26462"/>
                </a:lnTo>
                <a:lnTo>
                  <a:pt x="26481" y="56153"/>
                </a:lnTo>
                <a:lnTo>
                  <a:pt x="6998" y="93805"/>
                </a:lnTo>
                <a:lnTo>
                  <a:pt x="0" y="137159"/>
                </a:lnTo>
                <a:lnTo>
                  <a:pt x="6998" y="180514"/>
                </a:lnTo>
                <a:lnTo>
                  <a:pt x="26481" y="218166"/>
                </a:lnTo>
                <a:lnTo>
                  <a:pt x="56180" y="247857"/>
                </a:lnTo>
                <a:lnTo>
                  <a:pt x="93829" y="267327"/>
                </a:lnTo>
                <a:lnTo>
                  <a:pt x="137160" y="274320"/>
                </a:lnTo>
                <a:lnTo>
                  <a:pt x="180490" y="267327"/>
                </a:lnTo>
                <a:lnTo>
                  <a:pt x="218139" y="247857"/>
                </a:lnTo>
                <a:lnTo>
                  <a:pt x="247838" y="218166"/>
                </a:lnTo>
                <a:lnTo>
                  <a:pt x="267321" y="180514"/>
                </a:lnTo>
                <a:lnTo>
                  <a:pt x="274319" y="137159"/>
                </a:lnTo>
                <a:lnTo>
                  <a:pt x="267321" y="93805"/>
                </a:lnTo>
                <a:lnTo>
                  <a:pt x="247838" y="56153"/>
                </a:lnTo>
                <a:lnTo>
                  <a:pt x="218139" y="26462"/>
                </a:lnTo>
                <a:lnTo>
                  <a:pt x="180490" y="6992"/>
                </a:lnTo>
                <a:lnTo>
                  <a:pt x="137160" y="0"/>
                </a:lnTo>
                <a:close/>
              </a:path>
            </a:pathLst>
          </a:custGeom>
          <a:solidFill>
            <a:srgbClr val="FD8537"/>
          </a:solidFill>
        </p:spPr>
        <p:txBody>
          <a:bodyPr wrap="square" lIns="0" tIns="0" rIns="0" bIns="0" rtlCol="0"/>
          <a:lstStyle/>
          <a:p>
            <a:endParaRPr>
              <a:solidFill>
                <a:prstClr val="black"/>
              </a:solidFill>
            </a:endParaRPr>
          </a:p>
        </p:txBody>
      </p:sp>
      <p:sp>
        <p:nvSpPr>
          <p:cNvPr id="36" name="bk object 36"/>
          <p:cNvSpPr/>
          <p:nvPr/>
        </p:nvSpPr>
        <p:spPr>
          <a:xfrm>
            <a:off x="1879092" y="4479925"/>
            <a:ext cx="365760" cy="365760"/>
          </a:xfrm>
          <a:custGeom>
            <a:avLst/>
            <a:gdLst/>
            <a:ahLst/>
            <a:cxnLst/>
            <a:rect l="l" t="t" r="r" b="b"/>
            <a:pathLst>
              <a:path w="365760" h="365760">
                <a:moveTo>
                  <a:pt x="182880" y="0"/>
                </a:moveTo>
                <a:lnTo>
                  <a:pt x="134231" y="6526"/>
                </a:lnTo>
                <a:lnTo>
                  <a:pt x="90536" y="24948"/>
                </a:lnTo>
                <a:lnTo>
                  <a:pt x="53530" y="53530"/>
                </a:lnTo>
                <a:lnTo>
                  <a:pt x="24948" y="90536"/>
                </a:lnTo>
                <a:lnTo>
                  <a:pt x="6526" y="134231"/>
                </a:lnTo>
                <a:lnTo>
                  <a:pt x="0" y="182880"/>
                </a:lnTo>
                <a:lnTo>
                  <a:pt x="6526" y="231483"/>
                </a:lnTo>
                <a:lnTo>
                  <a:pt x="24948" y="275166"/>
                </a:lnTo>
                <a:lnTo>
                  <a:pt x="53530" y="312181"/>
                </a:lnTo>
                <a:lnTo>
                  <a:pt x="90536" y="340783"/>
                </a:lnTo>
                <a:lnTo>
                  <a:pt x="134231" y="359224"/>
                </a:lnTo>
                <a:lnTo>
                  <a:pt x="182880" y="365760"/>
                </a:lnTo>
                <a:lnTo>
                  <a:pt x="231483" y="359224"/>
                </a:lnTo>
                <a:lnTo>
                  <a:pt x="275166" y="340783"/>
                </a:lnTo>
                <a:lnTo>
                  <a:pt x="312181" y="312181"/>
                </a:lnTo>
                <a:lnTo>
                  <a:pt x="340783" y="275166"/>
                </a:lnTo>
                <a:lnTo>
                  <a:pt x="359224" y="231483"/>
                </a:lnTo>
                <a:lnTo>
                  <a:pt x="365759" y="182880"/>
                </a:lnTo>
                <a:lnTo>
                  <a:pt x="359224" y="134231"/>
                </a:lnTo>
                <a:lnTo>
                  <a:pt x="340783" y="90536"/>
                </a:lnTo>
                <a:lnTo>
                  <a:pt x="312181" y="53530"/>
                </a:lnTo>
                <a:lnTo>
                  <a:pt x="275166" y="24948"/>
                </a:lnTo>
                <a:lnTo>
                  <a:pt x="231483" y="6526"/>
                </a:lnTo>
                <a:lnTo>
                  <a:pt x="182880" y="0"/>
                </a:lnTo>
                <a:close/>
              </a:path>
            </a:pathLst>
          </a:custGeom>
          <a:solidFill>
            <a:srgbClr val="FD8537"/>
          </a:solidFill>
        </p:spPr>
        <p:txBody>
          <a:bodyPr wrap="square" lIns="0" tIns="0" rIns="0" bIns="0" rtlCol="0"/>
          <a:lstStyle/>
          <a:p>
            <a:endParaRPr>
              <a:solidFill>
                <a:prstClr val="black"/>
              </a:solidFill>
            </a:endParaRPr>
          </a:p>
        </p:txBody>
      </p:sp>
      <p:sp>
        <p:nvSpPr>
          <p:cNvPr id="37" name="bk object 37"/>
          <p:cNvSpPr/>
          <p:nvPr/>
        </p:nvSpPr>
        <p:spPr>
          <a:xfrm>
            <a:off x="9109329" y="0"/>
            <a:ext cx="0" cy="6858000"/>
          </a:xfrm>
          <a:custGeom>
            <a:avLst/>
            <a:gdLst/>
            <a:ahLst/>
            <a:cxnLst/>
            <a:rect l="l" t="t" r="r" b="b"/>
            <a:pathLst>
              <a:path h="6858000">
                <a:moveTo>
                  <a:pt x="0" y="0"/>
                </a:moveTo>
                <a:lnTo>
                  <a:pt x="0" y="6857996"/>
                </a:lnTo>
              </a:path>
            </a:pathLst>
          </a:custGeom>
          <a:ln w="34290">
            <a:solidFill>
              <a:srgbClr val="FDC3AD"/>
            </a:solidFill>
          </a:ln>
        </p:spPr>
        <p:txBody>
          <a:bodyPr wrap="square" lIns="0" tIns="0" rIns="0" bIns="0" rtlCol="0"/>
          <a:lstStyle/>
          <a:p>
            <a:endParaRPr>
              <a:solidFill>
                <a:prstClr val="black"/>
              </a:solidFill>
            </a:endParaRPr>
          </a:p>
        </p:txBody>
      </p:sp>
      <p:sp>
        <p:nvSpPr>
          <p:cNvPr id="38" name="bk object 38"/>
          <p:cNvSpPr/>
          <p:nvPr/>
        </p:nvSpPr>
        <p:spPr>
          <a:xfrm>
            <a:off x="9075039" y="0"/>
            <a:ext cx="0" cy="6858000"/>
          </a:xfrm>
          <a:custGeom>
            <a:avLst/>
            <a:gdLst/>
            <a:ahLst/>
            <a:cxnLst/>
            <a:rect l="l" t="t" r="r" b="b"/>
            <a:pathLst>
              <a:path h="6858000">
                <a:moveTo>
                  <a:pt x="0" y="0"/>
                </a:moveTo>
                <a:lnTo>
                  <a:pt x="0" y="6857996"/>
                </a:lnTo>
              </a:path>
            </a:pathLst>
          </a:custGeom>
          <a:ln w="11429">
            <a:solidFill>
              <a:srgbClr val="FDC3AD"/>
            </a:solidFill>
          </a:ln>
        </p:spPr>
        <p:txBody>
          <a:bodyPr wrap="square" lIns="0" tIns="0" rIns="0" bIns="0" rtlCol="0"/>
          <a:lstStyle/>
          <a:p>
            <a:endParaRPr>
              <a:solidFill>
                <a:prstClr val="black"/>
              </a:solidFill>
            </a:endParaRPr>
          </a:p>
        </p:txBody>
      </p:sp>
      <p:sp>
        <p:nvSpPr>
          <p:cNvPr id="2" name="Holder 2"/>
          <p:cNvSpPr>
            <a:spLocks noGrp="1"/>
          </p:cNvSpPr>
          <p:nvPr>
            <p:ph type="title"/>
          </p:nvPr>
        </p:nvSpPr>
        <p:spPr/>
        <p:txBody>
          <a:bodyPr lIns="0" tIns="0" rIns="0" bIns="0"/>
          <a:lstStyle>
            <a:lvl1pPr>
              <a:defRPr sz="4300" b="0" i="0">
                <a:solidFill>
                  <a:schemeClr val="tx1"/>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solidFill>
                <a:prstClr val="black">
                  <a:tint val="75000"/>
                </a:prstClr>
              </a:solidFill>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solidFill>
                  <a:prstClr val="black">
                    <a:tint val="75000"/>
                  </a:prstClr>
                </a:solidFill>
              </a:rPr>
              <a:pPr/>
              <a:t>11/25/2019</a:t>
            </a:fld>
            <a:endParaRPr lang="en-US">
              <a:solidFill>
                <a:prstClr val="black">
                  <a:tint val="75000"/>
                </a:prstClr>
              </a:solidFill>
            </a:endParaRPr>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solidFill>
                  <a:prstClr val="black">
                    <a:tint val="75000"/>
                  </a:prstClr>
                </a:solidFill>
              </a:rPr>
              <a:pPr/>
              <a:t>‹#›</a:t>
            </a:fld>
            <a:endParaRPr>
              <a:solidFill>
                <a:prstClr val="black">
                  <a:tint val="75000"/>
                </a:prstClr>
              </a:solidFill>
            </a:endParaRPr>
          </a:p>
        </p:txBody>
      </p:sp>
    </p:spTree>
    <p:extLst>
      <p:ext uri="{BB962C8B-B14F-4D97-AF65-F5344CB8AC3E}">
        <p14:creationId xmlns:p14="http://schemas.microsoft.com/office/powerpoint/2010/main" xmlns="" val="1971951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solidFill>
                <a:prstClr val="black">
                  <a:tint val="75000"/>
                </a:prstClr>
              </a:solidFill>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solidFill>
                  <a:prstClr val="black">
                    <a:tint val="75000"/>
                  </a:prstClr>
                </a:solidFill>
              </a:rPr>
              <a:pPr/>
              <a:t>11/25/2019</a:t>
            </a:fld>
            <a:endParaRPr lang="en-US">
              <a:solidFill>
                <a:prstClr val="black">
                  <a:tint val="75000"/>
                </a:prstClr>
              </a:solidFill>
            </a:endParaRPr>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solidFill>
                  <a:prstClr val="black">
                    <a:tint val="75000"/>
                  </a:prstClr>
                </a:solidFill>
              </a:rPr>
              <a:pPr/>
              <a:t>‹#›</a:t>
            </a:fld>
            <a:endParaRPr>
              <a:solidFill>
                <a:prstClr val="black">
                  <a:tint val="75000"/>
                </a:prstClr>
              </a:solidFill>
            </a:endParaRPr>
          </a:p>
        </p:txBody>
      </p:sp>
    </p:spTree>
    <p:extLst>
      <p:ext uri="{BB962C8B-B14F-4D97-AF65-F5344CB8AC3E}">
        <p14:creationId xmlns:p14="http://schemas.microsoft.com/office/powerpoint/2010/main" xmlns="" val="110531042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 preserve="1">
  <p:cSld name="Title Slide">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6095" y="1487424"/>
            <a:ext cx="9137904" cy="384048"/>
          </a:xfrm>
          <a:prstGeom prst="rect">
            <a:avLst/>
          </a:prstGeom>
          <a:blipFill>
            <a:blip r:embed="rId2" cstate="print"/>
            <a:stretch>
              <a:fillRect/>
            </a:stretch>
          </a:blipFill>
        </p:spPr>
        <p:txBody>
          <a:bodyPr wrap="square" lIns="0" tIns="0" rIns="0" bIns="0" rtlCol="0"/>
          <a:lstStyle/>
          <a:p>
            <a:endParaRPr>
              <a:solidFill>
                <a:prstClr val="black"/>
              </a:solidFill>
            </a:endParaRPr>
          </a:p>
        </p:txBody>
      </p:sp>
      <p:sp>
        <p:nvSpPr>
          <p:cNvPr id="17" name="bk object 17"/>
          <p:cNvSpPr/>
          <p:nvPr/>
        </p:nvSpPr>
        <p:spPr>
          <a:xfrm>
            <a:off x="6095" y="2115311"/>
            <a:ext cx="9137904" cy="591312"/>
          </a:xfrm>
          <a:prstGeom prst="rect">
            <a:avLst/>
          </a:prstGeom>
          <a:blipFill>
            <a:blip r:embed="rId3" cstate="print"/>
            <a:stretch>
              <a:fillRect/>
            </a:stretch>
          </a:blipFill>
        </p:spPr>
        <p:txBody>
          <a:bodyPr wrap="square" lIns="0" tIns="0" rIns="0" bIns="0" rtlCol="0"/>
          <a:lstStyle/>
          <a:p>
            <a:endParaRPr>
              <a:solidFill>
                <a:prstClr val="black"/>
              </a:solidFill>
            </a:endParaRPr>
          </a:p>
        </p:txBody>
      </p:sp>
      <p:sp>
        <p:nvSpPr>
          <p:cNvPr id="18" name="bk object 18"/>
          <p:cNvSpPr/>
          <p:nvPr/>
        </p:nvSpPr>
        <p:spPr>
          <a:xfrm>
            <a:off x="5126735" y="0"/>
            <a:ext cx="3998975" cy="1304544"/>
          </a:xfrm>
          <a:prstGeom prst="rect">
            <a:avLst/>
          </a:prstGeom>
          <a:blipFill>
            <a:blip r:embed="rId4" cstate="print"/>
            <a:stretch>
              <a:fillRect/>
            </a:stretch>
          </a:blipFill>
        </p:spPr>
        <p:txBody>
          <a:bodyPr wrap="square" lIns="0" tIns="0" rIns="0" bIns="0" rtlCol="0"/>
          <a:lstStyle/>
          <a:p>
            <a:endParaRPr>
              <a:solidFill>
                <a:prstClr val="black"/>
              </a:solidFill>
            </a:endParaRPr>
          </a:p>
        </p:txBody>
      </p:sp>
      <p:sp>
        <p:nvSpPr>
          <p:cNvPr id="19" name="bk object 19"/>
          <p:cNvSpPr/>
          <p:nvPr/>
        </p:nvSpPr>
        <p:spPr>
          <a:xfrm>
            <a:off x="6095" y="2785872"/>
            <a:ext cx="9137904" cy="2298191"/>
          </a:xfrm>
          <a:prstGeom prst="rect">
            <a:avLst/>
          </a:prstGeom>
          <a:blipFill>
            <a:blip r:embed="rId5" cstate="print"/>
            <a:stretch>
              <a:fillRect/>
            </a:stretch>
          </a:blipFill>
        </p:spPr>
        <p:txBody>
          <a:bodyPr wrap="square" lIns="0" tIns="0" rIns="0" bIns="0" rtlCol="0"/>
          <a:lstStyle/>
          <a:p>
            <a:endParaRPr>
              <a:solidFill>
                <a:prstClr val="black"/>
              </a:solidFill>
            </a:endParaRPr>
          </a:p>
        </p:txBody>
      </p:sp>
      <p:sp>
        <p:nvSpPr>
          <p:cNvPr id="20" name="bk object 20"/>
          <p:cNvSpPr/>
          <p:nvPr/>
        </p:nvSpPr>
        <p:spPr>
          <a:xfrm>
            <a:off x="6095" y="4546091"/>
            <a:ext cx="9135110" cy="0"/>
          </a:xfrm>
          <a:custGeom>
            <a:avLst/>
            <a:gdLst/>
            <a:ahLst/>
            <a:cxnLst/>
            <a:rect l="l" t="t" r="r" b="b"/>
            <a:pathLst>
              <a:path w="9135110">
                <a:moveTo>
                  <a:pt x="0" y="0"/>
                </a:moveTo>
                <a:lnTo>
                  <a:pt x="9134856" y="0"/>
                </a:lnTo>
              </a:path>
            </a:pathLst>
          </a:custGeom>
          <a:ln w="33527">
            <a:solidFill>
              <a:srgbClr val="4F54A8"/>
            </a:solidFill>
          </a:ln>
        </p:spPr>
        <p:txBody>
          <a:bodyPr wrap="square" lIns="0" tIns="0" rIns="0" bIns="0" rtlCol="0"/>
          <a:lstStyle/>
          <a:p>
            <a:endParaRPr>
              <a:solidFill>
                <a:prstClr val="black"/>
              </a:solidFill>
            </a:endParaRPr>
          </a:p>
        </p:txBody>
      </p:sp>
      <p:sp>
        <p:nvSpPr>
          <p:cNvPr id="21" name="bk object 21"/>
          <p:cNvSpPr/>
          <p:nvPr/>
        </p:nvSpPr>
        <p:spPr>
          <a:xfrm>
            <a:off x="1487424" y="4645152"/>
            <a:ext cx="866140" cy="375285"/>
          </a:xfrm>
          <a:custGeom>
            <a:avLst/>
            <a:gdLst/>
            <a:ahLst/>
            <a:cxnLst/>
            <a:rect l="l" t="t" r="r" b="b"/>
            <a:pathLst>
              <a:path w="866139" h="375285">
                <a:moveTo>
                  <a:pt x="0" y="0"/>
                </a:moveTo>
                <a:lnTo>
                  <a:pt x="865632" y="0"/>
                </a:lnTo>
                <a:lnTo>
                  <a:pt x="865632" y="374904"/>
                </a:lnTo>
                <a:lnTo>
                  <a:pt x="0" y="374904"/>
                </a:lnTo>
                <a:lnTo>
                  <a:pt x="0" y="0"/>
                </a:lnTo>
                <a:close/>
              </a:path>
            </a:pathLst>
          </a:custGeom>
          <a:solidFill>
            <a:srgbClr val="7B8CA5"/>
          </a:solidFill>
        </p:spPr>
        <p:txBody>
          <a:bodyPr wrap="square" lIns="0" tIns="0" rIns="0" bIns="0" rtlCol="0"/>
          <a:lstStyle/>
          <a:p>
            <a:endParaRPr>
              <a:solidFill>
                <a:prstClr val="black"/>
              </a:solidFill>
            </a:endParaRPr>
          </a:p>
        </p:txBody>
      </p:sp>
      <p:sp>
        <p:nvSpPr>
          <p:cNvPr id="2" name="Holder 2"/>
          <p:cNvSpPr>
            <a:spLocks noGrp="1"/>
          </p:cNvSpPr>
          <p:nvPr>
            <p:ph type="ctrTitle"/>
          </p:nvPr>
        </p:nvSpPr>
        <p:spPr>
          <a:xfrm>
            <a:off x="879043" y="2972308"/>
            <a:ext cx="7385913" cy="726439"/>
          </a:xfrm>
          <a:prstGeom prst="rect">
            <a:avLst/>
          </a:prstGeom>
        </p:spPr>
        <p:txBody>
          <a:bodyPr wrap="square" lIns="0" tIns="0" rIns="0" bIns="0">
            <a:spAutoFit/>
          </a:bodyPr>
          <a:lstStyle>
            <a:lvl1pPr>
              <a:defRPr sz="4600" b="0" i="0">
                <a:solidFill>
                  <a:schemeClr val="bg1"/>
                </a:solidFill>
                <a:latin typeface="Arial"/>
                <a:cs typeface="Arial"/>
              </a:defRPr>
            </a:lvl1pPr>
          </a:lstStyle>
          <a:p>
            <a:endParaRPr/>
          </a:p>
        </p:txBody>
      </p:sp>
      <p:sp>
        <p:nvSpPr>
          <p:cNvPr id="3" name="Holder 3"/>
          <p:cNvSpPr>
            <a:spLocks noGrp="1"/>
          </p:cNvSpPr>
          <p:nvPr>
            <p:ph type="subTitle" idx="4"/>
          </p:nvPr>
        </p:nvSpPr>
        <p:spPr>
          <a:xfrm>
            <a:off x="1371600" y="3840480"/>
            <a:ext cx="64008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solidFill>
                <a:prstClr val="black">
                  <a:tint val="75000"/>
                </a:prstClr>
              </a:solidFill>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solidFill>
                  <a:prstClr val="black">
                    <a:tint val="75000"/>
                  </a:prstClr>
                </a:solidFill>
              </a:rPr>
              <a:pPr/>
              <a:t>11/25/2019</a:t>
            </a:fld>
            <a:endParaRPr lang="en-US">
              <a:solidFill>
                <a:prstClr val="black">
                  <a:tint val="75000"/>
                </a:prstClr>
              </a:solidFill>
            </a:endParaRPr>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solidFill>
                  <a:prstClr val="black">
                    <a:tint val="75000"/>
                  </a:prstClr>
                </a:solidFill>
              </a:rPr>
              <a:pPr/>
              <a:t>‹#›</a:t>
            </a:fld>
            <a:endParaRPr>
              <a:solidFill>
                <a:prstClr val="black">
                  <a:tint val="75000"/>
                </a:prstClr>
              </a:solidFill>
            </a:endParaRPr>
          </a:p>
        </p:txBody>
      </p:sp>
    </p:spTree>
    <p:extLst>
      <p:ext uri="{BB962C8B-B14F-4D97-AF65-F5344CB8AC3E}">
        <p14:creationId xmlns:p14="http://schemas.microsoft.com/office/powerpoint/2010/main" xmlns="" val="28895756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srgbClr val="DFE6D0"/>
                </a:solidFill>
              </a:rPr>
              <a:pPr/>
              <a:t>11/25/2019</a:t>
            </a:fld>
            <a:endParaRPr lang="en-US">
              <a:solidFill>
                <a:srgbClr val="DFE6D0"/>
              </a:solidFill>
            </a:endParaRPr>
          </a:p>
        </p:txBody>
      </p:sp>
      <p:sp>
        <p:nvSpPr>
          <p:cNvPr id="5" name="Footer Placeholder 4"/>
          <p:cNvSpPr>
            <a:spLocks noGrp="1"/>
          </p:cNvSpPr>
          <p:nvPr>
            <p:ph type="ftr" sz="quarter" idx="11"/>
          </p:nvPr>
        </p:nvSpPr>
        <p:spPr/>
        <p:txBody>
          <a:bodyPr/>
          <a:lstStyle/>
          <a:p>
            <a:endParaRPr lang="en-US">
              <a:solidFill>
                <a:srgbClr val="DFE6D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xmlns="" val="384426325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0" i="0">
                <a:solidFill>
                  <a:schemeClr val="bg1"/>
                </a:solidFill>
                <a:latin typeface="Calibri"/>
                <a:cs typeface="Calibri"/>
              </a:defRPr>
            </a:lvl1pPr>
          </a:lstStyle>
          <a:p>
            <a:endParaRPr/>
          </a:p>
        </p:txBody>
      </p:sp>
      <p:sp>
        <p:nvSpPr>
          <p:cNvPr id="3" name="Holder 3"/>
          <p:cNvSpPr>
            <a:spLocks noGrp="1"/>
          </p:cNvSpPr>
          <p:nvPr>
            <p:ph type="body" idx="1"/>
          </p:nvPr>
        </p:nvSpPr>
        <p:spPr/>
        <p:txBody>
          <a:bodyPr lIns="0" tIns="0" rIns="0" bIns="0"/>
          <a:lstStyle>
            <a:lvl1pPr>
              <a:defRPr sz="2000" b="0" i="0">
                <a:solidFill>
                  <a:schemeClr val="tx1"/>
                </a:solidFill>
                <a:latin typeface="Calibri"/>
                <a:cs typeface="Calibri"/>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solidFill>
                <a:prstClr val="black">
                  <a:tint val="75000"/>
                </a:prstClr>
              </a:solidFill>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solidFill>
                  <a:prstClr val="black">
                    <a:tint val="75000"/>
                  </a:prstClr>
                </a:solidFill>
              </a:rPr>
              <a:pPr/>
              <a:t>11/25/2019</a:t>
            </a:fld>
            <a:endParaRPr lang="en-US">
              <a:solidFill>
                <a:prstClr val="black">
                  <a:tint val="75000"/>
                </a:prstClr>
              </a:solidFill>
            </a:endParaRPr>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solidFill>
                  <a:prstClr val="black">
                    <a:tint val="75000"/>
                  </a:prstClr>
                </a:solidFill>
              </a:rPr>
              <a:pPr/>
              <a:t>‹#›</a:t>
            </a:fld>
            <a:endParaRPr>
              <a:solidFill>
                <a:prstClr val="black">
                  <a:tint val="75000"/>
                </a:prstClr>
              </a:solidFill>
            </a:endParaRPr>
          </a:p>
        </p:txBody>
      </p:sp>
    </p:spTree>
    <p:extLst>
      <p:ext uri="{BB962C8B-B14F-4D97-AF65-F5344CB8AC3E}">
        <p14:creationId xmlns:p14="http://schemas.microsoft.com/office/powerpoint/2010/main" xmlns="" val="382318233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0" i="0">
                <a:solidFill>
                  <a:schemeClr val="bg1"/>
                </a:solidFill>
                <a:latin typeface="Calibri"/>
                <a:cs typeface="Calibri"/>
              </a:defRPr>
            </a:lvl1pPr>
          </a:lstStyle>
          <a:p>
            <a:endParaRPr/>
          </a:p>
        </p:txBody>
      </p:sp>
      <p:sp>
        <p:nvSpPr>
          <p:cNvPr id="3" name="Holder 3"/>
          <p:cNvSpPr>
            <a:spLocks noGrp="1"/>
          </p:cNvSpPr>
          <p:nvPr>
            <p:ph sz="half" idx="2"/>
          </p:nvPr>
        </p:nvSpPr>
        <p:spPr>
          <a:xfrm>
            <a:off x="457200" y="1577340"/>
            <a:ext cx="397764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577340"/>
            <a:ext cx="397764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solidFill>
                <a:prstClr val="black">
                  <a:tint val="75000"/>
                </a:prstClr>
              </a:solidFill>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solidFill>
                  <a:prstClr val="black">
                    <a:tint val="75000"/>
                  </a:prstClr>
                </a:solidFill>
              </a:rPr>
              <a:pPr/>
              <a:t>11/25/2019</a:t>
            </a:fld>
            <a:endParaRPr lang="en-US">
              <a:solidFill>
                <a:prstClr val="black">
                  <a:tint val="75000"/>
                </a:prstClr>
              </a:solidFill>
            </a:endParaRPr>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solidFill>
                  <a:prstClr val="black">
                    <a:tint val="75000"/>
                  </a:prstClr>
                </a:solidFill>
              </a:rPr>
              <a:pPr/>
              <a:t>‹#›</a:t>
            </a:fld>
            <a:endParaRPr>
              <a:solidFill>
                <a:prstClr val="black">
                  <a:tint val="75000"/>
                </a:prstClr>
              </a:solidFill>
            </a:endParaRPr>
          </a:p>
        </p:txBody>
      </p:sp>
    </p:spTree>
    <p:extLst>
      <p:ext uri="{BB962C8B-B14F-4D97-AF65-F5344CB8AC3E}">
        <p14:creationId xmlns:p14="http://schemas.microsoft.com/office/powerpoint/2010/main" xmlns="" val="309959818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0" i="0">
                <a:solidFill>
                  <a:schemeClr val="bg1"/>
                </a:solidFill>
                <a:latin typeface="Calibri"/>
                <a:cs typeface="Calibri"/>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solidFill>
                <a:prstClr val="black">
                  <a:tint val="75000"/>
                </a:prstClr>
              </a:solidFill>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solidFill>
                  <a:prstClr val="black">
                    <a:tint val="75000"/>
                  </a:prstClr>
                </a:solidFill>
              </a:rPr>
              <a:pPr/>
              <a:t>11/25/2019</a:t>
            </a:fld>
            <a:endParaRPr lang="en-US">
              <a:solidFill>
                <a:prstClr val="black">
                  <a:tint val="75000"/>
                </a:prstClr>
              </a:solidFill>
            </a:endParaRPr>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solidFill>
                  <a:prstClr val="black">
                    <a:tint val="75000"/>
                  </a:prstClr>
                </a:solidFill>
              </a:rPr>
              <a:pPr/>
              <a:t>‹#›</a:t>
            </a:fld>
            <a:endParaRPr>
              <a:solidFill>
                <a:prstClr val="black">
                  <a:tint val="75000"/>
                </a:prstClr>
              </a:solidFill>
            </a:endParaRPr>
          </a:p>
        </p:txBody>
      </p:sp>
    </p:spTree>
    <p:extLst>
      <p:ext uri="{BB962C8B-B14F-4D97-AF65-F5344CB8AC3E}">
        <p14:creationId xmlns:p14="http://schemas.microsoft.com/office/powerpoint/2010/main" xmlns="" val="262260299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0"/>
            <a:ext cx="9144000" cy="6857998"/>
          </a:xfrm>
          <a:prstGeom prst="rect">
            <a:avLst/>
          </a:prstGeom>
          <a:blipFill>
            <a:blip r:embed="rId2" cstate="print"/>
            <a:stretch>
              <a:fillRect/>
            </a:stretch>
          </a:blipFill>
        </p:spPr>
        <p:txBody>
          <a:bodyPr wrap="square" lIns="0" tIns="0" rIns="0" bIns="0" rtlCol="0"/>
          <a:lstStyle/>
          <a:p>
            <a:endParaRPr>
              <a:solidFill>
                <a:prstClr val="black"/>
              </a:solidFill>
            </a:endParaRPr>
          </a:p>
        </p:txBody>
      </p:sp>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solidFill>
                <a:prstClr val="black">
                  <a:tint val="75000"/>
                </a:prstClr>
              </a:solidFill>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solidFill>
                  <a:prstClr val="black">
                    <a:tint val="75000"/>
                  </a:prstClr>
                </a:solidFill>
              </a:rPr>
              <a:pPr/>
              <a:t>11/25/2019</a:t>
            </a:fld>
            <a:endParaRPr lang="en-US">
              <a:solidFill>
                <a:prstClr val="black">
                  <a:tint val="75000"/>
                </a:prstClr>
              </a:solidFill>
            </a:endParaRPr>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solidFill>
                  <a:prstClr val="black">
                    <a:tint val="75000"/>
                  </a:prstClr>
                </a:solidFill>
              </a:rPr>
              <a:pPr/>
              <a:t>‹#›</a:t>
            </a:fld>
            <a:endParaRPr>
              <a:solidFill>
                <a:prstClr val="black">
                  <a:tint val="75000"/>
                </a:prstClr>
              </a:solidFill>
            </a:endParaRPr>
          </a:p>
        </p:txBody>
      </p:sp>
    </p:spTree>
    <p:extLst>
      <p:ext uri="{BB962C8B-B14F-4D97-AF65-F5344CB8AC3E}">
        <p14:creationId xmlns:p14="http://schemas.microsoft.com/office/powerpoint/2010/main" xmlns="" val="14666204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grpSp>
        <p:nvGrpSpPr>
          <p:cNvPr id="7" name="Group 92"/>
          <p:cNvGrpSpPr/>
          <p:nvPr/>
        </p:nvGrpSpPr>
        <p:grpSpPr>
          <a:xfrm>
            <a:off x="1" y="-30478"/>
            <a:ext cx="9067799" cy="4846320"/>
            <a:chOff x="1" y="-30477"/>
            <a:chExt cx="9067799" cy="4526277"/>
          </a:xfrm>
        </p:grpSpPr>
        <p:cxnSp>
          <p:nvCxnSpPr>
            <p:cNvPr id="8" name="Straight Connector 7"/>
            <p:cNvCxnSpPr/>
            <p:nvPr/>
          </p:nvCxnSpPr>
          <p:spPr>
            <a:xfrm rot="16200000" flipH="1">
              <a:off x="-2716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4621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3097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206236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6200000" flipH="1">
              <a:off x="-213856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195465" y="1785212"/>
              <a:ext cx="4505731"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64326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1528964"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H="1">
              <a:off x="-95746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194806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652664" y="2166211"/>
              <a:ext cx="4505731" cy="152401"/>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6200000" flipH="1">
              <a:off x="-16432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6200000" flipH="1">
              <a:off x="-1790700" y="2019300"/>
              <a:ext cx="4495800" cy="4572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55551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340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26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a:off x="-67933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6200000" flipH="1">
              <a:off x="-1467052"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6200000" flipH="1">
              <a:off x="-77839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11860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6200000" flipH="1">
              <a:off x="-9574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6200000" flipH="1">
              <a:off x="22429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6200000" flipH="1">
              <a:off x="20524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2204835" y="2051912"/>
              <a:ext cx="4505731"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452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16200000" flipH="1">
              <a:off x="37603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1023735" y="2242139"/>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871335" y="2013812"/>
              <a:ext cx="4505731"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985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16200000" flipH="1">
              <a:off x="155713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16200000" flipH="1">
              <a:off x="5665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6200000" flipH="1">
              <a:off x="1861936" y="2166211"/>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16200000" flipH="1">
              <a:off x="8713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1474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195909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25486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27763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a:off x="183526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6200000" flipH="1">
              <a:off x="1047548"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1736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16200000" flipH="1">
              <a:off x="1328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16200000" flipH="1">
              <a:off x="1557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16200000" flipH="1">
              <a:off x="39193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16200000" flipH="1">
              <a:off x="3271636"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38812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3004936" y="2090012"/>
              <a:ext cx="4505730"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16200000" flipH="1">
              <a:off x="22429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16200000" flipH="1">
              <a:off x="35383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3822180" y="1535657"/>
              <a:ext cx="4505731"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5400000">
              <a:off x="4225087" y="2090965"/>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5400000">
              <a:off x="407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5400000">
              <a:off x="356500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16200000" flipH="1">
              <a:off x="34126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16200000" flipH="1">
              <a:off x="29287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16200000" flipH="1">
              <a:off x="3081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5400000">
              <a:off x="4643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16200000" flipH="1">
              <a:off x="4643234"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5400000">
              <a:off x="5214735" y="2242140"/>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16200000" flipH="1">
              <a:off x="506233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5176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16200000" flipH="1">
              <a:off x="57481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16200000" flipH="1">
              <a:off x="49099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a:off x="47956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16200000" flipH="1">
              <a:off x="53909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16200000" flipH="1">
              <a:off x="5927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16200000" flipH="1">
              <a:off x="5519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16200000" flipH="1">
              <a:off x="5748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6200000" flipH="1">
              <a:off x="6433935" y="2166213"/>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16200000" flipH="1">
              <a:off x="62434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a:off x="63958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6200000" flipH="1">
              <a:off x="60529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5400000">
              <a:off x="6709356" y="2136834"/>
              <a:ext cx="4525755"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a:off x="6026265" y="2040483"/>
              <a:ext cx="4505731"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16200000" flipH="1">
              <a:off x="5927205" y="2139543"/>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5400000">
              <a:off x="6738734" y="2242140"/>
              <a:ext cx="450573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5400000">
              <a:off x="3728835" y="2204312"/>
              <a:ext cx="4505731"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16200000" flipH="1">
              <a:off x="4224135" y="2166212"/>
              <a:ext cx="4505731"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16200000" flipH="1">
              <a:off x="4414635" y="2051912"/>
              <a:ext cx="4505731"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3309735" y="2090012"/>
              <a:ext cx="4505731"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16200000" flipH="1">
              <a:off x="43241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rot="5400000">
              <a:off x="49480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rot="5400000">
              <a:off x="5405235" y="1747112"/>
              <a:ext cx="4505731"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rot="16200000" flipH="1">
              <a:off x="2547735" y="2013814"/>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94" name="Rectangle 93"/>
          <p:cNvSpPr/>
          <p:nvPr/>
        </p:nvSpPr>
        <p:spPr>
          <a:xfrm>
            <a:off x="0" y="4311168"/>
            <a:ext cx="9144000" cy="1905000"/>
          </a:xfrm>
          <a:prstGeom prst="rect">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solidFill>
                <a:prstClr val="white"/>
              </a:solidFill>
            </a:endParaRPr>
          </a:p>
        </p:txBody>
      </p:sp>
      <p:cxnSp>
        <p:nvCxnSpPr>
          <p:cNvPr id="96" name="Straight Connector 95"/>
          <p:cNvCxnSpPr/>
          <p:nvPr/>
        </p:nvCxnSpPr>
        <p:spPr>
          <a:xfrm>
            <a:off x="0" y="4387368"/>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0" y="6138380"/>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5621364"/>
            <a:ext cx="8305800" cy="414649"/>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5" name="Title 94"/>
          <p:cNvSpPr>
            <a:spLocks noGrp="1"/>
          </p:cNvSpPr>
          <p:nvPr>
            <p:ph type="title"/>
          </p:nvPr>
        </p:nvSpPr>
        <p:spPr>
          <a:xfrm>
            <a:off x="457200" y="4463568"/>
            <a:ext cx="8305800" cy="1143000"/>
          </a:xfrm>
        </p:spPr>
        <p:txBody>
          <a:bodyPr/>
          <a:lstStyle/>
          <a:p>
            <a:r>
              <a:rPr lang="en-US" smtClean="0"/>
              <a:t>Click to edit Master title style</a:t>
            </a:r>
            <a:endParaRPr lang="en-US"/>
          </a:p>
        </p:txBody>
      </p:sp>
      <p:sp>
        <p:nvSpPr>
          <p:cNvPr id="2" name="Date Placeholder 1"/>
          <p:cNvSpPr>
            <a:spLocks noGrp="1"/>
          </p:cNvSpPr>
          <p:nvPr>
            <p:ph type="dt" sz="half" idx="10"/>
          </p:nvPr>
        </p:nvSpPr>
        <p:spPr/>
        <p:txBody>
          <a:bodyPr/>
          <a:lstStyle/>
          <a:p>
            <a:fld id="{1D8BD707-D9CF-40AE-B4C6-C98DA3205C09}" type="datetimeFigureOut">
              <a:rPr lang="en-US" smtClean="0">
                <a:solidFill>
                  <a:srgbClr val="1D3641"/>
                </a:solidFill>
              </a:rPr>
              <a:pPr/>
              <a:t>11/25/2019</a:t>
            </a:fld>
            <a:endParaRPr lang="en-US">
              <a:solidFill>
                <a:srgbClr val="1D3641"/>
              </a:solidFill>
            </a:endParaRPr>
          </a:p>
        </p:txBody>
      </p:sp>
      <p:sp>
        <p:nvSpPr>
          <p:cNvPr id="91" name="Footer Placeholder 90"/>
          <p:cNvSpPr>
            <a:spLocks noGrp="1"/>
          </p:cNvSpPr>
          <p:nvPr>
            <p:ph type="ftr" sz="quarter" idx="11"/>
          </p:nvPr>
        </p:nvSpPr>
        <p:spPr/>
        <p:txBody>
          <a:bodyPr/>
          <a:lstStyle/>
          <a:p>
            <a:endParaRPr lang="en-US">
              <a:solidFill>
                <a:srgbClr val="1D3641"/>
              </a:solidFill>
            </a:endParaRPr>
          </a:p>
        </p:txBody>
      </p:sp>
      <p:sp>
        <p:nvSpPr>
          <p:cNvPr id="92" name="Slide Number Placeholder 91"/>
          <p:cNvSpPr>
            <a:spLocks noGrp="1"/>
          </p:cNvSpPr>
          <p:nvPr>
            <p:ph type="sldNum" sz="quarter" idx="12"/>
          </p:nvPr>
        </p:nvSpPr>
        <p:spPr/>
        <p:txBody>
          <a:bodyPr/>
          <a:lstStyle/>
          <a:p>
            <a:fld id="{B6F15528-21DE-4FAA-801E-634DDDAF4B2B}" type="slidenum">
              <a:rPr lang="en-US" smtClean="0">
                <a:solidFill>
                  <a:srgbClr val="1D3641"/>
                </a:solidFill>
              </a:rPr>
              <a:pPr/>
              <a:t>‹#›</a:t>
            </a:fld>
            <a:endParaRPr lang="en-US">
              <a:solidFill>
                <a:srgbClr val="1D3641"/>
              </a:solidFill>
            </a:endParaRPr>
          </a:p>
        </p:txBody>
      </p:sp>
    </p:spTree>
    <p:extLst>
      <p:ext uri="{BB962C8B-B14F-4D97-AF65-F5344CB8AC3E}">
        <p14:creationId xmlns:p14="http://schemas.microsoft.com/office/powerpoint/2010/main" xmlns="" val="2075733558"/>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solidFill>
                  <a:srgbClr val="DFE6D0"/>
                </a:solidFill>
              </a:rPr>
              <a:pPr/>
              <a:t>11/25/2019</a:t>
            </a:fld>
            <a:endParaRPr lang="en-US">
              <a:solidFill>
                <a:srgbClr val="DFE6D0"/>
              </a:solidFill>
            </a:endParaRPr>
          </a:p>
        </p:txBody>
      </p:sp>
      <p:sp>
        <p:nvSpPr>
          <p:cNvPr id="6" name="Footer Placeholder 5"/>
          <p:cNvSpPr>
            <a:spLocks noGrp="1"/>
          </p:cNvSpPr>
          <p:nvPr>
            <p:ph type="ftr" sz="quarter" idx="11"/>
          </p:nvPr>
        </p:nvSpPr>
        <p:spPr/>
        <p:txBody>
          <a:bodyPr/>
          <a:lstStyle/>
          <a:p>
            <a:endParaRPr lang="en-US">
              <a:solidFill>
                <a:srgbClr val="DFE6D0"/>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xmlns="" val="38370458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solidFill>
                  <a:srgbClr val="DFE6D0"/>
                </a:solidFill>
              </a:rPr>
              <a:pPr/>
              <a:t>11/25/2019</a:t>
            </a:fld>
            <a:endParaRPr lang="en-US">
              <a:solidFill>
                <a:srgbClr val="DFE6D0"/>
              </a:solidFill>
            </a:endParaRPr>
          </a:p>
        </p:txBody>
      </p:sp>
      <p:sp>
        <p:nvSpPr>
          <p:cNvPr id="8" name="Footer Placeholder 7"/>
          <p:cNvSpPr>
            <a:spLocks noGrp="1"/>
          </p:cNvSpPr>
          <p:nvPr>
            <p:ph type="ftr" sz="quarter" idx="11"/>
          </p:nvPr>
        </p:nvSpPr>
        <p:spPr/>
        <p:txBody>
          <a:bodyPr/>
          <a:lstStyle/>
          <a:p>
            <a:endParaRPr lang="en-US">
              <a:solidFill>
                <a:srgbClr val="DFE6D0"/>
              </a:solidFill>
            </a:endParaRPr>
          </a:p>
        </p:txBody>
      </p:sp>
      <p:sp>
        <p:nvSpPr>
          <p:cNvPr id="9" name="Slide Number Placeholder 8"/>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xmlns="" val="30043939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solidFill>
                  <a:srgbClr val="DFE6D0"/>
                </a:solidFill>
              </a:rPr>
              <a:pPr/>
              <a:t>11/25/2019</a:t>
            </a:fld>
            <a:endParaRPr lang="en-US">
              <a:solidFill>
                <a:srgbClr val="DFE6D0"/>
              </a:solidFill>
            </a:endParaRPr>
          </a:p>
        </p:txBody>
      </p:sp>
      <p:sp>
        <p:nvSpPr>
          <p:cNvPr id="4" name="Footer Placeholder 3"/>
          <p:cNvSpPr>
            <a:spLocks noGrp="1"/>
          </p:cNvSpPr>
          <p:nvPr>
            <p:ph type="ftr" sz="quarter" idx="11"/>
          </p:nvPr>
        </p:nvSpPr>
        <p:spPr/>
        <p:txBody>
          <a:bodyPr/>
          <a:lstStyle/>
          <a:p>
            <a:endParaRPr lang="en-US">
              <a:solidFill>
                <a:srgbClr val="DFE6D0"/>
              </a:solidFill>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xmlns="" val="38300898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solidFill>
                  <a:srgbClr val="DFE6D0"/>
                </a:solidFill>
              </a:rPr>
              <a:pPr/>
              <a:t>11/25/2019</a:t>
            </a:fld>
            <a:endParaRPr lang="en-US">
              <a:solidFill>
                <a:srgbClr val="DFE6D0"/>
              </a:solidFill>
            </a:endParaRPr>
          </a:p>
        </p:txBody>
      </p:sp>
      <p:sp>
        <p:nvSpPr>
          <p:cNvPr id="3" name="Footer Placeholder 2"/>
          <p:cNvSpPr>
            <a:spLocks noGrp="1"/>
          </p:cNvSpPr>
          <p:nvPr>
            <p:ph type="ftr" sz="quarter" idx="11"/>
          </p:nvPr>
        </p:nvSpPr>
        <p:spPr/>
        <p:txBody>
          <a:bodyPr/>
          <a:lstStyle/>
          <a:p>
            <a:endParaRPr lang="en-US">
              <a:solidFill>
                <a:srgbClr val="DFE6D0"/>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xmlns="" val="8131569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200400" y="273050"/>
            <a:ext cx="5486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solidFill>
                  <a:srgbClr val="DFE6D0"/>
                </a:solidFill>
              </a:rPr>
              <a:pPr/>
              <a:t>11/25/2019</a:t>
            </a:fld>
            <a:endParaRPr lang="en-US">
              <a:solidFill>
                <a:srgbClr val="DFE6D0"/>
              </a:solidFill>
            </a:endParaRPr>
          </a:p>
        </p:txBody>
      </p:sp>
      <p:sp>
        <p:nvSpPr>
          <p:cNvPr id="6" name="Footer Placeholder 5"/>
          <p:cNvSpPr>
            <a:spLocks noGrp="1"/>
          </p:cNvSpPr>
          <p:nvPr>
            <p:ph type="ftr" sz="quarter" idx="11"/>
          </p:nvPr>
        </p:nvSpPr>
        <p:spPr/>
        <p:txBody>
          <a:bodyPr/>
          <a:lstStyle/>
          <a:p>
            <a:endParaRPr lang="en-US">
              <a:solidFill>
                <a:srgbClr val="DFE6D0"/>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
        <p:nvSpPr>
          <p:cNvPr id="37" name="Rectangle 36"/>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solidFill>
                <a:prstClr val="white"/>
              </a:solidFill>
            </a:endParaRPr>
          </a:p>
        </p:txBody>
      </p:sp>
      <p:cxnSp>
        <p:nvCxnSpPr>
          <p:cNvPr id="39" name="Straight Connector 38"/>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2400" y="1901952"/>
            <a:ext cx="2377440" cy="1371600"/>
          </a:xfrm>
        </p:spPr>
        <p:txBody>
          <a:bodyPr anchor="b">
            <a:normAutofit/>
          </a:bodyPr>
          <a:lstStyle>
            <a:lvl1pPr algn="l" defTabSz="914400" rtl="0" eaLnBrk="1" latinLnBrk="0" hangingPunct="1">
              <a:spcBef>
                <a:spcPct val="0"/>
              </a:spcBef>
              <a:buNone/>
              <a:tabLst>
                <a:tab pos="3830638" algn="l"/>
              </a:tabLst>
              <a:defRPr lang="en-US" sz="2600" b="1" kern="1200" cap="none" spc="20" baseline="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j-lt"/>
                <a:ea typeface="+mj-ea"/>
                <a:cs typeface="+mj-cs"/>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152400" y="3273552"/>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xmlns="" val="1565179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200400" y="381000"/>
            <a:ext cx="5562600" cy="5638800"/>
          </a:xfrm>
          <a:solidFill>
            <a:schemeClr val="bg2"/>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solidFill>
                  <a:srgbClr val="DFE6D0"/>
                </a:solidFill>
              </a:rPr>
              <a:pPr/>
              <a:t>11/25/2019</a:t>
            </a:fld>
            <a:endParaRPr lang="en-US">
              <a:solidFill>
                <a:srgbClr val="DFE6D0"/>
              </a:solidFill>
            </a:endParaRPr>
          </a:p>
        </p:txBody>
      </p:sp>
      <p:sp>
        <p:nvSpPr>
          <p:cNvPr id="6" name="Footer Placeholder 5"/>
          <p:cNvSpPr>
            <a:spLocks noGrp="1"/>
          </p:cNvSpPr>
          <p:nvPr>
            <p:ph type="ftr" sz="quarter" idx="11"/>
          </p:nvPr>
        </p:nvSpPr>
        <p:spPr/>
        <p:txBody>
          <a:bodyPr/>
          <a:lstStyle/>
          <a:p>
            <a:endParaRPr lang="en-US">
              <a:solidFill>
                <a:srgbClr val="DFE6D0"/>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
        <p:nvSpPr>
          <p:cNvPr id="33" name="Rectangle 32"/>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solidFill>
                <a:prstClr val="white"/>
              </a:solidFill>
            </a:endParaRPr>
          </a:p>
        </p:txBody>
      </p:sp>
      <p:cxnSp>
        <p:nvCxnSpPr>
          <p:cNvPr id="34" name="Straight Connector 33"/>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5448" y="1905000"/>
            <a:ext cx="2377440" cy="1371600"/>
          </a:xfrm>
        </p:spPr>
        <p:txBody>
          <a:bodyPr anchor="b">
            <a:normAutofit/>
          </a:bodyPr>
          <a:lstStyle>
            <a:lvl1pPr algn="l">
              <a:defRPr sz="2600" b="1" cap="none" spc="20" baseline="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152400" y="3276600"/>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xmlns="" val="33983147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6.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theme" Target="../theme/theme2.xml"/><Relationship Id="rId5" Type="http://schemas.openxmlformats.org/officeDocument/2006/relationships/slideLayout" Target="../slideLayouts/slideLayout18.xml"/><Relationship Id="rId4" Type="http://schemas.openxmlformats.org/officeDocument/2006/relationships/slideLayout" Target="../slideLayouts/slideLayout17.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1.xml"/><Relationship Id="rId7" Type="http://schemas.openxmlformats.org/officeDocument/2006/relationships/image" Target="../media/image2.jpe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theme" Target="../theme/theme3.xml"/><Relationship Id="rId5" Type="http://schemas.openxmlformats.org/officeDocument/2006/relationships/slideLayout" Target="../slideLayouts/slideLayout23.xml"/><Relationship Id="rId4"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0" name="Rectangle 189"/>
          <p:cNvSpPr/>
          <p:nvPr/>
        </p:nvSpPr>
        <p:spPr>
          <a:xfrm>
            <a:off x="149352" y="137160"/>
            <a:ext cx="8869680" cy="6583680"/>
          </a:xfrm>
          <a:prstGeom prst="rect">
            <a:avLst/>
          </a:prstGeom>
          <a:noFill/>
          <a:ln w="19050" cmpd="sng">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solidFill>
                <a:prstClr val="white"/>
              </a:solidFill>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12408"/>
            <a:ext cx="2133600" cy="365125"/>
          </a:xfrm>
          <a:prstGeom prst="rect">
            <a:avLst/>
          </a:prstGeom>
        </p:spPr>
        <p:txBody>
          <a:bodyPr vert="horz" lIns="91440" tIns="45720" rIns="91440" bIns="45720" rtlCol="0" anchor="ctr"/>
          <a:lstStyle>
            <a:lvl1pPr algn="l">
              <a:defRPr sz="1200">
                <a:solidFill>
                  <a:schemeClr val="tx2"/>
                </a:solidFill>
              </a:defRPr>
            </a:lvl1pPr>
          </a:lstStyle>
          <a:p>
            <a:pPr rtl="0"/>
            <a:fld id="{1D8BD707-D9CF-40AE-B4C6-C98DA3205C09}" type="datetimeFigureOut">
              <a:rPr lang="en-US" smtClean="0">
                <a:solidFill>
                  <a:srgbClr val="DFE6D0"/>
                </a:solidFill>
              </a:rPr>
              <a:pPr rtl="0"/>
              <a:t>11/25/2019</a:t>
            </a:fld>
            <a:endParaRPr lang="en-US">
              <a:solidFill>
                <a:srgbClr val="DFE6D0"/>
              </a:solidFill>
            </a:endParaRPr>
          </a:p>
        </p:txBody>
      </p:sp>
      <p:sp>
        <p:nvSpPr>
          <p:cNvPr id="5" name="Footer Placeholder 4"/>
          <p:cNvSpPr>
            <a:spLocks noGrp="1"/>
          </p:cNvSpPr>
          <p:nvPr>
            <p:ph type="ftr" sz="quarter" idx="3"/>
          </p:nvPr>
        </p:nvSpPr>
        <p:spPr>
          <a:xfrm>
            <a:off x="2831123" y="6312408"/>
            <a:ext cx="3481754" cy="365125"/>
          </a:xfrm>
          <a:prstGeom prst="rect">
            <a:avLst/>
          </a:prstGeom>
        </p:spPr>
        <p:txBody>
          <a:bodyPr vert="horz" lIns="91440" tIns="45720" rIns="91440" bIns="45720" rtlCol="0" anchor="ctr"/>
          <a:lstStyle>
            <a:lvl1pPr algn="ctr">
              <a:defRPr sz="1200">
                <a:solidFill>
                  <a:schemeClr val="tx2"/>
                </a:solidFill>
              </a:defRPr>
            </a:lvl1pPr>
          </a:lstStyle>
          <a:p>
            <a:pPr rtl="0"/>
            <a:endParaRPr lang="en-US">
              <a:solidFill>
                <a:srgbClr val="DFE6D0"/>
              </a:solidFill>
            </a:endParaRPr>
          </a:p>
        </p:txBody>
      </p:sp>
      <p:sp>
        <p:nvSpPr>
          <p:cNvPr id="6" name="Slide Number Placeholder 5"/>
          <p:cNvSpPr>
            <a:spLocks noGrp="1"/>
          </p:cNvSpPr>
          <p:nvPr>
            <p:ph type="sldNum" sz="quarter" idx="4"/>
          </p:nvPr>
        </p:nvSpPr>
        <p:spPr>
          <a:xfrm>
            <a:off x="6553200" y="6312408"/>
            <a:ext cx="2133600" cy="365125"/>
          </a:xfrm>
          <a:prstGeom prst="rect">
            <a:avLst/>
          </a:prstGeom>
        </p:spPr>
        <p:txBody>
          <a:bodyPr vert="horz" lIns="91440" tIns="45720" rIns="91440" bIns="45720" rtlCol="0" anchor="ctr"/>
          <a:lstStyle>
            <a:lvl1pPr algn="r">
              <a:defRPr sz="1200">
                <a:solidFill>
                  <a:schemeClr val="tx2"/>
                </a:solidFill>
              </a:defRPr>
            </a:lvl1pPr>
          </a:lstStyle>
          <a:p>
            <a:pPr rtl="0"/>
            <a:fld id="{B6F15528-21DE-4FAA-801E-634DDDAF4B2B}" type="slidenum">
              <a:rPr lang="en-US" smtClean="0">
                <a:solidFill>
                  <a:srgbClr val="DFE6D0"/>
                </a:solidFill>
              </a:rPr>
              <a:pPr rtl="0"/>
              <a:t>‹#›</a:t>
            </a:fld>
            <a:endParaRPr lang="en-US">
              <a:solidFill>
                <a:srgbClr val="DFE6D0"/>
              </a:solidFill>
            </a:endParaRPr>
          </a:p>
        </p:txBody>
      </p:sp>
    </p:spTree>
    <p:extLst>
      <p:ext uri="{BB962C8B-B14F-4D97-AF65-F5344CB8AC3E}">
        <p14:creationId xmlns:p14="http://schemas.microsoft.com/office/powerpoint/2010/main" xmlns="" val="537668903"/>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defTabSz="914400" rtl="1" eaLnBrk="1" latinLnBrk="0" hangingPunct="1">
        <a:spcBef>
          <a:spcPct val="0"/>
        </a:spcBef>
        <a:buNone/>
        <a:tabLst>
          <a:tab pos="3830638"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p:titleStyle>
    <p:bodyStyle>
      <a:lvl1pPr marL="274320" indent="-274320" algn="r" defTabSz="914400" rtl="1" eaLnBrk="1" latinLnBrk="0" hangingPunct="1">
        <a:spcBef>
          <a:spcPct val="20000"/>
        </a:spcBef>
        <a:buClr>
          <a:schemeClr val="accent1">
            <a:lumMod val="60000"/>
            <a:lumOff val="40000"/>
          </a:schemeClr>
        </a:buClr>
        <a:buFont typeface="Arial" pitchFamily="34" charset="0"/>
        <a:buChar char="•"/>
        <a:defRPr sz="2400" kern="1200">
          <a:solidFill>
            <a:schemeClr val="tx2"/>
          </a:solidFill>
          <a:latin typeface="+mn-lt"/>
          <a:ea typeface="+mn-ea"/>
          <a:cs typeface="+mn-cs"/>
        </a:defRPr>
      </a:lvl1pPr>
      <a:lvl2pPr marL="548640" indent="-182880" algn="r" defTabSz="914400" rtl="1" eaLnBrk="1" latinLnBrk="0" hangingPunct="1">
        <a:spcBef>
          <a:spcPct val="20000"/>
        </a:spcBef>
        <a:buClr>
          <a:schemeClr val="accent1">
            <a:lumMod val="60000"/>
            <a:lumOff val="40000"/>
          </a:schemeClr>
        </a:buClr>
        <a:buFont typeface="Arial" pitchFamily="34" charset="0"/>
        <a:buChar char="•"/>
        <a:defRPr sz="2000" kern="1200">
          <a:solidFill>
            <a:schemeClr val="tx1"/>
          </a:solidFill>
          <a:latin typeface="+mn-lt"/>
          <a:ea typeface="+mn-ea"/>
          <a:cs typeface="+mn-cs"/>
        </a:defRPr>
      </a:lvl2pPr>
      <a:lvl3pPr marL="914400" indent="-228600" algn="r" defTabSz="914400" rtl="1"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3pPr>
      <a:lvl4pPr marL="1188720" indent="-228600" algn="r" defTabSz="914400" rtl="1"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4pPr>
      <a:lvl5pPr marL="1463040" indent="-228600" algn="r" defTabSz="914400" rtl="1" eaLnBrk="1" latinLnBrk="0" hangingPunct="1">
        <a:spcBef>
          <a:spcPct val="20000"/>
        </a:spcBef>
        <a:buClr>
          <a:schemeClr val="accent4"/>
        </a:buClr>
        <a:buFont typeface="Arial" pitchFamily="34" charset="0"/>
        <a:buChar char="•"/>
        <a:defRPr sz="1600" kern="1200" baseline="0">
          <a:solidFill>
            <a:schemeClr val="tx2"/>
          </a:solidFill>
          <a:latin typeface="+mn-lt"/>
          <a:ea typeface="+mn-ea"/>
          <a:cs typeface="+mn-cs"/>
        </a:defRPr>
      </a:lvl5pPr>
      <a:lvl6pPr marL="1691640" indent="-182880" algn="r" defTabSz="914400" rtl="1"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240" indent="-182880" algn="r" defTabSz="914400" rtl="1"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840" indent="-182880" algn="r" defTabSz="914400" rtl="1"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440" indent="-182880" algn="r" defTabSz="914400" rtl="1"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8763000" y="0"/>
            <a:ext cx="0" cy="6858000"/>
          </a:xfrm>
          <a:custGeom>
            <a:avLst/>
            <a:gdLst/>
            <a:ahLst/>
            <a:cxnLst/>
            <a:rect l="l" t="t" r="r" b="b"/>
            <a:pathLst>
              <a:path h="6858000">
                <a:moveTo>
                  <a:pt x="0" y="0"/>
                </a:moveTo>
                <a:lnTo>
                  <a:pt x="0" y="6857999"/>
                </a:lnTo>
              </a:path>
            </a:pathLst>
          </a:custGeom>
          <a:ln w="38100">
            <a:solidFill>
              <a:srgbClr val="FDC3AD"/>
            </a:solidFill>
          </a:ln>
        </p:spPr>
        <p:txBody>
          <a:bodyPr wrap="square" lIns="0" tIns="0" rIns="0" bIns="0" rtlCol="0"/>
          <a:lstStyle/>
          <a:p>
            <a:endParaRPr>
              <a:solidFill>
                <a:prstClr val="black"/>
              </a:solidFill>
            </a:endParaRPr>
          </a:p>
        </p:txBody>
      </p:sp>
      <p:sp>
        <p:nvSpPr>
          <p:cNvPr id="17" name="bk object 17"/>
          <p:cNvSpPr/>
          <p:nvPr/>
        </p:nvSpPr>
        <p:spPr>
          <a:xfrm>
            <a:off x="87630" y="0"/>
            <a:ext cx="0" cy="6858000"/>
          </a:xfrm>
          <a:custGeom>
            <a:avLst/>
            <a:gdLst/>
            <a:ahLst/>
            <a:cxnLst/>
            <a:rect l="l" t="t" r="r" b="b"/>
            <a:pathLst>
              <a:path h="6858000">
                <a:moveTo>
                  <a:pt x="0" y="0"/>
                </a:moveTo>
                <a:lnTo>
                  <a:pt x="0" y="6857996"/>
                </a:lnTo>
              </a:path>
            </a:pathLst>
          </a:custGeom>
          <a:ln w="34290">
            <a:solidFill>
              <a:srgbClr val="FDC3AD"/>
            </a:solidFill>
          </a:ln>
        </p:spPr>
        <p:txBody>
          <a:bodyPr wrap="square" lIns="0" tIns="0" rIns="0" bIns="0" rtlCol="0"/>
          <a:lstStyle/>
          <a:p>
            <a:endParaRPr>
              <a:solidFill>
                <a:prstClr val="black"/>
              </a:solidFill>
            </a:endParaRPr>
          </a:p>
        </p:txBody>
      </p:sp>
      <p:sp>
        <p:nvSpPr>
          <p:cNvPr id="18" name="bk object 18"/>
          <p:cNvSpPr/>
          <p:nvPr/>
        </p:nvSpPr>
        <p:spPr>
          <a:xfrm>
            <a:off x="53339" y="0"/>
            <a:ext cx="0" cy="6858000"/>
          </a:xfrm>
          <a:custGeom>
            <a:avLst/>
            <a:gdLst/>
            <a:ahLst/>
            <a:cxnLst/>
            <a:rect l="l" t="t" r="r" b="b"/>
            <a:pathLst>
              <a:path h="6858000">
                <a:moveTo>
                  <a:pt x="0" y="0"/>
                </a:moveTo>
                <a:lnTo>
                  <a:pt x="0" y="6857996"/>
                </a:lnTo>
              </a:path>
            </a:pathLst>
          </a:custGeom>
          <a:ln w="11430">
            <a:solidFill>
              <a:srgbClr val="FDC3AD"/>
            </a:solidFill>
          </a:ln>
        </p:spPr>
        <p:txBody>
          <a:bodyPr wrap="square" lIns="0" tIns="0" rIns="0" bIns="0" rtlCol="0"/>
          <a:lstStyle/>
          <a:p>
            <a:endParaRPr>
              <a:solidFill>
                <a:prstClr val="black"/>
              </a:solidFill>
            </a:endParaRPr>
          </a:p>
        </p:txBody>
      </p:sp>
      <p:sp>
        <p:nvSpPr>
          <p:cNvPr id="19" name="bk object 19"/>
          <p:cNvSpPr/>
          <p:nvPr/>
        </p:nvSpPr>
        <p:spPr>
          <a:xfrm>
            <a:off x="8839200" y="0"/>
            <a:ext cx="304800" cy="6858000"/>
          </a:xfrm>
          <a:custGeom>
            <a:avLst/>
            <a:gdLst/>
            <a:ahLst/>
            <a:cxnLst/>
            <a:rect l="l" t="t" r="r" b="b"/>
            <a:pathLst>
              <a:path w="304800" h="6858000">
                <a:moveTo>
                  <a:pt x="0" y="6858000"/>
                </a:moveTo>
                <a:lnTo>
                  <a:pt x="304800" y="6858000"/>
                </a:lnTo>
                <a:lnTo>
                  <a:pt x="304800" y="0"/>
                </a:lnTo>
                <a:lnTo>
                  <a:pt x="0" y="0"/>
                </a:lnTo>
                <a:lnTo>
                  <a:pt x="0" y="6858000"/>
                </a:lnTo>
                <a:close/>
              </a:path>
            </a:pathLst>
          </a:custGeom>
          <a:solidFill>
            <a:srgbClr val="FDC3AD">
              <a:alpha val="87057"/>
            </a:srgbClr>
          </a:solidFill>
        </p:spPr>
        <p:txBody>
          <a:bodyPr wrap="square" lIns="0" tIns="0" rIns="0" bIns="0" rtlCol="0"/>
          <a:lstStyle/>
          <a:p>
            <a:endParaRPr>
              <a:solidFill>
                <a:prstClr val="black"/>
              </a:solidFill>
            </a:endParaRPr>
          </a:p>
        </p:txBody>
      </p:sp>
      <p:sp>
        <p:nvSpPr>
          <p:cNvPr id="20" name="bk object 20"/>
          <p:cNvSpPr/>
          <p:nvPr/>
        </p:nvSpPr>
        <p:spPr>
          <a:xfrm>
            <a:off x="8915400" y="0"/>
            <a:ext cx="0" cy="6858000"/>
          </a:xfrm>
          <a:custGeom>
            <a:avLst/>
            <a:gdLst/>
            <a:ahLst/>
            <a:cxnLst/>
            <a:rect l="l" t="t" r="r" b="b"/>
            <a:pathLst>
              <a:path h="6858000">
                <a:moveTo>
                  <a:pt x="0" y="0"/>
                </a:moveTo>
                <a:lnTo>
                  <a:pt x="0" y="6857999"/>
                </a:lnTo>
              </a:path>
            </a:pathLst>
          </a:custGeom>
          <a:ln w="12700">
            <a:solidFill>
              <a:srgbClr val="FD8537"/>
            </a:solidFill>
          </a:ln>
        </p:spPr>
        <p:txBody>
          <a:bodyPr wrap="square" lIns="0" tIns="0" rIns="0" bIns="0" rtlCol="0"/>
          <a:lstStyle/>
          <a:p>
            <a:endParaRPr>
              <a:solidFill>
                <a:prstClr val="black"/>
              </a:solidFill>
            </a:endParaRPr>
          </a:p>
        </p:txBody>
      </p:sp>
      <p:sp>
        <p:nvSpPr>
          <p:cNvPr id="21" name="bk object 21"/>
          <p:cNvSpPr/>
          <p:nvPr/>
        </p:nvSpPr>
        <p:spPr>
          <a:xfrm>
            <a:off x="8156447" y="5715000"/>
            <a:ext cx="548640" cy="548640"/>
          </a:xfrm>
          <a:custGeom>
            <a:avLst/>
            <a:gdLst/>
            <a:ahLst/>
            <a:cxnLst/>
            <a:rect l="l" t="t" r="r" b="b"/>
            <a:pathLst>
              <a:path w="548640" h="548639">
                <a:moveTo>
                  <a:pt x="274320" y="0"/>
                </a:moveTo>
                <a:lnTo>
                  <a:pt x="225008" y="4419"/>
                </a:lnTo>
                <a:lnTo>
                  <a:pt x="178597" y="17162"/>
                </a:lnTo>
                <a:lnTo>
                  <a:pt x="135861" y="37453"/>
                </a:lnTo>
                <a:lnTo>
                  <a:pt x="97575" y="64518"/>
                </a:lnTo>
                <a:lnTo>
                  <a:pt x="64513" y="97580"/>
                </a:lnTo>
                <a:lnTo>
                  <a:pt x="37450" y="135867"/>
                </a:lnTo>
                <a:lnTo>
                  <a:pt x="17161" y="178602"/>
                </a:lnTo>
                <a:lnTo>
                  <a:pt x="4419" y="225011"/>
                </a:lnTo>
                <a:lnTo>
                  <a:pt x="0" y="274319"/>
                </a:lnTo>
                <a:lnTo>
                  <a:pt x="4419" y="323628"/>
                </a:lnTo>
                <a:lnTo>
                  <a:pt x="17161" y="370037"/>
                </a:lnTo>
                <a:lnTo>
                  <a:pt x="37450" y="412772"/>
                </a:lnTo>
                <a:lnTo>
                  <a:pt x="64513" y="451059"/>
                </a:lnTo>
                <a:lnTo>
                  <a:pt x="97575" y="484121"/>
                </a:lnTo>
                <a:lnTo>
                  <a:pt x="135861" y="511186"/>
                </a:lnTo>
                <a:lnTo>
                  <a:pt x="178597" y="531477"/>
                </a:lnTo>
                <a:lnTo>
                  <a:pt x="225008" y="544220"/>
                </a:lnTo>
                <a:lnTo>
                  <a:pt x="274320" y="548640"/>
                </a:lnTo>
                <a:lnTo>
                  <a:pt x="323631" y="544220"/>
                </a:lnTo>
                <a:lnTo>
                  <a:pt x="370042" y="531477"/>
                </a:lnTo>
                <a:lnTo>
                  <a:pt x="412778" y="511186"/>
                </a:lnTo>
                <a:lnTo>
                  <a:pt x="451064" y="484121"/>
                </a:lnTo>
                <a:lnTo>
                  <a:pt x="484126" y="451059"/>
                </a:lnTo>
                <a:lnTo>
                  <a:pt x="511189" y="412772"/>
                </a:lnTo>
                <a:lnTo>
                  <a:pt x="531478" y="370037"/>
                </a:lnTo>
                <a:lnTo>
                  <a:pt x="544220" y="323628"/>
                </a:lnTo>
                <a:lnTo>
                  <a:pt x="548640" y="274319"/>
                </a:lnTo>
                <a:lnTo>
                  <a:pt x="544220" y="225011"/>
                </a:lnTo>
                <a:lnTo>
                  <a:pt x="531478" y="178602"/>
                </a:lnTo>
                <a:lnTo>
                  <a:pt x="511189" y="135867"/>
                </a:lnTo>
                <a:lnTo>
                  <a:pt x="484126" y="97580"/>
                </a:lnTo>
                <a:lnTo>
                  <a:pt x="451064" y="64518"/>
                </a:lnTo>
                <a:lnTo>
                  <a:pt x="412778" y="37453"/>
                </a:lnTo>
                <a:lnTo>
                  <a:pt x="370042" y="17162"/>
                </a:lnTo>
                <a:lnTo>
                  <a:pt x="323631" y="4419"/>
                </a:lnTo>
                <a:lnTo>
                  <a:pt x="274320" y="0"/>
                </a:lnTo>
                <a:close/>
              </a:path>
            </a:pathLst>
          </a:custGeom>
          <a:solidFill>
            <a:srgbClr val="FD8537"/>
          </a:solidFill>
        </p:spPr>
        <p:txBody>
          <a:bodyPr wrap="square" lIns="0" tIns="0" rIns="0" bIns="0" rtlCol="0"/>
          <a:lstStyle/>
          <a:p>
            <a:endParaRPr>
              <a:solidFill>
                <a:prstClr val="black"/>
              </a:solidFill>
            </a:endParaRPr>
          </a:p>
        </p:txBody>
      </p:sp>
      <p:sp>
        <p:nvSpPr>
          <p:cNvPr id="2" name="Holder 2"/>
          <p:cNvSpPr>
            <a:spLocks noGrp="1"/>
          </p:cNvSpPr>
          <p:nvPr>
            <p:ph type="title"/>
          </p:nvPr>
        </p:nvSpPr>
        <p:spPr>
          <a:xfrm>
            <a:off x="1631061" y="548081"/>
            <a:ext cx="5881877" cy="848994"/>
          </a:xfrm>
          <a:prstGeom prst="rect">
            <a:avLst/>
          </a:prstGeom>
        </p:spPr>
        <p:txBody>
          <a:bodyPr wrap="square" lIns="0" tIns="0" rIns="0" bIns="0">
            <a:spAutoFit/>
          </a:bodyPr>
          <a:lstStyle>
            <a:lvl1pPr>
              <a:defRPr sz="4300" b="0" i="0">
                <a:solidFill>
                  <a:schemeClr val="tx1"/>
                </a:solidFill>
                <a:latin typeface="Arial"/>
                <a:cs typeface="Arial"/>
              </a:defRPr>
            </a:lvl1pPr>
          </a:lstStyle>
          <a:p>
            <a:endParaRPr/>
          </a:p>
        </p:txBody>
      </p:sp>
      <p:sp>
        <p:nvSpPr>
          <p:cNvPr id="3" name="Holder 3"/>
          <p:cNvSpPr>
            <a:spLocks noGrp="1"/>
          </p:cNvSpPr>
          <p:nvPr>
            <p:ph type="body" idx="1"/>
          </p:nvPr>
        </p:nvSpPr>
        <p:spPr>
          <a:xfrm>
            <a:off x="810259" y="2433954"/>
            <a:ext cx="7037705" cy="2586354"/>
          </a:xfrm>
          <a:prstGeom prst="rect">
            <a:avLst/>
          </a:prstGeom>
        </p:spPr>
        <p:txBody>
          <a:bodyPr wrap="square" lIns="0" tIns="0" rIns="0" bIns="0">
            <a:spAutoFit/>
          </a:bodyPr>
          <a:lstStyle>
            <a:lvl1pPr>
              <a:defRPr sz="2400" b="0" i="0">
                <a:solidFill>
                  <a:schemeClr val="tx1"/>
                </a:solidFill>
                <a:latin typeface="Arial"/>
                <a:cs typeface="Arial"/>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wrap="square" lIns="0" tIns="0" rIns="0" bIns="0">
            <a:spAutoFit/>
          </a:bodyPr>
          <a:lstStyle>
            <a:lvl1pPr algn="ctr">
              <a:defRPr>
                <a:solidFill>
                  <a:schemeClr val="tx1">
                    <a:tint val="75000"/>
                  </a:schemeClr>
                </a:solidFill>
              </a:defRPr>
            </a:lvl1pPr>
          </a:lstStyle>
          <a:p>
            <a:endParaRPr>
              <a:solidFill>
                <a:prstClr val="black">
                  <a:tint val="75000"/>
                </a:prstClr>
              </a:solidFill>
            </a:endParaRPr>
          </a:p>
        </p:txBody>
      </p:sp>
      <p:sp>
        <p:nvSpPr>
          <p:cNvPr id="5" name="Holder 5"/>
          <p:cNvSpPr>
            <a:spLocks noGrp="1"/>
          </p:cNvSpPr>
          <p:nvPr>
            <p:ph type="dt" sz="half" idx="6"/>
          </p:nvPr>
        </p:nvSpPr>
        <p:spPr>
          <a:xfrm>
            <a:off x="457200" y="6377940"/>
            <a:ext cx="210312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solidFill>
                  <a:prstClr val="black">
                    <a:tint val="75000"/>
                  </a:prstClr>
                </a:solidFill>
              </a:rPr>
              <a:pPr/>
              <a:t>11/25/2019</a:t>
            </a:fld>
            <a:endParaRPr lang="en-US">
              <a:solidFill>
                <a:prstClr val="black">
                  <a:tint val="75000"/>
                </a:prstClr>
              </a:solidFill>
            </a:endParaRPr>
          </a:p>
        </p:txBody>
      </p:sp>
      <p:sp>
        <p:nvSpPr>
          <p:cNvPr id="6" name="Holder 6"/>
          <p:cNvSpPr>
            <a:spLocks noGrp="1"/>
          </p:cNvSpPr>
          <p:nvPr>
            <p:ph type="sldNum" sz="quarter" idx="7"/>
          </p:nvPr>
        </p:nvSpPr>
        <p:spPr>
          <a:xfrm>
            <a:off x="6583680" y="6377940"/>
            <a:ext cx="210312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rPr>
                <a:solidFill>
                  <a:prstClr val="black">
                    <a:tint val="75000"/>
                  </a:prstClr>
                </a:solidFill>
              </a:rPr>
              <a:pPr/>
              <a:t>‹#›</a:t>
            </a:fld>
            <a:endParaRPr>
              <a:solidFill>
                <a:prstClr val="black">
                  <a:tint val="75000"/>
                </a:prstClr>
              </a:solidFill>
            </a:endParaRPr>
          </a:p>
        </p:txBody>
      </p:sp>
    </p:spTree>
    <p:extLst>
      <p:ext uri="{BB962C8B-B14F-4D97-AF65-F5344CB8AC3E}">
        <p14:creationId xmlns:p14="http://schemas.microsoft.com/office/powerpoint/2010/main" xmlns="" val="2566195091"/>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0"/>
            <a:ext cx="9144000" cy="6857998"/>
          </a:xfrm>
          <a:prstGeom prst="rect">
            <a:avLst/>
          </a:prstGeom>
          <a:blipFill>
            <a:blip r:embed="rId7" cstate="print"/>
            <a:stretch>
              <a:fillRect/>
            </a:stretch>
          </a:blipFill>
        </p:spPr>
        <p:txBody>
          <a:bodyPr wrap="square" lIns="0" tIns="0" rIns="0" bIns="0" rtlCol="0"/>
          <a:lstStyle/>
          <a:p>
            <a:endParaRPr>
              <a:solidFill>
                <a:prstClr val="black"/>
              </a:solidFill>
            </a:endParaRPr>
          </a:p>
        </p:txBody>
      </p:sp>
      <p:sp>
        <p:nvSpPr>
          <p:cNvPr id="2" name="Holder 2"/>
          <p:cNvSpPr>
            <a:spLocks noGrp="1"/>
          </p:cNvSpPr>
          <p:nvPr>
            <p:ph type="title"/>
          </p:nvPr>
        </p:nvSpPr>
        <p:spPr>
          <a:xfrm>
            <a:off x="527710" y="627126"/>
            <a:ext cx="8088579" cy="513715"/>
          </a:xfrm>
          <a:prstGeom prst="rect">
            <a:avLst/>
          </a:prstGeom>
        </p:spPr>
        <p:txBody>
          <a:bodyPr wrap="square" lIns="0" tIns="0" rIns="0" bIns="0">
            <a:spAutoFit/>
          </a:bodyPr>
          <a:lstStyle>
            <a:lvl1pPr>
              <a:defRPr sz="3200" b="0" i="0">
                <a:solidFill>
                  <a:schemeClr val="bg1"/>
                </a:solidFill>
                <a:latin typeface="Calibri"/>
                <a:cs typeface="Calibri"/>
              </a:defRPr>
            </a:lvl1pPr>
          </a:lstStyle>
          <a:p>
            <a:endParaRPr/>
          </a:p>
        </p:txBody>
      </p:sp>
      <p:sp>
        <p:nvSpPr>
          <p:cNvPr id="3" name="Holder 3"/>
          <p:cNvSpPr>
            <a:spLocks noGrp="1"/>
          </p:cNvSpPr>
          <p:nvPr>
            <p:ph type="body" idx="1"/>
          </p:nvPr>
        </p:nvSpPr>
        <p:spPr>
          <a:xfrm>
            <a:off x="466090" y="2196211"/>
            <a:ext cx="8211819" cy="3196590"/>
          </a:xfrm>
          <a:prstGeom prst="rect">
            <a:avLst/>
          </a:prstGeom>
        </p:spPr>
        <p:txBody>
          <a:bodyPr wrap="square" lIns="0" tIns="0" rIns="0" bIns="0">
            <a:spAutoFit/>
          </a:bodyPr>
          <a:lstStyle>
            <a:lvl1pPr>
              <a:defRPr sz="2000" b="0" i="0">
                <a:solidFill>
                  <a:schemeClr val="tx1"/>
                </a:solidFill>
                <a:latin typeface="Calibri"/>
                <a:cs typeface="Calibri"/>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wrap="square" lIns="0" tIns="0" rIns="0" bIns="0">
            <a:spAutoFit/>
          </a:bodyPr>
          <a:lstStyle>
            <a:lvl1pPr algn="ctr">
              <a:defRPr>
                <a:solidFill>
                  <a:schemeClr val="tx1">
                    <a:tint val="75000"/>
                  </a:schemeClr>
                </a:solidFill>
              </a:defRPr>
            </a:lvl1pPr>
          </a:lstStyle>
          <a:p>
            <a:endParaRPr>
              <a:solidFill>
                <a:prstClr val="black">
                  <a:tint val="75000"/>
                </a:prstClr>
              </a:solidFill>
            </a:endParaRPr>
          </a:p>
        </p:txBody>
      </p:sp>
      <p:sp>
        <p:nvSpPr>
          <p:cNvPr id="5" name="Holder 5"/>
          <p:cNvSpPr>
            <a:spLocks noGrp="1"/>
          </p:cNvSpPr>
          <p:nvPr>
            <p:ph type="dt" sz="half" idx="6"/>
          </p:nvPr>
        </p:nvSpPr>
        <p:spPr>
          <a:xfrm>
            <a:off x="457200" y="6377940"/>
            <a:ext cx="210312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solidFill>
                  <a:prstClr val="black">
                    <a:tint val="75000"/>
                  </a:prstClr>
                </a:solidFill>
              </a:rPr>
              <a:pPr/>
              <a:t>11/25/2019</a:t>
            </a:fld>
            <a:endParaRPr lang="en-US">
              <a:solidFill>
                <a:prstClr val="black">
                  <a:tint val="75000"/>
                </a:prstClr>
              </a:solidFill>
            </a:endParaRPr>
          </a:p>
        </p:txBody>
      </p:sp>
      <p:sp>
        <p:nvSpPr>
          <p:cNvPr id="6" name="Holder 6"/>
          <p:cNvSpPr>
            <a:spLocks noGrp="1"/>
          </p:cNvSpPr>
          <p:nvPr>
            <p:ph type="sldNum" sz="quarter" idx="7"/>
          </p:nvPr>
        </p:nvSpPr>
        <p:spPr>
          <a:xfrm>
            <a:off x="6583680" y="6377940"/>
            <a:ext cx="210312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rPr>
                <a:solidFill>
                  <a:prstClr val="black">
                    <a:tint val="75000"/>
                  </a:prstClr>
                </a:solidFill>
              </a:rPr>
              <a:pPr/>
              <a:t>‹#›</a:t>
            </a:fld>
            <a:endParaRPr>
              <a:solidFill>
                <a:prstClr val="black">
                  <a:tint val="75000"/>
                </a:prstClr>
              </a:solidFill>
            </a:endParaRPr>
          </a:p>
        </p:txBody>
      </p:sp>
    </p:spTree>
    <p:extLst>
      <p:ext uri="{BB962C8B-B14F-4D97-AF65-F5344CB8AC3E}">
        <p14:creationId xmlns:p14="http://schemas.microsoft.com/office/powerpoint/2010/main" xmlns="" val="2375003437"/>
      </p:ext>
    </p:extLst>
  </p:cSld>
  <p:clrMap bg1="lt1" tx1="dk1" bg2="lt2" tx2="dk2" accent1="accent1" accent2="accent2" accent3="accent3" accent4="accent4" accent5="accent5" accent6="accent6" hlink="hlink" folHlink="folHlink"/>
  <p:sldLayoutIdLst>
    <p:sldLayoutId id="2147483693" r:id="rId1"/>
    <p:sldLayoutId id="2147483694" r:id="rId2"/>
    <p:sldLayoutId id="2147483695" r:id="rId3"/>
    <p:sldLayoutId id="2147483696" r:id="rId4"/>
    <p:sldLayoutId id="2147483697"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0713" y="476672"/>
            <a:ext cx="8892480" cy="5970865"/>
          </a:xfrm>
          <a:prstGeom prst="rect">
            <a:avLst/>
          </a:prstGeom>
        </p:spPr>
        <p:txBody>
          <a:bodyPr wrap="square">
            <a:spAutoFit/>
          </a:bodyPr>
          <a:lstStyle/>
          <a:p>
            <a:pPr algn="l"/>
            <a:r>
              <a:rPr lang="en-US" sz="2400" b="1" dirty="0">
                <a:solidFill>
                  <a:srgbClr val="FF0000"/>
                </a:solidFill>
              </a:rPr>
              <a:t>Properties of Proteins: </a:t>
            </a:r>
          </a:p>
          <a:p>
            <a:pPr algn="l"/>
            <a:r>
              <a:rPr lang="en-US" sz="2000" u="sng" dirty="0">
                <a:solidFill>
                  <a:prstClr val="white"/>
                </a:solidFill>
              </a:rPr>
              <a:t>A.  Solubility</a:t>
            </a:r>
            <a:r>
              <a:rPr lang="en-US" sz="2000" dirty="0">
                <a:solidFill>
                  <a:prstClr val="white"/>
                </a:solidFill>
              </a:rPr>
              <a:t>:</a:t>
            </a:r>
          </a:p>
          <a:p>
            <a:pPr algn="l"/>
            <a:r>
              <a:rPr lang="en-US" sz="2000" dirty="0">
                <a:solidFill>
                  <a:prstClr val="white"/>
                </a:solidFill>
              </a:rPr>
              <a:t>-     Soluble  in  water  and  insoluble  in  fat  solvents  except  globulins,  </a:t>
            </a:r>
            <a:r>
              <a:rPr lang="en-US" sz="2000" dirty="0" err="1">
                <a:solidFill>
                  <a:prstClr val="white"/>
                </a:solidFill>
              </a:rPr>
              <a:t>glutelins</a:t>
            </a:r>
            <a:r>
              <a:rPr lang="en-US" sz="2000" dirty="0">
                <a:solidFill>
                  <a:prstClr val="white"/>
                </a:solidFill>
              </a:rPr>
              <a:t>,</a:t>
            </a:r>
          </a:p>
          <a:p>
            <a:pPr algn="l"/>
            <a:r>
              <a:rPr lang="en-US" sz="2000" dirty="0" err="1">
                <a:solidFill>
                  <a:prstClr val="white"/>
                </a:solidFill>
              </a:rPr>
              <a:t>gliadins</a:t>
            </a:r>
            <a:r>
              <a:rPr lang="en-US" sz="2000" dirty="0">
                <a:solidFill>
                  <a:prstClr val="white"/>
                </a:solidFill>
              </a:rPr>
              <a:t> which are soluble in dilute acids and </a:t>
            </a:r>
            <a:r>
              <a:rPr lang="en-US" sz="2000" dirty="0" err="1">
                <a:solidFill>
                  <a:prstClr val="white"/>
                </a:solidFill>
              </a:rPr>
              <a:t>alkalies</a:t>
            </a:r>
            <a:r>
              <a:rPr lang="en-US" sz="2000" dirty="0">
                <a:solidFill>
                  <a:prstClr val="white"/>
                </a:solidFill>
              </a:rPr>
              <a:t>.</a:t>
            </a:r>
          </a:p>
          <a:p>
            <a:pPr algn="l"/>
            <a:r>
              <a:rPr lang="en-US" sz="2000" dirty="0">
                <a:solidFill>
                  <a:prstClr val="white"/>
                </a:solidFill>
              </a:rPr>
              <a:t>-     Globulins are insoluble in water but dilute salt solutions make it soluble in</a:t>
            </a:r>
          </a:p>
          <a:p>
            <a:pPr algn="l"/>
            <a:r>
              <a:rPr lang="en-US" sz="2000" dirty="0">
                <a:solidFill>
                  <a:prstClr val="white"/>
                </a:solidFill>
              </a:rPr>
              <a:t>Water (Salting in).</a:t>
            </a:r>
          </a:p>
          <a:p>
            <a:pPr algn="l"/>
            <a:r>
              <a:rPr lang="en-US" sz="2000" dirty="0">
                <a:solidFill>
                  <a:prstClr val="white"/>
                </a:solidFill>
              </a:rPr>
              <a:t>-     </a:t>
            </a:r>
            <a:r>
              <a:rPr lang="en-US" sz="2000" dirty="0" err="1">
                <a:solidFill>
                  <a:prstClr val="white"/>
                </a:solidFill>
              </a:rPr>
              <a:t>Gliadins</a:t>
            </a:r>
            <a:r>
              <a:rPr lang="en-US" sz="2000" dirty="0">
                <a:solidFill>
                  <a:prstClr val="white"/>
                </a:solidFill>
              </a:rPr>
              <a:t> are soluble in 70-80% alcohol.</a:t>
            </a:r>
          </a:p>
          <a:p>
            <a:pPr algn="l"/>
            <a:r>
              <a:rPr lang="en-US" sz="2000" dirty="0">
                <a:solidFill>
                  <a:prstClr val="white"/>
                </a:solidFill>
              </a:rPr>
              <a:t>-     </a:t>
            </a:r>
            <a:r>
              <a:rPr lang="en-US" sz="2000" dirty="0" err="1">
                <a:solidFill>
                  <a:prstClr val="white"/>
                </a:solidFill>
              </a:rPr>
              <a:t>Scleroproteins</a:t>
            </a:r>
            <a:r>
              <a:rPr lang="en-US" sz="2000" dirty="0">
                <a:solidFill>
                  <a:prstClr val="white"/>
                </a:solidFill>
              </a:rPr>
              <a:t> are insoluble in most solvents.</a:t>
            </a:r>
          </a:p>
          <a:p>
            <a:pPr algn="l"/>
            <a:endParaRPr lang="en-US" sz="2000" dirty="0">
              <a:solidFill>
                <a:prstClr val="white"/>
              </a:solidFill>
            </a:endParaRPr>
          </a:p>
          <a:p>
            <a:pPr algn="l"/>
            <a:r>
              <a:rPr lang="en-US" u="sng" dirty="0">
                <a:solidFill>
                  <a:prstClr val="white"/>
                </a:solidFill>
              </a:rPr>
              <a:t>B</a:t>
            </a:r>
            <a:r>
              <a:rPr lang="en-US" sz="2000" u="sng" dirty="0">
                <a:solidFill>
                  <a:prstClr val="white"/>
                </a:solidFill>
              </a:rPr>
              <a:t>.  Amphoteric properties:</a:t>
            </a:r>
          </a:p>
          <a:p>
            <a:pPr algn="l"/>
            <a:r>
              <a:rPr lang="en-US" sz="2000" dirty="0">
                <a:solidFill>
                  <a:prstClr val="white"/>
                </a:solidFill>
              </a:rPr>
              <a:t>Proteins  are  amphoteric  because  they  are  formed  of  amphoteric  amino  acids.</a:t>
            </a:r>
          </a:p>
          <a:p>
            <a:pPr algn="l"/>
            <a:r>
              <a:rPr lang="en-US" sz="2000" dirty="0">
                <a:solidFill>
                  <a:prstClr val="white"/>
                </a:solidFill>
              </a:rPr>
              <a:t>Each one has its own I.E.P at which it carries equal + </a:t>
            </a:r>
            <a:r>
              <a:rPr lang="en-US" sz="2000" dirty="0" err="1">
                <a:solidFill>
                  <a:prstClr val="white"/>
                </a:solidFill>
              </a:rPr>
              <a:t>ve</a:t>
            </a:r>
            <a:r>
              <a:rPr lang="en-US" sz="2000" dirty="0">
                <a:solidFill>
                  <a:prstClr val="white"/>
                </a:solidFill>
              </a:rPr>
              <a:t> and – </a:t>
            </a:r>
            <a:r>
              <a:rPr lang="en-US" sz="2000" dirty="0" err="1">
                <a:solidFill>
                  <a:prstClr val="white"/>
                </a:solidFill>
              </a:rPr>
              <a:t>ve</a:t>
            </a:r>
            <a:r>
              <a:rPr lang="en-US" sz="2000" dirty="0">
                <a:solidFill>
                  <a:prstClr val="white"/>
                </a:solidFill>
              </a:rPr>
              <a:t> charges. At the acid side of the I.E.P, they carry predominantly positive charge. At the alkaline side it is predominantly – </a:t>
            </a:r>
            <a:r>
              <a:rPr lang="en-US" sz="2000" dirty="0" err="1">
                <a:solidFill>
                  <a:prstClr val="white"/>
                </a:solidFill>
              </a:rPr>
              <a:t>ve</a:t>
            </a:r>
            <a:r>
              <a:rPr lang="en-US" sz="2000" dirty="0">
                <a:solidFill>
                  <a:prstClr val="white"/>
                </a:solidFill>
              </a:rPr>
              <a:t> charge. At I.E.P the proteins can be precipitated.</a:t>
            </a:r>
          </a:p>
          <a:p>
            <a:pPr algn="l"/>
            <a:endParaRPr lang="en-US" sz="2000" dirty="0">
              <a:solidFill>
                <a:prstClr val="white"/>
              </a:solidFill>
            </a:endParaRPr>
          </a:p>
          <a:p>
            <a:pPr algn="l"/>
            <a:r>
              <a:rPr lang="en-US" sz="2000" u="sng" dirty="0">
                <a:solidFill>
                  <a:prstClr val="white"/>
                </a:solidFill>
                <a:effectLst>
                  <a:outerShdw blurRad="38100" dist="38100" dir="2700000" algn="tl">
                    <a:srgbClr val="000000">
                      <a:alpha val="43137"/>
                    </a:srgbClr>
                  </a:outerShdw>
                </a:effectLst>
              </a:rPr>
              <a:t>C.  Colloidal properties:</a:t>
            </a:r>
          </a:p>
          <a:p>
            <a:pPr algn="l"/>
            <a:r>
              <a:rPr lang="en-US" sz="2000" dirty="0">
                <a:solidFill>
                  <a:prstClr val="white"/>
                </a:solidFill>
              </a:rPr>
              <a:t>Due  to  their  large  M.W,  they form  </a:t>
            </a:r>
            <a:r>
              <a:rPr lang="en-US" sz="2000" dirty="0" err="1">
                <a:solidFill>
                  <a:prstClr val="white"/>
                </a:solidFill>
              </a:rPr>
              <a:t>emulsoid</a:t>
            </a:r>
            <a:r>
              <a:rPr lang="en-US" sz="2000" dirty="0">
                <a:solidFill>
                  <a:prstClr val="white"/>
                </a:solidFill>
              </a:rPr>
              <a:t>  colloidal  solutions  in  water  and have all the properties of colloid.</a:t>
            </a:r>
          </a:p>
          <a:p>
            <a:pPr algn="l"/>
            <a:endParaRPr lang="en-US" sz="2000" dirty="0">
              <a:solidFill>
                <a:prstClr val="white"/>
              </a:solidFill>
            </a:endParaRPr>
          </a:p>
        </p:txBody>
      </p:sp>
    </p:spTree>
    <p:extLst>
      <p:ext uri="{BB962C8B-B14F-4D97-AF65-F5344CB8AC3E}">
        <p14:creationId xmlns:p14="http://schemas.microsoft.com/office/powerpoint/2010/main" xmlns="" val="37827842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6697" y="260648"/>
            <a:ext cx="8784976" cy="5016758"/>
          </a:xfrm>
          <a:prstGeom prst="rect">
            <a:avLst/>
          </a:prstGeom>
        </p:spPr>
        <p:txBody>
          <a:bodyPr wrap="square">
            <a:spAutoFit/>
          </a:bodyPr>
          <a:lstStyle/>
          <a:p>
            <a:pPr algn="l"/>
            <a:r>
              <a:rPr lang="en-US" u="sng" dirty="0">
                <a:solidFill>
                  <a:prstClr val="white"/>
                </a:solidFill>
              </a:rPr>
              <a:t>D</a:t>
            </a:r>
            <a:r>
              <a:rPr lang="en-US" sz="2000" u="sng" dirty="0">
                <a:solidFill>
                  <a:prstClr val="white"/>
                </a:solidFill>
              </a:rPr>
              <a:t>.  Precipitation of proteins: </a:t>
            </a:r>
          </a:p>
          <a:p>
            <a:pPr algn="l"/>
            <a:endParaRPr lang="en-US" sz="2000" dirty="0">
              <a:solidFill>
                <a:prstClr val="white"/>
              </a:solidFill>
            </a:endParaRPr>
          </a:p>
          <a:p>
            <a:pPr algn="l"/>
            <a:r>
              <a:rPr lang="en-US" sz="2000" b="1" u="sng" dirty="0">
                <a:solidFill>
                  <a:prstClr val="white"/>
                </a:solidFill>
              </a:rPr>
              <a:t>1</a:t>
            </a:r>
            <a:r>
              <a:rPr lang="en-US" sz="2000" dirty="0">
                <a:solidFill>
                  <a:prstClr val="white"/>
                </a:solidFill>
              </a:rPr>
              <a:t>.   Alcohol and acetone: They produce dehydration and denaturation.</a:t>
            </a:r>
          </a:p>
          <a:p>
            <a:pPr algn="l"/>
            <a:endParaRPr lang="en-US" sz="2000" dirty="0">
              <a:solidFill>
                <a:prstClr val="white"/>
              </a:solidFill>
            </a:endParaRPr>
          </a:p>
          <a:p>
            <a:pPr algn="l"/>
            <a:r>
              <a:rPr lang="en-US" sz="2000" b="1" u="sng" dirty="0">
                <a:solidFill>
                  <a:prstClr val="white"/>
                </a:solidFill>
              </a:rPr>
              <a:t>2.   </a:t>
            </a:r>
            <a:r>
              <a:rPr lang="en-US" sz="2000" dirty="0">
                <a:solidFill>
                  <a:prstClr val="white"/>
                </a:solidFill>
              </a:rPr>
              <a:t>Concentrated salt solution (salting out): e.g.</a:t>
            </a:r>
          </a:p>
          <a:p>
            <a:pPr algn="l"/>
            <a:r>
              <a:rPr lang="en-US" sz="2000" dirty="0">
                <a:solidFill>
                  <a:prstClr val="white"/>
                </a:solidFill>
              </a:rPr>
              <a:t>-Albumin: It is precipitated by full saturation with ammonium sulfate. (NH4)2SO4</a:t>
            </a:r>
          </a:p>
          <a:p>
            <a:pPr algn="l"/>
            <a:r>
              <a:rPr lang="en-US" sz="2000" dirty="0">
                <a:solidFill>
                  <a:prstClr val="white"/>
                </a:solidFill>
              </a:rPr>
              <a:t>-Globulins:   It   is   precipitated   by   half   saturation   with   ammonium   sulfate</a:t>
            </a:r>
          </a:p>
          <a:p>
            <a:pPr algn="l"/>
            <a:r>
              <a:rPr lang="en-US" sz="2000" dirty="0">
                <a:solidFill>
                  <a:prstClr val="white"/>
                </a:solidFill>
              </a:rPr>
              <a:t>(NH4)2SO4  or full saturation with </a:t>
            </a:r>
            <a:r>
              <a:rPr lang="en-US" sz="2000" dirty="0" err="1">
                <a:solidFill>
                  <a:prstClr val="white"/>
                </a:solidFill>
              </a:rPr>
              <a:t>NaCl</a:t>
            </a:r>
            <a:r>
              <a:rPr lang="en-US" sz="2000" dirty="0">
                <a:solidFill>
                  <a:prstClr val="white"/>
                </a:solidFill>
              </a:rPr>
              <a:t> or MgSO4.</a:t>
            </a:r>
          </a:p>
          <a:p>
            <a:pPr algn="l"/>
            <a:endParaRPr lang="en-US" sz="2000" dirty="0">
              <a:solidFill>
                <a:prstClr val="white"/>
              </a:solidFill>
            </a:endParaRPr>
          </a:p>
          <a:p>
            <a:pPr algn="l"/>
            <a:r>
              <a:rPr lang="en-US" sz="2000" b="1" u="sng" dirty="0">
                <a:solidFill>
                  <a:prstClr val="white"/>
                </a:solidFill>
              </a:rPr>
              <a:t>3.   </a:t>
            </a:r>
            <a:r>
              <a:rPr lang="en-US" sz="2000" dirty="0">
                <a:solidFill>
                  <a:prstClr val="white"/>
                </a:solidFill>
              </a:rPr>
              <a:t>At the I.E.P.:</a:t>
            </a:r>
          </a:p>
          <a:p>
            <a:pPr algn="l"/>
            <a:r>
              <a:rPr lang="en-US" sz="2000" dirty="0">
                <a:solidFill>
                  <a:prstClr val="white"/>
                </a:solidFill>
              </a:rPr>
              <a:t>                   adjust pH to I.E.P</a:t>
            </a:r>
          </a:p>
          <a:p>
            <a:pPr algn="l"/>
            <a:r>
              <a:rPr lang="en-US" sz="2000" dirty="0" err="1">
                <a:solidFill>
                  <a:prstClr val="white"/>
                </a:solidFill>
              </a:rPr>
              <a:t>Suspensoid</a:t>
            </a:r>
            <a:r>
              <a:rPr lang="en-US" sz="2000" dirty="0">
                <a:solidFill>
                  <a:prstClr val="white"/>
                </a:solidFill>
              </a:rPr>
              <a:t>                                   Precipitation. e.g. </a:t>
            </a:r>
            <a:r>
              <a:rPr lang="en-US" sz="2000" dirty="0" err="1">
                <a:solidFill>
                  <a:prstClr val="white"/>
                </a:solidFill>
              </a:rPr>
              <a:t>Caseinogen</a:t>
            </a:r>
            <a:r>
              <a:rPr lang="en-US" sz="2000" dirty="0">
                <a:solidFill>
                  <a:prstClr val="white"/>
                </a:solidFill>
              </a:rPr>
              <a:t> and </a:t>
            </a:r>
            <a:r>
              <a:rPr lang="en-US" sz="2000" dirty="0" err="1">
                <a:solidFill>
                  <a:prstClr val="white"/>
                </a:solidFill>
              </a:rPr>
              <a:t>metaproteins</a:t>
            </a:r>
            <a:r>
              <a:rPr lang="en-US" sz="2000" dirty="0">
                <a:solidFill>
                  <a:prstClr val="white"/>
                </a:solidFill>
              </a:rPr>
              <a:t>.</a:t>
            </a:r>
          </a:p>
          <a:p>
            <a:pPr algn="l"/>
            <a:endParaRPr lang="en-US" sz="2000" dirty="0">
              <a:solidFill>
                <a:prstClr val="white"/>
              </a:solidFill>
            </a:endParaRPr>
          </a:p>
          <a:p>
            <a:pPr algn="l"/>
            <a:r>
              <a:rPr lang="en-US" sz="2000" b="1" u="sng" dirty="0">
                <a:solidFill>
                  <a:prstClr val="white"/>
                </a:solidFill>
              </a:rPr>
              <a:t>4.   </a:t>
            </a:r>
            <a:r>
              <a:rPr lang="en-US" sz="2000" dirty="0">
                <a:solidFill>
                  <a:prstClr val="white"/>
                </a:solidFill>
              </a:rPr>
              <a:t>Salts of heavy metals: like silver, mercury and lead. </a:t>
            </a:r>
          </a:p>
          <a:p>
            <a:pPr algn="l"/>
            <a:r>
              <a:rPr lang="en-US" sz="2000" b="1" u="sng" dirty="0">
                <a:solidFill>
                  <a:prstClr val="white"/>
                </a:solidFill>
              </a:rPr>
              <a:t>5.   </a:t>
            </a:r>
            <a:r>
              <a:rPr lang="en-US" sz="2000" dirty="0" err="1">
                <a:solidFill>
                  <a:prstClr val="white"/>
                </a:solidFill>
              </a:rPr>
              <a:t>Alkaloidal</a:t>
            </a:r>
            <a:r>
              <a:rPr lang="en-US" sz="2000" dirty="0">
                <a:solidFill>
                  <a:prstClr val="white"/>
                </a:solidFill>
              </a:rPr>
              <a:t> reagents: as picric and tannic  acids. The precipitation occurs on  the acid side of the I.E.P. forming protein </a:t>
            </a:r>
            <a:r>
              <a:rPr lang="en-US" dirty="0">
                <a:solidFill>
                  <a:prstClr val="white"/>
                </a:solidFill>
              </a:rPr>
              <a:t>salts. e.g. Protein picrate</a:t>
            </a:r>
          </a:p>
        </p:txBody>
      </p:sp>
      <p:sp>
        <p:nvSpPr>
          <p:cNvPr id="3" name="Right Arrow 2"/>
          <p:cNvSpPr/>
          <p:nvPr/>
        </p:nvSpPr>
        <p:spPr>
          <a:xfrm>
            <a:off x="1475656" y="3789040"/>
            <a:ext cx="1728192" cy="215942"/>
          </a:xfrm>
          <a:prstGeom prst="rightArrow">
            <a:avLst/>
          </a:prstGeom>
        </p:spPr>
        <p:style>
          <a:lnRef idx="1">
            <a:schemeClr val="accent5"/>
          </a:lnRef>
          <a:fillRef idx="2">
            <a:schemeClr val="accent5"/>
          </a:fillRef>
          <a:effectRef idx="1">
            <a:schemeClr val="accent5"/>
          </a:effectRef>
          <a:fontRef idx="minor">
            <a:schemeClr val="dk1"/>
          </a:fontRef>
        </p:style>
        <p:txBody>
          <a:bodyPr rtlCol="1" anchor="ctr"/>
          <a:lstStyle/>
          <a:p>
            <a:pPr algn="ctr"/>
            <a:endParaRPr lang="ar-EG">
              <a:solidFill>
                <a:prstClr val="black"/>
              </a:solidFill>
            </a:endParaRPr>
          </a:p>
        </p:txBody>
      </p:sp>
    </p:spTree>
    <p:extLst>
      <p:ext uri="{BB962C8B-B14F-4D97-AF65-F5344CB8AC3E}">
        <p14:creationId xmlns:p14="http://schemas.microsoft.com/office/powerpoint/2010/main" xmlns="" val="12834386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655" y="548680"/>
            <a:ext cx="8640960" cy="5078313"/>
          </a:xfrm>
          <a:prstGeom prst="rect">
            <a:avLst/>
          </a:prstGeom>
        </p:spPr>
        <p:txBody>
          <a:bodyPr wrap="square">
            <a:spAutoFit/>
          </a:bodyPr>
          <a:lstStyle/>
          <a:p>
            <a:pPr algn="l"/>
            <a:r>
              <a:rPr lang="en-US" u="sng" dirty="0">
                <a:solidFill>
                  <a:prstClr val="white"/>
                </a:solidFill>
              </a:rPr>
              <a:t>E.  Denaturation:</a:t>
            </a:r>
          </a:p>
          <a:p>
            <a:pPr algn="l"/>
            <a:r>
              <a:rPr lang="en-US" dirty="0">
                <a:solidFill>
                  <a:prstClr val="white"/>
                </a:solidFill>
              </a:rPr>
              <a:t>It  is  defined  as  destruction  of  the  organization  of  the  protein  molecule  (2ry,3ry, and 4ry structures). So, the polypeptide chain becomes unfolded and irregularly arranged.</a:t>
            </a:r>
          </a:p>
          <a:p>
            <a:pPr algn="l"/>
            <a:endParaRPr lang="en-US" dirty="0">
              <a:solidFill>
                <a:prstClr val="white"/>
              </a:solidFill>
            </a:endParaRPr>
          </a:p>
          <a:p>
            <a:pPr algn="l"/>
            <a:r>
              <a:rPr lang="en-US" u="sng" dirty="0">
                <a:solidFill>
                  <a:srgbClr val="FF0000"/>
                </a:solidFill>
              </a:rPr>
              <a:t>Causes</a:t>
            </a:r>
            <a:r>
              <a:rPr lang="en-US" u="sng" dirty="0">
                <a:solidFill>
                  <a:prstClr val="white"/>
                </a:solidFill>
              </a:rPr>
              <a:t>:</a:t>
            </a:r>
          </a:p>
          <a:p>
            <a:pPr algn="l"/>
            <a:r>
              <a:rPr lang="en-US" dirty="0">
                <a:solidFill>
                  <a:prstClr val="white"/>
                </a:solidFill>
              </a:rPr>
              <a:t>1.   Physical agents: as heat, UV rays, X ray, high pressure and strong shaking.</a:t>
            </a:r>
          </a:p>
          <a:p>
            <a:pPr algn="l"/>
            <a:r>
              <a:rPr lang="en-US" dirty="0">
                <a:solidFill>
                  <a:prstClr val="white"/>
                </a:solidFill>
              </a:rPr>
              <a:t>2.   Chemical causes: as alcohol, strong acids and </a:t>
            </a:r>
            <a:r>
              <a:rPr lang="en-US" dirty="0" err="1">
                <a:solidFill>
                  <a:prstClr val="white"/>
                </a:solidFill>
              </a:rPr>
              <a:t>alkalies</a:t>
            </a:r>
            <a:r>
              <a:rPr lang="en-US" dirty="0">
                <a:solidFill>
                  <a:prstClr val="white"/>
                </a:solidFill>
              </a:rPr>
              <a:t>.</a:t>
            </a:r>
          </a:p>
          <a:p>
            <a:pPr algn="l"/>
            <a:endParaRPr lang="en-US" dirty="0">
              <a:solidFill>
                <a:prstClr val="white"/>
              </a:solidFill>
            </a:endParaRPr>
          </a:p>
          <a:p>
            <a:pPr algn="l"/>
            <a:r>
              <a:rPr lang="en-US" u="sng" dirty="0">
                <a:solidFill>
                  <a:srgbClr val="FF0000"/>
                </a:solidFill>
              </a:rPr>
              <a:t>Changes due to denaturation:</a:t>
            </a:r>
          </a:p>
          <a:p>
            <a:pPr algn="l"/>
            <a:r>
              <a:rPr lang="en-US" dirty="0">
                <a:solidFill>
                  <a:prstClr val="white"/>
                </a:solidFill>
              </a:rPr>
              <a:t>I.      </a:t>
            </a:r>
            <a:r>
              <a:rPr lang="en-US" u="sng" dirty="0">
                <a:solidFill>
                  <a:prstClr val="white"/>
                </a:solidFill>
              </a:rPr>
              <a:t>Physical  changes</a:t>
            </a:r>
            <a:r>
              <a:rPr lang="en-US" dirty="0">
                <a:solidFill>
                  <a:prstClr val="white"/>
                </a:solidFill>
              </a:rPr>
              <a:t>:  increase  viscosity,  decrease  solubility  and  failure  of</a:t>
            </a:r>
          </a:p>
          <a:p>
            <a:pPr algn="l"/>
            <a:r>
              <a:rPr lang="en-US" dirty="0">
                <a:solidFill>
                  <a:prstClr val="white"/>
                </a:solidFill>
              </a:rPr>
              <a:t>crystallization.</a:t>
            </a:r>
          </a:p>
          <a:p>
            <a:pPr algn="l"/>
            <a:endParaRPr lang="en-US" dirty="0">
              <a:solidFill>
                <a:prstClr val="white"/>
              </a:solidFill>
            </a:endParaRPr>
          </a:p>
          <a:p>
            <a:pPr algn="l"/>
            <a:r>
              <a:rPr lang="en-US" dirty="0">
                <a:solidFill>
                  <a:prstClr val="white"/>
                </a:solidFill>
              </a:rPr>
              <a:t>II.  </a:t>
            </a:r>
            <a:r>
              <a:rPr lang="en-US" u="sng" dirty="0">
                <a:solidFill>
                  <a:prstClr val="white"/>
                </a:solidFill>
              </a:rPr>
              <a:t>Chemical changes: </a:t>
            </a:r>
            <a:r>
              <a:rPr lang="en-US" dirty="0">
                <a:solidFill>
                  <a:prstClr val="white"/>
                </a:solidFill>
              </a:rPr>
              <a:t>Exposure of many chemical groups that where hidden in the natural state e.g. SH of cysteine and OH of serine.</a:t>
            </a:r>
          </a:p>
          <a:p>
            <a:pPr algn="l"/>
            <a:endParaRPr lang="en-US" dirty="0">
              <a:solidFill>
                <a:prstClr val="white"/>
              </a:solidFill>
            </a:endParaRPr>
          </a:p>
          <a:p>
            <a:pPr algn="l"/>
            <a:r>
              <a:rPr lang="en-US" dirty="0">
                <a:solidFill>
                  <a:prstClr val="white"/>
                </a:solidFill>
              </a:rPr>
              <a:t>III. </a:t>
            </a:r>
            <a:r>
              <a:rPr lang="en-US" u="sng" dirty="0">
                <a:solidFill>
                  <a:prstClr val="white"/>
                </a:solidFill>
              </a:rPr>
              <a:t>Biological changes: </a:t>
            </a:r>
            <a:r>
              <a:rPr lang="en-US" dirty="0">
                <a:solidFill>
                  <a:prstClr val="white"/>
                </a:solidFill>
              </a:rPr>
              <a:t>increase in the digestibility, loss of enzymatic, hormonal and antigenic properties.</a:t>
            </a:r>
          </a:p>
          <a:p>
            <a:endParaRPr lang="en-US" dirty="0">
              <a:solidFill>
                <a:prstClr val="white"/>
              </a:solidFill>
            </a:endParaRPr>
          </a:p>
        </p:txBody>
      </p:sp>
    </p:spTree>
    <p:extLst>
      <p:ext uri="{BB962C8B-B14F-4D97-AF65-F5344CB8AC3E}">
        <p14:creationId xmlns:p14="http://schemas.microsoft.com/office/powerpoint/2010/main" xmlns="" val="93437118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9144000" cy="6857999"/>
          </a:xfrm>
          <a:prstGeom prst="rect">
            <a:avLst/>
          </a:prstGeom>
          <a:blipFill>
            <a:blip r:embed="rId2" cstate="print"/>
            <a:stretch>
              <a:fillRect/>
            </a:stretch>
          </a:blipFill>
        </p:spPr>
        <p:txBody>
          <a:bodyPr wrap="square" lIns="0" tIns="0" rIns="0" bIns="0" rtlCol="0"/>
          <a:lstStyle/>
          <a:p>
            <a:endParaRPr>
              <a:solidFill>
                <a:prstClr val="black"/>
              </a:solidFill>
            </a:endParaRPr>
          </a:p>
        </p:txBody>
      </p:sp>
    </p:spTree>
    <p:extLst>
      <p:ext uri="{BB962C8B-B14F-4D97-AF65-F5344CB8AC3E}">
        <p14:creationId xmlns:p14="http://schemas.microsoft.com/office/powerpoint/2010/main" xmlns="" val="3654703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197346"/>
            <a:ext cx="8784976" cy="4739759"/>
          </a:xfrm>
          <a:prstGeom prst="rect">
            <a:avLst/>
          </a:prstGeom>
        </p:spPr>
        <p:txBody>
          <a:bodyPr wrap="square">
            <a:spAutoFit/>
          </a:bodyPr>
          <a:lstStyle/>
          <a:p>
            <a:pPr algn="l"/>
            <a:r>
              <a:rPr lang="en-US" sz="2400" b="1" dirty="0">
                <a:solidFill>
                  <a:srgbClr val="FF0000"/>
                </a:solidFill>
                <a:effectLst>
                  <a:outerShdw blurRad="38100" dist="38100" dir="2700000" algn="tl">
                    <a:srgbClr val="000000">
                      <a:alpha val="43137"/>
                    </a:srgbClr>
                  </a:outerShdw>
                </a:effectLst>
              </a:rPr>
              <a:t>Isolation, purification and fractionation of proteins:</a:t>
            </a:r>
            <a:endParaRPr lang="en-US" sz="2800" b="1" dirty="0">
              <a:solidFill>
                <a:srgbClr val="FF0000"/>
              </a:solidFill>
              <a:effectLst>
                <a:outerShdw blurRad="38100" dist="38100" dir="2700000" algn="tl">
                  <a:srgbClr val="000000">
                    <a:alpha val="43137"/>
                  </a:srgbClr>
                </a:outerShdw>
              </a:effectLst>
            </a:endParaRPr>
          </a:p>
          <a:p>
            <a:pPr algn="l"/>
            <a:r>
              <a:rPr lang="en-US" sz="2000" dirty="0">
                <a:solidFill>
                  <a:prstClr val="white"/>
                </a:solidFill>
              </a:rPr>
              <a:t>1.   Ultracentrifugation:  It  is  used  to  separate  mixture  of  proteins  having  different molecular weights.</a:t>
            </a:r>
          </a:p>
          <a:p>
            <a:pPr algn="l"/>
            <a:endParaRPr lang="en-US" sz="2000" dirty="0">
              <a:solidFill>
                <a:prstClr val="white"/>
              </a:solidFill>
            </a:endParaRPr>
          </a:p>
          <a:p>
            <a:pPr algn="l"/>
            <a:r>
              <a:rPr lang="en-US" sz="2000" dirty="0">
                <a:solidFill>
                  <a:prstClr val="white"/>
                </a:solidFill>
              </a:rPr>
              <a:t>2.   Chemical precipitation:</a:t>
            </a:r>
          </a:p>
          <a:p>
            <a:pPr algn="l"/>
            <a:r>
              <a:rPr lang="en-US" sz="2000" dirty="0">
                <a:solidFill>
                  <a:prstClr val="white"/>
                </a:solidFill>
              </a:rPr>
              <a:t>-     Albumin is precipitated by fully saturated ammonium sulfate solution.</a:t>
            </a:r>
          </a:p>
          <a:p>
            <a:pPr algn="l"/>
            <a:r>
              <a:rPr lang="en-US" sz="2000" dirty="0">
                <a:solidFill>
                  <a:prstClr val="white"/>
                </a:solidFill>
              </a:rPr>
              <a:t>-     Globulin is precipitated by 1/2 saturated ammonium sulfate solution.</a:t>
            </a:r>
          </a:p>
          <a:p>
            <a:pPr algn="l"/>
            <a:r>
              <a:rPr lang="en-US" sz="2000" dirty="0">
                <a:solidFill>
                  <a:prstClr val="white"/>
                </a:solidFill>
              </a:rPr>
              <a:t>-     Fibrinogen is precipitated by 1/4 saturated ammonium sulfate solution.</a:t>
            </a:r>
          </a:p>
          <a:p>
            <a:pPr algn="l"/>
            <a:endParaRPr lang="en-US" sz="2000" dirty="0">
              <a:solidFill>
                <a:prstClr val="white"/>
              </a:solidFill>
            </a:endParaRPr>
          </a:p>
          <a:p>
            <a:pPr algn="l"/>
            <a:r>
              <a:rPr lang="en-US" sz="2000" dirty="0">
                <a:solidFill>
                  <a:prstClr val="white"/>
                </a:solidFill>
              </a:rPr>
              <a:t>3.   Chromatography:</a:t>
            </a:r>
          </a:p>
          <a:p>
            <a:pPr algn="l"/>
            <a:r>
              <a:rPr lang="en-US" sz="2000" dirty="0">
                <a:solidFill>
                  <a:prstClr val="white"/>
                </a:solidFill>
              </a:rPr>
              <a:t>It is separation of mixture into its components by partition between two phases:</a:t>
            </a:r>
          </a:p>
          <a:p>
            <a:pPr algn="l"/>
            <a:r>
              <a:rPr lang="en-US" sz="2000" dirty="0">
                <a:solidFill>
                  <a:prstClr val="white"/>
                </a:solidFill>
              </a:rPr>
              <a:t>one  stationary  and  the  other  is  mobile.  According  to  the  type  of  chromatographic techniques, it is used for separation and purification of proteins (including enzymes, receptors, glycoproteins and lipoproteins).</a:t>
            </a:r>
          </a:p>
          <a:p>
            <a:endParaRPr lang="en-US" dirty="0">
              <a:solidFill>
                <a:prstClr val="white"/>
              </a:solidFill>
            </a:endParaRPr>
          </a:p>
        </p:txBody>
      </p:sp>
    </p:spTree>
    <p:extLst>
      <p:ext uri="{BB962C8B-B14F-4D97-AF65-F5344CB8AC3E}">
        <p14:creationId xmlns:p14="http://schemas.microsoft.com/office/powerpoint/2010/main" xmlns="" val="367815075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8062" y="260648"/>
            <a:ext cx="8712968" cy="4708981"/>
          </a:xfrm>
          <a:prstGeom prst="rect">
            <a:avLst/>
          </a:prstGeom>
        </p:spPr>
        <p:txBody>
          <a:bodyPr wrap="square">
            <a:spAutoFit/>
          </a:bodyPr>
          <a:lstStyle/>
          <a:p>
            <a:pPr algn="l"/>
            <a:r>
              <a:rPr lang="en-US" sz="2800" b="1" dirty="0">
                <a:solidFill>
                  <a:prstClr val="white"/>
                </a:solidFill>
              </a:rPr>
              <a:t>4.   Electrophoresis:</a:t>
            </a:r>
            <a:endParaRPr lang="en-US" sz="3600" b="1" dirty="0">
              <a:solidFill>
                <a:prstClr val="white"/>
              </a:solidFill>
            </a:endParaRPr>
          </a:p>
          <a:p>
            <a:pPr algn="l"/>
            <a:r>
              <a:rPr lang="en-US" sz="2400" dirty="0">
                <a:solidFill>
                  <a:prstClr val="white"/>
                </a:solidFill>
              </a:rPr>
              <a:t>Separation of protein mixture on the basis of size, shape, weight and binding affinities.   Proteins   move   in   an   electric   field   as   they  electrically  charged.   The migration  rate  depends  on  molecular  weight  and  net  charge  molecules  with  –</a:t>
            </a:r>
            <a:r>
              <a:rPr lang="en-US" sz="2400" dirty="0" err="1">
                <a:solidFill>
                  <a:prstClr val="white"/>
                </a:solidFill>
              </a:rPr>
              <a:t>ve</a:t>
            </a:r>
            <a:r>
              <a:rPr lang="en-US" sz="2400" dirty="0">
                <a:solidFill>
                  <a:prstClr val="white"/>
                </a:solidFill>
              </a:rPr>
              <a:t> charge  will  migrate  to  anode.  Molecules  with  +</a:t>
            </a:r>
            <a:r>
              <a:rPr lang="en-US" sz="2400" dirty="0" err="1">
                <a:solidFill>
                  <a:prstClr val="white"/>
                </a:solidFill>
              </a:rPr>
              <a:t>ve</a:t>
            </a:r>
            <a:r>
              <a:rPr lang="en-US" sz="2400" dirty="0">
                <a:solidFill>
                  <a:prstClr val="white"/>
                </a:solidFill>
              </a:rPr>
              <a:t>  charge  will  migrate  to  cathode. Molecules at I.E.P will not move. (Why?)</a:t>
            </a:r>
          </a:p>
          <a:p>
            <a:pPr algn="l"/>
            <a:endParaRPr lang="en-US" sz="2400" dirty="0">
              <a:solidFill>
                <a:prstClr val="white"/>
              </a:solidFill>
            </a:endParaRPr>
          </a:p>
          <a:p>
            <a:pPr algn="l"/>
            <a:r>
              <a:rPr lang="en-US" sz="2400" dirty="0">
                <a:solidFill>
                  <a:prstClr val="white"/>
                </a:solidFill>
              </a:rPr>
              <a:t>In  plasma  protein  electrophoresis,  albumin  will  be  the  fastest  in  migration, followed  by </a:t>
            </a:r>
            <a:r>
              <a:rPr lang="el-GR" sz="2400" dirty="0">
                <a:solidFill>
                  <a:prstClr val="white"/>
                </a:solidFill>
                <a:latin typeface="Arial"/>
                <a:cs typeface="Arial"/>
              </a:rPr>
              <a:t>α</a:t>
            </a:r>
            <a:r>
              <a:rPr lang="en-US" sz="2400" dirty="0">
                <a:solidFill>
                  <a:prstClr val="white"/>
                </a:solidFill>
                <a:latin typeface="Arial"/>
                <a:cs typeface="Arial"/>
              </a:rPr>
              <a:t>1</a:t>
            </a:r>
            <a:r>
              <a:rPr lang="en-US" sz="2400" dirty="0">
                <a:solidFill>
                  <a:prstClr val="white"/>
                </a:solidFill>
              </a:rPr>
              <a:t> globulin  (and </a:t>
            </a:r>
            <a:r>
              <a:rPr lang="el-GR" sz="2400" dirty="0">
                <a:solidFill>
                  <a:prstClr val="white"/>
                </a:solidFill>
              </a:rPr>
              <a:t>α</a:t>
            </a:r>
            <a:r>
              <a:rPr lang="en-US" sz="2400" dirty="0">
                <a:solidFill>
                  <a:prstClr val="white"/>
                </a:solidFill>
              </a:rPr>
              <a:t> 2globulins),</a:t>
            </a:r>
            <a:r>
              <a:rPr lang="el-GR" sz="3200" b="1" dirty="0">
                <a:solidFill>
                  <a:prstClr val="white"/>
                </a:solidFill>
                <a:latin typeface="Times New Roman"/>
                <a:cs typeface="Times New Roman"/>
              </a:rPr>
              <a:t> ᵦ </a:t>
            </a:r>
            <a:r>
              <a:rPr lang="en-US" sz="2400" dirty="0">
                <a:solidFill>
                  <a:prstClr val="white"/>
                </a:solidFill>
              </a:rPr>
              <a:t>-globulin,  fibrinogen  and  lastly </a:t>
            </a:r>
            <a:r>
              <a:rPr lang="el-GR" sz="2400" dirty="0">
                <a:solidFill>
                  <a:prstClr val="white"/>
                </a:solidFill>
              </a:rPr>
              <a:t>ᵧ</a:t>
            </a:r>
            <a:r>
              <a:rPr lang="en-US" sz="2400" dirty="0">
                <a:solidFill>
                  <a:prstClr val="white"/>
                </a:solidFill>
              </a:rPr>
              <a:t> - globulin, which have the highest molecular weight </a:t>
            </a:r>
          </a:p>
        </p:txBody>
      </p:sp>
      <p:sp>
        <p:nvSpPr>
          <p:cNvPr id="3" name="Rectangle 2"/>
          <p:cNvSpPr/>
          <p:nvPr/>
        </p:nvSpPr>
        <p:spPr>
          <a:xfrm>
            <a:off x="109403" y="4969629"/>
            <a:ext cx="8712968" cy="1631216"/>
          </a:xfrm>
          <a:prstGeom prst="rect">
            <a:avLst/>
          </a:prstGeom>
        </p:spPr>
        <p:txBody>
          <a:bodyPr wrap="square">
            <a:spAutoFit/>
          </a:bodyPr>
          <a:lstStyle/>
          <a:p>
            <a:pPr algn="l"/>
            <a:r>
              <a:rPr lang="en-US" sz="2800" b="1" dirty="0">
                <a:solidFill>
                  <a:prstClr val="white"/>
                </a:solidFill>
              </a:rPr>
              <a:t>5.   Dialysis.</a:t>
            </a:r>
          </a:p>
          <a:p>
            <a:pPr algn="l"/>
            <a:r>
              <a:rPr lang="en-US" sz="2400" dirty="0">
                <a:solidFill>
                  <a:prstClr val="white"/>
                </a:solidFill>
              </a:rPr>
              <a:t>Dialysis is one of the most commonly used techniques to separate sample components based on selective diffusion across a porous membrane</a:t>
            </a:r>
            <a:endParaRPr lang="ar-EG" sz="2400" dirty="0">
              <a:solidFill>
                <a:prstClr val="white"/>
              </a:solidFill>
            </a:endParaRPr>
          </a:p>
        </p:txBody>
      </p:sp>
    </p:spTree>
    <p:extLst>
      <p:ext uri="{BB962C8B-B14F-4D97-AF65-F5344CB8AC3E}">
        <p14:creationId xmlns:p14="http://schemas.microsoft.com/office/powerpoint/2010/main" xmlns="" val="2038764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494" y="260648"/>
            <a:ext cx="8496944" cy="9572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3" name="Rectangle 2"/>
          <p:cNvSpPr/>
          <p:nvPr/>
        </p:nvSpPr>
        <p:spPr>
          <a:xfrm>
            <a:off x="584693" y="1052736"/>
            <a:ext cx="5665333" cy="1569660"/>
          </a:xfrm>
          <a:prstGeom prst="rect">
            <a:avLst/>
          </a:prstGeom>
        </p:spPr>
        <p:txBody>
          <a:bodyPr wrap="none">
            <a:spAutoFit/>
          </a:bodyPr>
          <a:lstStyle/>
          <a:p>
            <a:pPr marL="342900" indent="-342900" algn="l" rtl="0">
              <a:buFont typeface="Arial" pitchFamily="34" charset="0"/>
              <a:buChar char="•"/>
            </a:pPr>
            <a:r>
              <a:rPr lang="en-US" sz="2400" b="1" u="sng" dirty="0">
                <a:solidFill>
                  <a:prstClr val="white"/>
                </a:solidFill>
              </a:rPr>
              <a:t>Sickle-cell anemia</a:t>
            </a:r>
          </a:p>
          <a:p>
            <a:pPr algn="l"/>
            <a:r>
              <a:rPr lang="en-US" sz="2400" b="1" dirty="0">
                <a:solidFill>
                  <a:prstClr val="white"/>
                </a:solidFill>
              </a:rPr>
              <a:t>                                  Glutamate </a:t>
            </a:r>
            <a:r>
              <a:rPr lang="en-US" sz="2400" b="1" dirty="0">
                <a:solidFill>
                  <a:prstClr val="white"/>
                </a:solidFill>
                <a:latin typeface="Calibri"/>
                <a:cs typeface="Calibri"/>
              </a:rPr>
              <a:t>→ </a:t>
            </a:r>
            <a:r>
              <a:rPr lang="en-US" sz="2400" b="1" dirty="0" err="1">
                <a:solidFill>
                  <a:prstClr val="white"/>
                </a:solidFill>
                <a:latin typeface="Calibri"/>
                <a:cs typeface="Calibri"/>
              </a:rPr>
              <a:t>valine</a:t>
            </a:r>
            <a:endParaRPr lang="en-US" sz="2400" b="1" dirty="0">
              <a:solidFill>
                <a:prstClr val="white"/>
              </a:solidFill>
              <a:latin typeface="Calibri"/>
              <a:cs typeface="Calibri"/>
            </a:endParaRPr>
          </a:p>
          <a:p>
            <a:pPr algn="l"/>
            <a:r>
              <a:rPr lang="ar-EG" sz="2400" b="1" dirty="0">
                <a:solidFill>
                  <a:prstClr val="white"/>
                </a:solidFill>
                <a:latin typeface="Calibri"/>
                <a:cs typeface="Calibri"/>
              </a:rPr>
              <a:t>   </a:t>
            </a:r>
            <a:r>
              <a:rPr lang="en-US" sz="2400" b="1" dirty="0">
                <a:solidFill>
                  <a:prstClr val="white"/>
                </a:solidFill>
                <a:latin typeface="Calibri"/>
                <a:cs typeface="Calibri"/>
              </a:rPr>
              <a:t>HB S</a:t>
            </a:r>
            <a:r>
              <a:rPr lang="ar-EG" sz="2400" b="1" dirty="0">
                <a:solidFill>
                  <a:prstClr val="white"/>
                </a:solidFill>
                <a:latin typeface="Calibri"/>
                <a:cs typeface="Calibri"/>
              </a:rPr>
              <a:t>    </a:t>
            </a:r>
            <a:r>
              <a:rPr lang="en-US" sz="2400" b="1" dirty="0">
                <a:solidFill>
                  <a:prstClr val="white"/>
                </a:solidFill>
                <a:latin typeface="Calibri"/>
                <a:cs typeface="Calibri"/>
              </a:rPr>
              <a:t>                                          HB A         →</a:t>
            </a:r>
            <a:endParaRPr lang="en-US" sz="2400" b="1" dirty="0">
              <a:solidFill>
                <a:prstClr val="white"/>
              </a:solidFill>
            </a:endParaRPr>
          </a:p>
          <a:p>
            <a:endParaRPr lang="en-US" sz="2400" b="1" u="sng" dirty="0">
              <a:solidFill>
                <a:prstClr val="white"/>
              </a:solidFill>
            </a:endParaRPr>
          </a:p>
        </p:txBody>
      </p:sp>
      <p:sp>
        <p:nvSpPr>
          <p:cNvPr id="4" name="Rectangle 3"/>
          <p:cNvSpPr/>
          <p:nvPr/>
        </p:nvSpPr>
        <p:spPr>
          <a:xfrm>
            <a:off x="585785" y="2437730"/>
            <a:ext cx="8378703" cy="1200329"/>
          </a:xfrm>
          <a:prstGeom prst="rect">
            <a:avLst/>
          </a:prstGeom>
        </p:spPr>
        <p:txBody>
          <a:bodyPr wrap="square">
            <a:spAutoFit/>
          </a:bodyPr>
          <a:lstStyle/>
          <a:p>
            <a:pPr marL="342900" indent="-342900" algn="l" rtl="0">
              <a:buFont typeface="Arial" pitchFamily="34" charset="0"/>
              <a:buChar char="•"/>
            </a:pPr>
            <a:r>
              <a:rPr lang="en-US" sz="2400" b="1" u="sng" dirty="0">
                <a:solidFill>
                  <a:prstClr val="white"/>
                </a:solidFill>
              </a:rPr>
              <a:t>Alzheimer Disease (AD) </a:t>
            </a:r>
          </a:p>
          <a:p>
            <a:pPr algn="l" rtl="0"/>
            <a:r>
              <a:rPr lang="en-US" sz="2400" dirty="0">
                <a:solidFill>
                  <a:prstClr val="white"/>
                </a:solidFill>
              </a:rPr>
              <a:t>Plaques  (insoluble fibrous proteins), tangles (</a:t>
            </a:r>
            <a:r>
              <a:rPr lang="en-US" sz="2400" dirty="0" err="1">
                <a:solidFill>
                  <a:prstClr val="white"/>
                </a:solidFill>
              </a:rPr>
              <a:t>hyperphosphorylated</a:t>
            </a:r>
            <a:endParaRPr lang="en-US" sz="2400" dirty="0">
              <a:solidFill>
                <a:prstClr val="white"/>
              </a:solidFill>
            </a:endParaRPr>
          </a:p>
          <a:p>
            <a:pPr algn="l" rtl="0"/>
            <a:r>
              <a:rPr lang="en-US" sz="2400" dirty="0">
                <a:solidFill>
                  <a:prstClr val="white"/>
                </a:solidFill>
              </a:rPr>
              <a:t> </a:t>
            </a:r>
            <a:r>
              <a:rPr lang="en-US" sz="2400" dirty="0" err="1">
                <a:solidFill>
                  <a:prstClr val="white"/>
                </a:solidFill>
              </a:rPr>
              <a:t>mis</a:t>
            </a:r>
            <a:r>
              <a:rPr lang="en-US" sz="2400" dirty="0">
                <a:solidFill>
                  <a:prstClr val="white"/>
                </a:solidFill>
              </a:rPr>
              <a:t> folded Tau proteins) in the gray matter of the brain.</a:t>
            </a:r>
          </a:p>
        </p:txBody>
      </p:sp>
      <p:sp>
        <p:nvSpPr>
          <p:cNvPr id="5" name="Rectangle 4"/>
          <p:cNvSpPr/>
          <p:nvPr/>
        </p:nvSpPr>
        <p:spPr>
          <a:xfrm>
            <a:off x="179512" y="3870734"/>
            <a:ext cx="8317926" cy="830997"/>
          </a:xfrm>
          <a:prstGeom prst="rect">
            <a:avLst/>
          </a:prstGeom>
        </p:spPr>
        <p:txBody>
          <a:bodyPr wrap="square">
            <a:spAutoFit/>
          </a:bodyPr>
          <a:lstStyle/>
          <a:p>
            <a:pPr marL="800100" lvl="1" indent="-342900" algn="l" rtl="0">
              <a:buFont typeface="Arial" pitchFamily="34" charset="0"/>
              <a:buChar char="•"/>
            </a:pPr>
            <a:r>
              <a:rPr lang="en-US" sz="2400" b="1" u="sng" dirty="0">
                <a:solidFill>
                  <a:prstClr val="white"/>
                </a:solidFill>
              </a:rPr>
              <a:t>Bovine spongiform encephalopathy (mad cow disease)</a:t>
            </a:r>
          </a:p>
          <a:p>
            <a:pPr algn="l" rtl="0"/>
            <a:r>
              <a:rPr lang="en-US" sz="2400" dirty="0">
                <a:solidFill>
                  <a:prstClr val="white"/>
                </a:solidFill>
              </a:rPr>
              <a:t>          Infection by a </a:t>
            </a:r>
            <a:r>
              <a:rPr lang="en-US" sz="2400" dirty="0" err="1">
                <a:solidFill>
                  <a:prstClr val="white"/>
                </a:solidFill>
              </a:rPr>
              <a:t>misfolded</a:t>
            </a:r>
            <a:r>
              <a:rPr lang="en-US" sz="2400" dirty="0">
                <a:solidFill>
                  <a:prstClr val="white"/>
                </a:solidFill>
              </a:rPr>
              <a:t> protein called a prion.</a:t>
            </a:r>
            <a:endParaRPr lang="ar-EG" sz="2400" dirty="0">
              <a:solidFill>
                <a:prstClr val="white"/>
              </a:solidFill>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7092280" y="4495800"/>
            <a:ext cx="1658937" cy="2133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209081156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1568744358"/>
      </p:ext>
    </p:extLst>
  </p:cSld>
  <p:clrMapOvr>
    <a:masterClrMapping/>
  </p:clrMapOvr>
  <p:timing>
    <p:tnLst>
      <p:par>
        <p:cTn id="1" dur="indefinite" restart="never" nodeType="tmRoot"/>
      </p:par>
    </p:tnLst>
  </p:timing>
</p:sld>
</file>

<file path=ppt/theme/theme1.xml><?xml version="1.0" encoding="utf-8"?>
<a:theme xmlns:a="http://schemas.openxmlformats.org/drawingml/2006/main" name="Thatch">
  <a:themeElements>
    <a:clrScheme name="Thatch">
      <a:dk1>
        <a:sysClr val="windowText" lastClr="000000"/>
      </a:dk1>
      <a:lt1>
        <a:sysClr val="window" lastClr="FFFFFF"/>
      </a:lt1>
      <a:dk2>
        <a:srgbClr val="1D3641"/>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fontScheme name="Median">
      <a:maj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Thatch">
      <a:fillStyleLst>
        <a:solidFill>
          <a:schemeClr val="phClr"/>
        </a:solidFill>
        <a:gradFill rotWithShape="1">
          <a:gsLst>
            <a:gs pos="0">
              <a:schemeClr val="phClr">
                <a:tint val="79000"/>
                <a:satMod val="180000"/>
              </a:schemeClr>
            </a:gs>
            <a:gs pos="65000">
              <a:schemeClr val="phClr">
                <a:tint val="52000"/>
                <a:satMod val="250000"/>
              </a:schemeClr>
            </a:gs>
            <a:gs pos="100000">
              <a:schemeClr val="phClr">
                <a:tint val="29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15875" cap="flat" cmpd="sng" algn="ctr">
          <a:solidFill>
            <a:schemeClr val="phClr"/>
          </a:solidFill>
          <a:prstDash val="solid"/>
        </a:ln>
        <a:ln w="38100" cap="flat" cmpd="sng" algn="ctr">
          <a:solidFill>
            <a:schemeClr val="phClr"/>
          </a:solidFill>
          <a:prstDash val="solid"/>
        </a:ln>
      </a:lnStyleLst>
      <a:effectStyleLst>
        <a:effectStyle>
          <a:effectLst>
            <a:outerShdw blurRad="63500" dist="25400" dir="5400000" rotWithShape="0">
              <a:srgbClr val="000000">
                <a:alpha val="43000"/>
              </a:srgbClr>
            </a:outerShdw>
          </a:effectLst>
        </a:effectStyle>
        <a:effectStyle>
          <a:effectLst>
            <a:outerShdw blurRad="63500" dist="25400" dir="5400000" rotWithShape="0">
              <a:srgbClr val="000000">
                <a:alpha val="43000"/>
              </a:srgbClr>
            </a:outerShdw>
          </a:effectLst>
          <a:scene3d>
            <a:camera prst="orthographicFront">
              <a:rot lat="0" lon="0" rev="0"/>
            </a:camera>
            <a:lightRig rig="brightRoom" dir="t">
              <a:rot lat="0" lon="0" rev="8700000"/>
            </a:lightRig>
          </a:scene3d>
          <a:sp3d contourW="12700" prstMaterial="dkEdge">
            <a:bevelT w="0" h="0" prst="relaxedInset"/>
            <a:contourClr>
              <a:schemeClr val="phClr">
                <a:shade val="65000"/>
                <a:satMod val="150000"/>
              </a:schemeClr>
            </a:contourClr>
          </a:sp3d>
        </a:effectStyle>
        <a:effectStyle>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a:effectStyle>
      </a:effectStyleLst>
      <a:bgFillStyleLst>
        <a:solidFill>
          <a:schemeClr val="phClr"/>
        </a:solidFill>
        <a:gradFill rotWithShape="1">
          <a:gsLst>
            <a:gs pos="0">
              <a:schemeClr val="phClr">
                <a:tint val="85000"/>
                <a:shade val="95000"/>
                <a:satMod val="200000"/>
              </a:schemeClr>
            </a:gs>
            <a:gs pos="53000">
              <a:schemeClr val="phClr">
                <a:shade val="60000"/>
                <a:satMod val="220000"/>
              </a:schemeClr>
            </a:gs>
            <a:gs pos="100000">
              <a:schemeClr val="phClr">
                <a:shade val="45000"/>
                <a:satMod val="220000"/>
              </a:schemeClr>
            </a:gs>
          </a:gsLst>
          <a:lin ang="16200000" scaled="0"/>
        </a:gradFill>
        <a:gradFill rotWithShape="1">
          <a:gsLst>
            <a:gs pos="0">
              <a:schemeClr val="phClr">
                <a:tint val="83000"/>
                <a:shade val="97000"/>
                <a:satMod val="230000"/>
              </a:schemeClr>
            </a:gs>
            <a:gs pos="100000">
              <a:schemeClr val="phClr">
                <a:shade val="35000"/>
                <a:satMod val="250000"/>
              </a:schemeClr>
            </a:gs>
          </a:gsLst>
          <a:path path="circle">
            <a:fillToRect l="15000" t="50000" r="85000" b="60000"/>
          </a:path>
        </a:gradFill>
      </a:bgFillStyleLst>
    </a:fmtScheme>
  </a:themeElements>
  <a:objectDefaults/>
  <a:extraClrSchemeLst/>
</a:theme>
</file>

<file path=ppt/theme/theme2.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D2601C"/>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738</Words>
  <Application>Microsoft Office PowerPoint</Application>
  <PresentationFormat>عرض على الشاشة (3:4)‏</PresentationFormat>
  <Paragraphs>69</Paragraphs>
  <Slides>8</Slides>
  <Notes>0</Notes>
  <HiddenSlides>0</HiddenSlides>
  <MMClips>0</MMClips>
  <ScaleCrop>false</ScaleCrop>
  <HeadingPairs>
    <vt:vector size="4" baseType="variant">
      <vt:variant>
        <vt:lpstr>سمة</vt:lpstr>
      </vt:variant>
      <vt:variant>
        <vt:i4>3</vt:i4>
      </vt:variant>
      <vt:variant>
        <vt:lpstr>عناوين الشرائح</vt:lpstr>
      </vt:variant>
      <vt:variant>
        <vt:i4>8</vt:i4>
      </vt:variant>
    </vt:vector>
  </HeadingPairs>
  <TitlesOfParts>
    <vt:vector size="11" baseType="lpstr">
      <vt:lpstr>Thatch</vt:lpstr>
      <vt:lpstr>3_Office Theme</vt:lpstr>
      <vt:lpstr>1_Office Theme</vt:lpstr>
      <vt:lpstr>الشريحة 1</vt:lpstr>
      <vt:lpstr>الشريحة 2</vt:lpstr>
      <vt:lpstr>الشريحة 3</vt:lpstr>
      <vt:lpstr>الشريحة 4</vt:lpstr>
      <vt:lpstr>الشريحة 5</vt:lpstr>
      <vt:lpstr>الشريحة 6</vt:lpstr>
      <vt:lpstr>الشريحة 7</vt:lpstr>
      <vt:lpstr>الشريحة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By Dr/ Heba M.Abd El kareem</dc:title>
  <dc:creator>hp</dc:creator>
  <cp:lastModifiedBy>mutah</cp:lastModifiedBy>
  <cp:revision>2</cp:revision>
  <dcterms:created xsi:type="dcterms:W3CDTF">2018-12-12T06:00:30Z</dcterms:created>
  <dcterms:modified xsi:type="dcterms:W3CDTF">2019-11-25T09:14:09Z</dcterms:modified>
</cp:coreProperties>
</file>