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0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1" r:id="rId4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F0077-CD35-4644-B7C3-FF181E724706}" type="datetimeFigureOut">
              <a:rPr lang="ar-JO" smtClean="0"/>
              <a:t>01/12/1442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7C53-3258-4A22-B1B9-A98A6A32E0CD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The General Physical Exam</a:t>
            </a:r>
            <a:endParaRPr lang="ar-JO" sz="6000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J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8194" name="Picture 2" descr="C:\Users\Rami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9218" name="Picture 2" descr="C:\Users\Rami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42" name="Picture 2" descr="C:\Users\Rami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1266" name="Picture 2" descr="C:\Users\Rami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2290" name="Picture 2" descr="C:\Users\Rami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3314" name="Picture 2" descr="C:\Users\Rami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143932" cy="610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4338" name="Picture 2" descr="C:\Users\Rami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5362" name="Picture 2" descr="C:\Users\Rami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6386" name="Picture 2" descr="C:\Users\Rami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7410" name="Picture 2" descr="C:\Users\Rami\Desktop\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 descr="C:\Users\Rami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8205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8434" name="Picture 2" descr="C:\Users\Rami\Desktop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9458" name="Picture 2" descr="C:\Users\Rami\Desktop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482" name="Picture 2" descr="C:\Users\Rami\Desktop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1506" name="Picture 2" descr="C:\Users\Rami\Desktop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2530" name="Picture 2" descr="C:\Users\Rami\Desktop\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3554" name="Picture 2" descr="C:\Users\Rami\Desktop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4578" name="Picture 2" descr="C:\Users\Rami\Desktop\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85728"/>
            <a:ext cx="8001055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5602" name="Picture 2" descr="C:\Users\Rami\Desktop\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6626" name="Picture 2" descr="C:\Users\Rami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7650" name="Picture 2" descr="C:\Users\Rami\Desktop\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7"/>
            <a:ext cx="8072493" cy="6054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 descr="C:\Users\Rami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8674" name="Picture 2" descr="C:\Users\Rami\Desktop\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9630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9698" name="Picture 2" descr="C:\Users\Rami\Desktop\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22" name="Picture 2" descr="C:\Users\Rami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1746" name="Picture 2" descr="C:\Users\Rami\Desktop\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810554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2770" name="Picture 2" descr="C:\Users\Rami\Desktop\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3794" name="Picture 2" descr="C:\Users\Rami\Desktop\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4818" name="Picture 2" descr="C:\Users\Rami\Desktop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5842" name="Picture 2" descr="C:\Users\Rami\Desktop\3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9630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6866" name="Picture 2" descr="C:\Users\Rami\Desktop\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7890" name="Picture 2" descr="C:\Users\Rami\Desktop\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074" name="Picture 2" descr="C:\Users\Rami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8914" name="Picture 2" descr="C:\Users\Rami\Desktop\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9630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9938" name="Picture 2" descr="C:\Users\Rami\Desktop\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9630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62" name="Picture 2" descr="C:\Users\Rami\Desktop\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1986" name="Picture 2" descr="C:\Users\Rami\Desktop\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3010" name="Picture 2" descr="C:\Users\Rami\Desktop\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4034" name="Picture 2" descr="C:\Users\Rami\Desktop\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221455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THANK YOU</a:t>
            </a:r>
            <a:endParaRPr lang="ar-JO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098" name="Picture 2" descr="C:\Users\Rami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3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45058" name="Picture 2" descr="C:\Users\Rami\Desktop\hands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89393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122" name="Picture 2" descr="C:\Users\Rami\Desktop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146" name="Picture 2" descr="C:\Users\Rami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7170" name="Picture 2" descr="C:\Users\Rami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</Words>
  <Application>Microsoft Office PowerPoint</Application>
  <PresentationFormat>عرض على الشاشة (3:4)‏</PresentationFormat>
  <Paragraphs>2</Paragraphs>
  <Slides>46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46</vt:i4>
      </vt:variant>
    </vt:vector>
  </HeadingPairs>
  <TitlesOfParts>
    <vt:vector size="47" baseType="lpstr">
      <vt:lpstr>سمة Office</vt:lpstr>
      <vt:lpstr>The General Physical Exam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Rami</dc:creator>
  <cp:lastModifiedBy>Rami</cp:lastModifiedBy>
  <cp:revision>4</cp:revision>
  <dcterms:created xsi:type="dcterms:W3CDTF">2021-07-10T10:05:49Z</dcterms:created>
  <dcterms:modified xsi:type="dcterms:W3CDTF">2021-07-10T10:28:47Z</dcterms:modified>
</cp:coreProperties>
</file>