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2" r:id="rId7"/>
    <p:sldId id="263" r:id="rId8"/>
    <p:sldId id="581" r:id="rId9"/>
    <p:sldId id="260" r:id="rId10"/>
    <p:sldId id="580" r:id="rId11"/>
    <p:sldId id="264" r:id="rId12"/>
    <p:sldId id="266" r:id="rId13"/>
    <p:sldId id="584" r:id="rId14"/>
    <p:sldId id="582" r:id="rId15"/>
    <p:sldId id="265" r:id="rId16"/>
    <p:sldId id="5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E384F-9719-4D0F-AA60-477ACA6037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319001-6433-4870-A8E7-B56138451BED}">
      <dgm:prSet custT="1"/>
      <dgm:spPr/>
      <dgm:t>
        <a:bodyPr/>
        <a:lstStyle/>
        <a:p>
          <a:r>
            <a:rPr lang="en-GB" sz="1600" dirty="0"/>
            <a:t>Sensory areas of the cerebral hemispheres receive impulses from sense organs and transmit them to the association areas</a:t>
          </a:r>
          <a:endParaRPr lang="en-US" sz="1600" dirty="0"/>
        </a:p>
      </dgm:t>
    </dgm:pt>
    <dgm:pt modelId="{A94C3A9F-9823-4B76-AE4A-FA2F1BC310D3}" type="parTrans" cxnId="{06E8E98F-319D-48FB-A4C8-6B433862F048}">
      <dgm:prSet/>
      <dgm:spPr/>
      <dgm:t>
        <a:bodyPr/>
        <a:lstStyle/>
        <a:p>
          <a:endParaRPr lang="en-US"/>
        </a:p>
      </dgm:t>
    </dgm:pt>
    <dgm:pt modelId="{E268A9B3-5EDB-49BA-B4FC-5E91E20EE3D2}" type="sibTrans" cxnId="{06E8E98F-319D-48FB-A4C8-6B433862F048}">
      <dgm:prSet/>
      <dgm:spPr/>
      <dgm:t>
        <a:bodyPr/>
        <a:lstStyle/>
        <a:p>
          <a:endParaRPr lang="en-US"/>
        </a:p>
      </dgm:t>
    </dgm:pt>
    <dgm:pt modelId="{C40E6A6E-39C4-49D8-A98E-8A80CAAFD8C0}">
      <dgm:prSet custT="1"/>
      <dgm:spPr/>
      <dgm:t>
        <a:bodyPr/>
        <a:lstStyle/>
        <a:p>
          <a:r>
            <a:rPr lang="en-GB" sz="1600" dirty="0"/>
            <a:t>The association areas of the cerebral hemispheres receive impulses  - interpret them in the light of similar past experiences and transmit impulses to motor areas</a:t>
          </a:r>
          <a:endParaRPr lang="en-US" sz="1600" dirty="0"/>
        </a:p>
      </dgm:t>
    </dgm:pt>
    <dgm:pt modelId="{6C1B2017-BECA-4C65-8CA7-5DCC4921A13D}" type="parTrans" cxnId="{2427E86D-3D1B-4F33-B13D-AF9AB8E32023}">
      <dgm:prSet/>
      <dgm:spPr/>
      <dgm:t>
        <a:bodyPr/>
        <a:lstStyle/>
        <a:p>
          <a:endParaRPr lang="en-US"/>
        </a:p>
      </dgm:t>
    </dgm:pt>
    <dgm:pt modelId="{A4AB946E-2B81-434B-A2C8-6A25B24D0E4A}" type="sibTrans" cxnId="{2427E86D-3D1B-4F33-B13D-AF9AB8E32023}">
      <dgm:prSet/>
      <dgm:spPr/>
      <dgm:t>
        <a:bodyPr/>
        <a:lstStyle/>
        <a:p>
          <a:endParaRPr lang="en-US"/>
        </a:p>
      </dgm:t>
    </dgm:pt>
    <dgm:pt modelId="{5C67E49B-826B-4498-9C71-842929164F06}">
      <dgm:prSet custT="1"/>
      <dgm:spPr/>
      <dgm:t>
        <a:bodyPr/>
        <a:lstStyle/>
        <a:p>
          <a:r>
            <a:rPr lang="en-GB" sz="1600"/>
            <a:t>The motor areas transmit impulses to the effectors</a:t>
          </a:r>
          <a:endParaRPr lang="en-US" sz="1600"/>
        </a:p>
      </dgm:t>
    </dgm:pt>
    <dgm:pt modelId="{82810050-AA13-49F6-88C3-2443157629EE}" type="parTrans" cxnId="{7F49C31E-1ADE-4CC7-9409-D8BA03C9C7B4}">
      <dgm:prSet/>
      <dgm:spPr/>
      <dgm:t>
        <a:bodyPr/>
        <a:lstStyle/>
        <a:p>
          <a:endParaRPr lang="en-US"/>
        </a:p>
      </dgm:t>
    </dgm:pt>
    <dgm:pt modelId="{DBEB52B4-E2B7-46C4-B8A7-2DDB24923ADC}" type="sibTrans" cxnId="{7F49C31E-1ADE-4CC7-9409-D8BA03C9C7B4}">
      <dgm:prSet/>
      <dgm:spPr/>
      <dgm:t>
        <a:bodyPr/>
        <a:lstStyle/>
        <a:p>
          <a:endParaRPr lang="en-US"/>
        </a:p>
      </dgm:t>
    </dgm:pt>
    <dgm:pt modelId="{CD612001-2F4C-44B2-8AD3-681197069838}">
      <dgm:prSet custT="1"/>
      <dgm:spPr/>
      <dgm:t>
        <a:bodyPr/>
        <a:lstStyle/>
        <a:p>
          <a:r>
            <a:rPr lang="en-GB" sz="1600"/>
            <a:t>The size of the sensory and motor areas is related to the number of receptors in that area</a:t>
          </a:r>
          <a:endParaRPr lang="en-US" sz="1600"/>
        </a:p>
      </dgm:t>
    </dgm:pt>
    <dgm:pt modelId="{E5EBE32B-8D57-40B0-93C2-5A9AC1F428A2}" type="parTrans" cxnId="{A7FAF9E2-926B-486E-AC31-0528F89B65C4}">
      <dgm:prSet/>
      <dgm:spPr/>
      <dgm:t>
        <a:bodyPr/>
        <a:lstStyle/>
        <a:p>
          <a:endParaRPr lang="en-US"/>
        </a:p>
      </dgm:t>
    </dgm:pt>
    <dgm:pt modelId="{850531B1-F633-49D0-BBEC-C8C1FC4D85FE}" type="sibTrans" cxnId="{A7FAF9E2-926B-486E-AC31-0528F89B65C4}">
      <dgm:prSet/>
      <dgm:spPr/>
      <dgm:t>
        <a:bodyPr/>
        <a:lstStyle/>
        <a:p>
          <a:endParaRPr lang="en-US"/>
        </a:p>
      </dgm:t>
    </dgm:pt>
    <dgm:pt modelId="{25E2616B-4398-4707-BE71-6132439B61DD}">
      <dgm:prSet custT="1"/>
      <dgm:spPr/>
      <dgm:t>
        <a:bodyPr/>
        <a:lstStyle/>
        <a:p>
          <a:r>
            <a:rPr lang="en-GB" sz="1600" dirty="0"/>
            <a:t>The left and right cerebral hemispheres control the opposite sides of the body </a:t>
          </a:r>
          <a:endParaRPr lang="en-US" sz="1600" dirty="0"/>
        </a:p>
      </dgm:t>
    </dgm:pt>
    <dgm:pt modelId="{858F5651-9CA6-4554-B21B-207AA09F15CE}" type="parTrans" cxnId="{D9DFCF36-D84B-4EFA-83C4-49E18E051B12}">
      <dgm:prSet/>
      <dgm:spPr/>
      <dgm:t>
        <a:bodyPr/>
        <a:lstStyle/>
        <a:p>
          <a:endParaRPr lang="en-US"/>
        </a:p>
      </dgm:t>
    </dgm:pt>
    <dgm:pt modelId="{12834617-769D-4023-ACA1-102B582427A8}" type="sibTrans" cxnId="{D9DFCF36-D84B-4EFA-83C4-49E18E051B12}">
      <dgm:prSet/>
      <dgm:spPr/>
      <dgm:t>
        <a:bodyPr/>
        <a:lstStyle/>
        <a:p>
          <a:endParaRPr lang="en-US"/>
        </a:p>
      </dgm:t>
    </dgm:pt>
    <dgm:pt modelId="{3E8D6BCD-66DC-4CCF-8BC6-323B6A8D7103}" type="pres">
      <dgm:prSet presAssocID="{38CE384F-9719-4D0F-AA60-477ACA60377D}" presName="vert0" presStyleCnt="0">
        <dgm:presLayoutVars>
          <dgm:dir/>
          <dgm:animOne val="branch"/>
          <dgm:animLvl val="lvl"/>
        </dgm:presLayoutVars>
      </dgm:prSet>
      <dgm:spPr/>
    </dgm:pt>
    <dgm:pt modelId="{E20903F8-C7FE-48BF-89DA-8FE868013850}" type="pres">
      <dgm:prSet presAssocID="{E8319001-6433-4870-A8E7-B56138451BED}" presName="thickLine" presStyleLbl="alignNode1" presStyleIdx="0" presStyleCnt="5"/>
      <dgm:spPr/>
    </dgm:pt>
    <dgm:pt modelId="{0459D062-B5D7-4A5E-9418-A0A3F1A407D8}" type="pres">
      <dgm:prSet presAssocID="{E8319001-6433-4870-A8E7-B56138451BED}" presName="horz1" presStyleCnt="0"/>
      <dgm:spPr/>
    </dgm:pt>
    <dgm:pt modelId="{5F09F270-6829-4C6F-8FE6-E5756B20A8E8}" type="pres">
      <dgm:prSet presAssocID="{E8319001-6433-4870-A8E7-B56138451BED}" presName="tx1" presStyleLbl="revTx" presStyleIdx="0" presStyleCnt="5"/>
      <dgm:spPr/>
    </dgm:pt>
    <dgm:pt modelId="{6042E83D-8542-4753-BB2F-4C26B7B9B5E8}" type="pres">
      <dgm:prSet presAssocID="{E8319001-6433-4870-A8E7-B56138451BED}" presName="vert1" presStyleCnt="0"/>
      <dgm:spPr/>
    </dgm:pt>
    <dgm:pt modelId="{43167CB8-25A6-4DA0-B7C7-9DD96FAF85E6}" type="pres">
      <dgm:prSet presAssocID="{C40E6A6E-39C4-49D8-A98E-8A80CAAFD8C0}" presName="thickLine" presStyleLbl="alignNode1" presStyleIdx="1" presStyleCnt="5"/>
      <dgm:spPr/>
    </dgm:pt>
    <dgm:pt modelId="{73D55B20-B3A0-498B-9D38-9645A8C717F4}" type="pres">
      <dgm:prSet presAssocID="{C40E6A6E-39C4-49D8-A98E-8A80CAAFD8C0}" presName="horz1" presStyleCnt="0"/>
      <dgm:spPr/>
    </dgm:pt>
    <dgm:pt modelId="{C83EC1D3-697A-4DFD-B981-AD6076D3C6FE}" type="pres">
      <dgm:prSet presAssocID="{C40E6A6E-39C4-49D8-A98E-8A80CAAFD8C0}" presName="tx1" presStyleLbl="revTx" presStyleIdx="1" presStyleCnt="5"/>
      <dgm:spPr/>
    </dgm:pt>
    <dgm:pt modelId="{637A92C2-97CE-445A-9359-D40F0B0A5251}" type="pres">
      <dgm:prSet presAssocID="{C40E6A6E-39C4-49D8-A98E-8A80CAAFD8C0}" presName="vert1" presStyleCnt="0"/>
      <dgm:spPr/>
    </dgm:pt>
    <dgm:pt modelId="{05E8F20F-D43F-4F33-A698-8B765B119BCE}" type="pres">
      <dgm:prSet presAssocID="{5C67E49B-826B-4498-9C71-842929164F06}" presName="thickLine" presStyleLbl="alignNode1" presStyleIdx="2" presStyleCnt="5"/>
      <dgm:spPr/>
    </dgm:pt>
    <dgm:pt modelId="{A81E76E4-6535-4C4D-89A4-5C7701433C45}" type="pres">
      <dgm:prSet presAssocID="{5C67E49B-826B-4498-9C71-842929164F06}" presName="horz1" presStyleCnt="0"/>
      <dgm:spPr/>
    </dgm:pt>
    <dgm:pt modelId="{E0EF531C-AA76-42D0-887E-A75EE6A0781E}" type="pres">
      <dgm:prSet presAssocID="{5C67E49B-826B-4498-9C71-842929164F06}" presName="tx1" presStyleLbl="revTx" presStyleIdx="2" presStyleCnt="5"/>
      <dgm:spPr/>
    </dgm:pt>
    <dgm:pt modelId="{A733FED8-C2C1-4F68-8084-174282C79F9A}" type="pres">
      <dgm:prSet presAssocID="{5C67E49B-826B-4498-9C71-842929164F06}" presName="vert1" presStyleCnt="0"/>
      <dgm:spPr/>
    </dgm:pt>
    <dgm:pt modelId="{F23A66BE-6D3A-4799-8E5D-3E2B1C1CECCB}" type="pres">
      <dgm:prSet presAssocID="{CD612001-2F4C-44B2-8AD3-681197069838}" presName="thickLine" presStyleLbl="alignNode1" presStyleIdx="3" presStyleCnt="5"/>
      <dgm:spPr/>
    </dgm:pt>
    <dgm:pt modelId="{105D3B86-39B1-4494-A8B1-33C450C3E24F}" type="pres">
      <dgm:prSet presAssocID="{CD612001-2F4C-44B2-8AD3-681197069838}" presName="horz1" presStyleCnt="0"/>
      <dgm:spPr/>
    </dgm:pt>
    <dgm:pt modelId="{AAD16B5B-E1A5-4B85-801F-16D6899DAE38}" type="pres">
      <dgm:prSet presAssocID="{CD612001-2F4C-44B2-8AD3-681197069838}" presName="tx1" presStyleLbl="revTx" presStyleIdx="3" presStyleCnt="5"/>
      <dgm:spPr/>
    </dgm:pt>
    <dgm:pt modelId="{848E27AC-0E08-4F89-9C48-B8B2C1AE8E82}" type="pres">
      <dgm:prSet presAssocID="{CD612001-2F4C-44B2-8AD3-681197069838}" presName="vert1" presStyleCnt="0"/>
      <dgm:spPr/>
    </dgm:pt>
    <dgm:pt modelId="{8BBFE8D4-B910-4C61-A83A-F28B0EA71898}" type="pres">
      <dgm:prSet presAssocID="{25E2616B-4398-4707-BE71-6132439B61DD}" presName="thickLine" presStyleLbl="alignNode1" presStyleIdx="4" presStyleCnt="5"/>
      <dgm:spPr/>
    </dgm:pt>
    <dgm:pt modelId="{147403ED-D878-4E16-9DAD-1AFC97690716}" type="pres">
      <dgm:prSet presAssocID="{25E2616B-4398-4707-BE71-6132439B61DD}" presName="horz1" presStyleCnt="0"/>
      <dgm:spPr/>
    </dgm:pt>
    <dgm:pt modelId="{4119F83C-A03E-4176-920C-BE9A13CB48C5}" type="pres">
      <dgm:prSet presAssocID="{25E2616B-4398-4707-BE71-6132439B61DD}" presName="tx1" presStyleLbl="revTx" presStyleIdx="4" presStyleCnt="5"/>
      <dgm:spPr/>
    </dgm:pt>
    <dgm:pt modelId="{6CD0D914-E8F8-401E-B43E-265031D4CF2E}" type="pres">
      <dgm:prSet presAssocID="{25E2616B-4398-4707-BE71-6132439B61DD}" presName="vert1" presStyleCnt="0"/>
      <dgm:spPr/>
    </dgm:pt>
  </dgm:ptLst>
  <dgm:cxnLst>
    <dgm:cxn modelId="{02D55005-9AF0-4128-87FC-C690C3CAB875}" type="presOf" srcId="{C40E6A6E-39C4-49D8-A98E-8A80CAAFD8C0}" destId="{C83EC1D3-697A-4DFD-B981-AD6076D3C6FE}" srcOrd="0" destOrd="0" presId="urn:microsoft.com/office/officeart/2008/layout/LinedList"/>
    <dgm:cxn modelId="{7F49C31E-1ADE-4CC7-9409-D8BA03C9C7B4}" srcId="{38CE384F-9719-4D0F-AA60-477ACA60377D}" destId="{5C67E49B-826B-4498-9C71-842929164F06}" srcOrd="2" destOrd="0" parTransId="{82810050-AA13-49F6-88C3-2443157629EE}" sibTransId="{DBEB52B4-E2B7-46C4-B8A7-2DDB24923ADC}"/>
    <dgm:cxn modelId="{D9DFCF36-D84B-4EFA-83C4-49E18E051B12}" srcId="{38CE384F-9719-4D0F-AA60-477ACA60377D}" destId="{25E2616B-4398-4707-BE71-6132439B61DD}" srcOrd="4" destOrd="0" parTransId="{858F5651-9CA6-4554-B21B-207AA09F15CE}" sibTransId="{12834617-769D-4023-ACA1-102B582427A8}"/>
    <dgm:cxn modelId="{2427E86D-3D1B-4F33-B13D-AF9AB8E32023}" srcId="{38CE384F-9719-4D0F-AA60-477ACA60377D}" destId="{C40E6A6E-39C4-49D8-A98E-8A80CAAFD8C0}" srcOrd="1" destOrd="0" parTransId="{6C1B2017-BECA-4C65-8CA7-5DCC4921A13D}" sibTransId="{A4AB946E-2B81-434B-A2C8-6A25B24D0E4A}"/>
    <dgm:cxn modelId="{853A6D5A-E5DC-433E-B63D-C9640ECD75F0}" type="presOf" srcId="{E8319001-6433-4870-A8E7-B56138451BED}" destId="{5F09F270-6829-4C6F-8FE6-E5756B20A8E8}" srcOrd="0" destOrd="0" presId="urn:microsoft.com/office/officeart/2008/layout/LinedList"/>
    <dgm:cxn modelId="{47443287-8D5A-4349-AE64-0242D7547BD7}" type="presOf" srcId="{38CE384F-9719-4D0F-AA60-477ACA60377D}" destId="{3E8D6BCD-66DC-4CCF-8BC6-323B6A8D7103}" srcOrd="0" destOrd="0" presId="urn:microsoft.com/office/officeart/2008/layout/LinedList"/>
    <dgm:cxn modelId="{6BD9B88F-1ABA-4B24-98F1-8FD6ED4A0163}" type="presOf" srcId="{5C67E49B-826B-4498-9C71-842929164F06}" destId="{E0EF531C-AA76-42D0-887E-A75EE6A0781E}" srcOrd="0" destOrd="0" presId="urn:microsoft.com/office/officeart/2008/layout/LinedList"/>
    <dgm:cxn modelId="{06E8E98F-319D-48FB-A4C8-6B433862F048}" srcId="{38CE384F-9719-4D0F-AA60-477ACA60377D}" destId="{E8319001-6433-4870-A8E7-B56138451BED}" srcOrd="0" destOrd="0" parTransId="{A94C3A9F-9823-4B76-AE4A-FA2F1BC310D3}" sibTransId="{E268A9B3-5EDB-49BA-B4FC-5E91E20EE3D2}"/>
    <dgm:cxn modelId="{84CFF19C-D807-4FFB-92DA-7B531EBCC7E3}" type="presOf" srcId="{CD612001-2F4C-44B2-8AD3-681197069838}" destId="{AAD16B5B-E1A5-4B85-801F-16D6899DAE38}" srcOrd="0" destOrd="0" presId="urn:microsoft.com/office/officeart/2008/layout/LinedList"/>
    <dgm:cxn modelId="{72FF13DB-906E-4FE4-9F49-551CB26AB448}" type="presOf" srcId="{25E2616B-4398-4707-BE71-6132439B61DD}" destId="{4119F83C-A03E-4176-920C-BE9A13CB48C5}" srcOrd="0" destOrd="0" presId="urn:microsoft.com/office/officeart/2008/layout/LinedList"/>
    <dgm:cxn modelId="{A7FAF9E2-926B-486E-AC31-0528F89B65C4}" srcId="{38CE384F-9719-4D0F-AA60-477ACA60377D}" destId="{CD612001-2F4C-44B2-8AD3-681197069838}" srcOrd="3" destOrd="0" parTransId="{E5EBE32B-8D57-40B0-93C2-5A9AC1F428A2}" sibTransId="{850531B1-F633-49D0-BBEC-C8C1FC4D85FE}"/>
    <dgm:cxn modelId="{CEEFC3D0-0EDD-4BBE-92C3-7D53C80E4E6D}" type="presParOf" srcId="{3E8D6BCD-66DC-4CCF-8BC6-323B6A8D7103}" destId="{E20903F8-C7FE-48BF-89DA-8FE868013850}" srcOrd="0" destOrd="0" presId="urn:microsoft.com/office/officeart/2008/layout/LinedList"/>
    <dgm:cxn modelId="{3A342C8B-3465-4435-91F3-D071CBAFBD63}" type="presParOf" srcId="{3E8D6BCD-66DC-4CCF-8BC6-323B6A8D7103}" destId="{0459D062-B5D7-4A5E-9418-A0A3F1A407D8}" srcOrd="1" destOrd="0" presId="urn:microsoft.com/office/officeart/2008/layout/LinedList"/>
    <dgm:cxn modelId="{DF098927-4A7F-4A54-BE01-A4236FC7A221}" type="presParOf" srcId="{0459D062-B5D7-4A5E-9418-A0A3F1A407D8}" destId="{5F09F270-6829-4C6F-8FE6-E5756B20A8E8}" srcOrd="0" destOrd="0" presId="urn:microsoft.com/office/officeart/2008/layout/LinedList"/>
    <dgm:cxn modelId="{C6C23036-6174-4F80-9272-5C44A64827C7}" type="presParOf" srcId="{0459D062-B5D7-4A5E-9418-A0A3F1A407D8}" destId="{6042E83D-8542-4753-BB2F-4C26B7B9B5E8}" srcOrd="1" destOrd="0" presId="urn:microsoft.com/office/officeart/2008/layout/LinedList"/>
    <dgm:cxn modelId="{6CCFB7D7-3737-463A-842B-14F756A2199B}" type="presParOf" srcId="{3E8D6BCD-66DC-4CCF-8BC6-323B6A8D7103}" destId="{43167CB8-25A6-4DA0-B7C7-9DD96FAF85E6}" srcOrd="2" destOrd="0" presId="urn:microsoft.com/office/officeart/2008/layout/LinedList"/>
    <dgm:cxn modelId="{A3731D26-D56E-481B-8FE2-22BEF9BC056F}" type="presParOf" srcId="{3E8D6BCD-66DC-4CCF-8BC6-323B6A8D7103}" destId="{73D55B20-B3A0-498B-9D38-9645A8C717F4}" srcOrd="3" destOrd="0" presId="urn:microsoft.com/office/officeart/2008/layout/LinedList"/>
    <dgm:cxn modelId="{33411C9E-434D-4E00-ACFB-3C5CC80CDB7D}" type="presParOf" srcId="{73D55B20-B3A0-498B-9D38-9645A8C717F4}" destId="{C83EC1D3-697A-4DFD-B981-AD6076D3C6FE}" srcOrd="0" destOrd="0" presId="urn:microsoft.com/office/officeart/2008/layout/LinedList"/>
    <dgm:cxn modelId="{FB6C8E12-EC19-455C-9949-A42A6EFFFA6C}" type="presParOf" srcId="{73D55B20-B3A0-498B-9D38-9645A8C717F4}" destId="{637A92C2-97CE-445A-9359-D40F0B0A5251}" srcOrd="1" destOrd="0" presId="urn:microsoft.com/office/officeart/2008/layout/LinedList"/>
    <dgm:cxn modelId="{9EC1EE01-D541-4A5A-9DBA-731E8499723E}" type="presParOf" srcId="{3E8D6BCD-66DC-4CCF-8BC6-323B6A8D7103}" destId="{05E8F20F-D43F-4F33-A698-8B765B119BCE}" srcOrd="4" destOrd="0" presId="urn:microsoft.com/office/officeart/2008/layout/LinedList"/>
    <dgm:cxn modelId="{762F71B0-BD71-4FE3-82FB-3DB92D9ACB99}" type="presParOf" srcId="{3E8D6BCD-66DC-4CCF-8BC6-323B6A8D7103}" destId="{A81E76E4-6535-4C4D-89A4-5C7701433C45}" srcOrd="5" destOrd="0" presId="urn:microsoft.com/office/officeart/2008/layout/LinedList"/>
    <dgm:cxn modelId="{B82D61E5-B7DA-4429-91BB-6E992450E1C7}" type="presParOf" srcId="{A81E76E4-6535-4C4D-89A4-5C7701433C45}" destId="{E0EF531C-AA76-42D0-887E-A75EE6A0781E}" srcOrd="0" destOrd="0" presId="urn:microsoft.com/office/officeart/2008/layout/LinedList"/>
    <dgm:cxn modelId="{13E18583-4691-4F8A-ADA2-37A8AE4D89F5}" type="presParOf" srcId="{A81E76E4-6535-4C4D-89A4-5C7701433C45}" destId="{A733FED8-C2C1-4F68-8084-174282C79F9A}" srcOrd="1" destOrd="0" presId="urn:microsoft.com/office/officeart/2008/layout/LinedList"/>
    <dgm:cxn modelId="{5326F69E-D2DE-42D0-BC5D-ECA86182E0D7}" type="presParOf" srcId="{3E8D6BCD-66DC-4CCF-8BC6-323B6A8D7103}" destId="{F23A66BE-6D3A-4799-8E5D-3E2B1C1CECCB}" srcOrd="6" destOrd="0" presId="urn:microsoft.com/office/officeart/2008/layout/LinedList"/>
    <dgm:cxn modelId="{34FD6DB8-4215-4F94-AD71-4CF6BEDE5ECD}" type="presParOf" srcId="{3E8D6BCD-66DC-4CCF-8BC6-323B6A8D7103}" destId="{105D3B86-39B1-4494-A8B1-33C450C3E24F}" srcOrd="7" destOrd="0" presId="urn:microsoft.com/office/officeart/2008/layout/LinedList"/>
    <dgm:cxn modelId="{166B2696-9D78-41AF-808C-8C686465609B}" type="presParOf" srcId="{105D3B86-39B1-4494-A8B1-33C450C3E24F}" destId="{AAD16B5B-E1A5-4B85-801F-16D6899DAE38}" srcOrd="0" destOrd="0" presId="urn:microsoft.com/office/officeart/2008/layout/LinedList"/>
    <dgm:cxn modelId="{3FD1D6A3-2BDC-4E07-B835-0FE5441586B6}" type="presParOf" srcId="{105D3B86-39B1-4494-A8B1-33C450C3E24F}" destId="{848E27AC-0E08-4F89-9C48-B8B2C1AE8E82}" srcOrd="1" destOrd="0" presId="urn:microsoft.com/office/officeart/2008/layout/LinedList"/>
    <dgm:cxn modelId="{E7955343-B3F2-4754-B69A-A226B5694C20}" type="presParOf" srcId="{3E8D6BCD-66DC-4CCF-8BC6-323B6A8D7103}" destId="{8BBFE8D4-B910-4C61-A83A-F28B0EA71898}" srcOrd="8" destOrd="0" presId="urn:microsoft.com/office/officeart/2008/layout/LinedList"/>
    <dgm:cxn modelId="{2B68983F-E1D5-4C07-B58F-AFED5F57650D}" type="presParOf" srcId="{3E8D6BCD-66DC-4CCF-8BC6-323B6A8D7103}" destId="{147403ED-D878-4E16-9DAD-1AFC97690716}" srcOrd="9" destOrd="0" presId="urn:microsoft.com/office/officeart/2008/layout/LinedList"/>
    <dgm:cxn modelId="{476BA58B-9FAD-4687-894B-6D40022986AF}" type="presParOf" srcId="{147403ED-D878-4E16-9DAD-1AFC97690716}" destId="{4119F83C-A03E-4176-920C-BE9A13CB48C5}" srcOrd="0" destOrd="0" presId="urn:microsoft.com/office/officeart/2008/layout/LinedList"/>
    <dgm:cxn modelId="{FC2A023B-3D39-47E4-A9A2-F93A81B77C3A}" type="presParOf" srcId="{147403ED-D878-4E16-9DAD-1AFC97690716}" destId="{6CD0D914-E8F8-401E-B43E-265031D4CF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903F8-C7FE-48BF-89DA-8FE868013850}">
      <dsp:nvSpPr>
        <dsp:cNvPr id="0" name=""/>
        <dsp:cNvSpPr/>
      </dsp:nvSpPr>
      <dsp:spPr>
        <a:xfrm>
          <a:off x="0" y="550"/>
          <a:ext cx="6096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9F270-6829-4C6F-8FE6-E5756B20A8E8}">
      <dsp:nvSpPr>
        <dsp:cNvPr id="0" name=""/>
        <dsp:cNvSpPr/>
      </dsp:nvSpPr>
      <dsp:spPr>
        <a:xfrm>
          <a:off x="0" y="550"/>
          <a:ext cx="6096528" cy="90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Sensory areas of the cerebral hemispheres receive impulses from sense organs and transmit them to the association areas</a:t>
          </a:r>
          <a:endParaRPr lang="en-US" sz="1600" kern="1200" dirty="0"/>
        </a:p>
      </dsp:txBody>
      <dsp:txXfrm>
        <a:off x="0" y="550"/>
        <a:ext cx="6096528" cy="902381"/>
      </dsp:txXfrm>
    </dsp:sp>
    <dsp:sp modelId="{43167CB8-25A6-4DA0-B7C7-9DD96FAF85E6}">
      <dsp:nvSpPr>
        <dsp:cNvPr id="0" name=""/>
        <dsp:cNvSpPr/>
      </dsp:nvSpPr>
      <dsp:spPr>
        <a:xfrm>
          <a:off x="0" y="902931"/>
          <a:ext cx="6096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EC1D3-697A-4DFD-B981-AD6076D3C6FE}">
      <dsp:nvSpPr>
        <dsp:cNvPr id="0" name=""/>
        <dsp:cNvSpPr/>
      </dsp:nvSpPr>
      <dsp:spPr>
        <a:xfrm>
          <a:off x="0" y="902931"/>
          <a:ext cx="6096528" cy="90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association areas of the cerebral hemispheres receive impulses  - interpret them in the light of similar past experiences and transmit impulses to motor areas</a:t>
          </a:r>
          <a:endParaRPr lang="en-US" sz="1600" kern="1200" dirty="0"/>
        </a:p>
      </dsp:txBody>
      <dsp:txXfrm>
        <a:off x="0" y="902931"/>
        <a:ext cx="6096528" cy="902381"/>
      </dsp:txXfrm>
    </dsp:sp>
    <dsp:sp modelId="{05E8F20F-D43F-4F33-A698-8B765B119BCE}">
      <dsp:nvSpPr>
        <dsp:cNvPr id="0" name=""/>
        <dsp:cNvSpPr/>
      </dsp:nvSpPr>
      <dsp:spPr>
        <a:xfrm>
          <a:off x="0" y="1805312"/>
          <a:ext cx="6096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531C-AA76-42D0-887E-A75EE6A0781E}">
      <dsp:nvSpPr>
        <dsp:cNvPr id="0" name=""/>
        <dsp:cNvSpPr/>
      </dsp:nvSpPr>
      <dsp:spPr>
        <a:xfrm>
          <a:off x="0" y="1805312"/>
          <a:ext cx="6096528" cy="90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motor areas transmit impulses to the effectors</a:t>
          </a:r>
          <a:endParaRPr lang="en-US" sz="1600" kern="1200"/>
        </a:p>
      </dsp:txBody>
      <dsp:txXfrm>
        <a:off x="0" y="1805312"/>
        <a:ext cx="6096528" cy="902381"/>
      </dsp:txXfrm>
    </dsp:sp>
    <dsp:sp modelId="{F23A66BE-6D3A-4799-8E5D-3E2B1C1CECCB}">
      <dsp:nvSpPr>
        <dsp:cNvPr id="0" name=""/>
        <dsp:cNvSpPr/>
      </dsp:nvSpPr>
      <dsp:spPr>
        <a:xfrm>
          <a:off x="0" y="2707694"/>
          <a:ext cx="6096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16B5B-E1A5-4B85-801F-16D6899DAE38}">
      <dsp:nvSpPr>
        <dsp:cNvPr id="0" name=""/>
        <dsp:cNvSpPr/>
      </dsp:nvSpPr>
      <dsp:spPr>
        <a:xfrm>
          <a:off x="0" y="2707694"/>
          <a:ext cx="6096528" cy="90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The size of the sensory and motor areas is related to the number of receptors in that area</a:t>
          </a:r>
          <a:endParaRPr lang="en-US" sz="1600" kern="1200"/>
        </a:p>
      </dsp:txBody>
      <dsp:txXfrm>
        <a:off x="0" y="2707694"/>
        <a:ext cx="6096528" cy="902381"/>
      </dsp:txXfrm>
    </dsp:sp>
    <dsp:sp modelId="{8BBFE8D4-B910-4C61-A83A-F28B0EA71898}">
      <dsp:nvSpPr>
        <dsp:cNvPr id="0" name=""/>
        <dsp:cNvSpPr/>
      </dsp:nvSpPr>
      <dsp:spPr>
        <a:xfrm>
          <a:off x="0" y="3610075"/>
          <a:ext cx="6096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9F83C-A03E-4176-920C-BE9A13CB48C5}">
      <dsp:nvSpPr>
        <dsp:cNvPr id="0" name=""/>
        <dsp:cNvSpPr/>
      </dsp:nvSpPr>
      <dsp:spPr>
        <a:xfrm>
          <a:off x="0" y="3610075"/>
          <a:ext cx="6096528" cy="90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left and right cerebral hemispheres control the opposite sides of the body </a:t>
          </a:r>
          <a:endParaRPr lang="en-US" sz="1600" kern="1200" dirty="0"/>
        </a:p>
      </dsp:txBody>
      <dsp:txXfrm>
        <a:off x="0" y="3610075"/>
        <a:ext cx="6096528" cy="90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D99D-1787-4AE9-A760-AB882593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0C51A-D277-4F18-9D2C-E05F3ED0D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9E97-6BD6-4F1A-B7F7-A4060DF0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0A2D2-1440-4339-BF4F-A02C1C4C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A6DF-42AF-451F-B9CD-20984538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5B4C-814F-4091-BDFA-814F7FFA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F23CD-D771-4C39-B9E7-B0F543557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62145-5338-4856-B9C2-5D9300D9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53C2-10F3-46AB-A44F-FB00E8F1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7279D-6B4F-4456-9517-2857AA4D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4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CA458-6C84-4F7B-96F4-D6AB7C8BE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7B39F-700B-4986-B7B0-6B50AD03F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48EA-DA87-4613-927A-97895BA9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2DF2-B978-4881-A393-75E570C6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0C1A0-89D8-48A8-8B17-E863A979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4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711ABA-FC01-4BEC-A068-E1DCC067023E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4CC59-8395-4A82-813E-D748D110868E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D2F1F-1B45-422B-BC85-A9A55D3F182C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CB162-273F-4DE7-B5A7-30BA2CEF82F6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B9777D5-413B-4931-8E71-7C82C6F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38085D3-4FF2-4CBC-9E3B-98ACBE15D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A132184-AA60-48EC-85EB-04E011442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82E229CA-B405-4931-BF49-9560E3434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EFE6F627-F1C7-404F-AE0D-C503035B8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8313A820-CE44-40A1-AF5C-A08D63EB0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C3A184-3917-401E-ACE1-AA2FA2F1A6CD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E943A1-A128-490E-8595-52E113CCB48D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CB735B-AD83-4853-9CE2-4F1377CF155C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689B35-65A4-4A5A-B8B9-60D661B83288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E07D6A-9B60-40DF-93D5-C121EB248353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AE974E-759B-42A0-8F01-1367E7752B2C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0DD03229-C7A3-4830-93C1-7EE03D28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D688-D4B2-4BA5-9979-759B78FAFC38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C5DDC37E-93B3-4642-A16F-21C23F9A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51091205-C323-4374-9E99-91534480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74D5352A-9C29-43B7-9EAF-DAAED5919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77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40A7703-4A17-40EA-9A81-F781DA22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0CBE14-97EC-4277-AC48-9B6F3EB7469E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8FC2EBE-BD92-41D2-AC24-193BA8570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77147-FAE4-456D-824C-4ACCE47682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50A2167-13E2-41F3-B8BD-B5441884AC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D8A27-15EF-49BB-8E5C-80E35AEA3A9D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F2E49-F6D8-4AB3-9DB5-C8065F3E0EDC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B18F2-7F1B-47EA-AA24-3FD0C987CF80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2F24C-02F3-46BA-8056-9EC78F29638B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67A91A90-414B-4378-91E3-476B0E7A5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3ACF1D8-CEB1-4220-901F-F1B8417FD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CA581AA-4312-4E00-939B-81BB3A0E4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EA338D8-3F85-4ABB-9121-143FAE25B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CF42FE7-A85E-4B14-8951-2DEFC5B8B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0818BA-45FF-4D5E-AE5A-7ED80BE00084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138C43-51DE-490F-9AC2-5D73CB728F5D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769025-C5E5-4BA7-B06D-C6DD89484B6D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A39A65-240C-4325-A4A8-08ADC2810240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12054D-3494-4FCC-B68D-AE6F984A145F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B9994F-318D-4BDC-BACC-949B1537183C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9A18CD21-5C99-4423-A008-A33366408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7FBAE70-6086-4910-8B7A-332A2247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AF35-3E38-4895-B86B-26690F379380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E68BA10-D9E8-45B3-B9B4-15E6EE30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98BD3DC-EA68-4E5E-AD38-FD1E7F7E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4D1E349D-110C-4F95-B6E8-A6F8ECD68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686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4F242B5-F7A6-41BB-A4E3-125CFDAA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4177-886E-47D3-B0DC-E02C8FCA0657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617286F-6603-42BE-B82F-D4B2290E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1EA7E75-F9B7-409B-8D52-3D204120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06C16-6342-4650-8E14-5DA124CBD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96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22B0E422-0713-47AC-BFF2-4497F38A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A167-D377-4A33-A984-C37751101A6F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BFFA1CE-DD7F-4A2B-B59B-BC8E0C56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47155581-733A-4AD2-B43D-747C89CA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EBE01-99C3-4CA6-BB45-38E5BFA85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76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963527B-D91C-4F34-889C-014E52AB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19A54A-8E51-4EAE-B4E7-E6AC866232A6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5DFDBD6-0985-4F51-8F5C-EE8C8DECB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AE316C-2CAE-4B69-A608-EDDBEFE70C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47526F5-337E-4B25-A02D-0BBDC05A44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15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4919A37-C6DB-4539-B8A2-8116AA04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B3E1-1BF2-4C4D-9F7F-26C7DBB5EF1B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B3773-75E2-4596-80FE-E8A7375C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6010208-33EB-4A82-B8E4-97E214A5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BA0EE-BD77-4D1A-B6A6-173C37B69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3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19D4C433-FC54-423B-B75F-7673ED6FD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E9425879-CDF0-4769-80D1-B76A24ABC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F381CA5-E2FA-4CB7-9B3E-8742F074E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AC98E2F-A616-4B08-BE29-4C6ADBF64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C1A7B7-EC5A-434C-B036-1C23B9F6C7C7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B465F36-E46F-4FAB-8AD4-B1F568B09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A9C350-8689-4E92-9BEB-325F4655E6C8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6350E122-1F11-4A85-83BB-FE050400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A1DC15-E891-4E29-88FD-F771C7B9B6AB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7F4E8FCF-4B4B-41B6-B370-686376F6D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770D3-5007-48FD-9796-EE2B5416AC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DD3496CD-4D1A-4F0B-9F24-BC45B1D3D9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ADA3-AF98-428B-84CD-CD22148A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A960-DD30-4805-86CB-13778CFE0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FA4DE-86F0-4263-8BC9-3F5968D5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52CB-FAEB-4ED0-8D60-922D3103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80E4E-C9C6-45D3-90AB-4F29D88C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4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C5309E7-0C85-4C4F-8439-67F2051A8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DE4F3-016F-4B69-8B0E-FFCB48692859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665B747-5BAF-4478-A685-15E8ECE16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2BBD5-EE91-4C4A-B06A-B55D2660D42C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F4868B1-E23C-43A3-B3DD-C1A4CD693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B6C4842E-8B26-4E5E-A881-0BD975E70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AAB59AC8-67B2-4A19-9525-506D414C3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C0798181-CA78-41CA-8EB9-6F4ACE02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A76F5D-CEB5-4EA7-9B14-C184058CC14A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D6E2788A-046B-46BE-A3AC-99379EBF6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4F324B-5A07-4E5F-9868-D8A7B41F06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CA2DF8B2-DF66-4266-817F-960E7272D0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2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3230741-FE3F-450D-A439-EC631026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6B7E-CC1A-4589-A615-5BCAFC0B5ED4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9BAE87F-56CC-4FF5-812E-7EBC9EB2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A138212-9A82-4D90-97D1-2AFF2534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714C3-80CC-4CC9-BBF5-0CC810F15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30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1E39802-2192-4D1A-97D0-BE1DA5C7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9A69-312C-4421-A332-F5578F332BA4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3FF5E0-BE5D-4308-9F1C-086E5E91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CDCDA11-C8DB-4BDA-8279-CF909CAF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11F9F-E27E-470A-BDFC-5A0F62E8C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0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DCC3-88BE-475D-ACAD-6D046F1D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93975-5637-497E-AC40-547CF169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ADB0B-7A9F-4667-B2D4-779F997A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39083-7AB1-4202-A382-EE4E9E5C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F2F2-6BC2-47D8-A7D4-6049A54C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438F-F2BD-463A-BA89-BFF8393D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7385-778F-43F5-B49C-8BD35DB96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4F174-235F-4243-8FA5-AD8D70FE6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DEE8C-F1BD-4D06-AE8B-709B7EEA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565A-FB44-48BA-8DD8-D312FC5A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4BDC7-202E-41C8-BF3A-AC141B50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A1B6-650D-40B3-94AF-AC65AF93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8C32-B6CB-4C0B-B001-28048B1D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9FE35-D1FF-408A-AA26-6CA4E0EDF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10F74-6238-493C-8186-735B5498C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03572-376B-4205-B064-ED266F327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2768E-459C-47BA-BAC2-89A1BEE0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BB6B8B-F7B9-437B-8203-8892F1CD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74FD9-6DDE-4AF7-8B86-1D0DA107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0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1C37-29E4-4082-931F-650C7DCB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5BE16-0831-462C-8BAF-CE8AC2EB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BA48D-5254-44CA-AAC4-AD8872C2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7F0F3-7248-49F5-AA37-E496326C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26D3A-A033-4282-AD49-D4AC39B2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DA62-D4BC-46D4-AC8E-6C1117D8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24B1F-4E7A-41E4-AE71-2F27FDF7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E0D5-57F5-4D5C-965A-6E5C45C1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5D90-9CA8-408A-B6D4-E78C4D65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DC459-BDD2-4C33-B8FC-8A1B99D8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4AB20-A409-408F-83AC-C7DC16B0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11C43-F27A-48C3-8BA3-62C81658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E9FC9-E002-4CDF-9175-55650A09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6835-2653-4DF7-8C0E-CF2B9875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30EEC-EDF4-40EC-89A1-0CD3D700B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AEEB7-226A-4787-820A-AA044F083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98B1E-99C7-4AC7-84F1-38632586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12307-3D0D-4734-AD97-71105EC0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624ED-57EC-4E9B-B6F8-5E6DAA0C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AE97D-E9B3-4085-B4F5-4C433752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A2564-DC35-4C23-AA41-BA7C5A28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DE66C-0052-4D5E-A8DB-EE4A858CF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CB4E-F40B-4719-800B-64D3A511A80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641F4-E289-4298-A906-1E042CFC1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4BEB2-D026-4502-BEDA-AB4F30B3D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675F-7E12-4C49-AEBC-5065B0D9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F30F2163-B293-4706-B6E8-573FB5D1C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B8D6960-8990-4854-863B-9964F436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50F07212-ADD9-4D42-B090-93D8A4B341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DE696F8-05B3-4EE7-9FBF-FDBF88035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A9227-23A9-475E-AD7F-32822634EB65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5D1CC-F62A-4783-B456-09524E0B6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FC46017-A51F-4EE9-BED0-53D7502C9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ABC5034-2036-4DC1-B7C8-48EC0DFBD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670A3C-150E-45C9-8489-611000256B44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DF52619-5B4A-4E13-90E6-B3F63E081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2E3327-C5A6-4A2F-B2FB-6E38D93C892D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D0CDFD7-29A2-453A-A853-15BA37E2D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4AD28431-9C6A-466E-8237-70AB84D08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1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EBE8-3E46-49A1-8768-D2108EB0B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1219201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Overview of sensory neuron function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18593-CCE4-4E28-B5E1-F93D8541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2667000"/>
            <a:ext cx="76962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Dr. </a:t>
            </a:r>
            <a:r>
              <a:rPr lang="en-US" sz="3200" dirty="0" err="1"/>
              <a:t>Arwa</a:t>
            </a:r>
            <a:r>
              <a:rPr lang="en-US" sz="3200" dirty="0"/>
              <a:t> </a:t>
            </a:r>
            <a:r>
              <a:rPr lang="en-US" sz="3200" dirty="0" err="1"/>
              <a:t>rawashdeh</a:t>
            </a:r>
            <a:r>
              <a:rPr lang="en-US" sz="3200" dirty="0"/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D39E6B-33B7-4EE3-8891-8BC80136B6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474" y="98474"/>
            <a:ext cx="1143703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8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>
            <a:extLst>
              <a:ext uri="{FF2B5EF4-FFF2-40B4-BE49-F238E27FC236}">
                <a16:creationId xmlns:a16="http://schemas.microsoft.com/office/drawing/2014/main" id="{C31E7F2B-C742-4A39-BD27-CF0B83E85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381000"/>
            <a:ext cx="503623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2E2B8282-74E6-41C2-94AB-39DE47A5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8" y="381000"/>
            <a:ext cx="537385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7BE33-68E0-41C8-8987-51B5F484A3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86075" y="1036637"/>
            <a:ext cx="6419850" cy="4171950"/>
          </a:xfrm>
        </p:spPr>
      </p:pic>
    </p:spTree>
    <p:extLst>
      <p:ext uri="{BB962C8B-B14F-4D97-AF65-F5344CB8AC3E}">
        <p14:creationId xmlns:p14="http://schemas.microsoft.com/office/powerpoint/2010/main" val="218863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E512893-E926-4F98-9C2A-67B243E0CFC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499" y="332764"/>
            <a:ext cx="5364455" cy="6192471"/>
          </a:xfrm>
        </p:spPr>
      </p:pic>
    </p:spTree>
    <p:extLst>
      <p:ext uri="{BB962C8B-B14F-4D97-AF65-F5344CB8AC3E}">
        <p14:creationId xmlns:p14="http://schemas.microsoft.com/office/powerpoint/2010/main" val="92059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64812-334C-4469-BBA0-6664DE23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" y="407963"/>
            <a:ext cx="10621108" cy="62179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9EDABE-0611-4320-8A27-7A2FB4ED5A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89683" y="992187"/>
            <a:ext cx="6996634" cy="4873625"/>
          </a:xfrm>
        </p:spPr>
      </p:pic>
    </p:spTree>
    <p:extLst>
      <p:ext uri="{BB962C8B-B14F-4D97-AF65-F5344CB8AC3E}">
        <p14:creationId xmlns:p14="http://schemas.microsoft.com/office/powerpoint/2010/main" val="2820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34FC971-EF28-4197-9C4B-901EF63ED51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47800"/>
            <a:ext cx="7467600" cy="3321050"/>
          </a:xfrm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F00E2DBA-0F06-4C74-9A84-0B629E263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85801"/>
            <a:ext cx="5076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F29707C-BFD1-4603-B2C3-F50BF3658EF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1000"/>
            <a:ext cx="7543800" cy="2959100"/>
          </a:xfrm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7D299687-3229-4610-B8FC-14EB692D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1"/>
            <a:ext cx="7543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EAB3667-19C8-4D23-884F-DAD0D3D0D1E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5486400" cy="2133600"/>
          </a:xfrm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D2010CA8-6345-4D54-BD8C-052DE5E45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62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>
            <a:extLst>
              <a:ext uri="{FF2B5EF4-FFF2-40B4-BE49-F238E27FC236}">
                <a16:creationId xmlns:a16="http://schemas.microsoft.com/office/drawing/2014/main" id="{F7F6D017-F028-47AD-AF81-39B73E97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"/>
            <a:ext cx="2790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7ECB0B3-E2F1-49BC-A9C3-93A476FB351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1" y="76200"/>
            <a:ext cx="4600134" cy="6705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BB8A5-FCBD-4A24-B6CA-9B98BC423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91" y="942988"/>
            <a:ext cx="6217920" cy="4993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B07A15-F205-497A-9578-42E9E309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" y="1322364"/>
            <a:ext cx="5397307" cy="4895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698D8E-4F14-48CF-A535-222A878E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732" y="1505243"/>
            <a:ext cx="4853353" cy="44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3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1DFE3-159A-4B36-AB85-764F8CFCD5F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8973" y="1111348"/>
            <a:ext cx="8918916" cy="4621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313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1801B45E-8E2D-4894-BCCA-9A633E9236F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24001"/>
            <a:ext cx="3657600" cy="3952875"/>
          </a:xfrm>
        </p:spPr>
      </p:pic>
      <p:pic>
        <p:nvPicPr>
          <p:cNvPr id="12291" name="Picture 4">
            <a:extLst>
              <a:ext uri="{FF2B5EF4-FFF2-40B4-BE49-F238E27FC236}">
                <a16:creationId xmlns:a16="http://schemas.microsoft.com/office/drawing/2014/main" id="{DDE2912D-A99F-4E48-A4C0-4BA61CA7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8248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5ED62A02-F8E5-4CC2-9B89-DFD2831A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676400"/>
            <a:ext cx="4386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E5A89406-05CD-468A-981F-48484A660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388" y="65974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cs typeface="Times New Roman" panose="02020603050405020304" pitchFamily="18" charset="0"/>
              </a:rPr>
              <a:t>cerebrum/cerebral hemispheres</a:t>
            </a:r>
            <a:r>
              <a:rPr lang="en-GB" alt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78C550-83CD-4263-8D3A-7FC831184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81" y="1946787"/>
            <a:ext cx="5102942" cy="4386493"/>
          </a:xfrm>
          <a:prstGeom prst="rect">
            <a:avLst/>
          </a:prstGeom>
        </p:spPr>
      </p:pic>
      <p:graphicFrame>
        <p:nvGraphicFramePr>
          <p:cNvPr id="20487" name="Text Box 1028">
            <a:extLst>
              <a:ext uri="{FF2B5EF4-FFF2-40B4-BE49-F238E27FC236}">
                <a16:creationId xmlns:a16="http://schemas.microsoft.com/office/drawing/2014/main" id="{D96E511F-5EAC-4011-898F-61EEC8B18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909551"/>
              </p:ext>
            </p:extLst>
          </p:nvPr>
        </p:nvGraphicFramePr>
        <p:xfrm>
          <a:off x="326489" y="1946787"/>
          <a:ext cx="6096528" cy="451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823726B9434F9265DB64A8FFF9D7" ma:contentTypeVersion="2" ma:contentTypeDescription="Create a new document." ma:contentTypeScope="" ma:versionID="e48f093dee36ebeb48eac6a11b377fa5">
  <xsd:schema xmlns:xsd="http://www.w3.org/2001/XMLSchema" xmlns:xs="http://www.w3.org/2001/XMLSchema" xmlns:p="http://schemas.microsoft.com/office/2006/metadata/properties" xmlns:ns2="a079000d-8966-4c5a-9331-218429b85427" targetNamespace="http://schemas.microsoft.com/office/2006/metadata/properties" ma:root="true" ma:fieldsID="72d698c547c2428abc8b0b99b7bfee3f" ns2:_="">
    <xsd:import namespace="a079000d-8966-4c5a-9331-218429b85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000d-8966-4c5a-9331-218429b85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FF0E23-4536-4348-942A-EA1234E460FD}"/>
</file>

<file path=customXml/itemProps2.xml><?xml version="1.0" encoding="utf-8"?>
<ds:datastoreItem xmlns:ds="http://schemas.openxmlformats.org/officeDocument/2006/customXml" ds:itemID="{27A81655-0F1D-4996-9C8D-3D91DE9FB293}"/>
</file>

<file path=customXml/itemProps3.xml><?xml version="1.0" encoding="utf-8"?>
<ds:datastoreItem xmlns:ds="http://schemas.openxmlformats.org/officeDocument/2006/customXml" ds:itemID="{93C1339A-9865-422D-8AA4-AB07F2961B2A}"/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95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Wingdings</vt:lpstr>
      <vt:lpstr>Wingdings 2</vt:lpstr>
      <vt:lpstr>Office Theme</vt:lpstr>
      <vt:lpstr>Oriel</vt:lpstr>
      <vt:lpstr>Overview of sensory neuron function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cerebrum/cerebral hemispheres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system: </dc:title>
  <dc:creator>arwa rawashdeh</dc:creator>
  <cp:lastModifiedBy>arwa rawashdeh</cp:lastModifiedBy>
  <cp:revision>17</cp:revision>
  <dcterms:created xsi:type="dcterms:W3CDTF">2021-04-26T06:24:53Z</dcterms:created>
  <dcterms:modified xsi:type="dcterms:W3CDTF">2021-04-27T09:02:43Z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0x0101007EC5823726B9434F9265DB64A8FFF9D7</vt:lpwstr>
  </property>
</Properties>
</file>