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73" r:id="rId20"/>
    <p:sldId id="256" r:id="rId21"/>
    <p:sldId id="258" r:id="rId22"/>
    <p:sldId id="274" r:id="rId23"/>
    <p:sldId id="259" r:id="rId24"/>
    <p:sldId id="260" r:id="rId25"/>
    <p:sldId id="262" r:id="rId26"/>
    <p:sldId id="263" r:id="rId27"/>
    <p:sldId id="264" r:id="rId28"/>
    <p:sldId id="275" r:id="rId29"/>
    <p:sldId id="268" r:id="rId30"/>
    <p:sldId id="269" r:id="rId31"/>
    <p:sldId id="267" r:id="rId32"/>
    <p:sldId id="272" r:id="rId33"/>
    <p:sldId id="270" r:id="rId34"/>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8CBB"/>
    <a:srgbClr val="6B4D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876"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شيماء نزار سلامه الرواشده" userId="31e4ab3b-21c7-4580-a29a-95da008411dc" providerId="ADAL" clId="{A2D0CD6B-301B-3B4C-BC98-6FAF32369A33}"/>
    <pc:docChg chg="undo redo custSel addSld delSld modSld sldOrd modMainMaster">
      <pc:chgData name="شيماء نزار سلامه الرواشده" userId="31e4ab3b-21c7-4580-a29a-95da008411dc" providerId="ADAL" clId="{A2D0CD6B-301B-3B4C-BC98-6FAF32369A33}" dt="2023-04-12T16:48:43.625" v="1291" actId="2696"/>
      <pc:docMkLst>
        <pc:docMk/>
      </pc:docMkLst>
      <pc:sldChg chg="addSp delSp modSp mod modTransition setBg setClrOvrMap">
        <pc:chgData name="شيماء نزار سلامه الرواشده" userId="31e4ab3b-21c7-4580-a29a-95da008411dc" providerId="ADAL" clId="{A2D0CD6B-301B-3B4C-BC98-6FAF32369A33}" dt="2023-04-12T16:47:57.355" v="1290" actId="255"/>
        <pc:sldMkLst>
          <pc:docMk/>
          <pc:sldMk cId="3224275202" sldId="256"/>
        </pc:sldMkLst>
        <pc:spChg chg="del mod">
          <ac:chgData name="شيماء نزار سلامه الرواشده" userId="31e4ab3b-21c7-4580-a29a-95da008411dc" providerId="ADAL" clId="{A2D0CD6B-301B-3B4C-BC98-6FAF32369A33}" dt="2023-04-11T22:23:08.663" v="79" actId="478"/>
          <ac:spMkLst>
            <pc:docMk/>
            <pc:sldMk cId="3224275202" sldId="256"/>
            <ac:spMk id="2" creationId="{EB871929-91A5-722E-D6E6-89C86135D180}"/>
          </ac:spMkLst>
        </pc:spChg>
        <pc:spChg chg="mod ord">
          <ac:chgData name="شيماء نزار سلامه الرواشده" userId="31e4ab3b-21c7-4580-a29a-95da008411dc" providerId="ADAL" clId="{A2D0CD6B-301B-3B4C-BC98-6FAF32369A33}" dt="2023-04-12T16:47:57.355" v="1290" actId="255"/>
          <ac:spMkLst>
            <pc:docMk/>
            <pc:sldMk cId="3224275202" sldId="256"/>
            <ac:spMk id="3" creationId="{68008025-67EC-18BA-0C7B-E2A48EF39974}"/>
          </ac:spMkLst>
        </pc:spChg>
        <pc:spChg chg="add mod ord">
          <ac:chgData name="شيماء نزار سلامه الرواشده" userId="31e4ab3b-21c7-4580-a29a-95da008411dc" providerId="ADAL" clId="{A2D0CD6B-301B-3B4C-BC98-6FAF32369A33}" dt="2023-04-12T09:37:28.734" v="951" actId="26606"/>
          <ac:spMkLst>
            <pc:docMk/>
            <pc:sldMk cId="3224275202" sldId="256"/>
            <ac:spMk id="8" creationId="{1C3EBEDF-3567-3A0B-6EEC-D733AF56C621}"/>
          </ac:spMkLst>
        </pc:spChg>
        <pc:spChg chg="add del">
          <ac:chgData name="شيماء نزار سلامه الرواشده" userId="31e4ab3b-21c7-4580-a29a-95da008411dc" providerId="ADAL" clId="{A2D0CD6B-301B-3B4C-BC98-6FAF32369A33}" dt="2023-04-12T09:36:45.828" v="947" actId="26606"/>
          <ac:spMkLst>
            <pc:docMk/>
            <pc:sldMk cId="3224275202" sldId="256"/>
            <ac:spMk id="13" creationId="{8FC9BE17-9A7B-462D-AE50-3D8777387304}"/>
          </ac:spMkLst>
        </pc:spChg>
        <pc:spChg chg="add del">
          <ac:chgData name="شيماء نزار سلامه الرواشده" userId="31e4ab3b-21c7-4580-a29a-95da008411dc" providerId="ADAL" clId="{A2D0CD6B-301B-3B4C-BC98-6FAF32369A33}" dt="2023-04-12T09:36:45.828" v="947" actId="26606"/>
          <ac:spMkLst>
            <pc:docMk/>
            <pc:sldMk cId="3224275202" sldId="256"/>
            <ac:spMk id="15" creationId="{3EBE8569-6AEC-4B8C-8D53-2DE337CDBA65}"/>
          </ac:spMkLst>
        </pc:spChg>
        <pc:spChg chg="add del">
          <ac:chgData name="شيماء نزار سلامه الرواشده" userId="31e4ab3b-21c7-4580-a29a-95da008411dc" providerId="ADAL" clId="{A2D0CD6B-301B-3B4C-BC98-6FAF32369A33}" dt="2023-04-12T09:36:45.828" v="947" actId="26606"/>
          <ac:spMkLst>
            <pc:docMk/>
            <pc:sldMk cId="3224275202" sldId="256"/>
            <ac:spMk id="17" creationId="{55D4142C-5077-457F-A6AD-3FECFDB39685}"/>
          </ac:spMkLst>
        </pc:spChg>
        <pc:spChg chg="add del">
          <ac:chgData name="شيماء نزار سلامه الرواشده" userId="31e4ab3b-21c7-4580-a29a-95da008411dc" providerId="ADAL" clId="{A2D0CD6B-301B-3B4C-BC98-6FAF32369A33}" dt="2023-04-12T09:36:45.828" v="947" actId="26606"/>
          <ac:spMkLst>
            <pc:docMk/>
            <pc:sldMk cId="3224275202" sldId="256"/>
            <ac:spMk id="19" creationId="{7A5F0580-5EE9-419F-96EE-B6529EF6E7D0}"/>
          </ac:spMkLst>
        </pc:spChg>
        <pc:spChg chg="add del">
          <ac:chgData name="شيماء نزار سلامه الرواشده" userId="31e4ab3b-21c7-4580-a29a-95da008411dc" providerId="ADAL" clId="{A2D0CD6B-301B-3B4C-BC98-6FAF32369A33}" dt="2023-04-12T09:37:00.919" v="949" actId="26606"/>
          <ac:spMkLst>
            <pc:docMk/>
            <pc:sldMk cId="3224275202" sldId="256"/>
            <ac:spMk id="21" creationId="{DB304A14-32D0-4873-B914-423ED7B8DAFD}"/>
          </ac:spMkLst>
        </pc:spChg>
        <pc:spChg chg="add del">
          <ac:chgData name="شيماء نزار سلامه الرواشده" userId="31e4ab3b-21c7-4580-a29a-95da008411dc" providerId="ADAL" clId="{A2D0CD6B-301B-3B4C-BC98-6FAF32369A33}" dt="2023-04-12T09:37:00.919" v="949" actId="26606"/>
          <ac:spMkLst>
            <pc:docMk/>
            <pc:sldMk cId="3224275202" sldId="256"/>
            <ac:spMk id="22" creationId="{1D460C86-854F-4FB3-ABC2-E823D8FEB9DB}"/>
          </ac:spMkLst>
        </pc:spChg>
        <pc:spChg chg="add del">
          <ac:chgData name="شيماء نزار سلامه الرواشده" userId="31e4ab3b-21c7-4580-a29a-95da008411dc" providerId="ADAL" clId="{A2D0CD6B-301B-3B4C-BC98-6FAF32369A33}" dt="2023-04-12T09:37:00.919" v="949" actId="26606"/>
          <ac:spMkLst>
            <pc:docMk/>
            <pc:sldMk cId="3224275202" sldId="256"/>
            <ac:spMk id="23" creationId="{BB48116A-278A-4CC5-89D3-9DE8E8FF1245}"/>
          </ac:spMkLst>
        </pc:spChg>
        <pc:spChg chg="add del">
          <ac:chgData name="شيماء نزار سلامه الرواشده" userId="31e4ab3b-21c7-4580-a29a-95da008411dc" providerId="ADAL" clId="{A2D0CD6B-301B-3B4C-BC98-6FAF32369A33}" dt="2023-04-12T09:37:28.734" v="951" actId="26606"/>
          <ac:spMkLst>
            <pc:docMk/>
            <pc:sldMk cId="3224275202" sldId="256"/>
            <ac:spMk id="25" creationId="{7C432AFE-B3D2-4BFF-BF8F-96C27AFF1AC7}"/>
          </ac:spMkLst>
        </pc:spChg>
        <pc:spChg chg="add del">
          <ac:chgData name="شيماء نزار سلامه الرواشده" userId="31e4ab3b-21c7-4580-a29a-95da008411dc" providerId="ADAL" clId="{A2D0CD6B-301B-3B4C-BC98-6FAF32369A33}" dt="2023-04-12T09:37:28.734" v="951" actId="26606"/>
          <ac:spMkLst>
            <pc:docMk/>
            <pc:sldMk cId="3224275202" sldId="256"/>
            <ac:spMk id="26" creationId="{AF2F604E-43BE-4DC3-B983-E071523364F8}"/>
          </ac:spMkLst>
        </pc:spChg>
        <pc:spChg chg="add del">
          <ac:chgData name="شيماء نزار سلامه الرواشده" userId="31e4ab3b-21c7-4580-a29a-95da008411dc" providerId="ADAL" clId="{A2D0CD6B-301B-3B4C-BC98-6FAF32369A33}" dt="2023-04-12T09:37:28.734" v="951" actId="26606"/>
          <ac:spMkLst>
            <pc:docMk/>
            <pc:sldMk cId="3224275202" sldId="256"/>
            <ac:spMk id="27" creationId="{08C9B587-E65E-4B52-B37C-ABEBB6E87928}"/>
          </ac:spMkLst>
        </pc:spChg>
        <pc:picChg chg="add del mod">
          <ac:chgData name="شيماء نزار سلامه الرواشده" userId="31e4ab3b-21c7-4580-a29a-95da008411dc" providerId="ADAL" clId="{A2D0CD6B-301B-3B4C-BC98-6FAF32369A33}" dt="2023-04-12T09:37:29.885" v="952" actId="22"/>
          <ac:picMkLst>
            <pc:docMk/>
            <pc:sldMk cId="3224275202" sldId="256"/>
            <ac:picMk id="4" creationId="{556DE5AD-BBE4-A22C-58BD-8581021195C4}"/>
          </ac:picMkLst>
        </pc:picChg>
        <pc:picChg chg="add del mod ord">
          <ac:chgData name="شيماء نزار سلامه الرواشده" userId="31e4ab3b-21c7-4580-a29a-95da008411dc" providerId="ADAL" clId="{A2D0CD6B-301B-3B4C-BC98-6FAF32369A33}" dt="2023-04-11T22:22:01.368" v="68" actId="21"/>
          <ac:picMkLst>
            <pc:docMk/>
            <pc:sldMk cId="3224275202" sldId="256"/>
            <ac:picMk id="4" creationId="{61CA3807-C0D6-6E21-42BC-385608A3C0FB}"/>
          </ac:picMkLst>
        </pc:picChg>
        <pc:picChg chg="add del mod">
          <ac:chgData name="شيماء نزار سلامه الرواشده" userId="31e4ab3b-21c7-4580-a29a-95da008411dc" providerId="ADAL" clId="{A2D0CD6B-301B-3B4C-BC98-6FAF32369A33}" dt="2023-04-12T09:39:11.853" v="956" actId="478"/>
          <ac:picMkLst>
            <pc:docMk/>
            <pc:sldMk cId="3224275202" sldId="256"/>
            <ac:picMk id="6" creationId="{14D2004C-3918-42C0-3F28-84061057FF08}"/>
          </ac:picMkLst>
        </pc:picChg>
        <pc:picChg chg="add del mod ord modCrop">
          <ac:chgData name="شيماء نزار سلامه الرواشده" userId="31e4ab3b-21c7-4580-a29a-95da008411dc" providerId="ADAL" clId="{A2D0CD6B-301B-3B4C-BC98-6FAF32369A33}" dt="2023-04-12T00:12:05.973" v="524" actId="21"/>
          <ac:picMkLst>
            <pc:docMk/>
            <pc:sldMk cId="3224275202" sldId="256"/>
            <ac:picMk id="6" creationId="{7C2A6D91-B3DC-7170-2A0A-E4FE9F45F476}"/>
          </ac:picMkLst>
        </pc:picChg>
      </pc:sldChg>
      <pc:sldChg chg="addSp modSp new del modTransition">
        <pc:chgData name="شيماء نزار سلامه الرواشده" userId="31e4ab3b-21c7-4580-a29a-95da008411dc" providerId="ADAL" clId="{A2D0CD6B-301B-3B4C-BC98-6FAF32369A33}" dt="2023-04-12T00:14:38.662" v="544" actId="2696"/>
        <pc:sldMkLst>
          <pc:docMk/>
          <pc:sldMk cId="169729456" sldId="257"/>
        </pc:sldMkLst>
        <pc:spChg chg="mod">
          <ac:chgData name="شيماء نزار سلامه الرواشده" userId="31e4ab3b-21c7-4580-a29a-95da008411dc" providerId="ADAL" clId="{A2D0CD6B-301B-3B4C-BC98-6FAF32369A33}" dt="2023-04-12T00:10:45.762" v="514" actId="22"/>
          <ac:spMkLst>
            <pc:docMk/>
            <pc:sldMk cId="169729456" sldId="257"/>
            <ac:spMk id="3" creationId="{F2578411-364F-D4B5-4245-1D70028CBD09}"/>
          </ac:spMkLst>
        </pc:spChg>
        <pc:picChg chg="add mod ord">
          <ac:chgData name="شيماء نزار سلامه الرواشده" userId="31e4ab3b-21c7-4580-a29a-95da008411dc" providerId="ADAL" clId="{A2D0CD6B-301B-3B4C-BC98-6FAF32369A33}" dt="2023-04-11T22:26:36.261" v="112" actId="171"/>
          <ac:picMkLst>
            <pc:docMk/>
            <pc:sldMk cId="169729456" sldId="257"/>
            <ac:picMk id="5" creationId="{34FD691B-6D99-7FE1-8C18-F0954F53D69D}"/>
          </ac:picMkLst>
        </pc:picChg>
      </pc:sldChg>
      <pc:sldChg chg="addSp delSp modSp new mod modTransition setBg">
        <pc:chgData name="شيماء نزار سلامه الرواشده" userId="31e4ab3b-21c7-4580-a29a-95da008411dc" providerId="ADAL" clId="{A2D0CD6B-301B-3B4C-BC98-6FAF32369A33}" dt="2023-04-12T09:36:22.494" v="944" actId="478"/>
        <pc:sldMkLst>
          <pc:docMk/>
          <pc:sldMk cId="1004879702" sldId="258"/>
        </pc:sldMkLst>
        <pc:spChg chg="mod ord">
          <ac:chgData name="شيماء نزار سلامه الرواشده" userId="31e4ab3b-21c7-4580-a29a-95da008411dc" providerId="ADAL" clId="{A2D0CD6B-301B-3B4C-BC98-6FAF32369A33}" dt="2023-04-12T09:36:19.121" v="943" actId="26606"/>
          <ac:spMkLst>
            <pc:docMk/>
            <pc:sldMk cId="1004879702" sldId="258"/>
            <ac:spMk id="2" creationId="{317A5F1D-5237-07D6-C969-ACAD676E47EE}"/>
          </ac:spMkLst>
        </pc:spChg>
        <pc:spChg chg="del">
          <ac:chgData name="شيماء نزار سلامه الرواشده" userId="31e4ab3b-21c7-4580-a29a-95da008411dc" providerId="ADAL" clId="{A2D0CD6B-301B-3B4C-BC98-6FAF32369A33}" dt="2023-04-11T22:33:06.969" v="135" actId="931"/>
          <ac:spMkLst>
            <pc:docMk/>
            <pc:sldMk cId="1004879702" sldId="258"/>
            <ac:spMk id="3" creationId="{FF98D853-2D81-61CC-3B5E-52F66C367F0F}"/>
          </ac:spMkLst>
        </pc:spChg>
        <pc:spChg chg="add del">
          <ac:chgData name="شيماء نزار سلامه الرواشده" userId="31e4ab3b-21c7-4580-a29a-95da008411dc" providerId="ADAL" clId="{A2D0CD6B-301B-3B4C-BC98-6FAF32369A33}" dt="2023-04-12T09:36:07.300" v="941" actId="26606"/>
          <ac:spMkLst>
            <pc:docMk/>
            <pc:sldMk cId="1004879702" sldId="258"/>
            <ac:spMk id="9" creationId="{4FC7F2F8-A4AC-1F24-7C00-F329A5A259AD}"/>
          </ac:spMkLst>
        </pc:spChg>
        <pc:spChg chg="add del">
          <ac:chgData name="شيماء نزار سلامه الرواشده" userId="31e4ab3b-21c7-4580-a29a-95da008411dc" providerId="ADAL" clId="{A2D0CD6B-301B-3B4C-BC98-6FAF32369A33}" dt="2023-04-12T09:35:58.207" v="939" actId="26606"/>
          <ac:spMkLst>
            <pc:docMk/>
            <pc:sldMk cId="1004879702" sldId="258"/>
            <ac:spMk id="10" creationId="{A8CCCB6D-5162-4AAE-A5E3-3AC55410DBCE}"/>
          </ac:spMkLst>
        </pc:spChg>
        <pc:spChg chg="add del">
          <ac:chgData name="شيماء نزار سلامه الرواشده" userId="31e4ab3b-21c7-4580-a29a-95da008411dc" providerId="ADAL" clId="{A2D0CD6B-301B-3B4C-BC98-6FAF32369A33}" dt="2023-04-12T09:35:58.207" v="939" actId="26606"/>
          <ac:spMkLst>
            <pc:docMk/>
            <pc:sldMk cId="1004879702" sldId="258"/>
            <ac:spMk id="12" creationId="{0BCD8C04-CC7B-40EF-82EB-E9821F79BB86}"/>
          </ac:spMkLst>
        </pc:spChg>
        <pc:spChg chg="add del">
          <ac:chgData name="شيماء نزار سلامه الرواشده" userId="31e4ab3b-21c7-4580-a29a-95da008411dc" providerId="ADAL" clId="{A2D0CD6B-301B-3B4C-BC98-6FAF32369A33}" dt="2023-04-12T09:36:07.300" v="941" actId="26606"/>
          <ac:spMkLst>
            <pc:docMk/>
            <pc:sldMk cId="1004879702" sldId="258"/>
            <ac:spMk id="14" creationId="{99F1FFA9-D672-408C-9220-ADEEC6ABDD09}"/>
          </ac:spMkLst>
        </pc:spChg>
        <pc:spChg chg="add del">
          <ac:chgData name="شيماء نزار سلامه الرواشده" userId="31e4ab3b-21c7-4580-a29a-95da008411dc" providerId="ADAL" clId="{A2D0CD6B-301B-3B4C-BC98-6FAF32369A33}" dt="2023-04-12T09:36:19.121" v="943" actId="26606"/>
          <ac:spMkLst>
            <pc:docMk/>
            <pc:sldMk cId="1004879702" sldId="258"/>
            <ac:spMk id="16" creationId="{AAB8EDC3-1C0D-4505-A2C7-839A5161FB53}"/>
          </ac:spMkLst>
        </pc:spChg>
        <pc:spChg chg="add del">
          <ac:chgData name="شيماء نزار سلامه الرواشده" userId="31e4ab3b-21c7-4580-a29a-95da008411dc" providerId="ADAL" clId="{A2D0CD6B-301B-3B4C-BC98-6FAF32369A33}" dt="2023-04-12T09:36:19.121" v="943" actId="26606"/>
          <ac:spMkLst>
            <pc:docMk/>
            <pc:sldMk cId="1004879702" sldId="258"/>
            <ac:spMk id="17" creationId="{2069E294-3813-4588-9E9C-AEA08F9C4DA1}"/>
          </ac:spMkLst>
        </pc:spChg>
        <pc:spChg chg="add del">
          <ac:chgData name="شيماء نزار سلامه الرواشده" userId="31e4ab3b-21c7-4580-a29a-95da008411dc" providerId="ADAL" clId="{A2D0CD6B-301B-3B4C-BC98-6FAF32369A33}" dt="2023-04-12T09:36:19.121" v="943" actId="26606"/>
          <ac:spMkLst>
            <pc:docMk/>
            <pc:sldMk cId="1004879702" sldId="258"/>
            <ac:spMk id="18" creationId="{09FC53BD-2759-9125-044A-FFAAB3BAF090}"/>
          </ac:spMkLst>
        </pc:spChg>
        <pc:picChg chg="add mod ord">
          <ac:chgData name="شيماء نزار سلامه الرواشده" userId="31e4ab3b-21c7-4580-a29a-95da008411dc" providerId="ADAL" clId="{A2D0CD6B-301B-3B4C-BC98-6FAF32369A33}" dt="2023-04-12T09:36:19.121" v="943" actId="26606"/>
          <ac:picMkLst>
            <pc:docMk/>
            <pc:sldMk cId="1004879702" sldId="258"/>
            <ac:picMk id="4" creationId="{1447C594-D67E-3FA7-7ABD-39D85E46D1CB}"/>
          </ac:picMkLst>
        </pc:picChg>
        <pc:picChg chg="add del mod">
          <ac:chgData name="شيماء نزار سلامه الرواشده" userId="31e4ab3b-21c7-4580-a29a-95da008411dc" providerId="ADAL" clId="{A2D0CD6B-301B-3B4C-BC98-6FAF32369A33}" dt="2023-04-12T09:36:22.494" v="944" actId="478"/>
          <ac:picMkLst>
            <pc:docMk/>
            <pc:sldMk cId="1004879702" sldId="258"/>
            <ac:picMk id="5" creationId="{44AB0CEA-7C05-9755-6BD4-D2EDF476548B}"/>
          </ac:picMkLst>
        </pc:picChg>
      </pc:sldChg>
      <pc:sldChg chg="modSp new mod modTransition setBg">
        <pc:chgData name="شيماء نزار سلامه الرواشده" userId="31e4ab3b-21c7-4580-a29a-95da008411dc" providerId="ADAL" clId="{A2D0CD6B-301B-3B4C-BC98-6FAF32369A33}" dt="2023-04-11T23:07:15.061" v="274"/>
        <pc:sldMkLst>
          <pc:docMk/>
          <pc:sldMk cId="512247" sldId="259"/>
        </pc:sldMkLst>
        <pc:spChg chg="mod">
          <ac:chgData name="شيماء نزار سلامه الرواشده" userId="31e4ab3b-21c7-4580-a29a-95da008411dc" providerId="ADAL" clId="{A2D0CD6B-301B-3B4C-BC98-6FAF32369A33}" dt="2023-04-11T22:52:00.482" v="218" actId="1076"/>
          <ac:spMkLst>
            <pc:docMk/>
            <pc:sldMk cId="512247" sldId="259"/>
            <ac:spMk id="2" creationId="{2BF5694C-34A2-DC99-08CA-3B94EA13CB72}"/>
          </ac:spMkLst>
        </pc:spChg>
        <pc:spChg chg="mod">
          <ac:chgData name="شيماء نزار سلامه الرواشده" userId="31e4ab3b-21c7-4580-a29a-95da008411dc" providerId="ADAL" clId="{A2D0CD6B-301B-3B4C-BC98-6FAF32369A33}" dt="2023-04-11T23:07:15.061" v="274"/>
          <ac:spMkLst>
            <pc:docMk/>
            <pc:sldMk cId="512247" sldId="259"/>
            <ac:spMk id="3" creationId="{9C408B99-8946-8AD8-10A0-47419B68A30F}"/>
          </ac:spMkLst>
        </pc:spChg>
      </pc:sldChg>
      <pc:sldChg chg="modSp new mod modTransition setBg">
        <pc:chgData name="شيماء نزار سلامه الرواشده" userId="31e4ab3b-21c7-4580-a29a-95da008411dc" providerId="ADAL" clId="{A2D0CD6B-301B-3B4C-BC98-6FAF32369A33}" dt="2023-04-12T10:36:27.066" v="1012" actId="255"/>
        <pc:sldMkLst>
          <pc:docMk/>
          <pc:sldMk cId="296883482" sldId="260"/>
        </pc:sldMkLst>
        <pc:spChg chg="mod">
          <ac:chgData name="شيماء نزار سلامه الرواشده" userId="31e4ab3b-21c7-4580-a29a-95da008411dc" providerId="ADAL" clId="{A2D0CD6B-301B-3B4C-BC98-6FAF32369A33}" dt="2023-04-11T23:30:07.127" v="283" actId="1076"/>
          <ac:spMkLst>
            <pc:docMk/>
            <pc:sldMk cId="296883482" sldId="260"/>
            <ac:spMk id="2" creationId="{0FD55BAF-86E9-B57E-5AA4-521FAF7A5007}"/>
          </ac:spMkLst>
        </pc:spChg>
        <pc:spChg chg="mod">
          <ac:chgData name="شيماء نزار سلامه الرواشده" userId="31e4ab3b-21c7-4580-a29a-95da008411dc" providerId="ADAL" clId="{A2D0CD6B-301B-3B4C-BC98-6FAF32369A33}" dt="2023-04-12T10:36:27.066" v="1012" actId="255"/>
          <ac:spMkLst>
            <pc:docMk/>
            <pc:sldMk cId="296883482" sldId="260"/>
            <ac:spMk id="3" creationId="{D16450C3-B93B-B7BA-A791-E8AED71D9ED9}"/>
          </ac:spMkLst>
        </pc:spChg>
      </pc:sldChg>
      <pc:sldChg chg="addSp delSp modSp new del mod modTransition setBg">
        <pc:chgData name="شيماء نزار سلامه الرواشده" userId="31e4ab3b-21c7-4580-a29a-95da008411dc" providerId="ADAL" clId="{A2D0CD6B-301B-3B4C-BC98-6FAF32369A33}" dt="2023-04-12T13:08:32.855" v="1226" actId="2696"/>
        <pc:sldMkLst>
          <pc:docMk/>
          <pc:sldMk cId="3142321061" sldId="261"/>
        </pc:sldMkLst>
        <pc:spChg chg="mod">
          <ac:chgData name="شيماء نزار سلامه الرواشده" userId="31e4ab3b-21c7-4580-a29a-95da008411dc" providerId="ADAL" clId="{A2D0CD6B-301B-3B4C-BC98-6FAF32369A33}" dt="2023-04-11T23:55:31.469" v="417" actId="1076"/>
          <ac:spMkLst>
            <pc:docMk/>
            <pc:sldMk cId="3142321061" sldId="261"/>
            <ac:spMk id="2" creationId="{15BFB2B5-F5D9-5C5F-5C5B-F037E65AF24E}"/>
          </ac:spMkLst>
        </pc:spChg>
        <pc:spChg chg="add del mod">
          <ac:chgData name="شيماء نزار سلامه الرواشده" userId="31e4ab3b-21c7-4580-a29a-95da008411dc" providerId="ADAL" clId="{A2D0CD6B-301B-3B4C-BC98-6FAF32369A33}" dt="2023-04-11T23:58:03.642" v="447" actId="20577"/>
          <ac:spMkLst>
            <pc:docMk/>
            <pc:sldMk cId="3142321061" sldId="261"/>
            <ac:spMk id="3" creationId="{F6629752-0B8D-1697-B8B8-E38BC83115A2}"/>
          </ac:spMkLst>
        </pc:spChg>
        <pc:graphicFrameChg chg="add del mod ord modGraphic">
          <ac:chgData name="شيماء نزار سلامه الرواشده" userId="31e4ab3b-21c7-4580-a29a-95da008411dc" providerId="ADAL" clId="{A2D0CD6B-301B-3B4C-BC98-6FAF32369A33}" dt="2023-04-11T23:56:34.032" v="424" actId="14226"/>
          <ac:graphicFrameMkLst>
            <pc:docMk/>
            <pc:sldMk cId="3142321061" sldId="261"/>
            <ac:graphicFrameMk id="6" creationId="{B1C56C45-09D8-8B3C-709F-A1C612ADE61F}"/>
          </ac:graphicFrameMkLst>
        </pc:graphicFrameChg>
      </pc:sldChg>
      <pc:sldChg chg="modSp new mod modTransition setBg">
        <pc:chgData name="شيماء نزار سلامه الرواشده" userId="31e4ab3b-21c7-4580-a29a-95da008411dc" providerId="ADAL" clId="{A2D0CD6B-301B-3B4C-BC98-6FAF32369A33}" dt="2023-04-12T12:52:59.572" v="1188" actId="22"/>
        <pc:sldMkLst>
          <pc:docMk/>
          <pc:sldMk cId="1410090683" sldId="262"/>
        </pc:sldMkLst>
        <pc:spChg chg="mod">
          <ac:chgData name="شيماء نزار سلامه الرواشده" userId="31e4ab3b-21c7-4580-a29a-95da008411dc" providerId="ADAL" clId="{A2D0CD6B-301B-3B4C-BC98-6FAF32369A33}" dt="2023-04-12T00:04:08.140" v="477" actId="1076"/>
          <ac:spMkLst>
            <pc:docMk/>
            <pc:sldMk cId="1410090683" sldId="262"/>
            <ac:spMk id="2" creationId="{E324C8B4-22E4-6E8E-25AB-9FDA7AE66D9E}"/>
          </ac:spMkLst>
        </pc:spChg>
        <pc:spChg chg="mod">
          <ac:chgData name="شيماء نزار سلامه الرواشده" userId="31e4ab3b-21c7-4580-a29a-95da008411dc" providerId="ADAL" clId="{A2D0CD6B-301B-3B4C-BC98-6FAF32369A33}" dt="2023-04-12T12:52:59.572" v="1188" actId="22"/>
          <ac:spMkLst>
            <pc:docMk/>
            <pc:sldMk cId="1410090683" sldId="262"/>
            <ac:spMk id="3" creationId="{2E04D6F4-99BB-95A8-B62A-CC8ABFF2D809}"/>
          </ac:spMkLst>
        </pc:spChg>
      </pc:sldChg>
      <pc:sldChg chg="modSp new mod modTransition setBg">
        <pc:chgData name="شيماء نزار سلامه الرواشده" userId="31e4ab3b-21c7-4580-a29a-95da008411dc" providerId="ADAL" clId="{A2D0CD6B-301B-3B4C-BC98-6FAF32369A33}" dt="2023-04-12T00:37:17.269" v="589" actId="1076"/>
        <pc:sldMkLst>
          <pc:docMk/>
          <pc:sldMk cId="791909139" sldId="263"/>
        </pc:sldMkLst>
        <pc:spChg chg="mod">
          <ac:chgData name="شيماء نزار سلامه الرواشده" userId="31e4ab3b-21c7-4580-a29a-95da008411dc" providerId="ADAL" clId="{A2D0CD6B-301B-3B4C-BC98-6FAF32369A33}" dt="2023-04-12T00:37:17.269" v="589" actId="1076"/>
          <ac:spMkLst>
            <pc:docMk/>
            <pc:sldMk cId="791909139" sldId="263"/>
            <ac:spMk id="2" creationId="{78655AE6-4A0A-5848-AAA2-C257202646BD}"/>
          </ac:spMkLst>
        </pc:spChg>
        <pc:spChg chg="mod">
          <ac:chgData name="شيماء نزار سلامه الرواشده" userId="31e4ab3b-21c7-4580-a29a-95da008411dc" providerId="ADAL" clId="{A2D0CD6B-301B-3B4C-BC98-6FAF32369A33}" dt="2023-04-12T00:34:28.619" v="576" actId="1076"/>
          <ac:spMkLst>
            <pc:docMk/>
            <pc:sldMk cId="791909139" sldId="263"/>
            <ac:spMk id="3" creationId="{0E1741EA-81D0-F940-CC2E-809AD5738C31}"/>
          </ac:spMkLst>
        </pc:spChg>
      </pc:sldChg>
      <pc:sldChg chg="addSp delSp modSp new mod modTransition setBg">
        <pc:chgData name="شيماء نزار سلامه الرواشده" userId="31e4ab3b-21c7-4580-a29a-95da008411dc" providerId="ADAL" clId="{A2D0CD6B-301B-3B4C-BC98-6FAF32369A33}" dt="2023-04-12T12:55:56.370" v="1196"/>
        <pc:sldMkLst>
          <pc:docMk/>
          <pc:sldMk cId="1004307014" sldId="264"/>
        </pc:sldMkLst>
        <pc:spChg chg="del">
          <ac:chgData name="شيماء نزار سلامه الرواشده" userId="31e4ab3b-21c7-4580-a29a-95da008411dc" providerId="ADAL" clId="{A2D0CD6B-301B-3B4C-BC98-6FAF32369A33}" dt="2023-04-12T00:31:10.314" v="567" actId="931"/>
          <ac:spMkLst>
            <pc:docMk/>
            <pc:sldMk cId="1004307014" sldId="264"/>
            <ac:spMk id="3" creationId="{33A29066-EA63-35B0-4302-100C388EC0EF}"/>
          </ac:spMkLst>
        </pc:spChg>
        <pc:picChg chg="add mod ord">
          <ac:chgData name="شيماء نزار سلامه الرواشده" userId="31e4ab3b-21c7-4580-a29a-95da008411dc" providerId="ADAL" clId="{A2D0CD6B-301B-3B4C-BC98-6FAF32369A33}" dt="2023-04-12T00:31:26.444" v="573" actId="14100"/>
          <ac:picMkLst>
            <pc:docMk/>
            <pc:sldMk cId="1004307014" sldId="264"/>
            <ac:picMk id="4" creationId="{8C65903A-484B-827E-67B7-C60A7AE05042}"/>
          </ac:picMkLst>
        </pc:picChg>
        <pc:inkChg chg="add del">
          <ac:chgData name="شيماء نزار سلامه الرواشده" userId="31e4ab3b-21c7-4580-a29a-95da008411dc" providerId="ADAL" clId="{A2D0CD6B-301B-3B4C-BC98-6FAF32369A33}" dt="2023-04-12T10:51:17.998" v="1014"/>
          <ac:inkMkLst>
            <pc:docMk/>
            <pc:sldMk cId="1004307014" sldId="264"/>
            <ac:inkMk id="3" creationId="{28395D25-181E-1E96-7C97-F009714EDC6A}"/>
          </ac:inkMkLst>
        </pc:inkChg>
        <pc:inkChg chg="add del">
          <ac:chgData name="شيماء نزار سلامه الرواشده" userId="31e4ab3b-21c7-4580-a29a-95da008411dc" providerId="ADAL" clId="{A2D0CD6B-301B-3B4C-BC98-6FAF32369A33}" dt="2023-04-12T10:51:37.157" v="1016"/>
          <ac:inkMkLst>
            <pc:docMk/>
            <pc:sldMk cId="1004307014" sldId="264"/>
            <ac:inkMk id="5" creationId="{05DF6AA3-438C-6A00-3B22-C9AF046396AB}"/>
          </ac:inkMkLst>
        </pc:inkChg>
        <pc:inkChg chg="add del">
          <ac:chgData name="شيماء نزار سلامه الرواشده" userId="31e4ab3b-21c7-4580-a29a-95da008411dc" providerId="ADAL" clId="{A2D0CD6B-301B-3B4C-BC98-6FAF32369A33}" dt="2023-04-12T12:55:56.340" v="1192"/>
          <ac:inkMkLst>
            <pc:docMk/>
            <pc:sldMk cId="1004307014" sldId="264"/>
            <ac:inkMk id="6" creationId="{3208115E-A9AA-8879-3D91-F07D742187E7}"/>
          </ac:inkMkLst>
        </pc:inkChg>
        <pc:inkChg chg="add del">
          <ac:chgData name="شيماء نزار سلامه الرواشده" userId="31e4ab3b-21c7-4580-a29a-95da008411dc" providerId="ADAL" clId="{A2D0CD6B-301B-3B4C-BC98-6FAF32369A33}" dt="2023-04-12T12:55:56.355" v="1194"/>
          <ac:inkMkLst>
            <pc:docMk/>
            <pc:sldMk cId="1004307014" sldId="264"/>
            <ac:inkMk id="7" creationId="{91D03240-F991-33B1-649F-A716384656A3}"/>
          </ac:inkMkLst>
        </pc:inkChg>
        <pc:inkChg chg="add del">
          <ac:chgData name="شيماء نزار سلامه الرواشده" userId="31e4ab3b-21c7-4580-a29a-95da008411dc" providerId="ADAL" clId="{A2D0CD6B-301B-3B4C-BC98-6FAF32369A33}" dt="2023-04-12T12:55:56.311" v="1189"/>
          <ac:inkMkLst>
            <pc:docMk/>
            <pc:sldMk cId="1004307014" sldId="264"/>
            <ac:inkMk id="8" creationId="{7EA53AE8-8883-27DC-1E6F-C45081FEB221}"/>
          </ac:inkMkLst>
        </pc:inkChg>
        <pc:inkChg chg="add del">
          <ac:chgData name="شيماء نزار سلامه الرواشده" userId="31e4ab3b-21c7-4580-a29a-95da008411dc" providerId="ADAL" clId="{A2D0CD6B-301B-3B4C-BC98-6FAF32369A33}" dt="2023-04-12T12:55:56.370" v="1196"/>
          <ac:inkMkLst>
            <pc:docMk/>
            <pc:sldMk cId="1004307014" sldId="264"/>
            <ac:inkMk id="9" creationId="{BCED68B9-63E2-912B-EA38-05C1D37E828F}"/>
          </ac:inkMkLst>
        </pc:inkChg>
        <pc:inkChg chg="add del">
          <ac:chgData name="شيماء نزار سلامه الرواشده" userId="31e4ab3b-21c7-4580-a29a-95da008411dc" providerId="ADAL" clId="{A2D0CD6B-301B-3B4C-BC98-6FAF32369A33}" dt="2023-04-12T12:55:56.328" v="1191"/>
          <ac:inkMkLst>
            <pc:docMk/>
            <pc:sldMk cId="1004307014" sldId="264"/>
            <ac:inkMk id="10" creationId="{77D8618E-6323-EC99-A59A-DB56B3804A11}"/>
          </ac:inkMkLst>
        </pc:inkChg>
        <pc:inkChg chg="add del">
          <ac:chgData name="شيماء نزار سلامه الرواشده" userId="31e4ab3b-21c7-4580-a29a-95da008411dc" providerId="ADAL" clId="{A2D0CD6B-301B-3B4C-BC98-6FAF32369A33}" dt="2023-04-12T12:55:56.362" v="1195"/>
          <ac:inkMkLst>
            <pc:docMk/>
            <pc:sldMk cId="1004307014" sldId="264"/>
            <ac:inkMk id="11" creationId="{0C11831D-3BC9-24CE-F6CF-323BB1EA7F8B}"/>
          </ac:inkMkLst>
        </pc:inkChg>
        <pc:inkChg chg="add del">
          <ac:chgData name="شيماء نزار سلامه الرواشده" userId="31e4ab3b-21c7-4580-a29a-95da008411dc" providerId="ADAL" clId="{A2D0CD6B-301B-3B4C-BC98-6FAF32369A33}" dt="2023-04-12T12:55:56.348" v="1193"/>
          <ac:inkMkLst>
            <pc:docMk/>
            <pc:sldMk cId="1004307014" sldId="264"/>
            <ac:inkMk id="12" creationId="{FB309B12-32D5-6E35-5B4E-ACB9394E3635}"/>
          </ac:inkMkLst>
        </pc:inkChg>
        <pc:inkChg chg="add del">
          <ac:chgData name="شيماء نزار سلامه الرواشده" userId="31e4ab3b-21c7-4580-a29a-95da008411dc" providerId="ADAL" clId="{A2D0CD6B-301B-3B4C-BC98-6FAF32369A33}" dt="2023-04-12T12:55:56.320" v="1190"/>
          <ac:inkMkLst>
            <pc:docMk/>
            <pc:sldMk cId="1004307014" sldId="264"/>
            <ac:inkMk id="13" creationId="{B384D000-ADD7-39BD-543C-0E824A3A3BC9}"/>
          </ac:inkMkLst>
        </pc:inkChg>
      </pc:sldChg>
      <pc:sldChg chg="modSp new del mod modTransition setBg">
        <pc:chgData name="شيماء نزار سلامه الرواشده" userId="31e4ab3b-21c7-4580-a29a-95da008411dc" providerId="ADAL" clId="{A2D0CD6B-301B-3B4C-BC98-6FAF32369A33}" dt="2023-04-12T11:16:59.848" v="1054" actId="2696"/>
        <pc:sldMkLst>
          <pc:docMk/>
          <pc:sldMk cId="1624170031" sldId="265"/>
        </pc:sldMkLst>
        <pc:spChg chg="mod">
          <ac:chgData name="شيماء نزار سلامه الرواشده" userId="31e4ab3b-21c7-4580-a29a-95da008411dc" providerId="ADAL" clId="{A2D0CD6B-301B-3B4C-BC98-6FAF32369A33}" dt="2023-04-12T00:46:43.947" v="630" actId="1076"/>
          <ac:spMkLst>
            <pc:docMk/>
            <pc:sldMk cId="1624170031" sldId="265"/>
            <ac:spMk id="2" creationId="{E7BEF93A-CE44-3A1E-D183-DD83F15D4A28}"/>
          </ac:spMkLst>
        </pc:spChg>
        <pc:spChg chg="mod">
          <ac:chgData name="شيماء نزار سلامه الرواشده" userId="31e4ab3b-21c7-4580-a29a-95da008411dc" providerId="ADAL" clId="{A2D0CD6B-301B-3B4C-BC98-6FAF32369A33}" dt="2023-04-12T00:51:19.744" v="670" actId="14100"/>
          <ac:spMkLst>
            <pc:docMk/>
            <pc:sldMk cId="1624170031" sldId="265"/>
            <ac:spMk id="3" creationId="{3DE8B6D9-03C2-60FC-C008-5666FB21933F}"/>
          </ac:spMkLst>
        </pc:spChg>
      </pc:sldChg>
      <pc:sldChg chg="modSp new del mod modTransition setBg">
        <pc:chgData name="شيماء نزار سلامه الرواشده" userId="31e4ab3b-21c7-4580-a29a-95da008411dc" providerId="ADAL" clId="{A2D0CD6B-301B-3B4C-BC98-6FAF32369A33}" dt="2023-04-12T11:17:01.880" v="1055" actId="2696"/>
        <pc:sldMkLst>
          <pc:docMk/>
          <pc:sldMk cId="3025896950" sldId="266"/>
        </pc:sldMkLst>
        <pc:spChg chg="mod">
          <ac:chgData name="شيماء نزار سلامه الرواشده" userId="31e4ab3b-21c7-4580-a29a-95da008411dc" providerId="ADAL" clId="{A2D0CD6B-301B-3B4C-BC98-6FAF32369A33}" dt="2023-04-12T00:53:26.992" v="678" actId="1076"/>
          <ac:spMkLst>
            <pc:docMk/>
            <pc:sldMk cId="3025896950" sldId="266"/>
            <ac:spMk id="2" creationId="{B81C6CF3-C152-2782-A52C-691A189FA482}"/>
          </ac:spMkLst>
        </pc:spChg>
        <pc:spChg chg="mod">
          <ac:chgData name="شيماء نزار سلامه الرواشده" userId="31e4ab3b-21c7-4580-a29a-95da008411dc" providerId="ADAL" clId="{A2D0CD6B-301B-3B4C-BC98-6FAF32369A33}" dt="2023-04-12T01:08:55.835" v="707" actId="20577"/>
          <ac:spMkLst>
            <pc:docMk/>
            <pc:sldMk cId="3025896950" sldId="266"/>
            <ac:spMk id="3" creationId="{1681E959-3286-E577-F28C-139902D2C116}"/>
          </ac:spMkLst>
        </pc:spChg>
      </pc:sldChg>
      <pc:sldChg chg="modSp new mod modTransition setBg">
        <pc:chgData name="شيماء نزار سلامه الرواشده" userId="31e4ab3b-21c7-4580-a29a-95da008411dc" providerId="ADAL" clId="{A2D0CD6B-301B-3B4C-BC98-6FAF32369A33}" dt="2023-04-12T11:10:38.594" v="1053" actId="20577"/>
        <pc:sldMkLst>
          <pc:docMk/>
          <pc:sldMk cId="3775201866" sldId="267"/>
        </pc:sldMkLst>
        <pc:spChg chg="mod">
          <ac:chgData name="شيماء نزار سلامه الرواشده" userId="31e4ab3b-21c7-4580-a29a-95da008411dc" providerId="ADAL" clId="{A2D0CD6B-301B-3B4C-BC98-6FAF32369A33}" dt="2023-04-12T01:10:44.295" v="709" actId="1076"/>
          <ac:spMkLst>
            <pc:docMk/>
            <pc:sldMk cId="3775201866" sldId="267"/>
            <ac:spMk id="2" creationId="{8813D6D9-AB2C-389C-077B-77C5E29B9100}"/>
          </ac:spMkLst>
        </pc:spChg>
        <pc:spChg chg="mod">
          <ac:chgData name="شيماء نزار سلامه الرواشده" userId="31e4ab3b-21c7-4580-a29a-95da008411dc" providerId="ADAL" clId="{A2D0CD6B-301B-3B4C-BC98-6FAF32369A33}" dt="2023-04-12T11:10:38.594" v="1053" actId="20577"/>
          <ac:spMkLst>
            <pc:docMk/>
            <pc:sldMk cId="3775201866" sldId="267"/>
            <ac:spMk id="3" creationId="{2C30514A-12A0-C635-9572-40DEC3D3EA34}"/>
          </ac:spMkLst>
        </pc:spChg>
      </pc:sldChg>
      <pc:sldChg chg="modSp new mod ord modTransition setBg">
        <pc:chgData name="شيماء نزار سلامه الرواشده" userId="31e4ab3b-21c7-4580-a29a-95da008411dc" providerId="ADAL" clId="{A2D0CD6B-301B-3B4C-BC98-6FAF32369A33}" dt="2023-04-12T11:04:40.953" v="1049" actId="20577"/>
        <pc:sldMkLst>
          <pc:docMk/>
          <pc:sldMk cId="3138580740" sldId="268"/>
        </pc:sldMkLst>
        <pc:spChg chg="mod">
          <ac:chgData name="شيماء نزار سلامه الرواشده" userId="31e4ab3b-21c7-4580-a29a-95da008411dc" providerId="ADAL" clId="{A2D0CD6B-301B-3B4C-BC98-6FAF32369A33}" dt="2023-04-12T08:44:59.848" v="757" actId="1076"/>
          <ac:spMkLst>
            <pc:docMk/>
            <pc:sldMk cId="3138580740" sldId="268"/>
            <ac:spMk id="2" creationId="{29E650F1-1CAE-A031-DC3C-FA65A909FCFE}"/>
          </ac:spMkLst>
        </pc:spChg>
        <pc:spChg chg="mod">
          <ac:chgData name="شيماء نزار سلامه الرواشده" userId="31e4ab3b-21c7-4580-a29a-95da008411dc" providerId="ADAL" clId="{A2D0CD6B-301B-3B4C-BC98-6FAF32369A33}" dt="2023-04-12T11:04:40.953" v="1049" actId="20577"/>
          <ac:spMkLst>
            <pc:docMk/>
            <pc:sldMk cId="3138580740" sldId="268"/>
            <ac:spMk id="3" creationId="{10ABC631-8C36-186C-6594-F2F9A718FCCB}"/>
          </ac:spMkLst>
        </pc:spChg>
      </pc:sldChg>
      <pc:sldChg chg="addSp delSp modSp new mod ord setBg">
        <pc:chgData name="شيماء نزار سلامه الرواشده" userId="31e4ab3b-21c7-4580-a29a-95da008411dc" providerId="ADAL" clId="{A2D0CD6B-301B-3B4C-BC98-6FAF32369A33}" dt="2023-04-12T11:02:44.591" v="1045" actId="478"/>
        <pc:sldMkLst>
          <pc:docMk/>
          <pc:sldMk cId="1290522867" sldId="269"/>
        </pc:sldMkLst>
        <pc:spChg chg="mod">
          <ac:chgData name="شيماء نزار سلامه الرواشده" userId="31e4ab3b-21c7-4580-a29a-95da008411dc" providerId="ADAL" clId="{A2D0CD6B-301B-3B4C-BC98-6FAF32369A33}" dt="2023-04-12T09:07:02.731" v="855" actId="1076"/>
          <ac:spMkLst>
            <pc:docMk/>
            <pc:sldMk cId="1290522867" sldId="269"/>
            <ac:spMk id="2" creationId="{49C415E8-12E5-F308-A02B-5C3628CCBEEC}"/>
          </ac:spMkLst>
        </pc:spChg>
        <pc:spChg chg="mod">
          <ac:chgData name="شيماء نزار سلامه الرواشده" userId="31e4ab3b-21c7-4580-a29a-95da008411dc" providerId="ADAL" clId="{A2D0CD6B-301B-3B4C-BC98-6FAF32369A33}" dt="2023-04-12T11:02:38.219" v="1043" actId="22"/>
          <ac:spMkLst>
            <pc:docMk/>
            <pc:sldMk cId="1290522867" sldId="269"/>
            <ac:spMk id="3" creationId="{435B49C7-E089-1AF8-E793-99B121467017}"/>
          </ac:spMkLst>
        </pc:spChg>
        <pc:spChg chg="add del mod">
          <ac:chgData name="شيماء نزار سلامه الرواشده" userId="31e4ab3b-21c7-4580-a29a-95da008411dc" providerId="ADAL" clId="{A2D0CD6B-301B-3B4C-BC98-6FAF32369A33}" dt="2023-04-12T11:02:44.591" v="1045" actId="478"/>
          <ac:spMkLst>
            <pc:docMk/>
            <pc:sldMk cId="1290522867" sldId="269"/>
            <ac:spMk id="5" creationId="{3CB0050E-4284-DDC6-4844-49331E3CE18C}"/>
          </ac:spMkLst>
        </pc:spChg>
      </pc:sldChg>
      <pc:sldChg chg="addSp delSp modSp new mod setBg">
        <pc:chgData name="شيماء نزار سلامه الرواشده" userId="31e4ab3b-21c7-4580-a29a-95da008411dc" providerId="ADAL" clId="{A2D0CD6B-301B-3B4C-BC98-6FAF32369A33}" dt="2023-04-12T13:36:07.959" v="1288" actId="1076"/>
        <pc:sldMkLst>
          <pc:docMk/>
          <pc:sldMk cId="2426726856" sldId="270"/>
        </pc:sldMkLst>
        <pc:spChg chg="mod">
          <ac:chgData name="شيماء نزار سلامه الرواشده" userId="31e4ab3b-21c7-4580-a29a-95da008411dc" providerId="ADAL" clId="{A2D0CD6B-301B-3B4C-BC98-6FAF32369A33}" dt="2023-04-12T13:36:07.959" v="1288" actId="1076"/>
          <ac:spMkLst>
            <pc:docMk/>
            <pc:sldMk cId="2426726856" sldId="270"/>
            <ac:spMk id="2" creationId="{3B09E745-B74F-C9D9-C1BA-DE324EB23BFA}"/>
          </ac:spMkLst>
        </pc:spChg>
        <pc:spChg chg="del">
          <ac:chgData name="شيماء نزار سلامه الرواشده" userId="31e4ab3b-21c7-4580-a29a-95da008411dc" providerId="ADAL" clId="{A2D0CD6B-301B-3B4C-BC98-6FAF32369A33}" dt="2023-04-12T09:22:11.687" v="859" actId="931"/>
          <ac:spMkLst>
            <pc:docMk/>
            <pc:sldMk cId="2426726856" sldId="270"/>
            <ac:spMk id="3" creationId="{2CC48238-E1B1-9B07-3440-9F06A37AD83E}"/>
          </ac:spMkLst>
        </pc:spChg>
        <pc:spChg chg="add del mod">
          <ac:chgData name="شيماء نزار سلامه الرواشده" userId="31e4ab3b-21c7-4580-a29a-95da008411dc" providerId="ADAL" clId="{A2D0CD6B-301B-3B4C-BC98-6FAF32369A33}" dt="2023-04-12T13:20:23.759" v="1229" actId="931"/>
          <ac:spMkLst>
            <pc:docMk/>
            <pc:sldMk cId="2426726856" sldId="270"/>
            <ac:spMk id="5" creationId="{DD3A518B-75A6-1DF1-BB86-E81DD43AECFE}"/>
          </ac:spMkLst>
        </pc:spChg>
        <pc:spChg chg="add del mod">
          <ac:chgData name="شيماء نزار سلامه الرواشده" userId="31e4ab3b-21c7-4580-a29a-95da008411dc" providerId="ADAL" clId="{A2D0CD6B-301B-3B4C-BC98-6FAF32369A33}" dt="2023-04-12T13:32:41.927" v="1232" actId="931"/>
          <ac:spMkLst>
            <pc:docMk/>
            <pc:sldMk cId="2426726856" sldId="270"/>
            <ac:spMk id="8" creationId="{A4CB25BA-E3C1-0E24-3CE7-F7FDFA0AD2F1}"/>
          </ac:spMkLst>
        </pc:spChg>
        <pc:spChg chg="add del mod">
          <ac:chgData name="شيماء نزار سلامه الرواشده" userId="31e4ab3b-21c7-4580-a29a-95da008411dc" providerId="ADAL" clId="{A2D0CD6B-301B-3B4C-BC98-6FAF32369A33}" dt="2023-04-12T13:34:17.086" v="1245" actId="22"/>
          <ac:spMkLst>
            <pc:docMk/>
            <pc:sldMk cId="2426726856" sldId="270"/>
            <ac:spMk id="11" creationId="{0304F78F-CF81-C81F-97AF-7FF610CF6528}"/>
          </ac:spMkLst>
        </pc:spChg>
        <pc:picChg chg="add del mod ord">
          <ac:chgData name="شيماء نزار سلامه الرواشده" userId="31e4ab3b-21c7-4580-a29a-95da008411dc" providerId="ADAL" clId="{A2D0CD6B-301B-3B4C-BC98-6FAF32369A33}" dt="2023-04-12T13:20:12.382" v="1228" actId="478"/>
          <ac:picMkLst>
            <pc:docMk/>
            <pc:sldMk cId="2426726856" sldId="270"/>
            <ac:picMk id="4" creationId="{0845F27E-EC39-E135-5E76-E8EBA814A35C}"/>
          </ac:picMkLst>
        </pc:picChg>
        <pc:picChg chg="add del mod ord">
          <ac:chgData name="شيماء نزار سلامه الرواشده" userId="31e4ab3b-21c7-4580-a29a-95da008411dc" providerId="ADAL" clId="{A2D0CD6B-301B-3B4C-BC98-6FAF32369A33}" dt="2023-04-12T13:32:29.155" v="1231" actId="478"/>
          <ac:picMkLst>
            <pc:docMk/>
            <pc:sldMk cId="2426726856" sldId="270"/>
            <ac:picMk id="6" creationId="{7928CBB0-D654-5B64-79A6-D2FBD782729D}"/>
          </ac:picMkLst>
        </pc:picChg>
        <pc:picChg chg="add del">
          <ac:chgData name="شيماء نزار سلامه الرواشده" userId="31e4ab3b-21c7-4580-a29a-95da008411dc" providerId="ADAL" clId="{A2D0CD6B-301B-3B4C-BC98-6FAF32369A33}" dt="2023-04-12T09:24:18.511" v="869" actId="571"/>
          <ac:picMkLst>
            <pc:docMk/>
            <pc:sldMk cId="2426726856" sldId="270"/>
            <ac:picMk id="6" creationId="{CDB8F6E4-ABA0-D7B6-1D37-A367A7BFB316}"/>
          </ac:picMkLst>
        </pc:picChg>
        <pc:picChg chg="add del mod ord">
          <ac:chgData name="شيماء نزار سلامه الرواشده" userId="31e4ab3b-21c7-4580-a29a-95da008411dc" providerId="ADAL" clId="{A2D0CD6B-301B-3B4C-BC98-6FAF32369A33}" dt="2023-04-12T13:33:27.476" v="1240" actId="478"/>
          <ac:picMkLst>
            <pc:docMk/>
            <pc:sldMk cId="2426726856" sldId="270"/>
            <ac:picMk id="9" creationId="{00B8198F-F526-9AF7-5F0D-563812A5185B}"/>
          </ac:picMkLst>
        </pc:picChg>
        <pc:picChg chg="add mod ord">
          <ac:chgData name="شيماء نزار سلامه الرواشده" userId="31e4ab3b-21c7-4580-a29a-95da008411dc" providerId="ADAL" clId="{A2D0CD6B-301B-3B4C-BC98-6FAF32369A33}" dt="2023-04-12T13:34:55.941" v="1256" actId="1076"/>
          <ac:picMkLst>
            <pc:docMk/>
            <pc:sldMk cId="2426726856" sldId="270"/>
            <ac:picMk id="13" creationId="{A5F6BA9C-CEAD-17A3-5079-FE32CB897CF4}"/>
          </ac:picMkLst>
        </pc:picChg>
      </pc:sldChg>
      <pc:sldChg chg="addSp delSp modSp new del mod ord setBg">
        <pc:chgData name="شيماء نزار سلامه الرواشده" userId="31e4ab3b-21c7-4580-a29a-95da008411dc" providerId="ADAL" clId="{A2D0CD6B-301B-3B4C-BC98-6FAF32369A33}" dt="2023-04-12T16:48:43.625" v="1291" actId="2696"/>
        <pc:sldMkLst>
          <pc:docMk/>
          <pc:sldMk cId="408642760" sldId="271"/>
        </pc:sldMkLst>
        <pc:spChg chg="mod">
          <ac:chgData name="شيماء نزار سلامه الرواشده" userId="31e4ab3b-21c7-4580-a29a-95da008411dc" providerId="ADAL" clId="{A2D0CD6B-301B-3B4C-BC98-6FAF32369A33}" dt="2023-04-12T09:35:22.661" v="936" actId="1076"/>
          <ac:spMkLst>
            <pc:docMk/>
            <pc:sldMk cId="408642760" sldId="271"/>
            <ac:spMk id="3" creationId="{EEBA57D2-EFD6-4796-27B8-8AB5BA3EB81A}"/>
          </ac:spMkLst>
        </pc:spChg>
        <pc:spChg chg="add mod">
          <ac:chgData name="شيماء نزار سلامه الرواشده" userId="31e4ab3b-21c7-4580-a29a-95da008411dc" providerId="ADAL" clId="{A2D0CD6B-301B-3B4C-BC98-6FAF32369A33}" dt="2023-04-12T13:33:18.580" v="1239" actId="20577"/>
          <ac:spMkLst>
            <pc:docMk/>
            <pc:sldMk cId="408642760" sldId="271"/>
            <ac:spMk id="6" creationId="{C96CAC0B-F0AC-58BA-E2DF-9476A29D065E}"/>
          </ac:spMkLst>
        </pc:spChg>
        <pc:picChg chg="add del mod">
          <ac:chgData name="شيماء نزار سلامه الرواشده" userId="31e4ab3b-21c7-4580-a29a-95da008411dc" providerId="ADAL" clId="{A2D0CD6B-301B-3B4C-BC98-6FAF32369A33}" dt="2023-04-12T09:33:35.818" v="927" actId="21"/>
          <ac:picMkLst>
            <pc:docMk/>
            <pc:sldMk cId="408642760" sldId="271"/>
            <ac:picMk id="4" creationId="{0AF05C2E-825D-C925-25A0-BDE1A73F0173}"/>
          </ac:picMkLst>
        </pc:picChg>
        <pc:picChg chg="add mod ord">
          <ac:chgData name="شيماء نزار سلامه الرواشده" userId="31e4ab3b-21c7-4580-a29a-95da008411dc" providerId="ADAL" clId="{A2D0CD6B-301B-3B4C-BC98-6FAF32369A33}" dt="2023-04-12T13:33:51.085" v="1244" actId="1076"/>
          <ac:picMkLst>
            <pc:docMk/>
            <pc:sldMk cId="408642760" sldId="271"/>
            <ac:picMk id="5" creationId="{73C87256-762E-6D08-7E15-09E67DD768CB}"/>
          </ac:picMkLst>
        </pc:picChg>
      </pc:sldChg>
      <pc:sldChg chg="modSp new mod setBg">
        <pc:chgData name="شيماء نزار سلامه الرواشده" userId="31e4ab3b-21c7-4580-a29a-95da008411dc" providerId="ADAL" clId="{A2D0CD6B-301B-3B4C-BC98-6FAF32369A33}" dt="2023-04-12T11:35:50.981" v="1102" actId="20577"/>
        <pc:sldMkLst>
          <pc:docMk/>
          <pc:sldMk cId="1265005910" sldId="272"/>
        </pc:sldMkLst>
        <pc:spChg chg="mod">
          <ac:chgData name="شيماء نزار سلامه الرواشده" userId="31e4ab3b-21c7-4580-a29a-95da008411dc" providerId="ADAL" clId="{A2D0CD6B-301B-3B4C-BC98-6FAF32369A33}" dt="2023-04-12T11:28:52.905" v="1065" actId="1076"/>
          <ac:spMkLst>
            <pc:docMk/>
            <pc:sldMk cId="1265005910" sldId="272"/>
            <ac:spMk id="2" creationId="{60BE5691-BB06-6C26-D8E8-E65EEEFA2AE9}"/>
          </ac:spMkLst>
        </pc:spChg>
        <pc:spChg chg="mod">
          <ac:chgData name="شيماء نزار سلامه الرواشده" userId="31e4ab3b-21c7-4580-a29a-95da008411dc" providerId="ADAL" clId="{A2D0CD6B-301B-3B4C-BC98-6FAF32369A33}" dt="2023-04-12T11:35:50.981" v="1102" actId="20577"/>
          <ac:spMkLst>
            <pc:docMk/>
            <pc:sldMk cId="1265005910" sldId="272"/>
            <ac:spMk id="3" creationId="{CFBC9ED5-9D99-937E-C347-9E6A11B5C99E}"/>
          </ac:spMkLst>
        </pc:spChg>
      </pc:sldChg>
      <pc:sldChg chg="addSp modSp new mod ord setBg">
        <pc:chgData name="شيماء نزار سلامه الرواشده" userId="31e4ab3b-21c7-4580-a29a-95da008411dc" providerId="ADAL" clId="{A2D0CD6B-301B-3B4C-BC98-6FAF32369A33}" dt="2023-04-12T12:28:39.291" v="1134" actId="1076"/>
        <pc:sldMkLst>
          <pc:docMk/>
          <pc:sldMk cId="1555912866" sldId="273"/>
        </pc:sldMkLst>
        <pc:spChg chg="mod">
          <ac:chgData name="شيماء نزار سلامه الرواشده" userId="31e4ab3b-21c7-4580-a29a-95da008411dc" providerId="ADAL" clId="{A2D0CD6B-301B-3B4C-BC98-6FAF32369A33}" dt="2023-04-12T12:24:02.624" v="1110" actId="1076"/>
          <ac:spMkLst>
            <pc:docMk/>
            <pc:sldMk cId="1555912866" sldId="273"/>
            <ac:spMk id="2" creationId="{8BA3382A-983F-92AA-3160-0BA6731EF0CE}"/>
          </ac:spMkLst>
        </pc:spChg>
        <pc:spChg chg="mod">
          <ac:chgData name="شيماء نزار سلامه الرواشده" userId="31e4ab3b-21c7-4580-a29a-95da008411dc" providerId="ADAL" clId="{A2D0CD6B-301B-3B4C-BC98-6FAF32369A33}" dt="2023-04-12T12:25:43.794" v="1129" actId="20577"/>
          <ac:spMkLst>
            <pc:docMk/>
            <pc:sldMk cId="1555912866" sldId="273"/>
            <ac:spMk id="3" creationId="{F71905AA-3A19-7972-138A-A4392828C9F2}"/>
          </ac:spMkLst>
        </pc:spChg>
        <pc:picChg chg="add mod">
          <ac:chgData name="شيماء نزار سلامه الرواشده" userId="31e4ab3b-21c7-4580-a29a-95da008411dc" providerId="ADAL" clId="{A2D0CD6B-301B-3B4C-BC98-6FAF32369A33}" dt="2023-04-12T12:28:39.291" v="1134" actId="1076"/>
          <ac:picMkLst>
            <pc:docMk/>
            <pc:sldMk cId="1555912866" sldId="273"/>
            <ac:picMk id="4" creationId="{19D6B8F2-4A71-A5AE-6DB8-8BDF4FEC01EF}"/>
          </ac:picMkLst>
        </pc:picChg>
      </pc:sldChg>
      <pc:sldChg chg="modSp new mod setBg">
        <pc:chgData name="شيماء نزار سلامه الرواشده" userId="31e4ab3b-21c7-4580-a29a-95da008411dc" providerId="ADAL" clId="{A2D0CD6B-301B-3B4C-BC98-6FAF32369A33}" dt="2023-04-12T12:34:27.777" v="1155" actId="14100"/>
        <pc:sldMkLst>
          <pc:docMk/>
          <pc:sldMk cId="1292659022" sldId="274"/>
        </pc:sldMkLst>
        <pc:spChg chg="mod">
          <ac:chgData name="شيماء نزار سلامه الرواشده" userId="31e4ab3b-21c7-4580-a29a-95da008411dc" providerId="ADAL" clId="{A2D0CD6B-301B-3B4C-BC98-6FAF32369A33}" dt="2023-04-12T12:32:08.188" v="1143" actId="1076"/>
          <ac:spMkLst>
            <pc:docMk/>
            <pc:sldMk cId="1292659022" sldId="274"/>
            <ac:spMk id="2" creationId="{0784BF88-4B1A-7669-FD9C-76916612A7E9}"/>
          </ac:spMkLst>
        </pc:spChg>
        <pc:spChg chg="mod">
          <ac:chgData name="شيماء نزار سلامه الرواشده" userId="31e4ab3b-21c7-4580-a29a-95da008411dc" providerId="ADAL" clId="{A2D0CD6B-301B-3B4C-BC98-6FAF32369A33}" dt="2023-04-12T12:34:27.777" v="1155" actId="14100"/>
          <ac:spMkLst>
            <pc:docMk/>
            <pc:sldMk cId="1292659022" sldId="274"/>
            <ac:spMk id="3" creationId="{640B3742-2209-6CB3-EC79-72DEE28FF535}"/>
          </ac:spMkLst>
        </pc:spChg>
      </pc:sldChg>
      <pc:sldChg chg="addSp modSp new mod setBg">
        <pc:chgData name="شيماء نزار سلامه الرواشده" userId="31e4ab3b-21c7-4580-a29a-95da008411dc" providerId="ADAL" clId="{A2D0CD6B-301B-3B4C-BC98-6FAF32369A33}" dt="2023-04-12T13:06:36.382" v="1225" actId="1076"/>
        <pc:sldMkLst>
          <pc:docMk/>
          <pc:sldMk cId="729913779" sldId="275"/>
        </pc:sldMkLst>
        <pc:spChg chg="mod">
          <ac:chgData name="شيماء نزار سلامه الرواشده" userId="31e4ab3b-21c7-4580-a29a-95da008411dc" providerId="ADAL" clId="{A2D0CD6B-301B-3B4C-BC98-6FAF32369A33}" dt="2023-04-12T13:01:53.572" v="1213" actId="1076"/>
          <ac:spMkLst>
            <pc:docMk/>
            <pc:sldMk cId="729913779" sldId="275"/>
            <ac:spMk id="2" creationId="{264CA6D0-8ADF-BC26-FBD1-C316D71F67A2}"/>
          </ac:spMkLst>
        </pc:spChg>
        <pc:spChg chg="mod">
          <ac:chgData name="شيماء نزار سلامه الرواشده" userId="31e4ab3b-21c7-4580-a29a-95da008411dc" providerId="ADAL" clId="{A2D0CD6B-301B-3B4C-BC98-6FAF32369A33}" dt="2023-04-12T13:06:22.234" v="1222" actId="20577"/>
          <ac:spMkLst>
            <pc:docMk/>
            <pc:sldMk cId="729913779" sldId="275"/>
            <ac:spMk id="3" creationId="{4F20B353-CE4E-4E89-E7A0-4486E85BF7B6}"/>
          </ac:spMkLst>
        </pc:spChg>
        <pc:picChg chg="add mod">
          <ac:chgData name="شيماء نزار سلامه الرواشده" userId="31e4ab3b-21c7-4580-a29a-95da008411dc" providerId="ADAL" clId="{A2D0CD6B-301B-3B4C-BC98-6FAF32369A33}" dt="2023-04-12T13:06:36.382" v="1225" actId="1076"/>
          <ac:picMkLst>
            <pc:docMk/>
            <pc:sldMk cId="729913779" sldId="275"/>
            <ac:picMk id="4" creationId="{4CC93DA5-048B-A479-BCEF-4F212FE395A7}"/>
          </ac:picMkLst>
        </pc:picChg>
      </pc:sldChg>
      <pc:sldMasterChg chg="modTransition modSldLayout">
        <pc:chgData name="شيماء نزار سلامه الرواشده" userId="31e4ab3b-21c7-4580-a29a-95da008411dc" providerId="ADAL" clId="{A2D0CD6B-301B-3B4C-BC98-6FAF32369A33}" dt="2023-04-11T23:02:00.697" v="251" actId="12563"/>
        <pc:sldMasterMkLst>
          <pc:docMk/>
          <pc:sldMasterMk cId="1346930511" sldId="2147483648"/>
        </pc:sldMasterMkLst>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4230490013" sldId="2147483649"/>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3648982434" sldId="2147483650"/>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2195740555" sldId="2147483651"/>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1661185200" sldId="2147483652"/>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4126076594" sldId="2147483653"/>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4250696537" sldId="2147483654"/>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2710338072" sldId="2147483655"/>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135112471" sldId="2147483656"/>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2358347569" sldId="2147483657"/>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2136058832" sldId="2147483658"/>
          </pc:sldLayoutMkLst>
        </pc:sldLayoutChg>
        <pc:sldLayoutChg chg="modTransition">
          <pc:chgData name="شيماء نزار سلامه الرواشده" userId="31e4ab3b-21c7-4580-a29a-95da008411dc" providerId="ADAL" clId="{A2D0CD6B-301B-3B4C-BC98-6FAF32369A33}" dt="2023-04-11T23:02:00.697" v="251" actId="12563"/>
          <pc:sldLayoutMkLst>
            <pc:docMk/>
            <pc:sldMasterMk cId="1346930511" sldId="2147483648"/>
            <pc:sldLayoutMk cId="371994385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8E1FB5-493E-41E7-B105-FFD6AFA4F73F}" type="datetimeFigureOut">
              <a:rPr lang="ar-SA" smtClean="0"/>
              <a:t>22/09/1444</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363A88-D32C-41FE-815E-115FAE4CBF36}"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E2E07321-8C13-4EC2-A899-2E049BB2291D}" type="slidenum">
              <a:rPr lang="ar-SA" smtClean="0"/>
              <a:pPr/>
              <a:t>14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17571FD-3B35-FB64-A803-852CE588999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AE"/>
          </a:p>
        </p:txBody>
      </p:sp>
      <p:sp>
        <p:nvSpPr>
          <p:cNvPr id="3" name="عنوان فرعي 2">
            <a:extLst>
              <a:ext uri="{FF2B5EF4-FFF2-40B4-BE49-F238E27FC236}">
                <a16:creationId xmlns:a16="http://schemas.microsoft.com/office/drawing/2014/main" xmlns="" id="{595A485B-0453-8A3E-87FA-2F49B6E13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AE"/>
          </a:p>
        </p:txBody>
      </p:sp>
      <p:sp>
        <p:nvSpPr>
          <p:cNvPr id="4" name="عنصر نائب للتاريخ 3">
            <a:extLst>
              <a:ext uri="{FF2B5EF4-FFF2-40B4-BE49-F238E27FC236}">
                <a16:creationId xmlns:a16="http://schemas.microsoft.com/office/drawing/2014/main" xmlns="" id="{5371CC56-989E-93CD-861D-27B3CDE2475C}"/>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5" name="عنصر نائب للتذييل 4">
            <a:extLst>
              <a:ext uri="{FF2B5EF4-FFF2-40B4-BE49-F238E27FC236}">
                <a16:creationId xmlns:a16="http://schemas.microsoft.com/office/drawing/2014/main" xmlns="" id="{2CA8175A-E7A4-016E-20B6-7AB4D7ACD1FC}"/>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xmlns="" id="{0FBB292A-6D6C-D111-5847-877B0BA1ABB7}"/>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42304900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B5D50A7-87C9-46DA-7975-49452D51C34D}"/>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xmlns="" id="{BDF111C7-00C9-46E6-EB5B-519FC25A8415}"/>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xmlns="" id="{9C8303F2-7D39-7599-94AD-338287ADBF86}"/>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5" name="عنصر نائب للتذييل 4">
            <a:extLst>
              <a:ext uri="{FF2B5EF4-FFF2-40B4-BE49-F238E27FC236}">
                <a16:creationId xmlns:a16="http://schemas.microsoft.com/office/drawing/2014/main" xmlns="" id="{EF24FD6A-1B88-6404-2A96-B01461431F41}"/>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xmlns="" id="{43EA418C-2CE1-2F7D-BA3F-E9AF85D25912}"/>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21360588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719F0711-3C61-5D1D-0644-0EDE5338347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xmlns="" id="{E4B4D78F-C6A3-F70B-FE2E-5272A7875D7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xmlns="" id="{718D8523-40B3-A77B-330D-28AA3FBF408B}"/>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5" name="عنصر نائب للتذييل 4">
            <a:extLst>
              <a:ext uri="{FF2B5EF4-FFF2-40B4-BE49-F238E27FC236}">
                <a16:creationId xmlns:a16="http://schemas.microsoft.com/office/drawing/2014/main" xmlns="" id="{CCC79F12-B962-3F03-75B9-99CDBC55C173}"/>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xmlns="" id="{2CA5A991-27F4-454A-0EF1-E7333409F943}"/>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37199438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5BA9AB9-5E3C-2C39-58C7-BAD193334960}"/>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xmlns="" id="{A910516D-7FA7-0624-D188-D9E20DF31B78}"/>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xmlns="" id="{1FF1CDFB-9E34-1364-0DCE-52460EAF910C}"/>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5" name="عنصر نائب للتذييل 4">
            <a:extLst>
              <a:ext uri="{FF2B5EF4-FFF2-40B4-BE49-F238E27FC236}">
                <a16:creationId xmlns:a16="http://schemas.microsoft.com/office/drawing/2014/main" xmlns="" id="{0411D0F7-A850-1620-E806-74F1430C4B05}"/>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xmlns="" id="{422A8AD2-9CD2-864F-7BED-4B6AAA879546}"/>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36489824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9CDBB39-EEF0-7E19-43EC-566A8BFEC26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xmlns="" id="{8989A27A-781E-DB95-AB39-1D739918E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2AC0CD70-A101-6D5C-A9DA-383414C09324}"/>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5" name="عنصر نائب للتذييل 4">
            <a:extLst>
              <a:ext uri="{FF2B5EF4-FFF2-40B4-BE49-F238E27FC236}">
                <a16:creationId xmlns:a16="http://schemas.microsoft.com/office/drawing/2014/main" xmlns="" id="{2C7B9ECA-F3A8-4924-36F6-0E7C4F7B8F4F}"/>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xmlns="" id="{F59F06D5-1DCA-51F0-6139-D641B6C90FB3}"/>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21957405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D17032A-3150-2159-C976-20BF4CA17C4E}"/>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xmlns="" id="{2EC6F5AF-00AE-EF7B-1DA8-16DD4A97242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محتوى 3">
            <a:extLst>
              <a:ext uri="{FF2B5EF4-FFF2-40B4-BE49-F238E27FC236}">
                <a16:creationId xmlns:a16="http://schemas.microsoft.com/office/drawing/2014/main" xmlns="" id="{E35DAEDE-90F2-C7EB-29E2-553FDFC6DC2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تاريخ 4">
            <a:extLst>
              <a:ext uri="{FF2B5EF4-FFF2-40B4-BE49-F238E27FC236}">
                <a16:creationId xmlns:a16="http://schemas.microsoft.com/office/drawing/2014/main" xmlns="" id="{FDC37193-C210-7E94-9EFB-C3879279A778}"/>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6" name="عنصر نائب للتذييل 5">
            <a:extLst>
              <a:ext uri="{FF2B5EF4-FFF2-40B4-BE49-F238E27FC236}">
                <a16:creationId xmlns:a16="http://schemas.microsoft.com/office/drawing/2014/main" xmlns="" id="{A5F37921-CC43-6C6D-3828-5A7B65EFE296}"/>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xmlns="" id="{AC7B87B1-3476-5D7D-F1B5-F7FA9025CECB}"/>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16611852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C743273-9885-6A15-ADCE-E1AF3701EA5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xmlns="" id="{9125400B-BB66-CBA2-8888-2D682B3B8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72775E51-B88C-3C0B-687D-95E5A5ECE5E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نص 4">
            <a:extLst>
              <a:ext uri="{FF2B5EF4-FFF2-40B4-BE49-F238E27FC236}">
                <a16:creationId xmlns:a16="http://schemas.microsoft.com/office/drawing/2014/main" xmlns="" id="{96EB5BB5-7D09-FB28-7E2D-7D842DE80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90132284-AAF1-D9EA-0CE7-ECEA22F6ECE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7" name="عنصر نائب للتاريخ 6">
            <a:extLst>
              <a:ext uri="{FF2B5EF4-FFF2-40B4-BE49-F238E27FC236}">
                <a16:creationId xmlns:a16="http://schemas.microsoft.com/office/drawing/2014/main" xmlns="" id="{373F18A6-CB50-A896-9B02-433FE2709446}"/>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8" name="عنصر نائب للتذييل 7">
            <a:extLst>
              <a:ext uri="{FF2B5EF4-FFF2-40B4-BE49-F238E27FC236}">
                <a16:creationId xmlns:a16="http://schemas.microsoft.com/office/drawing/2014/main" xmlns="" id="{6F182302-C406-2518-4364-D33D58BE645D}"/>
              </a:ext>
            </a:extLst>
          </p:cNvPr>
          <p:cNvSpPr>
            <a:spLocks noGrp="1"/>
          </p:cNvSpPr>
          <p:nvPr>
            <p:ph type="ftr" sz="quarter" idx="11"/>
          </p:nvPr>
        </p:nvSpPr>
        <p:spPr/>
        <p:txBody>
          <a:bodyPr/>
          <a:lstStyle/>
          <a:p>
            <a:endParaRPr lang="ar-AE"/>
          </a:p>
        </p:txBody>
      </p:sp>
      <p:sp>
        <p:nvSpPr>
          <p:cNvPr id="9" name="عنصر نائب لرقم الشريحة 8">
            <a:extLst>
              <a:ext uri="{FF2B5EF4-FFF2-40B4-BE49-F238E27FC236}">
                <a16:creationId xmlns:a16="http://schemas.microsoft.com/office/drawing/2014/main" xmlns="" id="{B22A6EF3-FAB0-9534-1AE9-F509E216366E}"/>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41260765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B7CFB66-8CBD-8141-B4B9-2C6CF6D22B98}"/>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تاريخ 2">
            <a:extLst>
              <a:ext uri="{FF2B5EF4-FFF2-40B4-BE49-F238E27FC236}">
                <a16:creationId xmlns:a16="http://schemas.microsoft.com/office/drawing/2014/main" xmlns="" id="{6EF38CFD-02A8-10ED-8060-B13ECE0333C8}"/>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4" name="عنصر نائب للتذييل 3">
            <a:extLst>
              <a:ext uri="{FF2B5EF4-FFF2-40B4-BE49-F238E27FC236}">
                <a16:creationId xmlns:a16="http://schemas.microsoft.com/office/drawing/2014/main" xmlns="" id="{AA6B6BFC-F20D-A221-B4EB-F608F2532D80}"/>
              </a:ext>
            </a:extLst>
          </p:cNvPr>
          <p:cNvSpPr>
            <a:spLocks noGrp="1"/>
          </p:cNvSpPr>
          <p:nvPr>
            <p:ph type="ftr" sz="quarter" idx="11"/>
          </p:nvPr>
        </p:nvSpPr>
        <p:spPr/>
        <p:txBody>
          <a:bodyPr/>
          <a:lstStyle/>
          <a:p>
            <a:endParaRPr lang="ar-AE"/>
          </a:p>
        </p:txBody>
      </p:sp>
      <p:sp>
        <p:nvSpPr>
          <p:cNvPr id="5" name="عنصر نائب لرقم الشريحة 4">
            <a:extLst>
              <a:ext uri="{FF2B5EF4-FFF2-40B4-BE49-F238E27FC236}">
                <a16:creationId xmlns:a16="http://schemas.microsoft.com/office/drawing/2014/main" xmlns="" id="{767E1270-48A4-D67D-2DDD-F11029146616}"/>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42506965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C76FE4B4-0016-DCA7-3A4C-2F7FBC0DF806}"/>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3" name="عنصر نائب للتذييل 2">
            <a:extLst>
              <a:ext uri="{FF2B5EF4-FFF2-40B4-BE49-F238E27FC236}">
                <a16:creationId xmlns:a16="http://schemas.microsoft.com/office/drawing/2014/main" xmlns="" id="{2663FF45-AB7B-A86A-59EF-753F90A5B774}"/>
              </a:ext>
            </a:extLst>
          </p:cNvPr>
          <p:cNvSpPr>
            <a:spLocks noGrp="1"/>
          </p:cNvSpPr>
          <p:nvPr>
            <p:ph type="ftr" sz="quarter" idx="11"/>
          </p:nvPr>
        </p:nvSpPr>
        <p:spPr/>
        <p:txBody>
          <a:bodyPr/>
          <a:lstStyle/>
          <a:p>
            <a:endParaRPr lang="ar-AE"/>
          </a:p>
        </p:txBody>
      </p:sp>
      <p:sp>
        <p:nvSpPr>
          <p:cNvPr id="4" name="عنصر نائب لرقم الشريحة 3">
            <a:extLst>
              <a:ext uri="{FF2B5EF4-FFF2-40B4-BE49-F238E27FC236}">
                <a16:creationId xmlns:a16="http://schemas.microsoft.com/office/drawing/2014/main" xmlns="" id="{357F88F7-7C5C-53BB-4EC1-5688C0121BE7}"/>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27103380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58D34FE-FE03-0D38-7FE8-79C7935782B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xmlns="" id="{FDFC8B3A-2393-C129-47BC-01DCD0042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نص 3">
            <a:extLst>
              <a:ext uri="{FF2B5EF4-FFF2-40B4-BE49-F238E27FC236}">
                <a16:creationId xmlns:a16="http://schemas.microsoft.com/office/drawing/2014/main" xmlns="" id="{09028A97-CE44-9653-B118-8A61F38A9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431FE2B2-12A6-245F-1E8B-0E819412B8AB}"/>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6" name="عنصر نائب للتذييل 5">
            <a:extLst>
              <a:ext uri="{FF2B5EF4-FFF2-40B4-BE49-F238E27FC236}">
                <a16:creationId xmlns:a16="http://schemas.microsoft.com/office/drawing/2014/main" xmlns="" id="{FBF9B108-8241-36A7-C70F-822CE5AB9FE9}"/>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xmlns="" id="{AFB10867-A58C-F169-7A23-80FEFB0DC0ED}"/>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1351124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7CD2AF3-36CE-8FCF-EF41-A95E5A6582A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صورة 2">
            <a:extLst>
              <a:ext uri="{FF2B5EF4-FFF2-40B4-BE49-F238E27FC236}">
                <a16:creationId xmlns:a16="http://schemas.microsoft.com/office/drawing/2014/main" xmlns="" id="{6B582263-E60E-AF6E-593C-4EAC82375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a:extLst>
              <a:ext uri="{FF2B5EF4-FFF2-40B4-BE49-F238E27FC236}">
                <a16:creationId xmlns:a16="http://schemas.microsoft.com/office/drawing/2014/main" xmlns="" id="{5D4E0AD5-86EE-4BF3-434D-8CAA74722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ED321D97-33F8-6916-EA1B-61B9D64ACF18}"/>
              </a:ext>
            </a:extLst>
          </p:cNvPr>
          <p:cNvSpPr>
            <a:spLocks noGrp="1"/>
          </p:cNvSpPr>
          <p:nvPr>
            <p:ph type="dt" sz="half" idx="10"/>
          </p:nvPr>
        </p:nvSpPr>
        <p:spPr/>
        <p:txBody>
          <a:bodyPr/>
          <a:lstStyle/>
          <a:p>
            <a:fld id="{08A53B20-1EBD-E64B-8990-32FC8CE8EA99}" type="datetimeFigureOut">
              <a:rPr lang="ar-AE" smtClean="0"/>
              <a:pPr/>
              <a:t>22/09/1444</a:t>
            </a:fld>
            <a:endParaRPr lang="ar-AE"/>
          </a:p>
        </p:txBody>
      </p:sp>
      <p:sp>
        <p:nvSpPr>
          <p:cNvPr id="6" name="عنصر نائب للتذييل 5">
            <a:extLst>
              <a:ext uri="{FF2B5EF4-FFF2-40B4-BE49-F238E27FC236}">
                <a16:creationId xmlns:a16="http://schemas.microsoft.com/office/drawing/2014/main" xmlns="" id="{4F04025E-9993-237A-9D90-E3B7063F146C}"/>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xmlns="" id="{20423155-D764-2800-6EE6-C3EE6B45E5EF}"/>
              </a:ext>
            </a:extLst>
          </p:cNvPr>
          <p:cNvSpPr>
            <a:spLocks noGrp="1"/>
          </p:cNvSpPr>
          <p:nvPr>
            <p:ph type="sldNum" sz="quarter" idx="12"/>
          </p:nvPr>
        </p:nvSpPr>
        <p:spPr/>
        <p:txBody>
          <a:body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23583475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137B1117-BC79-5326-F449-0DFEC8CB40C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xmlns="" id="{C3008EDA-6ECD-6537-CC4F-F53E50EA9F7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xmlns="" id="{386B96EE-4652-A860-A53D-547CD1CD45E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A53B20-1EBD-E64B-8990-32FC8CE8EA99}" type="datetimeFigureOut">
              <a:rPr lang="ar-AE" smtClean="0"/>
              <a:pPr/>
              <a:t>22/09/1444</a:t>
            </a:fld>
            <a:endParaRPr lang="ar-AE"/>
          </a:p>
        </p:txBody>
      </p:sp>
      <p:sp>
        <p:nvSpPr>
          <p:cNvPr id="5" name="عنصر نائب للتذييل 4">
            <a:extLst>
              <a:ext uri="{FF2B5EF4-FFF2-40B4-BE49-F238E27FC236}">
                <a16:creationId xmlns:a16="http://schemas.microsoft.com/office/drawing/2014/main" xmlns="" id="{DD20EA0E-8B14-D9EE-9651-E054CBF0E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a:extLst>
              <a:ext uri="{FF2B5EF4-FFF2-40B4-BE49-F238E27FC236}">
                <a16:creationId xmlns:a16="http://schemas.microsoft.com/office/drawing/2014/main" xmlns="" id="{EEBD8EE1-A4A1-6711-C2E8-08408C6854F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860626-EEAF-4049-9D37-8DDE1C0FD4BC}" type="slidenum">
              <a:rPr lang="ar-AE" smtClean="0"/>
              <a:pPr/>
              <a:t>‹#›</a:t>
            </a:fld>
            <a:endParaRPr lang="ar-AE"/>
          </a:p>
        </p:txBody>
      </p:sp>
    </p:spTree>
    <p:extLst>
      <p:ext uri="{BB962C8B-B14F-4D97-AF65-F5344CB8AC3E}">
        <p14:creationId xmlns:p14="http://schemas.microsoft.com/office/powerpoint/2010/main" xmlns="" val="134693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boss.com/us/knowledge/Lipids_and_their_metabolism" TargetMode="External"/><Relationship Id="rId2" Type="http://schemas.openxmlformats.org/officeDocument/2006/relationships/hyperlink" Target="https://www.amboss.com/us/knowledge/Muscle_tissue"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8629672" cy="582594"/>
          </a:xfrm>
        </p:spPr>
        <p:txBody>
          <a:bodyPr>
            <a:normAutofit fontScale="90000"/>
          </a:bodyPr>
          <a:lstStyle/>
          <a:p>
            <a:r>
              <a:rPr lang="es" sz="6000" b="1" dirty="0" smtClean="0">
                <a:solidFill>
                  <a:schemeClr val="accent2">
                    <a:lumMod val="50000"/>
                  </a:schemeClr>
                </a:solidFill>
                <a:latin typeface="Edo SZ" pitchFamily="2" charset="0"/>
              </a:rPr>
              <a:t>DYSLIPIDEMIA</a:t>
            </a:r>
            <a:endParaRPr lang="ar-SA" sz="6000" b="1" dirty="0">
              <a:latin typeface="Edo SZ" pitchFamily="2" charset="0"/>
            </a:endParaRPr>
          </a:p>
        </p:txBody>
      </p:sp>
      <p:pic>
        <p:nvPicPr>
          <p:cNvPr id="4" name="عنصر نائب للمحتوى 3" descr="563a9051-96ec-4dae-a887-ee020ff1fc20.jpeg"/>
          <p:cNvPicPr>
            <a:picLocks noGrp="1" noChangeAspect="1"/>
          </p:cNvPicPr>
          <p:nvPr>
            <p:ph idx="1"/>
          </p:nvPr>
        </p:nvPicPr>
        <p:blipFill>
          <a:blip r:embed="rId2"/>
          <a:stretch>
            <a:fillRect/>
          </a:stretch>
        </p:blipFill>
        <p:spPr>
          <a:xfrm>
            <a:off x="476212" y="1285861"/>
            <a:ext cx="9627481" cy="4525963"/>
          </a:xfrm>
        </p:spPr>
      </p:pic>
      <p:sp>
        <p:nvSpPr>
          <p:cNvPr id="5" name="مستطيل 4"/>
          <p:cNvSpPr/>
          <p:nvPr/>
        </p:nvSpPr>
        <p:spPr>
          <a:xfrm>
            <a:off x="5714997" y="5780782"/>
            <a:ext cx="6477003" cy="1077218"/>
          </a:xfrm>
          <a:prstGeom prst="rect">
            <a:avLst/>
          </a:prstGeom>
        </p:spPr>
        <p:txBody>
          <a:bodyPr wrap="square">
            <a:spAutoFit/>
          </a:bodyPr>
          <a:lstStyle/>
          <a:p>
            <a:pPr algn="l"/>
            <a:r>
              <a:rPr lang="en-US" sz="3200" b="1" dirty="0" err="1" smtClean="0">
                <a:latin typeface="Edo SZ" pitchFamily="2" charset="0"/>
                <a:cs typeface="Bold Italic Art" pitchFamily="2" charset="-78"/>
              </a:rPr>
              <a:t>Dekra</a:t>
            </a:r>
            <a:r>
              <a:rPr lang="en-US" sz="3200" b="1" dirty="0" smtClean="0">
                <a:latin typeface="Edo SZ" pitchFamily="2" charset="0"/>
                <a:cs typeface="Bold Italic Art" pitchFamily="2" charset="-78"/>
              </a:rPr>
              <a:t> </a:t>
            </a:r>
            <a:r>
              <a:rPr lang="en-US" sz="3200" b="1" dirty="0" err="1" smtClean="0">
                <a:latin typeface="Edo SZ" pitchFamily="2" charset="0"/>
                <a:cs typeface="Bold Italic Art" pitchFamily="2" charset="-78"/>
              </a:rPr>
              <a:t>Alkasasbeh</a:t>
            </a:r>
            <a:r>
              <a:rPr lang="en-US" sz="3200" b="1" dirty="0" smtClean="0">
                <a:latin typeface="Edo SZ" pitchFamily="2" charset="0"/>
                <a:cs typeface="Bold Italic Art" pitchFamily="2" charset="-78"/>
              </a:rPr>
              <a:t/>
            </a:r>
            <a:br>
              <a:rPr lang="en-US" sz="3200" b="1" dirty="0" smtClean="0">
                <a:latin typeface="Edo SZ" pitchFamily="2" charset="0"/>
                <a:cs typeface="Bold Italic Art" pitchFamily="2" charset="-78"/>
              </a:rPr>
            </a:br>
            <a:r>
              <a:rPr lang="en-US" sz="3200" b="1" dirty="0" err="1" smtClean="0">
                <a:latin typeface="Edo SZ" pitchFamily="2" charset="0"/>
                <a:cs typeface="Bold Italic Art" pitchFamily="2" charset="-78"/>
              </a:rPr>
              <a:t>Shaimaa</a:t>
            </a:r>
            <a:r>
              <a:rPr lang="en-US" sz="3200" b="1" dirty="0" smtClean="0">
                <a:latin typeface="Edo SZ" pitchFamily="2" charset="0"/>
                <a:cs typeface="Bold Italic Art" pitchFamily="2" charset="-78"/>
              </a:rPr>
              <a:t> </a:t>
            </a:r>
            <a:r>
              <a:rPr lang="en-US" sz="3200" b="1" dirty="0" err="1" smtClean="0">
                <a:latin typeface="Edo SZ" pitchFamily="2" charset="0"/>
                <a:cs typeface="Bold Italic Art" pitchFamily="2" charset="-78"/>
              </a:rPr>
              <a:t>Alrwashdeh</a:t>
            </a:r>
            <a:endParaRPr lang="ar-SA" sz="3200" b="1" dirty="0">
              <a:latin typeface="Edo SZ" pitchFamily="2" charset="0"/>
              <a:cs typeface="Bold Italic Art" pitchFamily="2" charset="-78"/>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61" y="0"/>
            <a:ext cx="10972800" cy="582594"/>
          </a:xfrm>
        </p:spPr>
        <p:txBody>
          <a:bodyPr>
            <a:normAutofit fontScale="90000"/>
          </a:bodyPr>
          <a:lstStyle/>
          <a:p>
            <a:r>
              <a:rPr lang="en-US" dirty="0" smtClean="0"/>
              <a:t>Secondary </a:t>
            </a:r>
            <a:r>
              <a:rPr lang="en-US" dirty="0" err="1" smtClean="0"/>
              <a:t>Dyslipidemia</a:t>
            </a:r>
            <a:r>
              <a:rPr lang="en-US" dirty="0" smtClean="0"/>
              <a:t> </a:t>
            </a:r>
            <a:endParaRPr lang="ar-SA" dirty="0"/>
          </a:p>
        </p:txBody>
      </p:sp>
      <p:sp>
        <p:nvSpPr>
          <p:cNvPr id="3" name="عنصر نائب للمحتوى 2"/>
          <p:cNvSpPr>
            <a:spLocks noGrp="1"/>
          </p:cNvSpPr>
          <p:nvPr>
            <p:ph idx="1"/>
          </p:nvPr>
        </p:nvSpPr>
        <p:spPr>
          <a:xfrm>
            <a:off x="0" y="642918"/>
            <a:ext cx="12192000" cy="6215082"/>
          </a:xfrm>
        </p:spPr>
        <p:txBody>
          <a:bodyPr>
            <a:normAutofit fontScale="77500" lnSpcReduction="20000"/>
          </a:bodyPr>
          <a:lstStyle/>
          <a:p>
            <a:pPr algn="l"/>
            <a:r>
              <a:rPr lang="en-US" sz="4100" b="1" u="sng" dirty="0" smtClean="0">
                <a:latin typeface="Arabic Typesetting" pitchFamily="66" charset="-78"/>
                <a:cs typeface="Arabic Typesetting" pitchFamily="66" charset="-78"/>
              </a:rPr>
              <a:t>4 </a:t>
            </a:r>
            <a:r>
              <a:rPr lang="en-US" sz="4100" b="1" u="sng" dirty="0" smtClean="0">
                <a:solidFill>
                  <a:srgbClr val="FF0000"/>
                </a:solidFill>
                <a:latin typeface="Arabic Typesetting" pitchFamily="66" charset="-78"/>
                <a:cs typeface="Arabic Typesetting" pitchFamily="66" charset="-78"/>
              </a:rPr>
              <a:t>D’s</a:t>
            </a:r>
            <a:r>
              <a:rPr lang="en-US" sz="4100" b="1" u="sng" dirty="0" smtClean="0">
                <a:latin typeface="Arabic Typesetting" pitchFamily="66" charset="-78"/>
                <a:cs typeface="Arabic Typesetting" pitchFamily="66" charset="-78"/>
              </a:rPr>
              <a:t>  </a:t>
            </a:r>
            <a:r>
              <a:rPr lang="en-US" sz="4100" b="1" dirty="0" smtClean="0">
                <a:latin typeface="Arabic Typesetting" pitchFamily="66" charset="-78"/>
                <a:cs typeface="Arabic Typesetting" pitchFamily="66" charset="-78"/>
              </a:rPr>
              <a:t>of diet , drugs , disorders of metabolism and diseases </a:t>
            </a:r>
            <a:r>
              <a:rPr lang="ar-JO" sz="4100" dirty="0" smtClean="0">
                <a:latin typeface="Arabic Typesetting" pitchFamily="66" charset="-78"/>
                <a:cs typeface="Arabic Typesetting" pitchFamily="66" charset="-78"/>
              </a:rPr>
              <a:t/>
            </a:r>
            <a:br>
              <a:rPr lang="ar-JO" sz="4100" dirty="0" smtClean="0">
                <a:latin typeface="Arabic Typesetting" pitchFamily="66" charset="-78"/>
                <a:cs typeface="Arabic Typesetting" pitchFamily="66" charset="-78"/>
              </a:rPr>
            </a:br>
            <a:endParaRPr lang="ar-SA" sz="4100" dirty="0" smtClean="0">
              <a:latin typeface="Arabic Typesetting" pitchFamily="66" charset="-78"/>
              <a:cs typeface="Arabic Typesetting" pitchFamily="66" charset="-78"/>
            </a:endParaRPr>
          </a:p>
          <a:p>
            <a:pPr algn="l"/>
            <a:r>
              <a:rPr lang="en-US" sz="4100" b="1" u="sng" dirty="0" smtClean="0">
                <a:solidFill>
                  <a:srgbClr val="FF0000"/>
                </a:solidFill>
                <a:latin typeface="Arabic Typesetting" pitchFamily="66" charset="-78"/>
                <a:cs typeface="Arabic Typesetting" pitchFamily="66" charset="-78"/>
              </a:rPr>
              <a:t>D</a:t>
            </a:r>
            <a:r>
              <a:rPr lang="en-US" sz="4100" b="1" u="sng" dirty="0" smtClean="0">
                <a:latin typeface="Arabic Typesetting" pitchFamily="66" charset="-78"/>
                <a:cs typeface="Arabic Typesetting" pitchFamily="66" charset="-78"/>
              </a:rPr>
              <a:t>iet –</a:t>
            </a:r>
            <a:r>
              <a:rPr lang="en-US" sz="4100" dirty="0" smtClean="0">
                <a:latin typeface="Arabic Typesetting" pitchFamily="66" charset="-78"/>
                <a:cs typeface="Arabic Typesetting" pitchFamily="66" charset="-78"/>
              </a:rPr>
              <a:t> high in fat and cholesterol </a:t>
            </a:r>
            <a:br>
              <a:rPr lang="en-US" sz="4100" dirty="0" smtClean="0">
                <a:latin typeface="Arabic Typesetting" pitchFamily="66" charset="-78"/>
                <a:cs typeface="Arabic Typesetting" pitchFamily="66" charset="-78"/>
              </a:rPr>
            </a:br>
            <a:r>
              <a:rPr lang="en-US" sz="4100" dirty="0" smtClean="0">
                <a:latin typeface="Arabic Typesetting" pitchFamily="66" charset="-78"/>
                <a:cs typeface="Arabic Typesetting" pitchFamily="66" charset="-78"/>
              </a:rPr>
              <a:t/>
            </a:r>
            <a:br>
              <a:rPr lang="en-US" sz="4100" dirty="0" smtClean="0">
                <a:latin typeface="Arabic Typesetting" pitchFamily="66" charset="-78"/>
                <a:cs typeface="Arabic Typesetting" pitchFamily="66" charset="-78"/>
              </a:rPr>
            </a:br>
            <a:r>
              <a:rPr lang="en-US" sz="4100" b="1" u="sng" dirty="0" smtClean="0">
                <a:solidFill>
                  <a:srgbClr val="FF0000"/>
                </a:solidFill>
                <a:latin typeface="Arabic Typesetting" pitchFamily="66" charset="-78"/>
                <a:cs typeface="Arabic Typesetting" pitchFamily="66" charset="-78"/>
              </a:rPr>
              <a:t>D</a:t>
            </a:r>
            <a:r>
              <a:rPr lang="en-US" sz="4100" b="1" u="sng" dirty="0" smtClean="0">
                <a:latin typeface="Arabic Typesetting" pitchFamily="66" charset="-78"/>
                <a:cs typeface="Arabic Typesetting" pitchFamily="66" charset="-78"/>
              </a:rPr>
              <a:t>rugs</a:t>
            </a:r>
            <a:r>
              <a:rPr lang="en-US" sz="4100" dirty="0" smtClean="0">
                <a:latin typeface="Arabic Typesetting" pitchFamily="66" charset="-78"/>
                <a:cs typeface="Arabic Typesetting" pitchFamily="66" charset="-78"/>
              </a:rPr>
              <a:t>: beta-blockers , </a:t>
            </a:r>
            <a:r>
              <a:rPr lang="en-US" sz="4100" dirty="0" err="1" smtClean="0">
                <a:latin typeface="Arabic Typesetting" pitchFamily="66" charset="-78"/>
                <a:cs typeface="Arabic Typesetting" pitchFamily="66" charset="-78"/>
              </a:rPr>
              <a:t>thiazides</a:t>
            </a:r>
            <a:r>
              <a:rPr lang="en-US" sz="4100" dirty="0" smtClean="0">
                <a:latin typeface="Arabic Typesetting" pitchFamily="66" charset="-78"/>
                <a:cs typeface="Arabic Typesetting" pitchFamily="66" charset="-78"/>
              </a:rPr>
              <a:t> , oral contraceptive </a:t>
            </a:r>
            <a:br>
              <a:rPr lang="en-US" sz="4100" dirty="0" smtClean="0">
                <a:latin typeface="Arabic Typesetting" pitchFamily="66" charset="-78"/>
                <a:cs typeface="Arabic Typesetting" pitchFamily="66" charset="-78"/>
              </a:rPr>
            </a:br>
            <a:r>
              <a:rPr lang="en-US" sz="4100" dirty="0" err="1" smtClean="0">
                <a:latin typeface="Arabic Typesetting" pitchFamily="66" charset="-78"/>
                <a:cs typeface="Arabic Typesetting" pitchFamily="66" charset="-78"/>
              </a:rPr>
              <a:t>pill,protease</a:t>
            </a:r>
            <a:r>
              <a:rPr lang="en-US" sz="4100" dirty="0" smtClean="0">
                <a:latin typeface="Arabic Typesetting" pitchFamily="66" charset="-78"/>
                <a:cs typeface="Arabic Typesetting" pitchFamily="66" charset="-78"/>
              </a:rPr>
              <a:t> inhibitors</a:t>
            </a:r>
            <a:br>
              <a:rPr lang="en-US" sz="4100" dirty="0" smtClean="0">
                <a:latin typeface="Arabic Typesetting" pitchFamily="66" charset="-78"/>
                <a:cs typeface="Arabic Typesetting" pitchFamily="66" charset="-78"/>
              </a:rPr>
            </a:br>
            <a:r>
              <a:rPr lang="en-US" sz="4100" dirty="0" smtClean="0">
                <a:latin typeface="Arabic Typesetting" pitchFamily="66" charset="-78"/>
                <a:cs typeface="Arabic Typesetting" pitchFamily="66" charset="-78"/>
              </a:rPr>
              <a:t/>
            </a:r>
            <a:br>
              <a:rPr lang="en-US" sz="4100" dirty="0" smtClean="0">
                <a:latin typeface="Arabic Typesetting" pitchFamily="66" charset="-78"/>
                <a:cs typeface="Arabic Typesetting" pitchFamily="66" charset="-78"/>
              </a:rPr>
            </a:br>
            <a:r>
              <a:rPr lang="en-US" sz="4100" b="1" u="sng" dirty="0" smtClean="0">
                <a:solidFill>
                  <a:srgbClr val="FF0000"/>
                </a:solidFill>
                <a:latin typeface="Arabic Typesetting" pitchFamily="66" charset="-78"/>
                <a:cs typeface="Arabic Typesetting" pitchFamily="66" charset="-78"/>
              </a:rPr>
              <a:t>D</a:t>
            </a:r>
            <a:r>
              <a:rPr lang="en-US" sz="4100" b="1" u="sng" dirty="0" smtClean="0">
                <a:latin typeface="Arabic Typesetting" pitchFamily="66" charset="-78"/>
                <a:cs typeface="Arabic Typesetting" pitchFamily="66" charset="-78"/>
              </a:rPr>
              <a:t>isorders of metabolism</a:t>
            </a:r>
            <a:r>
              <a:rPr lang="en-US" sz="4100" dirty="0" smtClean="0">
                <a:latin typeface="Arabic Typesetting" pitchFamily="66" charset="-78"/>
                <a:cs typeface="Arabic Typesetting" pitchFamily="66" charset="-78"/>
              </a:rPr>
              <a:t>:</a:t>
            </a:r>
            <a:br>
              <a:rPr lang="en-US" sz="4100" dirty="0" smtClean="0">
                <a:latin typeface="Arabic Typesetting" pitchFamily="66" charset="-78"/>
                <a:cs typeface="Arabic Typesetting" pitchFamily="66" charset="-78"/>
              </a:rPr>
            </a:br>
            <a:r>
              <a:rPr lang="en-US" sz="4100" dirty="0" err="1" smtClean="0">
                <a:latin typeface="Arabic Typesetting" pitchFamily="66" charset="-78"/>
                <a:cs typeface="Arabic Typesetting" pitchFamily="66" charset="-78"/>
              </a:rPr>
              <a:t>Hypothyrodism</a:t>
            </a:r>
            <a:r>
              <a:rPr lang="en-US" sz="4100" dirty="0" smtClean="0">
                <a:latin typeface="Arabic Typesetting" pitchFamily="66" charset="-78"/>
                <a:cs typeface="Arabic Typesetting" pitchFamily="66" charset="-78"/>
              </a:rPr>
              <a:t> </a:t>
            </a:r>
            <a:br>
              <a:rPr lang="en-US" sz="4100" dirty="0" smtClean="0">
                <a:latin typeface="Arabic Typesetting" pitchFamily="66" charset="-78"/>
                <a:cs typeface="Arabic Typesetting" pitchFamily="66" charset="-78"/>
              </a:rPr>
            </a:br>
            <a:r>
              <a:rPr lang="en-US" sz="4100" dirty="0" smtClean="0">
                <a:latin typeface="Arabic Typesetting" pitchFamily="66" charset="-78"/>
                <a:cs typeface="Arabic Typesetting" pitchFamily="66" charset="-78"/>
              </a:rPr>
              <a:t>Obesity (BMS &gt;25 kg/m²)</a:t>
            </a:r>
            <a:br>
              <a:rPr lang="en-US" sz="4100" dirty="0" smtClean="0">
                <a:latin typeface="Arabic Typesetting" pitchFamily="66" charset="-78"/>
                <a:cs typeface="Arabic Typesetting" pitchFamily="66" charset="-78"/>
              </a:rPr>
            </a:br>
            <a:r>
              <a:rPr lang="en-US" sz="4100" dirty="0" smtClean="0">
                <a:latin typeface="Arabic Typesetting" pitchFamily="66" charset="-78"/>
                <a:cs typeface="Arabic Typesetting" pitchFamily="66" charset="-78"/>
              </a:rPr>
              <a:t/>
            </a:r>
            <a:br>
              <a:rPr lang="en-US" sz="4100" dirty="0" smtClean="0">
                <a:latin typeface="Arabic Typesetting" pitchFamily="66" charset="-78"/>
                <a:cs typeface="Arabic Typesetting" pitchFamily="66" charset="-78"/>
              </a:rPr>
            </a:br>
            <a:r>
              <a:rPr lang="en-US" sz="4100" b="1" u="sng" dirty="0" smtClean="0">
                <a:solidFill>
                  <a:srgbClr val="FF0000"/>
                </a:solidFill>
                <a:latin typeface="Arabic Typesetting" pitchFamily="66" charset="-78"/>
                <a:cs typeface="Arabic Typesetting" pitchFamily="66" charset="-78"/>
              </a:rPr>
              <a:t>D</a:t>
            </a:r>
            <a:r>
              <a:rPr lang="en-US" sz="4100" b="1" u="sng" dirty="0" smtClean="0">
                <a:latin typeface="Arabic Typesetting" pitchFamily="66" charset="-78"/>
                <a:cs typeface="Arabic Typesetting" pitchFamily="66" charset="-78"/>
              </a:rPr>
              <a:t>iseases </a:t>
            </a:r>
            <a:r>
              <a:rPr lang="en-US" sz="4100" dirty="0" smtClean="0">
                <a:latin typeface="Arabic Typesetting" pitchFamily="66" charset="-78"/>
                <a:cs typeface="Arabic Typesetting" pitchFamily="66" charset="-78"/>
              </a:rPr>
              <a:t/>
            </a:r>
            <a:br>
              <a:rPr lang="en-US" sz="4100" dirty="0" smtClean="0">
                <a:latin typeface="Arabic Typesetting" pitchFamily="66" charset="-78"/>
                <a:cs typeface="Arabic Typesetting" pitchFamily="66" charset="-78"/>
              </a:rPr>
            </a:br>
            <a:r>
              <a:rPr lang="en-US" sz="4100" dirty="0" smtClean="0">
                <a:latin typeface="Arabic Typesetting" pitchFamily="66" charset="-78"/>
                <a:cs typeface="Arabic Typesetting" pitchFamily="66" charset="-78"/>
              </a:rPr>
              <a:t>Diabetes </a:t>
            </a:r>
            <a:r>
              <a:rPr lang="en-US" sz="4100" dirty="0" err="1" smtClean="0">
                <a:latin typeface="Arabic Typesetting" pitchFamily="66" charset="-78"/>
                <a:cs typeface="Arabic Typesetting" pitchFamily="66" charset="-78"/>
              </a:rPr>
              <a:t>Melitus</a:t>
            </a:r>
            <a:r>
              <a:rPr lang="en-US" sz="4100" dirty="0" smtClean="0">
                <a:latin typeface="Arabic Typesetting" pitchFamily="66" charset="-78"/>
                <a:cs typeface="Arabic Typesetting" pitchFamily="66" charset="-78"/>
              </a:rPr>
              <a:t/>
            </a:r>
            <a:br>
              <a:rPr lang="en-US" sz="4100" dirty="0" smtClean="0">
                <a:latin typeface="Arabic Typesetting" pitchFamily="66" charset="-78"/>
                <a:cs typeface="Arabic Typesetting" pitchFamily="66" charset="-78"/>
              </a:rPr>
            </a:br>
            <a:r>
              <a:rPr lang="en-US" sz="4100" dirty="0" err="1" smtClean="0">
                <a:latin typeface="Arabic Typesetting" pitchFamily="66" charset="-78"/>
                <a:cs typeface="Arabic Typesetting" pitchFamily="66" charset="-78"/>
              </a:rPr>
              <a:t>Nephrotic</a:t>
            </a:r>
            <a:r>
              <a:rPr lang="en-US" sz="4100" dirty="0" smtClean="0">
                <a:latin typeface="Arabic Typesetting" pitchFamily="66" charset="-78"/>
                <a:cs typeface="Arabic Typesetting" pitchFamily="66" charset="-78"/>
              </a:rPr>
              <a:t> syndrome </a:t>
            </a:r>
            <a:br>
              <a:rPr lang="en-US" sz="4100" dirty="0" smtClean="0">
                <a:latin typeface="Arabic Typesetting" pitchFamily="66" charset="-78"/>
                <a:cs typeface="Arabic Typesetting" pitchFamily="66" charset="-78"/>
              </a:rPr>
            </a:br>
            <a:r>
              <a:rPr lang="en-US" sz="4100" dirty="0" err="1" smtClean="0">
                <a:latin typeface="Arabic Typesetting" pitchFamily="66" charset="-78"/>
                <a:cs typeface="Arabic Typesetting" pitchFamily="66" charset="-78"/>
              </a:rPr>
              <a:t>Hypoproteinemia</a:t>
            </a:r>
            <a:r>
              <a:rPr lang="en-US" sz="4100" dirty="0" smtClean="0">
                <a:latin typeface="Arabic Typesetting" pitchFamily="66" charset="-78"/>
                <a:cs typeface="Arabic Typesetting" pitchFamily="66" charset="-78"/>
              </a:rPr>
              <a:t/>
            </a:r>
            <a:br>
              <a:rPr lang="en-US" sz="4100" dirty="0" smtClean="0">
                <a:latin typeface="Arabic Typesetting" pitchFamily="66" charset="-78"/>
                <a:cs typeface="Arabic Typesetting" pitchFamily="66" charset="-78"/>
              </a:rPr>
            </a:br>
            <a:r>
              <a:rPr lang="en-US" sz="4100" dirty="0" smtClean="0">
                <a:latin typeface="Arabic Typesetting" pitchFamily="66" charset="-78"/>
                <a:cs typeface="Arabic Typesetting" pitchFamily="66" charset="-78"/>
              </a:rPr>
              <a:t>Obstructive liver </a:t>
            </a:r>
            <a:r>
              <a:rPr lang="en-US" sz="4100" dirty="0" err="1" smtClean="0">
                <a:latin typeface="Arabic Typesetting" pitchFamily="66" charset="-78"/>
                <a:cs typeface="Arabic Typesetting" pitchFamily="66" charset="-78"/>
              </a:rPr>
              <a:t>disese</a:t>
            </a:r>
            <a:r>
              <a:rPr lang="en-US" sz="4100" dirty="0" smtClean="0">
                <a:latin typeface="Arabic Typesetting" pitchFamily="66" charset="-78"/>
                <a:cs typeface="Arabic Typesetting" pitchFamily="66" charset="-78"/>
              </a:rPr>
              <a:t> </a:t>
            </a:r>
            <a:br>
              <a:rPr lang="en-US" sz="4100" dirty="0" smtClean="0">
                <a:latin typeface="Arabic Typesetting" pitchFamily="66" charset="-78"/>
                <a:cs typeface="Arabic Typesetting" pitchFamily="66" charset="-78"/>
              </a:rPr>
            </a:br>
            <a:r>
              <a:rPr lang="en-US" dirty="0" smtClean="0"/>
              <a:t> </a:t>
            </a:r>
            <a:endParaRPr lang="ar-SA" dirty="0"/>
          </a:p>
        </p:txBody>
      </p:sp>
      <p:pic>
        <p:nvPicPr>
          <p:cNvPr id="4" name="صورة 3" descr="ebf0ba2a-1eda-4211-aacf-060a201b2a13.jpeg"/>
          <p:cNvPicPr>
            <a:picLocks noChangeAspect="1"/>
          </p:cNvPicPr>
          <p:nvPr/>
        </p:nvPicPr>
        <p:blipFill>
          <a:blip r:embed="rId2"/>
          <a:stretch>
            <a:fillRect/>
          </a:stretch>
        </p:blipFill>
        <p:spPr>
          <a:xfrm>
            <a:off x="6753640" y="2786058"/>
            <a:ext cx="5438360" cy="4071942"/>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19723899-ce7f-4af1-b152-e3fb2bc79ec7.jpeg"/>
          <p:cNvPicPr>
            <a:picLocks noGrp="1" noChangeAspect="1"/>
          </p:cNvPicPr>
          <p:nvPr>
            <p:ph idx="1"/>
          </p:nvPr>
        </p:nvPicPr>
        <p:blipFill>
          <a:blip r:embed="rId2"/>
          <a:stretch>
            <a:fillRect/>
          </a:stretch>
        </p:blipFill>
        <p:spPr>
          <a:xfrm>
            <a:off x="0" y="2"/>
            <a:ext cx="12192000" cy="3571875"/>
          </a:xfrm>
        </p:spPr>
      </p:pic>
      <p:pic>
        <p:nvPicPr>
          <p:cNvPr id="5" name="صورة 4" descr="64711e6f-34d6-4998-bb83-25929830f4f5.jpeg"/>
          <p:cNvPicPr>
            <a:picLocks noChangeAspect="1"/>
          </p:cNvPicPr>
          <p:nvPr/>
        </p:nvPicPr>
        <p:blipFill>
          <a:blip r:embed="rId3"/>
          <a:stretch>
            <a:fillRect/>
          </a:stretch>
        </p:blipFill>
        <p:spPr>
          <a:xfrm>
            <a:off x="0" y="3071810"/>
            <a:ext cx="11785600" cy="3786190"/>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61" y="1357298"/>
            <a:ext cx="10972800" cy="1143000"/>
          </a:xfrm>
        </p:spPr>
        <p:txBody>
          <a:bodyPr>
            <a:noAutofit/>
          </a:bodyPr>
          <a:lstStyle/>
          <a:p>
            <a:r>
              <a:rPr lang="en-US" sz="8000" dirty="0" smtClean="0">
                <a:solidFill>
                  <a:schemeClr val="accent1">
                    <a:lumMod val="75000"/>
                  </a:schemeClr>
                </a:solidFill>
                <a:latin typeface="Segoe Script" pitchFamily="66" charset="0"/>
              </a:rPr>
              <a:t>DIAGNOSIS </a:t>
            </a:r>
            <a:endParaRPr lang="ar-SA" sz="8000" dirty="0">
              <a:solidFill>
                <a:schemeClr val="accent1">
                  <a:lumMod val="75000"/>
                </a:schemeClr>
              </a:solidFill>
              <a:latin typeface="Segoe Script" pitchFamily="66" charset="0"/>
            </a:endParaRPr>
          </a:p>
        </p:txBody>
      </p:sp>
      <p:pic>
        <p:nvPicPr>
          <p:cNvPr id="4" name="عنصر نائب للمحتوى 3" descr="318301-A_WEB_FungalLandingPages_Histo_Diagnosis.jpg"/>
          <p:cNvPicPr>
            <a:picLocks noGrp="1" noChangeAspect="1"/>
          </p:cNvPicPr>
          <p:nvPr>
            <p:ph idx="1"/>
          </p:nvPr>
        </p:nvPicPr>
        <p:blipFill>
          <a:blip r:embed="rId2"/>
          <a:stretch>
            <a:fillRect/>
          </a:stretch>
        </p:blipFill>
        <p:spPr>
          <a:xfrm>
            <a:off x="1523968" y="2928934"/>
            <a:ext cx="9036864" cy="3571876"/>
          </a:xfr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28585af7-04d4-493c-998d-107984407cc9.jpeg"/>
          <p:cNvPicPr>
            <a:picLocks noGrp="1" noChangeAspect="1"/>
          </p:cNvPicPr>
          <p:nvPr>
            <p:ph idx="1"/>
          </p:nvPr>
        </p:nvPicPr>
        <p:blipFill>
          <a:blip r:embed="rId2"/>
          <a:stretch>
            <a:fillRect/>
          </a:stretch>
        </p:blipFill>
        <p:spPr>
          <a:xfrm>
            <a:off x="0" y="0"/>
            <a:ext cx="12192000" cy="6643710"/>
          </a:xfr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0e250d4a-758e-46b6-bd19-1f93f842da5d.jpeg"/>
          <p:cNvPicPr>
            <a:picLocks noGrp="1" noChangeAspect="1"/>
          </p:cNvPicPr>
          <p:nvPr>
            <p:ph idx="1"/>
          </p:nvPr>
        </p:nvPicPr>
        <p:blipFill>
          <a:blip r:embed="rId3"/>
          <a:stretch>
            <a:fillRect/>
          </a:stretch>
        </p:blipFill>
        <p:spPr>
          <a:xfrm>
            <a:off x="285709" y="1"/>
            <a:ext cx="11906291" cy="6126163"/>
          </a:xfr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6096000" cy="1714487"/>
          </a:xfrm>
        </p:spPr>
        <p:txBody>
          <a:bodyPr>
            <a:normAutofit fontScale="47500" lnSpcReduction="20000"/>
          </a:bodyPr>
          <a:lstStyle/>
          <a:p>
            <a:pPr algn="l">
              <a:buNone/>
            </a:pPr>
            <a:r>
              <a:rPr lang="en-US" sz="5900" b="1" u="sng" dirty="0" err="1" smtClean="0">
                <a:solidFill>
                  <a:schemeClr val="tx2">
                    <a:lumMod val="60000"/>
                    <a:lumOff val="40000"/>
                  </a:schemeClr>
                </a:solidFill>
                <a:latin typeface="Arabic Typesetting" pitchFamily="66" charset="-78"/>
                <a:cs typeface="Arabic Typesetting" pitchFamily="66" charset="-78"/>
              </a:rPr>
              <a:t>Xanthomas</a:t>
            </a:r>
            <a:r>
              <a:rPr lang="en-US" sz="4000" b="1" dirty="0" smtClean="0">
                <a:latin typeface="+mj-lt"/>
                <a:cs typeface="Arabic Typesetting" pitchFamily="66" charset="-78"/>
              </a:rPr>
              <a:t/>
            </a:r>
            <a:br>
              <a:rPr lang="en-US" sz="4000" b="1" dirty="0" smtClean="0">
                <a:latin typeface="+mj-lt"/>
                <a:cs typeface="Arabic Typesetting" pitchFamily="66" charset="-78"/>
              </a:rPr>
            </a:br>
            <a:r>
              <a:rPr lang="en-US" sz="4000" dirty="0" smtClean="0">
                <a:latin typeface="+mj-lt"/>
                <a:cs typeface="Arabic Typesetting" pitchFamily="66" charset="-78"/>
              </a:rPr>
              <a:t> nodular lipid deposits in the skin</a:t>
            </a:r>
            <a:endParaRPr lang="en-US" sz="4000" dirty="0" smtClean="0">
              <a:latin typeface="+mj-lt"/>
              <a:cs typeface="Arabic Typesetting" pitchFamily="66" charset="-78"/>
              <a:hlinkClick r:id="rId2"/>
            </a:endParaRPr>
          </a:p>
          <a:p>
            <a:pPr algn="l">
              <a:buNone/>
            </a:pPr>
            <a:r>
              <a:rPr lang="en-US" sz="4000" b="1" dirty="0" err="1" smtClean="0">
                <a:latin typeface="+mj-lt"/>
                <a:cs typeface="Arabic Typesetting" pitchFamily="66" charset="-78"/>
              </a:rPr>
              <a:t>Pathophysiology</a:t>
            </a:r>
            <a:r>
              <a:rPr lang="en-US" sz="4000" dirty="0" smtClean="0">
                <a:latin typeface="+mj-lt"/>
                <a:cs typeface="Arabic Typesetting" pitchFamily="66" charset="-78"/>
              </a:rPr>
              <a:t>: : Extremely high levels of triglycerides and/or LDL result in </a:t>
            </a:r>
            <a:r>
              <a:rPr lang="en-US" sz="4000" dirty="0" err="1" smtClean="0">
                <a:latin typeface="+mj-lt"/>
                <a:cs typeface="Arabic Typesetting" pitchFamily="66" charset="-78"/>
              </a:rPr>
              <a:t>extravasation</a:t>
            </a:r>
            <a:r>
              <a:rPr lang="en-US" sz="4000" dirty="0" smtClean="0">
                <a:latin typeface="+mj-lt"/>
                <a:cs typeface="Arabic Typesetting" pitchFamily="66" charset="-78"/>
              </a:rPr>
              <a:t> of plasma </a:t>
            </a:r>
            <a:r>
              <a:rPr lang="en-US" sz="4000" dirty="0" smtClean="0">
                <a:latin typeface="+mj-lt"/>
                <a:cs typeface="Arabic Typesetting" pitchFamily="66" charset="-78"/>
                <a:hlinkClick r:id="rId3"/>
              </a:rPr>
              <a:t>lipoprotein</a:t>
            </a:r>
          </a:p>
          <a:p>
            <a:pPr algn="l">
              <a:buNone/>
            </a:pPr>
            <a:r>
              <a:rPr lang="en-US" sz="4000" dirty="0" smtClean="0">
                <a:latin typeface="+mj-lt"/>
                <a:cs typeface="Arabic Typesetting" pitchFamily="66" charset="-78"/>
              </a:rPr>
              <a:t>and their deposition in tissue</a:t>
            </a:r>
            <a:r>
              <a:rPr lang="en-US" sz="4000" dirty="0" smtClean="0">
                <a:latin typeface="Arabic Typesetting" pitchFamily="66" charset="-78"/>
                <a:cs typeface="Arabic Typesetting" pitchFamily="66" charset="-78"/>
              </a:rPr>
              <a:t>.</a:t>
            </a:r>
          </a:p>
          <a:p>
            <a:endParaRPr lang="ar-SA" dirty="0"/>
          </a:p>
        </p:txBody>
      </p:sp>
      <p:pic>
        <p:nvPicPr>
          <p:cNvPr id="5" name="صورة 4" descr="big_61646b04a9207.jpg"/>
          <p:cNvPicPr>
            <a:picLocks noChangeAspect="1"/>
          </p:cNvPicPr>
          <p:nvPr/>
        </p:nvPicPr>
        <p:blipFill>
          <a:blip r:embed="rId4" cstate="print"/>
          <a:stretch>
            <a:fillRect/>
          </a:stretch>
        </p:blipFill>
        <p:spPr>
          <a:xfrm>
            <a:off x="0" y="1928802"/>
            <a:ext cx="5619747" cy="4714908"/>
          </a:xfrm>
          <a:prstGeom prst="rect">
            <a:avLst/>
          </a:prstGeom>
        </p:spPr>
      </p:pic>
      <p:sp>
        <p:nvSpPr>
          <p:cNvPr id="6" name="مستطيل 5"/>
          <p:cNvSpPr/>
          <p:nvPr/>
        </p:nvSpPr>
        <p:spPr>
          <a:xfrm>
            <a:off x="6477003" y="1"/>
            <a:ext cx="5333995" cy="1015663"/>
          </a:xfrm>
          <a:prstGeom prst="rect">
            <a:avLst/>
          </a:prstGeom>
        </p:spPr>
        <p:txBody>
          <a:bodyPr wrap="square">
            <a:spAutoFit/>
          </a:bodyPr>
          <a:lstStyle/>
          <a:p>
            <a:pPr algn="l"/>
            <a:r>
              <a:rPr lang="en-US" sz="2000" b="1" u="sng" dirty="0" err="1" smtClean="0">
                <a:solidFill>
                  <a:schemeClr val="tx2">
                    <a:lumMod val="60000"/>
                    <a:lumOff val="40000"/>
                  </a:schemeClr>
                </a:solidFill>
              </a:rPr>
              <a:t>Xanthelasmas</a:t>
            </a:r>
            <a:endParaRPr lang="en-US" sz="2000" b="1" u="sng" dirty="0" smtClean="0">
              <a:solidFill>
                <a:schemeClr val="tx2">
                  <a:lumMod val="60000"/>
                  <a:lumOff val="40000"/>
                </a:schemeClr>
              </a:solidFill>
            </a:endParaRPr>
          </a:p>
          <a:p>
            <a:pPr algn="l"/>
            <a:r>
              <a:rPr lang="en-US" sz="2000" dirty="0" smtClean="0"/>
              <a:t>typically bilateral, yellow, flat plaques on the upper eyelids</a:t>
            </a:r>
            <a:endParaRPr lang="en-US" sz="2000" dirty="0"/>
          </a:p>
        </p:txBody>
      </p:sp>
      <p:pic>
        <p:nvPicPr>
          <p:cNvPr id="10" name="صورة 9" descr="4e192bef-3346-488c-bb5a-cd4288ded208.jpg"/>
          <p:cNvPicPr>
            <a:picLocks noChangeAspect="1"/>
          </p:cNvPicPr>
          <p:nvPr/>
        </p:nvPicPr>
        <p:blipFill>
          <a:blip r:embed="rId5"/>
          <a:stretch>
            <a:fillRect/>
          </a:stretch>
        </p:blipFill>
        <p:spPr>
          <a:xfrm>
            <a:off x="6159496" y="1928802"/>
            <a:ext cx="6032504" cy="4714908"/>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6191251" cy="1185858"/>
          </a:xfrm>
        </p:spPr>
        <p:txBody>
          <a:bodyPr>
            <a:normAutofit/>
          </a:bodyPr>
          <a:lstStyle/>
          <a:p>
            <a:pPr algn="l"/>
            <a:r>
              <a:rPr lang="en-US" sz="2000" b="1" dirty="0" err="1" smtClean="0">
                <a:solidFill>
                  <a:schemeClr val="tx2">
                    <a:lumMod val="60000"/>
                    <a:lumOff val="40000"/>
                  </a:schemeClr>
                </a:solidFill>
              </a:rPr>
              <a:t>Lipemia</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retinalis</a:t>
            </a:r>
            <a:r>
              <a:rPr lang="en-US" sz="2000" b="1" dirty="0" smtClean="0">
                <a:solidFill>
                  <a:schemeClr val="tx2">
                    <a:lumMod val="60000"/>
                    <a:lumOff val="40000"/>
                  </a:schemeClr>
                </a:solidFill>
              </a:rPr>
              <a:t> (LR</a:t>
            </a:r>
            <a:r>
              <a:rPr lang="en-US" sz="2000" dirty="0" smtClean="0">
                <a:solidFill>
                  <a:schemeClr val="tx2">
                    <a:lumMod val="60000"/>
                    <a:lumOff val="40000"/>
                  </a:schemeClr>
                </a:solidFill>
              </a:rPr>
              <a:t>) </a:t>
            </a:r>
            <a:r>
              <a:rPr lang="en-US" sz="2000" dirty="0" smtClean="0"/>
              <a:t>is characterized by creamy white discoloration of retinal vessels</a:t>
            </a:r>
            <a:endParaRPr lang="ar-SA" dirty="0"/>
          </a:p>
        </p:txBody>
      </p:sp>
      <p:pic>
        <p:nvPicPr>
          <p:cNvPr id="4" name="صورة 3" descr="تنزيل.jpeg"/>
          <p:cNvPicPr>
            <a:picLocks noChangeAspect="1"/>
          </p:cNvPicPr>
          <p:nvPr/>
        </p:nvPicPr>
        <p:blipFill>
          <a:blip r:embed="rId2"/>
          <a:stretch>
            <a:fillRect/>
          </a:stretch>
        </p:blipFill>
        <p:spPr>
          <a:xfrm>
            <a:off x="1" y="2071678"/>
            <a:ext cx="5836636" cy="4357718"/>
          </a:xfrm>
          <a:prstGeom prst="rect">
            <a:avLst/>
          </a:prstGeom>
        </p:spPr>
      </p:pic>
      <p:pic>
        <p:nvPicPr>
          <p:cNvPr id="5" name="صورة 4" descr="big_591d9a5721afa.jpg"/>
          <p:cNvPicPr>
            <a:picLocks noChangeAspect="1"/>
          </p:cNvPicPr>
          <p:nvPr/>
        </p:nvPicPr>
        <p:blipFill>
          <a:blip r:embed="rId3" cstate="print"/>
          <a:stretch>
            <a:fillRect/>
          </a:stretch>
        </p:blipFill>
        <p:spPr>
          <a:xfrm>
            <a:off x="6286501" y="2071678"/>
            <a:ext cx="5524496" cy="4286280"/>
          </a:xfrm>
          <a:prstGeom prst="rect">
            <a:avLst/>
          </a:prstGeom>
        </p:spPr>
      </p:pic>
      <p:sp>
        <p:nvSpPr>
          <p:cNvPr id="6" name="عنصر نائب للمحتوى 2"/>
          <p:cNvSpPr txBox="1">
            <a:spLocks/>
          </p:cNvSpPr>
          <p:nvPr/>
        </p:nvSpPr>
        <p:spPr>
          <a:xfrm>
            <a:off x="6381752" y="0"/>
            <a:ext cx="5810248" cy="2000240"/>
          </a:xfrm>
          <a:prstGeom prst="rect">
            <a:avLst/>
          </a:prstGeom>
        </p:spPr>
        <p:txBody>
          <a:bodyPr vert="horz" lIns="91440" tIns="45720" rIns="91440" bIns="45720" rtlCol="1">
            <a:normAutofit/>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2">
                    <a:lumMod val="60000"/>
                    <a:lumOff val="40000"/>
                  </a:schemeClr>
                </a:solidFill>
                <a:effectLst/>
                <a:uLnTx/>
                <a:uFillTx/>
                <a:latin typeface="+mn-lt"/>
                <a:ea typeface="+mn-ea"/>
                <a:cs typeface="+mn-cs"/>
              </a:rPr>
              <a:t>Arcus</a:t>
            </a:r>
            <a:r>
              <a:rPr kumimoji="0" lang="en-US" sz="20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lumMod val="60000"/>
                    <a:lumOff val="40000"/>
                  </a:schemeClr>
                </a:solidFill>
                <a:effectLst/>
                <a:uLnTx/>
                <a:uFillTx/>
                <a:latin typeface="+mn-lt"/>
                <a:ea typeface="+mn-ea"/>
                <a:cs typeface="+mn-cs"/>
              </a:rPr>
              <a:t>lipoides</a:t>
            </a:r>
            <a:r>
              <a:rPr kumimoji="0" lang="en-US" sz="20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lumMod val="60000"/>
                    <a:lumOff val="40000"/>
                  </a:schemeClr>
                </a:solidFill>
                <a:effectLst/>
                <a:uLnTx/>
                <a:uFillTx/>
                <a:latin typeface="+mn-lt"/>
                <a:ea typeface="+mn-ea"/>
                <a:cs typeface="+mn-cs"/>
              </a:rPr>
              <a:t>corneae</a:t>
            </a:r>
            <a:endParaRPr kumimoji="0" lang="en-US" sz="24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yellow or gray discoloration of the corneal margin caused by deposits of fat and cholesterol</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61" y="0"/>
            <a:ext cx="10972800" cy="511156"/>
          </a:xfrm>
        </p:spPr>
        <p:txBody>
          <a:bodyPr>
            <a:normAutofit fontScale="90000"/>
          </a:bodyPr>
          <a:lstStyle/>
          <a:p>
            <a:pPr lvl="0"/>
            <a:r>
              <a:rPr lang="en-US" dirty="0" smtClean="0"/>
              <a:t>Investigations</a:t>
            </a:r>
            <a:endParaRPr lang="ar-SA" dirty="0"/>
          </a:p>
        </p:txBody>
      </p:sp>
      <p:sp>
        <p:nvSpPr>
          <p:cNvPr id="3" name="عنصر نائب للمحتوى 2"/>
          <p:cNvSpPr>
            <a:spLocks noGrp="1"/>
          </p:cNvSpPr>
          <p:nvPr>
            <p:ph idx="1"/>
          </p:nvPr>
        </p:nvSpPr>
        <p:spPr>
          <a:xfrm>
            <a:off x="666712" y="500043"/>
            <a:ext cx="10972800" cy="4525963"/>
          </a:xfrm>
        </p:spPr>
        <p:txBody>
          <a:bodyPr/>
          <a:lstStyle/>
          <a:p>
            <a:pPr algn="l"/>
            <a:r>
              <a:rPr lang="en-US" dirty="0" smtClean="0"/>
              <a:t>lipid profile includes: total cholesterol, TAGs, HDL, LDL</a:t>
            </a:r>
            <a:br>
              <a:rPr lang="en-US" dirty="0" smtClean="0"/>
            </a:br>
            <a:endParaRPr lang="ar-SA" dirty="0"/>
          </a:p>
        </p:txBody>
      </p:sp>
      <p:pic>
        <p:nvPicPr>
          <p:cNvPr id="4" name="صورة 3" descr="522568af-695a-403d-8181-33e39d478abc.jpeg"/>
          <p:cNvPicPr>
            <a:picLocks noChangeAspect="1"/>
          </p:cNvPicPr>
          <p:nvPr/>
        </p:nvPicPr>
        <p:blipFill>
          <a:blip r:embed="rId2"/>
          <a:stretch>
            <a:fillRect/>
          </a:stretch>
        </p:blipFill>
        <p:spPr>
          <a:xfrm>
            <a:off x="0" y="1428736"/>
            <a:ext cx="12192000" cy="4000528"/>
          </a:xfrm>
          <a:prstGeom prst="rect">
            <a:avLst/>
          </a:prstGeom>
        </p:spPr>
      </p:pic>
      <p:pic>
        <p:nvPicPr>
          <p:cNvPr id="5" name="صورة 4" descr="54867622-1f05-4793-8e28-11feb199565a.jpeg"/>
          <p:cNvPicPr>
            <a:picLocks noChangeAspect="1"/>
          </p:cNvPicPr>
          <p:nvPr/>
        </p:nvPicPr>
        <p:blipFill>
          <a:blip r:embed="rId3"/>
          <a:stretch>
            <a:fillRect/>
          </a:stretch>
        </p:blipFill>
        <p:spPr>
          <a:xfrm>
            <a:off x="1142965" y="5072074"/>
            <a:ext cx="10001320" cy="1785926"/>
          </a:xfrm>
          <a:prstGeom prst="rect">
            <a:avLst/>
          </a:prstGeo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d9d8622f-2288-42e7-84c3-37b85bb5aa3c.jpeg"/>
          <p:cNvPicPr>
            <a:picLocks noGrp="1" noChangeAspect="1"/>
          </p:cNvPicPr>
          <p:nvPr>
            <p:ph idx="1"/>
          </p:nvPr>
        </p:nvPicPr>
        <p:blipFill>
          <a:blip r:embed="rId2"/>
          <a:stretch>
            <a:fillRect/>
          </a:stretch>
        </p:blipFill>
        <p:spPr>
          <a:xfrm>
            <a:off x="476211" y="0"/>
            <a:ext cx="11334829" cy="6643710"/>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BA3382A-983F-92AA-3160-0BA6731EF0CE}"/>
              </a:ext>
            </a:extLst>
          </p:cNvPr>
          <p:cNvSpPr>
            <a:spLocks noGrp="1"/>
          </p:cNvSpPr>
          <p:nvPr>
            <p:ph type="title"/>
          </p:nvPr>
        </p:nvSpPr>
        <p:spPr>
          <a:xfrm>
            <a:off x="2369492" y="-2661000"/>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F71905AA-3A19-7972-138A-A4392828C9F2}"/>
              </a:ext>
            </a:extLst>
          </p:cNvPr>
          <p:cNvSpPr>
            <a:spLocks noGrp="1"/>
          </p:cNvSpPr>
          <p:nvPr>
            <p:ph idx="1"/>
          </p:nvPr>
        </p:nvSpPr>
        <p:spPr>
          <a:xfrm>
            <a:off x="0" y="266981"/>
            <a:ext cx="8333688" cy="2133066"/>
          </a:xfrm>
        </p:spPr>
        <p:txBody>
          <a:bodyPr/>
          <a:lstStyle/>
          <a:p>
            <a:pPr marL="0" indent="0" algn="l">
              <a:buNone/>
            </a:pPr>
            <a:r>
              <a:rPr lang="en-GB" dirty="0">
                <a:solidFill>
                  <a:srgbClr val="FF0000"/>
                </a:solidFill>
              </a:rPr>
              <a:t>Screening for Dyslipidaemia</a:t>
            </a:r>
          </a:p>
          <a:p>
            <a:pPr marL="0" indent="0" algn="l">
              <a:buNone/>
            </a:pPr>
            <a:r>
              <a:rPr lang="en-GB" dirty="0"/>
              <a:t>Screening is done by doing fasting lipid tests –Total cholesterol, TG, calculated LDL and HDL cholesterol.</a:t>
            </a:r>
            <a:endParaRPr lang="ar-AE" dirty="0"/>
          </a:p>
        </p:txBody>
      </p:sp>
      <p:pic>
        <p:nvPicPr>
          <p:cNvPr id="4" name="صورة 4">
            <a:extLst>
              <a:ext uri="{FF2B5EF4-FFF2-40B4-BE49-F238E27FC236}">
                <a16:creationId xmlns:a16="http://schemas.microsoft.com/office/drawing/2014/main" xmlns="" id="{19D6B8F2-4A71-A5AE-6DB8-8BDF4FEC01E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2297" y="1802431"/>
            <a:ext cx="11229474" cy="4780274"/>
          </a:xfrm>
          <a:prstGeom prst="rect">
            <a:avLst/>
          </a:prstGeom>
        </p:spPr>
      </p:pic>
    </p:spTree>
    <p:extLst>
      <p:ext uri="{BB962C8B-B14F-4D97-AF65-F5344CB8AC3E}">
        <p14:creationId xmlns:p14="http://schemas.microsoft.com/office/powerpoint/2010/main" xmlns="" val="15559128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6343656" cy="1143000"/>
          </a:xfrm>
        </p:spPr>
        <p:txBody>
          <a:bodyPr>
            <a:normAutofit/>
          </a:bodyPr>
          <a:lstStyle/>
          <a:p>
            <a:r>
              <a:rPr lang="en-US" dirty="0" smtClean="0">
                <a:latin typeface="Segoe Script" pitchFamily="66" charset="0"/>
              </a:rPr>
              <a:t>INTRODUCTION </a:t>
            </a:r>
            <a:endParaRPr lang="ar-SA" dirty="0">
              <a:latin typeface="Segoe Script" pitchFamily="66" charset="0"/>
            </a:endParaRPr>
          </a:p>
        </p:txBody>
      </p:sp>
      <p:sp>
        <p:nvSpPr>
          <p:cNvPr id="3" name="عنصر نائب للمحتوى 2"/>
          <p:cNvSpPr>
            <a:spLocks noGrp="1"/>
          </p:cNvSpPr>
          <p:nvPr>
            <p:ph idx="1"/>
          </p:nvPr>
        </p:nvSpPr>
        <p:spPr>
          <a:xfrm>
            <a:off x="609600" y="1600200"/>
            <a:ext cx="10972800" cy="4686320"/>
          </a:xfrm>
        </p:spPr>
        <p:txBody>
          <a:bodyPr>
            <a:normAutofit/>
          </a:bodyPr>
          <a:lstStyle/>
          <a:p>
            <a:pPr algn="l"/>
            <a:r>
              <a:rPr lang="en-US" b="1" u="sng" dirty="0" err="1" smtClean="0"/>
              <a:t>Dyslipidemia</a:t>
            </a:r>
            <a:r>
              <a:rPr lang="en-US" dirty="0" smtClean="0"/>
              <a:t> refers to unhealthy level of one or more kinds of lipid (fat) in your blood .</a:t>
            </a:r>
            <a:br>
              <a:rPr lang="en-US" dirty="0" smtClean="0"/>
            </a:br>
            <a:r>
              <a:rPr lang="en-US" u="sng" dirty="0" smtClean="0"/>
              <a:t>Blood contain 3 main types of lipid :</a:t>
            </a:r>
            <a:r>
              <a:rPr lang="en-US" dirty="0"/>
              <a:t/>
            </a:r>
            <a:br>
              <a:rPr lang="en-US" dirty="0"/>
            </a:br>
            <a:r>
              <a:rPr lang="en-US" dirty="0" smtClean="0"/>
              <a:t>    high-density </a:t>
            </a:r>
            <a:r>
              <a:rPr lang="en-US" dirty="0" err="1" smtClean="0"/>
              <a:t>lipoprotine</a:t>
            </a:r>
            <a:r>
              <a:rPr lang="en-US" dirty="0" smtClean="0"/>
              <a:t> (HDL)</a:t>
            </a:r>
            <a:br>
              <a:rPr lang="en-US" dirty="0" smtClean="0"/>
            </a:br>
            <a:r>
              <a:rPr lang="en-US" dirty="0" smtClean="0"/>
              <a:t>    low-density </a:t>
            </a:r>
            <a:r>
              <a:rPr lang="en-US" dirty="0" err="1" smtClean="0"/>
              <a:t>lipoprotine</a:t>
            </a:r>
            <a:r>
              <a:rPr lang="en-US" dirty="0" smtClean="0"/>
              <a:t> (LDL)</a:t>
            </a:r>
            <a:br>
              <a:rPr lang="en-US" dirty="0" smtClean="0"/>
            </a:br>
            <a:r>
              <a:rPr lang="ar-SA" dirty="0" smtClean="0"/>
              <a:t> </a:t>
            </a:r>
            <a:r>
              <a:rPr lang="en-US" dirty="0" smtClean="0"/>
              <a:t>    triglycerides</a:t>
            </a:r>
            <a:br>
              <a:rPr lang="en-US" dirty="0" smtClean="0"/>
            </a:br>
            <a:r>
              <a:rPr lang="en-US" dirty="0" smtClean="0"/>
              <a:t/>
            </a:r>
            <a:br>
              <a:rPr lang="en-US" dirty="0" smtClean="0"/>
            </a:br>
            <a:r>
              <a:rPr lang="en-US" dirty="0" smtClean="0"/>
              <a:t> If the levels of LDL are too high or the levels of </a:t>
            </a:r>
            <a:r>
              <a:rPr lang="en-US" dirty="0" err="1" smtClean="0"/>
              <a:t>triglycrides</a:t>
            </a:r>
            <a:r>
              <a:rPr lang="en-US" dirty="0" smtClean="0"/>
              <a:t> are too high then it means you have </a:t>
            </a:r>
            <a:r>
              <a:rPr lang="en-US" dirty="0" err="1" smtClean="0"/>
              <a:t>Dyslipidemia</a:t>
            </a:r>
            <a:r>
              <a:rPr lang="en-US" dirty="0" smtClean="0"/>
              <a:t> . It also means your HDL levels are too low </a:t>
            </a:r>
            <a:endParaRPr lang="ar-SA" dirty="0" smtClean="0"/>
          </a:p>
          <a:p>
            <a:pPr algn="l"/>
            <a:endParaRPr lang="ar-SA" dirty="0"/>
          </a:p>
        </p:txBody>
      </p:sp>
      <p:sp>
        <p:nvSpPr>
          <p:cNvPr id="5" name="خماسي 4"/>
          <p:cNvSpPr/>
          <p:nvPr/>
        </p:nvSpPr>
        <p:spPr>
          <a:xfrm>
            <a:off x="761963" y="3429000"/>
            <a:ext cx="381003" cy="1428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خماسي 5"/>
          <p:cNvSpPr/>
          <p:nvPr/>
        </p:nvSpPr>
        <p:spPr>
          <a:xfrm>
            <a:off x="761963" y="3000372"/>
            <a:ext cx="381003" cy="1428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خماسي 6"/>
          <p:cNvSpPr/>
          <p:nvPr/>
        </p:nvSpPr>
        <p:spPr>
          <a:xfrm>
            <a:off x="761963" y="3857628"/>
            <a:ext cx="381003" cy="1428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xmlns="" id="{68008025-67EC-18BA-0C7B-E2A48EF39974}"/>
              </a:ext>
            </a:extLst>
          </p:cNvPr>
          <p:cNvSpPr>
            <a:spLocks noGrp="1"/>
          </p:cNvSpPr>
          <p:nvPr>
            <p:ph type="subTitle" idx="1"/>
          </p:nvPr>
        </p:nvSpPr>
        <p:spPr>
          <a:xfrm>
            <a:off x="0" y="521111"/>
            <a:ext cx="17837729" cy="8602085"/>
          </a:xfrm>
        </p:spPr>
        <p:txBody>
          <a:bodyPr>
            <a:noAutofit/>
          </a:bodyPr>
          <a:lstStyle/>
          <a:p>
            <a:pPr algn="l"/>
            <a:r>
              <a:rPr lang="en-GB" sz="2800" dirty="0">
                <a:latin typeface="Berlin Sans FB" panose="020E0602020502020306" pitchFamily="34" charset="0"/>
              </a:rPr>
              <a:t>1. Men &gt;35 yrs and Women &gt; 45 yrs</a:t>
            </a:r>
          </a:p>
          <a:p>
            <a:pPr algn="l"/>
            <a:r>
              <a:rPr lang="en-GB" sz="2800" dirty="0">
                <a:latin typeface="Berlin Sans FB" panose="020E0602020502020306" pitchFamily="34" charset="0"/>
              </a:rPr>
              <a:t>2. Children of patient with Severe dyslipidemia</a:t>
            </a:r>
          </a:p>
          <a:p>
            <a:pPr algn="l"/>
            <a:r>
              <a:rPr lang="en-GB" sz="2800" dirty="0">
                <a:latin typeface="Berlin Sans FB" panose="020E0602020502020306" pitchFamily="34" charset="0"/>
              </a:rPr>
              <a:t>3. Atherosclerotic symptoms regardless of age</a:t>
            </a:r>
          </a:p>
          <a:p>
            <a:pPr algn="l"/>
            <a:r>
              <a:rPr lang="en-GB" sz="2800" dirty="0">
                <a:latin typeface="Berlin Sans FB" panose="020E0602020502020306" pitchFamily="34" charset="0"/>
              </a:rPr>
              <a:t>4. Clinical sign of hyperlipidemia, Xanthelasthma, tendon xanthomac, corneal arcus. </a:t>
            </a:r>
          </a:p>
          <a:p>
            <a:pPr algn="l"/>
            <a:r>
              <a:rPr lang="en-GB" sz="2800" dirty="0">
                <a:latin typeface="Berlin Sans FB" panose="020E0602020502020306" pitchFamily="34" charset="0"/>
              </a:rPr>
              <a:t>5. DM regardless of age</a:t>
            </a:r>
          </a:p>
          <a:p>
            <a:pPr algn="l"/>
            <a:r>
              <a:rPr lang="en-GB" sz="2800" dirty="0">
                <a:latin typeface="Berlin Sans FB" panose="020E0602020502020306" pitchFamily="34" charset="0"/>
              </a:rPr>
              <a:t>6. Family Hx of Premature CVD</a:t>
            </a:r>
          </a:p>
          <a:p>
            <a:pPr algn="l"/>
            <a:r>
              <a:rPr lang="en-GB" sz="2800" dirty="0">
                <a:latin typeface="Berlin Sans FB" panose="020E0602020502020306" pitchFamily="34" charset="0"/>
              </a:rPr>
              <a:t>7. Inflammatory disease (lupus, RA, psoriasis)</a:t>
            </a:r>
          </a:p>
          <a:p>
            <a:pPr algn="l"/>
            <a:r>
              <a:rPr lang="en-GB" sz="2800" dirty="0">
                <a:latin typeface="Berlin Sans FB" panose="020E0602020502020306" pitchFamily="34" charset="0"/>
              </a:rPr>
              <a:t>8. HIV infection with HAART therapy</a:t>
            </a:r>
          </a:p>
          <a:p>
            <a:pPr algn="l"/>
            <a:r>
              <a:rPr lang="en-GB" sz="2800" dirty="0">
                <a:latin typeface="Berlin Sans FB" panose="020E0602020502020306" pitchFamily="34" charset="0"/>
              </a:rPr>
              <a:t>9. Erectile dysfunction
10. Chronic renal disease
11. Metabolic syndrome;
</a:t>
            </a:r>
            <a:endParaRPr lang="ar-AE" sz="2800" dirty="0">
              <a:latin typeface="Berlin Sans FB" panose="020E0602020502020306" pitchFamily="34" charset="0"/>
            </a:endParaRPr>
          </a:p>
        </p:txBody>
      </p:sp>
      <p:sp>
        <p:nvSpPr>
          <p:cNvPr id="8" name="عنوان 7">
            <a:extLst>
              <a:ext uri="{FF2B5EF4-FFF2-40B4-BE49-F238E27FC236}">
                <a16:creationId xmlns:a16="http://schemas.microsoft.com/office/drawing/2014/main" xmlns="" id="{1C3EBEDF-3567-3A0B-6EEC-D733AF56C621}"/>
              </a:ext>
            </a:extLst>
          </p:cNvPr>
          <p:cNvSpPr>
            <a:spLocks noGrp="1"/>
          </p:cNvSpPr>
          <p:nvPr>
            <p:ph type="ctrTitle"/>
          </p:nvPr>
        </p:nvSpPr>
        <p:spPr>
          <a:xfrm>
            <a:off x="-482369" y="-809815"/>
            <a:ext cx="9144000" cy="2387600"/>
          </a:xfrm>
        </p:spPr>
        <p:txBody>
          <a:bodyPr/>
          <a:lstStyle/>
          <a:p>
            <a:r>
              <a:rPr lang="en-GB" sz="6000" dirty="0">
                <a:solidFill>
                  <a:srgbClr val="FF0000"/>
                </a:solidFill>
                <a:latin typeface="Berlin Sans FB" panose="020E0602020502020306" pitchFamily="34" charset="0"/>
              </a:rPr>
              <a:t>INDICATION TO SCREEN</a:t>
            </a:r>
            <a:br>
              <a:rPr lang="en-GB" sz="6000" dirty="0">
                <a:solidFill>
                  <a:srgbClr val="FF0000"/>
                </a:solidFill>
                <a:latin typeface="Berlin Sans FB" panose="020E0602020502020306" pitchFamily="34" charset="0"/>
              </a:rPr>
            </a:br>
            <a:endParaRPr lang="ar-AE" dirty="0"/>
          </a:p>
        </p:txBody>
      </p:sp>
    </p:spTree>
    <p:extLst>
      <p:ext uri="{BB962C8B-B14F-4D97-AF65-F5344CB8AC3E}">
        <p14:creationId xmlns:p14="http://schemas.microsoft.com/office/powerpoint/2010/main" xmlns="" val="32242752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17A5F1D-5237-07D6-C969-ACAD676E47EE}"/>
              </a:ext>
            </a:extLst>
          </p:cNvPr>
          <p:cNvSpPr>
            <a:spLocks noGrp="1"/>
          </p:cNvSpPr>
          <p:nvPr>
            <p:ph type="title"/>
          </p:nvPr>
        </p:nvSpPr>
        <p:spPr>
          <a:xfrm>
            <a:off x="-363250" y="699222"/>
            <a:ext cx="12237027" cy="1995921"/>
          </a:xfrm>
        </p:spPr>
        <p:txBody>
          <a:bodyPr>
            <a:noAutofit/>
          </a:bodyPr>
          <a:lstStyle/>
          <a:p>
            <a:r>
              <a:rPr lang="en-GB" sz="7200">
                <a:latin typeface="Berlin Sans FB" panose="020E0602020502020306" pitchFamily="34" charset="0"/>
              </a:rPr>
              <a:t>Managment of dyslipidemia </a:t>
            </a:r>
            <a:endParaRPr lang="ar-AE" sz="7200" dirty="0">
              <a:latin typeface="Berlin Sans FB" panose="020E0602020502020306" pitchFamily="34" charset="0"/>
            </a:endParaRPr>
          </a:p>
        </p:txBody>
      </p:sp>
      <p:pic>
        <p:nvPicPr>
          <p:cNvPr id="4" name="صورة 4">
            <a:extLst>
              <a:ext uri="{FF2B5EF4-FFF2-40B4-BE49-F238E27FC236}">
                <a16:creationId xmlns:a16="http://schemas.microsoft.com/office/drawing/2014/main" xmlns="" id="{1447C594-D67E-3FA7-7ABD-39D85E46D1C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19080" y="3115902"/>
            <a:ext cx="4914496" cy="2772280"/>
          </a:xfrm>
          <a:prstGeom prst="ellipse">
            <a:avLst/>
          </a:prstGeom>
          <a:ln>
            <a:noFill/>
          </a:ln>
          <a:effectLst>
            <a:softEdge rad="112500"/>
          </a:effectLst>
        </p:spPr>
      </p:pic>
    </p:spTree>
    <p:extLst>
      <p:ext uri="{BB962C8B-B14F-4D97-AF65-F5344CB8AC3E}">
        <p14:creationId xmlns:p14="http://schemas.microsoft.com/office/powerpoint/2010/main" xmlns="" val="10048797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784BF88-4B1A-7669-FD9C-76916612A7E9}"/>
              </a:ext>
            </a:extLst>
          </p:cNvPr>
          <p:cNvSpPr>
            <a:spLocks noGrp="1"/>
          </p:cNvSpPr>
          <p:nvPr>
            <p:ph type="title"/>
          </p:nvPr>
        </p:nvSpPr>
        <p:spPr>
          <a:xfrm>
            <a:off x="1385090" y="-2606310"/>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640B3742-2209-6CB3-EC79-72DEE28FF535}"/>
              </a:ext>
            </a:extLst>
          </p:cNvPr>
          <p:cNvSpPr>
            <a:spLocks noGrp="1"/>
          </p:cNvSpPr>
          <p:nvPr>
            <p:ph idx="1"/>
          </p:nvPr>
        </p:nvSpPr>
        <p:spPr>
          <a:xfrm>
            <a:off x="-65627" y="0"/>
            <a:ext cx="12257627" cy="6858000"/>
          </a:xfrm>
        </p:spPr>
        <p:txBody>
          <a:bodyPr>
            <a:normAutofit/>
          </a:bodyPr>
          <a:lstStyle/>
          <a:p>
            <a:pPr marL="0" indent="0" algn="l">
              <a:buNone/>
            </a:pPr>
            <a:r>
              <a:rPr lang="en-GB" sz="3600" dirty="0">
                <a:latin typeface="Berlin Sans FB" panose="020E0602020502020306" pitchFamily="34" charset="0"/>
              </a:rPr>
              <a:t>Dyslipidaemia treatment helps in prevention of atherosclerotic cardiovascular disease (ASCVD) including stroke, acute coronary syndrome. Peripheral arterial disease. </a:t>
            </a:r>
            <a:endParaRPr lang="en-GB" sz="3600" dirty="0">
              <a:solidFill>
                <a:srgbClr val="FF0000"/>
              </a:solidFill>
              <a:latin typeface="Berlin Sans FB" panose="020E0602020502020306" pitchFamily="34" charset="0"/>
            </a:endParaRPr>
          </a:p>
          <a:p>
            <a:pPr marL="0" indent="0" algn="l">
              <a:buNone/>
            </a:pPr>
            <a:r>
              <a:rPr lang="en-GB" sz="3600" dirty="0">
                <a:solidFill>
                  <a:srgbClr val="FF0000"/>
                </a:solidFill>
                <a:latin typeface="Berlin Sans FB" panose="020E0602020502020306" pitchFamily="34" charset="0"/>
              </a:rPr>
              <a:t>The Guidelines for management involve</a:t>
            </a:r>
          </a:p>
          <a:p>
            <a:pPr marL="0" indent="0" algn="l">
              <a:buNone/>
            </a:pPr>
            <a:r>
              <a:rPr lang="en-GB" sz="3600" dirty="0">
                <a:latin typeface="Berlin Sans FB" panose="020E0602020502020306" pitchFamily="34" charset="0"/>
              </a:rPr>
              <a:t>1. Risk Assessment for ASCVD </a:t>
            </a:r>
          </a:p>
          <a:p>
            <a:pPr marL="0" indent="0" algn="l">
              <a:buNone/>
            </a:pPr>
            <a:r>
              <a:rPr lang="en-GB" sz="3600" dirty="0">
                <a:latin typeface="Berlin Sans FB" panose="020E0602020502020306" pitchFamily="34" charset="0"/>
              </a:rPr>
              <a:t>2. Lifestyle changes </a:t>
            </a:r>
          </a:p>
          <a:p>
            <a:pPr marL="0" indent="0" algn="l">
              <a:buNone/>
            </a:pPr>
            <a:r>
              <a:rPr lang="en-GB" sz="3600" dirty="0">
                <a:latin typeface="Berlin Sans FB" panose="020E0602020502020306" pitchFamily="34" charset="0"/>
              </a:rPr>
              <a:t>3. Pharmacology</a:t>
            </a:r>
            <a:endParaRPr lang="ar-AE" sz="3600" dirty="0">
              <a:latin typeface="Berlin Sans FB" panose="020E0602020502020306" pitchFamily="34" charset="0"/>
            </a:endParaRPr>
          </a:p>
        </p:txBody>
      </p:sp>
    </p:spTree>
    <p:extLst>
      <p:ext uri="{BB962C8B-B14F-4D97-AF65-F5344CB8AC3E}">
        <p14:creationId xmlns:p14="http://schemas.microsoft.com/office/powerpoint/2010/main" xmlns="" val="12926590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BF5694C-34A2-DC99-08CA-3B94EA13CB72}"/>
              </a:ext>
            </a:extLst>
          </p:cNvPr>
          <p:cNvSpPr>
            <a:spLocks noGrp="1"/>
          </p:cNvSpPr>
          <p:nvPr>
            <p:ph type="title"/>
          </p:nvPr>
        </p:nvSpPr>
        <p:spPr>
          <a:xfrm>
            <a:off x="752042" y="-2752148"/>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9C408B99-8946-8AD8-10A0-47419B68A30F}"/>
              </a:ext>
            </a:extLst>
          </p:cNvPr>
          <p:cNvSpPr>
            <a:spLocks noGrp="1"/>
          </p:cNvSpPr>
          <p:nvPr>
            <p:ph idx="1"/>
          </p:nvPr>
        </p:nvSpPr>
        <p:spPr>
          <a:xfrm>
            <a:off x="0" y="-114365"/>
            <a:ext cx="13540587" cy="7839364"/>
          </a:xfrm>
        </p:spPr>
        <p:txBody>
          <a:bodyPr>
            <a:noAutofit/>
          </a:bodyPr>
          <a:lstStyle/>
          <a:p>
            <a:pPr algn="l"/>
            <a:r>
              <a:rPr lang="en-GB" sz="3600" dirty="0">
                <a:solidFill>
                  <a:srgbClr val="FF0000"/>
                </a:solidFill>
                <a:latin typeface="Berlin Sans FB" panose="020E0602020502020306" pitchFamily="34" charset="0"/>
              </a:rPr>
              <a:t>First step</a:t>
            </a:r>
          </a:p>
          <a:p>
            <a:pPr marL="0" indent="0" algn="l">
              <a:buNone/>
            </a:pPr>
            <a:r>
              <a:rPr lang="en-GB" dirty="0">
                <a:latin typeface="Berlin Sans FB" panose="020E0602020502020306" pitchFamily="34" charset="0"/>
              </a:rPr>
              <a:t>Determine the goal for Dyslipidemia treatment (Primary Vs Secondary prevention).</a:t>
            </a:r>
          </a:p>
          <a:p>
            <a:pPr marL="0" indent="0" algn="l">
              <a:buNone/>
            </a:pPr>
            <a:endParaRPr lang="en-GB" sz="3600" dirty="0">
              <a:latin typeface="Berlin Sans FB" panose="020E0602020502020306" pitchFamily="34" charset="0"/>
            </a:endParaRPr>
          </a:p>
          <a:p>
            <a:pPr marL="0" indent="0" algn="l">
              <a:buNone/>
            </a:pPr>
            <a:endParaRPr lang="en-GB" sz="3600" dirty="0">
              <a:latin typeface="Berlin Sans FB" panose="020E0602020502020306" pitchFamily="34" charset="0"/>
            </a:endParaRPr>
          </a:p>
          <a:p>
            <a:pPr marL="0" indent="0" algn="l">
              <a:buNone/>
            </a:pPr>
            <a:endParaRPr lang="en-GB" sz="3600" dirty="0">
              <a:latin typeface="Berlin Sans FB" panose="020E0602020502020306" pitchFamily="34" charset="0"/>
            </a:endParaRPr>
          </a:p>
          <a:p>
            <a:pPr algn="l"/>
            <a:r>
              <a:rPr lang="en-GB" sz="3600" dirty="0">
                <a:solidFill>
                  <a:srgbClr val="FF0000"/>
                </a:solidFill>
                <a:latin typeface="Berlin Sans FB" panose="020E0602020502020306" pitchFamily="34" charset="0"/>
              </a:rPr>
              <a:t>Primary Prevention, for;</a:t>
            </a:r>
          </a:p>
          <a:p>
            <a:pPr algn="l"/>
            <a:r>
              <a:rPr lang="en-GB" dirty="0">
                <a:latin typeface="Berlin Sans FB" panose="020E0602020502020306" pitchFamily="34" charset="0"/>
              </a:rPr>
              <a:t>1. </a:t>
            </a:r>
            <a:r>
              <a:rPr lang="en-GB" dirty="0">
                <a:solidFill>
                  <a:srgbClr val="FF0000"/>
                </a:solidFill>
                <a:latin typeface="Berlin Sans FB" panose="020E0602020502020306" pitchFamily="34" charset="0"/>
              </a:rPr>
              <a:t>LDL-C</a:t>
            </a:r>
            <a:r>
              <a:rPr lang="en-GB" dirty="0">
                <a:latin typeface="Berlin Sans FB" panose="020E0602020502020306" pitchFamily="34" charset="0"/>
              </a:rPr>
              <a:t> ≥ 190 mg/dl</a:t>
            </a:r>
          </a:p>
          <a:p>
            <a:pPr algn="l"/>
            <a:r>
              <a:rPr lang="en-GB" dirty="0">
                <a:latin typeface="Berlin Sans FB" panose="020E0602020502020306" pitchFamily="34" charset="0"/>
              </a:rPr>
              <a:t>2. </a:t>
            </a:r>
            <a:r>
              <a:rPr lang="en-GB" dirty="0">
                <a:solidFill>
                  <a:srgbClr val="FF0000"/>
                </a:solidFill>
                <a:latin typeface="Berlin Sans FB" panose="020E0602020502020306" pitchFamily="34" charset="0"/>
              </a:rPr>
              <a:t>Diabetes</a:t>
            </a:r>
            <a:r>
              <a:rPr lang="en-GB" dirty="0">
                <a:latin typeface="Berlin Sans FB" panose="020E0602020502020306" pitchFamily="34" charset="0"/>
              </a:rPr>
              <a:t> and </a:t>
            </a:r>
            <a:r>
              <a:rPr lang="en-GB" dirty="0">
                <a:solidFill>
                  <a:srgbClr val="FF0000"/>
                </a:solidFill>
                <a:latin typeface="Berlin Sans FB" panose="020E0602020502020306" pitchFamily="34" charset="0"/>
              </a:rPr>
              <a:t>aged 40-75 years</a:t>
            </a:r>
            <a:r>
              <a:rPr lang="en-GB" dirty="0">
                <a:latin typeface="Berlin Sans FB" panose="020E0602020502020306" pitchFamily="34" charset="0"/>
              </a:rPr>
              <a:t> with </a:t>
            </a:r>
            <a:r>
              <a:rPr lang="en-GB" dirty="0">
                <a:solidFill>
                  <a:srgbClr val="FF0000"/>
                </a:solidFill>
                <a:latin typeface="Berlin Sans FB" panose="020E0602020502020306" pitchFamily="34" charset="0"/>
              </a:rPr>
              <a:t>LDL-C</a:t>
            </a:r>
            <a:r>
              <a:rPr lang="en-GB" dirty="0">
                <a:latin typeface="Berlin Sans FB" panose="020E0602020502020306" pitchFamily="34" charset="0"/>
              </a:rPr>
              <a:t> between 70-189 mg/dl</a:t>
            </a:r>
          </a:p>
          <a:p>
            <a:pPr algn="l"/>
            <a:r>
              <a:rPr lang="en-GB" dirty="0">
                <a:latin typeface="Berlin Sans FB" panose="020E0602020502020306" pitchFamily="34" charset="0"/>
              </a:rPr>
              <a:t>3. </a:t>
            </a:r>
            <a:r>
              <a:rPr lang="en-GB" dirty="0">
                <a:solidFill>
                  <a:srgbClr val="FF0000"/>
                </a:solidFill>
                <a:latin typeface="Berlin Sans FB" panose="020E0602020502020306" pitchFamily="34" charset="0"/>
              </a:rPr>
              <a:t>NO diabetes </a:t>
            </a:r>
            <a:r>
              <a:rPr lang="en-GB" dirty="0">
                <a:latin typeface="Berlin Sans FB" panose="020E0602020502020306" pitchFamily="34" charset="0"/>
              </a:rPr>
              <a:t>and estimated </a:t>
            </a:r>
            <a:r>
              <a:rPr lang="en-GB" dirty="0">
                <a:solidFill>
                  <a:srgbClr val="FF0000"/>
                </a:solidFill>
                <a:latin typeface="Berlin Sans FB" panose="020E0602020502020306" pitchFamily="34" charset="0"/>
              </a:rPr>
              <a:t>10 year ASCVD-risk</a:t>
            </a:r>
            <a:r>
              <a:rPr lang="en-GB" dirty="0">
                <a:latin typeface="Berlin Sans FB" panose="020E0602020502020306" pitchFamily="34" charset="0"/>
              </a:rPr>
              <a:t> of ≥ 7.5% and </a:t>
            </a:r>
            <a:r>
              <a:rPr lang="en-GB" dirty="0">
                <a:solidFill>
                  <a:srgbClr val="FF0000"/>
                </a:solidFill>
                <a:latin typeface="Berlin Sans FB" panose="020E0602020502020306" pitchFamily="34" charset="0"/>
              </a:rPr>
              <a:t>aged 40-75 years</a:t>
            </a:r>
          </a:p>
          <a:p>
            <a:pPr algn="l"/>
            <a:r>
              <a:rPr lang="en-GB" dirty="0">
                <a:latin typeface="Berlin Sans FB" panose="020E0602020502020306" pitchFamily="34" charset="0"/>
              </a:rPr>
              <a:t>with </a:t>
            </a:r>
            <a:r>
              <a:rPr lang="en-GB" dirty="0">
                <a:solidFill>
                  <a:srgbClr val="FF0000"/>
                </a:solidFill>
                <a:latin typeface="Berlin Sans FB" panose="020E0602020502020306" pitchFamily="34" charset="0"/>
              </a:rPr>
              <a:t>LDL-C</a:t>
            </a:r>
            <a:r>
              <a:rPr lang="en-GB" dirty="0">
                <a:latin typeface="Berlin Sans FB" panose="020E0602020502020306" pitchFamily="34" charset="0"/>
              </a:rPr>
              <a:t> between 70-189 mg/dl</a:t>
            </a:r>
            <a:endParaRPr lang="ar-AE" dirty="0">
              <a:latin typeface="Berlin Sans FB" panose="020E0602020502020306" pitchFamily="34" charset="0"/>
            </a:endParaRPr>
          </a:p>
        </p:txBody>
      </p:sp>
    </p:spTree>
    <p:extLst>
      <p:ext uri="{BB962C8B-B14F-4D97-AF65-F5344CB8AC3E}">
        <p14:creationId xmlns:p14="http://schemas.microsoft.com/office/powerpoint/2010/main" xmlns="" val="5122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FD55BAF-86E9-B57E-5AA4-521FAF7A5007}"/>
              </a:ext>
            </a:extLst>
          </p:cNvPr>
          <p:cNvSpPr>
            <a:spLocks noGrp="1"/>
          </p:cNvSpPr>
          <p:nvPr>
            <p:ph type="title"/>
          </p:nvPr>
        </p:nvSpPr>
        <p:spPr>
          <a:xfrm>
            <a:off x="1152092" y="-2730499"/>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D16450C3-B93B-B7BA-A791-E8AED71D9ED9}"/>
              </a:ext>
            </a:extLst>
          </p:cNvPr>
          <p:cNvSpPr>
            <a:spLocks noGrp="1"/>
          </p:cNvSpPr>
          <p:nvPr>
            <p:ph idx="1"/>
          </p:nvPr>
        </p:nvSpPr>
        <p:spPr>
          <a:xfrm>
            <a:off x="-1" y="-2730499"/>
            <a:ext cx="12192001" cy="7782245"/>
          </a:xfrm>
        </p:spPr>
        <p:txBody>
          <a:bodyPr anchor="b">
            <a:noAutofit/>
          </a:bodyPr>
          <a:lstStyle/>
          <a:p>
            <a:pPr marL="0" indent="0" algn="l">
              <a:buNone/>
            </a:pPr>
            <a:r>
              <a:rPr lang="en-GB" sz="3600" dirty="0">
                <a:solidFill>
                  <a:srgbClr val="FF0000"/>
                </a:solidFill>
                <a:latin typeface="Berlin Sans FB" panose="020E0602020502020306" pitchFamily="34" charset="0"/>
              </a:rPr>
              <a:t>Secondary Prevention, for;</a:t>
            </a:r>
          </a:p>
          <a:p>
            <a:pPr marL="0" indent="0" algn="l">
              <a:buNone/>
            </a:pPr>
            <a:r>
              <a:rPr lang="en-GB" dirty="0">
                <a:latin typeface="Berlin Sans FB" panose="020E0602020502020306" pitchFamily="34" charset="0"/>
              </a:rPr>
              <a:t>1-Patients with known </a:t>
            </a:r>
            <a:r>
              <a:rPr lang="en-GB" dirty="0">
                <a:solidFill>
                  <a:srgbClr val="FF0000"/>
                </a:solidFill>
                <a:latin typeface="Berlin Sans FB" panose="020E0602020502020306" pitchFamily="34" charset="0"/>
              </a:rPr>
              <a:t>coronary heart disease</a:t>
            </a:r>
            <a:r>
              <a:rPr lang="en-GB" dirty="0">
                <a:latin typeface="Berlin Sans FB" panose="020E0602020502020306" pitchFamily="34" charset="0"/>
              </a:rPr>
              <a:t> and </a:t>
            </a:r>
            <a:r>
              <a:rPr lang="en-GB" dirty="0">
                <a:solidFill>
                  <a:srgbClr val="FF0000"/>
                </a:solidFill>
                <a:latin typeface="Berlin Sans FB" panose="020E0602020502020306" pitchFamily="34" charset="0"/>
              </a:rPr>
              <a:t>cardiovascular disease.</a:t>
            </a:r>
          </a:p>
          <a:p>
            <a:pPr marL="0" indent="0" algn="l">
              <a:buNone/>
            </a:pPr>
            <a:r>
              <a:rPr lang="en-GB" dirty="0">
                <a:latin typeface="Berlin Sans FB" panose="020E0602020502020306" pitchFamily="34" charset="0"/>
              </a:rPr>
              <a:t>combinations of risk factors that result in a 10-year risk of ASCVD events of more than 20%.</a:t>
            </a:r>
          </a:p>
          <a:p>
            <a:pPr marL="0" indent="0" algn="l">
              <a:buNone/>
            </a:pPr>
            <a:r>
              <a:rPr lang="en-GB" dirty="0">
                <a:latin typeface="Berlin Sans FB" panose="020E0602020502020306" pitchFamily="34" charset="0"/>
              </a:rPr>
              <a:t>2-</a:t>
            </a:r>
            <a:r>
              <a:rPr lang="en-GB" dirty="0">
                <a:solidFill>
                  <a:srgbClr val="FF0000"/>
                </a:solidFill>
                <a:latin typeface="Berlin Sans FB" panose="020E0602020502020306" pitchFamily="34" charset="0"/>
              </a:rPr>
              <a:t>Chronic kidney disease</a:t>
            </a:r>
            <a:r>
              <a:rPr lang="en-GB" dirty="0">
                <a:latin typeface="Berlin Sans FB" panose="020E0602020502020306" pitchFamily="34" charset="0"/>
              </a:rPr>
              <a:t> with estimated GFR &lt; 45/min/1.73 m2.</a:t>
            </a:r>
          </a:p>
          <a:p>
            <a:pPr marL="0" indent="0" algn="l">
              <a:buNone/>
            </a:pPr>
            <a:r>
              <a:rPr lang="en-GB" dirty="0">
                <a:latin typeface="Berlin Sans FB" panose="020E0602020502020306" pitchFamily="34" charset="0"/>
              </a:rPr>
              <a:t>3-Risk equivalent for CV in </a:t>
            </a:r>
            <a:r>
              <a:rPr lang="en-GB" dirty="0">
                <a:solidFill>
                  <a:srgbClr val="FF0000"/>
                </a:solidFill>
                <a:latin typeface="Berlin Sans FB" panose="020E0602020502020306" pitchFamily="34" charset="0"/>
              </a:rPr>
              <a:t>diabetic patients:</a:t>
            </a:r>
            <a:endParaRPr lang="en-GB" dirty="0">
              <a:latin typeface="Berlin Sans FB" panose="020E0602020502020306" pitchFamily="34" charset="0"/>
            </a:endParaRPr>
          </a:p>
          <a:p>
            <a:pPr marL="0" indent="0" algn="l">
              <a:buNone/>
            </a:pPr>
            <a:r>
              <a:rPr lang="en-GB" dirty="0">
                <a:latin typeface="Berlin Sans FB" panose="020E0602020502020306" pitchFamily="34" charset="0"/>
              </a:rPr>
              <a:t>Issues that may affect risk with DM include patient age, sex, other CV risk factors, duration of DM and whether the patient has type-1 or type-2 DM. Given this, it is preferable to calculate patient-specific risks rather than to simply consider all patients with DM to require treatment for secondary prevention esp. in patients who are &lt; 60 without multiple cardiovascular risk factors.</a:t>
            </a:r>
            <a:endParaRPr lang="ar-AE" dirty="0">
              <a:latin typeface="Berlin Sans FB" panose="020E0602020502020306" pitchFamily="34" charset="0"/>
            </a:endParaRPr>
          </a:p>
        </p:txBody>
      </p:sp>
    </p:spTree>
    <p:extLst>
      <p:ext uri="{BB962C8B-B14F-4D97-AF65-F5344CB8AC3E}">
        <p14:creationId xmlns:p14="http://schemas.microsoft.com/office/powerpoint/2010/main" xmlns="" val="296883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324C8B4-22E4-6E8E-25AB-9FDA7AE66D9E}"/>
              </a:ext>
            </a:extLst>
          </p:cNvPr>
          <p:cNvSpPr>
            <a:spLocks noGrp="1"/>
          </p:cNvSpPr>
          <p:nvPr>
            <p:ph type="title"/>
          </p:nvPr>
        </p:nvSpPr>
        <p:spPr>
          <a:xfrm>
            <a:off x="1676400" y="-2806267"/>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2E04D6F4-99BB-95A8-B62A-CC8ABFF2D809}"/>
              </a:ext>
            </a:extLst>
          </p:cNvPr>
          <p:cNvSpPr>
            <a:spLocks noGrp="1"/>
          </p:cNvSpPr>
          <p:nvPr>
            <p:ph idx="1"/>
          </p:nvPr>
        </p:nvSpPr>
        <p:spPr>
          <a:xfrm>
            <a:off x="-97943" y="-106848"/>
            <a:ext cx="10515600" cy="6732349"/>
          </a:xfrm>
        </p:spPr>
        <p:txBody>
          <a:bodyPr>
            <a:noAutofit/>
          </a:bodyPr>
          <a:lstStyle/>
          <a:p>
            <a:pPr marL="0" indent="0" algn="l">
              <a:buNone/>
            </a:pPr>
            <a:r>
              <a:rPr lang="en-GB" sz="3600" dirty="0">
                <a:solidFill>
                  <a:srgbClr val="FF0000"/>
                </a:solidFill>
                <a:latin typeface="Berlin Sans FB" panose="020E0602020502020306" pitchFamily="34" charset="0"/>
              </a:rPr>
              <a:t>Second step</a:t>
            </a:r>
          </a:p>
          <a:p>
            <a:pPr marL="0" indent="0" algn="l">
              <a:buNone/>
            </a:pPr>
            <a:r>
              <a:rPr lang="en-GB" sz="3600" dirty="0">
                <a:latin typeface="Berlin Sans FB" panose="020E0602020502020306" pitchFamily="34" charset="0"/>
              </a:rPr>
              <a:t>Life-style Modific ation for Primary and Secondary Prevention.</a:t>
            </a:r>
          </a:p>
          <a:p>
            <a:pPr marL="0" indent="0" algn="l">
              <a:buNone/>
            </a:pPr>
            <a:r>
              <a:rPr lang="en-GB" sz="3600" dirty="0">
                <a:latin typeface="Berlin Sans FB" panose="020E0602020502020306" pitchFamily="34" charset="0"/>
              </a:rPr>
              <a:t>1-Weight loss for Over-weight patients: </a:t>
            </a:r>
          </a:p>
          <a:p>
            <a:pPr marL="0" indent="0" algn="l">
              <a:buNone/>
            </a:pPr>
            <a:r>
              <a:rPr lang="en-GB" sz="2000" dirty="0">
                <a:latin typeface="Berlin Sans FB" panose="020E0602020502020306" pitchFamily="34" charset="0"/>
              </a:rPr>
              <a:t>Consume a dietary pattern that emphasizes intake of healthy diet.</a:t>
            </a:r>
          </a:p>
          <a:p>
            <a:pPr marL="0" indent="0" algn="l">
              <a:buNone/>
            </a:pPr>
            <a:r>
              <a:rPr lang="en-GB" sz="2000" dirty="0">
                <a:latin typeface="Berlin Sans FB" panose="020E0602020502020306" pitchFamily="34" charset="0"/>
              </a:rPr>
              <a:t>- Aim for a dietary pattern that achieves 5-6% of calories from saturated fat.</a:t>
            </a:r>
          </a:p>
          <a:p>
            <a:pPr marL="0" indent="0" algn="l">
              <a:buNone/>
            </a:pPr>
            <a:r>
              <a:rPr lang="en-GB" sz="2000" dirty="0">
                <a:latin typeface="Berlin Sans FB" panose="020E0602020502020306" pitchFamily="34" charset="0"/>
              </a:rPr>
              <a:t>- Reduce percent of calories from saturated fat and trans-fat.</a:t>
            </a:r>
          </a:p>
          <a:p>
            <a:pPr algn="l">
              <a:buFontTx/>
              <a:buChar char="-"/>
            </a:pPr>
            <a:r>
              <a:rPr lang="en-GB" sz="1800" dirty="0">
                <a:latin typeface="Berlin Sans FB" panose="020E0602020502020306" pitchFamily="34" charset="0"/>
              </a:rPr>
              <a:t>Diet recommendations for blood pressure lowering (Lower sodium intake, Consume NO more than 2400 mg of sodium per day) Dietary patterns high in nuts, legumes, olive oil, fruits and vegetables, total fibre</a:t>
            </a:r>
          </a:p>
          <a:p>
            <a:pPr marL="0" indent="0" algn="l">
              <a:buNone/>
            </a:pPr>
            <a:r>
              <a:rPr lang="en-GB" sz="3600" dirty="0">
                <a:latin typeface="Berlin Sans FB" panose="020E0602020502020306" pitchFamily="34" charset="0"/>
              </a:rPr>
              <a:t>2-Aerobic exercise: </a:t>
            </a:r>
          </a:p>
          <a:p>
            <a:pPr marL="0" indent="0" algn="l">
              <a:buNone/>
            </a:pPr>
            <a:r>
              <a:rPr lang="en-GB" sz="2000" dirty="0">
                <a:latin typeface="Berlin Sans FB" panose="020E0602020502020306" pitchFamily="34" charset="0"/>
              </a:rPr>
              <a:t>Modalities include; Walking, Treadmill, Cycling, Rowing and Stair climbing</a:t>
            </a:r>
          </a:p>
          <a:p>
            <a:pPr marL="0" indent="0" algn="l">
              <a:buNone/>
            </a:pPr>
            <a:r>
              <a:rPr lang="en-GB" sz="2000" dirty="0">
                <a:latin typeface="Berlin Sans FB" panose="020E0602020502020306" pitchFamily="34" charset="0"/>
              </a:rPr>
              <a:t>- Frequency: week</a:t>
            </a:r>
          </a:p>
          <a:p>
            <a:pPr algn="l">
              <a:buFontTx/>
              <a:buChar char="-"/>
            </a:pPr>
            <a:r>
              <a:rPr lang="en-GB" sz="2000" dirty="0">
                <a:latin typeface="Berlin Sans FB" panose="020E0602020502020306" pitchFamily="34" charset="0"/>
              </a:rPr>
              <a:t>Duration: 150 minutes</a:t>
            </a:r>
          </a:p>
          <a:p>
            <a:pPr algn="l">
              <a:buFontTx/>
              <a:buChar char="-"/>
            </a:pPr>
            <a:r>
              <a:rPr lang="en-GB" sz="2000" dirty="0">
                <a:latin typeface="Berlin Sans FB" panose="020E0602020502020306" pitchFamily="34" charset="0"/>
              </a:rPr>
              <a:t>moderate to vigorous</a:t>
            </a:r>
          </a:p>
          <a:p>
            <a:pPr marL="0" indent="0" algn="l">
              <a:buNone/>
            </a:pPr>
            <a:r>
              <a:rPr lang="en-GB" sz="3600" dirty="0">
                <a:latin typeface="Berlin Sans FB" panose="020E0602020502020306" pitchFamily="34" charset="0"/>
              </a:rPr>
              <a:t>3-Smoking cessation</a:t>
            </a:r>
            <a:endParaRPr lang="ar-AE" sz="3600" dirty="0">
              <a:latin typeface="Berlin Sans FB" panose="020E0602020502020306" pitchFamily="34" charset="0"/>
            </a:endParaRPr>
          </a:p>
        </p:txBody>
      </p:sp>
    </p:spTree>
    <p:extLst>
      <p:ext uri="{BB962C8B-B14F-4D97-AF65-F5344CB8AC3E}">
        <p14:creationId xmlns:p14="http://schemas.microsoft.com/office/powerpoint/2010/main" xmlns="" val="14100906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8655AE6-4A0A-5848-AAA2-C257202646BD}"/>
              </a:ext>
            </a:extLst>
          </p:cNvPr>
          <p:cNvSpPr>
            <a:spLocks noGrp="1"/>
          </p:cNvSpPr>
          <p:nvPr>
            <p:ph type="title"/>
          </p:nvPr>
        </p:nvSpPr>
        <p:spPr>
          <a:xfrm>
            <a:off x="8182625" y="4317350"/>
            <a:ext cx="9996487" cy="3300041"/>
          </a:xfrm>
        </p:spPr>
        <p:txBody>
          <a:bodyPr>
            <a:normAutofit/>
          </a:bodyPr>
          <a:lstStyle/>
          <a:p>
            <a:pPr algn="l"/>
            <a:r>
              <a:rPr lang="en-GB" sz="2000" dirty="0">
                <a:solidFill>
                  <a:srgbClr val="FF0000"/>
                </a:solidFill>
              </a:rPr>
              <a:t>Example of Drug Interact with Statin;</a:t>
            </a:r>
            <a:br>
              <a:rPr lang="en-GB" sz="2000" dirty="0">
                <a:solidFill>
                  <a:srgbClr val="FF0000"/>
                </a:solidFill>
              </a:rPr>
            </a:br>
            <a:r>
              <a:rPr lang="en-GB" sz="2000" dirty="0"/>
              <a:t>Cyclosporine</a:t>
            </a:r>
            <a:br>
              <a:rPr lang="en-GB" sz="2000" dirty="0"/>
            </a:br>
            <a:r>
              <a:rPr lang="en-GB" sz="2000" dirty="0"/>
              <a:t>Macrolids</a:t>
            </a:r>
            <a:br>
              <a:rPr lang="en-GB" sz="2000" dirty="0"/>
            </a:br>
            <a:r>
              <a:rPr lang="en-GB" sz="2000" dirty="0"/>
              <a:t>Ca2+-channel blocker</a:t>
            </a:r>
            <a:br>
              <a:rPr lang="en-GB" sz="2000" dirty="0"/>
            </a:br>
            <a:r>
              <a:rPr lang="en-GB" sz="2000" dirty="0"/>
              <a:t>Protease inhibitor</a:t>
            </a:r>
            <a:br>
              <a:rPr lang="en-GB" sz="2000" dirty="0"/>
            </a:br>
            <a:r>
              <a:rPr lang="en-GB" sz="2000" dirty="0"/>
              <a:t>Warfarin</a:t>
            </a:r>
            <a:endParaRPr lang="ar-AE" sz="2000" dirty="0"/>
          </a:p>
        </p:txBody>
      </p:sp>
      <p:sp>
        <p:nvSpPr>
          <p:cNvPr id="3" name="عنصر نائب للمحتوى 2">
            <a:extLst>
              <a:ext uri="{FF2B5EF4-FFF2-40B4-BE49-F238E27FC236}">
                <a16:creationId xmlns:a16="http://schemas.microsoft.com/office/drawing/2014/main" xmlns="" id="{0E1741EA-81D0-F940-CC2E-809AD5738C31}"/>
              </a:ext>
            </a:extLst>
          </p:cNvPr>
          <p:cNvSpPr>
            <a:spLocks noGrp="1"/>
          </p:cNvSpPr>
          <p:nvPr>
            <p:ph idx="1"/>
          </p:nvPr>
        </p:nvSpPr>
        <p:spPr>
          <a:xfrm>
            <a:off x="0" y="-75767"/>
            <a:ext cx="12192000" cy="6858000"/>
          </a:xfrm>
        </p:spPr>
        <p:txBody>
          <a:bodyPr>
            <a:noAutofit/>
          </a:bodyPr>
          <a:lstStyle/>
          <a:p>
            <a:pPr marL="0" indent="0" algn="l">
              <a:buNone/>
            </a:pPr>
            <a:r>
              <a:rPr lang="en-GB" sz="3600" dirty="0">
                <a:solidFill>
                  <a:srgbClr val="FF0000"/>
                </a:solidFill>
                <a:latin typeface="Berlin Sans FB" panose="020E0602020502020306" pitchFamily="34" charset="0"/>
              </a:rPr>
              <a:t>Third step:</a:t>
            </a:r>
          </a:p>
          <a:p>
            <a:pPr marL="0" indent="0" algn="l">
              <a:buNone/>
            </a:pPr>
            <a:endParaRPr lang="en-GB" sz="3600" dirty="0">
              <a:solidFill>
                <a:srgbClr val="FF0000"/>
              </a:solidFill>
              <a:latin typeface="Berlin Sans FB" panose="020E0602020502020306" pitchFamily="34" charset="0"/>
            </a:endParaRPr>
          </a:p>
          <a:p>
            <a:pPr marL="0" indent="0" algn="l">
              <a:buNone/>
            </a:pPr>
            <a:r>
              <a:rPr lang="en-GB" sz="3600" dirty="0">
                <a:solidFill>
                  <a:srgbClr val="FF0000"/>
                </a:solidFill>
                <a:latin typeface="Berlin Sans FB" panose="020E0602020502020306" pitchFamily="34" charset="0"/>
              </a:rPr>
              <a:t>Pharmacological treatment for Primary Prevention:</a:t>
            </a:r>
          </a:p>
          <a:p>
            <a:pPr marL="0" indent="0" algn="l">
              <a:buNone/>
            </a:pPr>
            <a:r>
              <a:rPr lang="en-GB" sz="3600" dirty="0">
                <a:latin typeface="Berlin Sans FB" panose="020E0602020502020306" pitchFamily="34" charset="0"/>
              </a:rPr>
              <a:t>When a pharmacologic agent is required for treatment in primary prevention, a statin</a:t>
            </a:r>
          </a:p>
          <a:p>
            <a:pPr marL="0" indent="0" algn="l">
              <a:buNone/>
            </a:pPr>
            <a:r>
              <a:rPr lang="en-GB" sz="3600" dirty="0">
                <a:latin typeface="Berlin Sans FB" panose="020E0602020502020306" pitchFamily="34" charset="0"/>
              </a:rPr>
              <a:t>is the preferred medication.</a:t>
            </a:r>
          </a:p>
          <a:p>
            <a:pPr marL="0" indent="0" algn="l">
              <a:buNone/>
            </a:pPr>
            <a:r>
              <a:rPr lang="en-GB" sz="3600" dirty="0">
                <a:latin typeface="Berlin Sans FB" panose="020E0602020502020306" pitchFamily="34" charset="0"/>
              </a:rPr>
              <a:t>If a statin is NOT tolerated or a particular LDL-C goal is NOT achieved on a statin</a:t>
            </a:r>
          </a:p>
          <a:p>
            <a:pPr marL="0" indent="0" algn="l">
              <a:buNone/>
            </a:pPr>
            <a:r>
              <a:rPr lang="en-GB" sz="3600" dirty="0">
                <a:latin typeface="Berlin Sans FB" panose="020E0602020502020306" pitchFamily="34" charset="0"/>
              </a:rPr>
              <a:t>alone, we suggest administering or adding a non-statin lipid-lowering medication.</a:t>
            </a:r>
            <a:endParaRPr lang="ar-AE" sz="3600" dirty="0">
              <a:latin typeface="Berlin Sans FB" panose="020E0602020502020306" pitchFamily="34" charset="0"/>
            </a:endParaRPr>
          </a:p>
        </p:txBody>
      </p:sp>
    </p:spTree>
    <p:extLst>
      <p:ext uri="{BB962C8B-B14F-4D97-AF65-F5344CB8AC3E}">
        <p14:creationId xmlns:p14="http://schemas.microsoft.com/office/powerpoint/2010/main" xmlns="" val="7919091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3886091-A58E-2EA0-2A6C-B39B7CCFCD13}"/>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xmlns="" id="{8C65903A-484B-827E-67B7-C60A7AE0504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p:spPr>
      </p:pic>
    </p:spTree>
    <p:extLst>
      <p:ext uri="{BB962C8B-B14F-4D97-AF65-F5344CB8AC3E}">
        <p14:creationId xmlns:p14="http://schemas.microsoft.com/office/powerpoint/2010/main" xmlns="" val="10043070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64CA6D0-8ADF-BC26-FBD1-C316D71F67A2}"/>
              </a:ext>
            </a:extLst>
          </p:cNvPr>
          <p:cNvSpPr>
            <a:spLocks noGrp="1"/>
          </p:cNvSpPr>
          <p:nvPr>
            <p:ph type="title"/>
          </p:nvPr>
        </p:nvSpPr>
        <p:spPr>
          <a:xfrm>
            <a:off x="2260113" y="-3080281"/>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4F20B353-CE4E-4E89-E7A0-4486E85BF7B6}"/>
              </a:ext>
            </a:extLst>
          </p:cNvPr>
          <p:cNvSpPr>
            <a:spLocks noGrp="1"/>
          </p:cNvSpPr>
          <p:nvPr>
            <p:ph idx="1"/>
          </p:nvPr>
        </p:nvSpPr>
        <p:spPr>
          <a:xfrm>
            <a:off x="0" y="0"/>
            <a:ext cx="12578469" cy="6985607"/>
          </a:xfrm>
        </p:spPr>
        <p:txBody>
          <a:bodyPr>
            <a:noAutofit/>
          </a:bodyPr>
          <a:lstStyle/>
          <a:p>
            <a:pPr marL="0" indent="0" algn="l">
              <a:buNone/>
            </a:pPr>
            <a:r>
              <a:rPr lang="en-GB" dirty="0">
                <a:solidFill>
                  <a:srgbClr val="FF0000"/>
                </a:solidFill>
                <a:latin typeface="Berlin Sans FB" panose="020E0602020502020306" pitchFamily="34" charset="0"/>
              </a:rPr>
              <a:t>Nondiabetic patients aged 40 to 75 years with LDL between 70 to 190 mg/dL </a:t>
            </a:r>
          </a:p>
          <a:p>
            <a:pPr marL="0" indent="0" algn="l">
              <a:buNone/>
            </a:pPr>
            <a:r>
              <a:rPr lang="en-GB" dirty="0">
                <a:latin typeface="Berlin Sans FB" panose="020E0602020502020306" pitchFamily="34" charset="0"/>
              </a:rPr>
              <a:t>• High risk group: If 10-year ASCVD risk score is &gt; 20%. Start high intensity statin. </a:t>
            </a:r>
          </a:p>
          <a:p>
            <a:pPr marL="0" indent="0" algn="l">
              <a:buNone/>
            </a:pPr>
            <a:r>
              <a:rPr lang="en-GB" dirty="0">
                <a:latin typeface="Berlin Sans FB" panose="020E0602020502020306" pitchFamily="34" charset="0"/>
              </a:rPr>
              <a:t>• Intermediate risk group: if 10-year risk score is between 7.5% -19.9%. Consider </a:t>
            </a:r>
          </a:p>
          <a:p>
            <a:pPr marL="0" indent="0" algn="l">
              <a:buNone/>
            </a:pPr>
            <a:r>
              <a:rPr lang="en-GB" dirty="0">
                <a:latin typeface="Berlin Sans FB" panose="020E0602020502020306" pitchFamily="34" charset="0"/>
              </a:rPr>
              <a:t>moderate intensity statins based on risk enhancers. </a:t>
            </a:r>
          </a:p>
          <a:p>
            <a:pPr marL="0" indent="0" algn="l">
              <a:buNone/>
            </a:pPr>
            <a:r>
              <a:rPr lang="en-GB" dirty="0">
                <a:latin typeface="Berlin Sans FB" panose="020E0602020502020306" pitchFamily="34" charset="0"/>
              </a:rPr>
              <a:t>• Borderline risk group: if 10-year risk score is between 5% to 7.5%. May consider </a:t>
            </a:r>
          </a:p>
          <a:p>
            <a:pPr marL="0" indent="0" algn="l">
              <a:buNone/>
            </a:pPr>
            <a:r>
              <a:rPr lang="en-GB" dirty="0">
                <a:latin typeface="Berlin Sans FB" panose="020E0602020502020306" pitchFamily="34" charset="0"/>
              </a:rPr>
              <a:t>moderate intensity statin based on risk enhancers. </a:t>
            </a:r>
          </a:p>
          <a:p>
            <a:pPr marL="0" indent="0" algn="l">
              <a:buNone/>
            </a:pPr>
            <a:r>
              <a:rPr lang="en-GB" dirty="0">
                <a:latin typeface="Berlin Sans FB" panose="020E0602020502020306" pitchFamily="34" charset="0"/>
              </a:rPr>
              <a:t>• Low risk group: if 10-year risk score is 5% then focus on lifestyle management.</a:t>
            </a:r>
          </a:p>
          <a:p>
            <a:pPr marL="0" indent="0" algn="l">
              <a:buNone/>
            </a:pPr>
            <a:endParaRPr lang="en-GB" sz="3600" dirty="0">
              <a:solidFill>
                <a:srgbClr val="FF0000"/>
              </a:solidFill>
              <a:latin typeface="Berlin Sans FB" panose="020E0602020502020306" pitchFamily="34" charset="0"/>
            </a:endParaRPr>
          </a:p>
          <a:p>
            <a:pPr marL="0" indent="0" algn="l">
              <a:buNone/>
            </a:pPr>
            <a:r>
              <a:rPr lang="en-GB" sz="3600" dirty="0">
                <a:solidFill>
                  <a:srgbClr val="FF0000"/>
                </a:solidFill>
                <a:latin typeface="Berlin Sans FB" panose="020E0602020502020306" pitchFamily="34" charset="0"/>
              </a:rPr>
              <a:t>Diabetic patients</a:t>
            </a:r>
          </a:p>
          <a:p>
            <a:pPr marL="0" indent="0" algn="l">
              <a:buNone/>
            </a:pPr>
            <a:endParaRPr lang="ar-AE" sz="3600" dirty="0">
              <a:solidFill>
                <a:srgbClr val="FF0000"/>
              </a:solidFill>
              <a:latin typeface="Berlin Sans FB" panose="020E0602020502020306" pitchFamily="34" charset="0"/>
            </a:endParaRPr>
          </a:p>
        </p:txBody>
      </p:sp>
      <p:pic>
        <p:nvPicPr>
          <p:cNvPr id="4" name="صورة 4">
            <a:extLst>
              <a:ext uri="{FF2B5EF4-FFF2-40B4-BE49-F238E27FC236}">
                <a16:creationId xmlns:a16="http://schemas.microsoft.com/office/drawing/2014/main" xmlns="" id="{4CC93DA5-048B-A479-BCEF-4F212FE395A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05652"/>
            <a:ext cx="9080199" cy="1547650"/>
          </a:xfrm>
          <a:prstGeom prst="rect">
            <a:avLst/>
          </a:prstGeom>
        </p:spPr>
      </p:pic>
    </p:spTree>
    <p:extLst>
      <p:ext uri="{BB962C8B-B14F-4D97-AF65-F5344CB8AC3E}">
        <p14:creationId xmlns:p14="http://schemas.microsoft.com/office/powerpoint/2010/main" xmlns="" val="7299137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9E650F1-1CAE-A031-DC3C-FA65A909FCFE}"/>
              </a:ext>
            </a:extLst>
          </p:cNvPr>
          <p:cNvSpPr>
            <a:spLocks noGrp="1"/>
          </p:cNvSpPr>
          <p:nvPr>
            <p:ph type="title"/>
          </p:nvPr>
        </p:nvSpPr>
        <p:spPr>
          <a:xfrm>
            <a:off x="2333033" y="-2332865"/>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10ABC631-8C36-186C-6594-F2F9A718FCCB}"/>
              </a:ext>
            </a:extLst>
          </p:cNvPr>
          <p:cNvSpPr>
            <a:spLocks noGrp="1"/>
          </p:cNvSpPr>
          <p:nvPr>
            <p:ph idx="1"/>
          </p:nvPr>
        </p:nvSpPr>
        <p:spPr>
          <a:xfrm>
            <a:off x="-1" y="-1"/>
            <a:ext cx="12192001" cy="6858001"/>
          </a:xfrm>
        </p:spPr>
        <p:txBody>
          <a:bodyPr>
            <a:noAutofit/>
          </a:bodyPr>
          <a:lstStyle/>
          <a:p>
            <a:pPr marL="0" indent="0" algn="l">
              <a:buNone/>
            </a:pPr>
            <a:r>
              <a:rPr lang="en-GB" sz="1800" dirty="0">
                <a:solidFill>
                  <a:srgbClr val="FF0000"/>
                </a:solidFill>
                <a:latin typeface="Berlin Sans FB" panose="020E0602020502020306" pitchFamily="34" charset="0"/>
              </a:rPr>
              <a:t>Statin Safety Recommendations:</a:t>
            </a:r>
          </a:p>
          <a:p>
            <a:pPr algn="l"/>
            <a:r>
              <a:rPr lang="en-GB" sz="1800" dirty="0">
                <a:solidFill>
                  <a:srgbClr val="FF0000"/>
                </a:solidFill>
                <a:latin typeface="Berlin Sans FB" panose="020E0602020502020306" pitchFamily="34" charset="0"/>
              </a:rPr>
              <a:t>Characteristics predisposing individuals to statin adverse effects include, but areNOT limited to:</a:t>
            </a:r>
          </a:p>
          <a:p>
            <a:pPr marL="0" indent="0" algn="l">
              <a:buNone/>
            </a:pPr>
            <a:r>
              <a:rPr lang="en-GB" sz="1800" dirty="0">
                <a:latin typeface="Berlin Sans FB" panose="020E0602020502020306" pitchFamily="34" charset="0"/>
              </a:rPr>
              <a:t>1-Multiple or serious co-morbidities as impaired renal or hepatic function.</a:t>
            </a:r>
          </a:p>
          <a:p>
            <a:pPr marL="0" indent="0" algn="l">
              <a:buNone/>
            </a:pPr>
            <a:r>
              <a:rPr lang="en-GB" sz="1800" dirty="0">
                <a:latin typeface="Berlin Sans FB" panose="020E0602020502020306" pitchFamily="34" charset="0"/>
              </a:rPr>
              <a:t>2-History of previous statin intolerance or muscle disorders:</a:t>
            </a:r>
          </a:p>
          <a:p>
            <a:pPr marL="0" indent="0" algn="l">
              <a:buNone/>
            </a:pPr>
            <a:r>
              <a:rPr lang="en-GB" sz="1800" dirty="0">
                <a:solidFill>
                  <a:srgbClr val="FF0000"/>
                </a:solidFill>
                <a:latin typeface="Berlin Sans FB" panose="020E0602020502020306" pitchFamily="34" charset="0"/>
              </a:rPr>
              <a:t>It is reasonable to evaluate and treat muscle symptoms, including pain, tenderness,stiffness, cramping, weakness or fatigue, in statin-treated patients according to thefollowing management algorithm:</a:t>
            </a:r>
          </a:p>
          <a:p>
            <a:pPr marL="0" indent="0" algn="l">
              <a:buNone/>
            </a:pPr>
            <a:r>
              <a:rPr lang="en-GB" sz="1800" dirty="0">
                <a:latin typeface="Berlin Sans FB" panose="020E0602020502020306" pitchFamily="34" charset="0"/>
              </a:rPr>
              <a:t>1-If unexplained severe muscle symptoms or fatigue develop during statin therapy,promptly discontinue the statin and address the possibility of rhabdomyolysis byevaluating CK, creatinine and a urinalysis for myoglobinuria.</a:t>
            </a:r>
          </a:p>
          <a:p>
            <a:pPr marL="0" indent="0" algn="l">
              <a:buNone/>
            </a:pPr>
            <a:r>
              <a:rPr lang="en-GB" sz="1800" dirty="0">
                <a:latin typeface="Berlin Sans FB" panose="020E0602020502020306" pitchFamily="34" charset="0"/>
              </a:rPr>
              <a:t>2-If mild to moderate muscle symptoms develop during statin therapy:Discontinue the statin until the symptoms can be evaluated.Evaluate the patient for other conditions that might increase the risk for musclesymptoms (e.g., hypothyroidism, reduced renal or hepatic function, rheumatologicdisorders such as polymyalgia rheumatica, steroid myopathy, vitamin-D def iciency, orprimary muscle diseases).</a:t>
            </a:r>
          </a:p>
          <a:p>
            <a:pPr marL="0" indent="0" algn="l">
              <a:buNone/>
            </a:pPr>
            <a:r>
              <a:rPr lang="en-GB" sz="1800" dirty="0">
                <a:latin typeface="Berlin Sans FB" panose="020E0602020502020306" pitchFamily="34" charset="0"/>
              </a:rPr>
              <a:t>-If muscle symptoms resolve, and if NO contraindication exists, give the patient theoriginal or a lower dose of the same statin to establish a causal relationship betweenthe muscle symptoms and statin therapy.</a:t>
            </a:r>
          </a:p>
          <a:p>
            <a:pPr marL="0" indent="0" algn="l">
              <a:buNone/>
            </a:pPr>
            <a:r>
              <a:rPr lang="en-GB" sz="1800" dirty="0">
                <a:latin typeface="Berlin Sans FB" panose="020E0602020502020306" pitchFamily="34" charset="0"/>
              </a:rPr>
              <a:t>-Once a low-dose of a statin is tolerated, gradually increase the dose as tolerated.</a:t>
            </a:r>
          </a:p>
          <a:p>
            <a:pPr marL="0" indent="0" algn="l">
              <a:buNone/>
            </a:pPr>
            <a:r>
              <a:rPr lang="en-GB" sz="1800" dirty="0">
                <a:latin typeface="Berlin Sans FB" panose="020E0602020502020306" pitchFamily="34" charset="0"/>
              </a:rPr>
              <a:t>-If, after 2-months without statin treatment, muscle symptoms or elevated CK levels doNOT resolve completely, consider other causes of muscle symptoms listed above.</a:t>
            </a:r>
          </a:p>
          <a:p>
            <a:pPr marL="0" indent="0" algn="l">
              <a:buNone/>
            </a:pPr>
            <a:r>
              <a:rPr lang="en-GB" sz="1800" dirty="0">
                <a:latin typeface="Berlin Sans FB" panose="020E0602020502020306" pitchFamily="34" charset="0"/>
              </a:rPr>
              <a:t>-If persistent muscle symptoms are determined to arise from a condition unrelated tostatin therapy, or if the predisposing condition has been treated, resume statin therapy atthe original dose</a:t>
            </a:r>
          </a:p>
          <a:p>
            <a:pPr marL="0" indent="0" algn="l">
              <a:buNone/>
            </a:pPr>
            <a:endParaRPr lang="en-GB" sz="1800" dirty="0">
              <a:latin typeface="Berlin Sans FB" panose="020E0602020502020306" pitchFamily="34" charset="0"/>
            </a:endParaRPr>
          </a:p>
        </p:txBody>
      </p:sp>
    </p:spTree>
    <p:extLst>
      <p:ext uri="{BB962C8B-B14F-4D97-AF65-F5344CB8AC3E}">
        <p14:creationId xmlns:p14="http://schemas.microsoft.com/office/powerpoint/2010/main" xmlns="" val="31385807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810776" cy="1011222"/>
          </a:xfrm>
          <a:solidFill>
            <a:schemeClr val="bg1"/>
          </a:solidFill>
        </p:spPr>
        <p:txBody>
          <a:bodyPr>
            <a:normAutofit/>
          </a:bodyPr>
          <a:lstStyle/>
          <a:p>
            <a:pPr algn="l"/>
            <a:r>
              <a:rPr lang="en-US" sz="3600" b="1" dirty="0" err="1" smtClean="0">
                <a:latin typeface="Arabic Typesetting" pitchFamily="66" charset="-78"/>
                <a:cs typeface="Arabic Typesetting" pitchFamily="66" charset="-78"/>
              </a:rPr>
              <a:t>Hyperlipidemia</a:t>
            </a:r>
            <a:r>
              <a:rPr lang="en-US" sz="3600" b="1" dirty="0" smtClean="0">
                <a:latin typeface="Arabic Typesetting" pitchFamily="66" charset="-78"/>
                <a:cs typeface="Arabic Typesetting" pitchFamily="66" charset="-78"/>
              </a:rPr>
              <a:t>  is often confused with </a:t>
            </a:r>
            <a:r>
              <a:rPr lang="en-US" sz="3600" b="1" dirty="0" err="1" smtClean="0">
                <a:latin typeface="Arabic Typesetting" pitchFamily="66" charset="-78"/>
                <a:cs typeface="Arabic Typesetting" pitchFamily="66" charset="-78"/>
              </a:rPr>
              <a:t>dyslipidemia</a:t>
            </a:r>
            <a:r>
              <a:rPr lang="en-US" sz="3600" b="1" dirty="0" smtClean="0">
                <a:latin typeface="Arabic Typesetting" pitchFamily="66" charset="-78"/>
                <a:cs typeface="Arabic Typesetting" pitchFamily="66" charset="-78"/>
              </a:rPr>
              <a:t> </a:t>
            </a:r>
            <a:endParaRPr lang="ar-SA" sz="3600" b="1" dirty="0">
              <a:latin typeface="Arabic Typesetting" pitchFamily="66" charset="-78"/>
              <a:cs typeface="Arabic Typesetting" pitchFamily="66" charset="-78"/>
            </a:endParaRPr>
          </a:p>
        </p:txBody>
      </p:sp>
      <p:pic>
        <p:nvPicPr>
          <p:cNvPr id="4" name="عنصر نائب للمحتوى 3" descr="36595ce0-f858-4a73-8b09-e45ac648a70f.jpeg"/>
          <p:cNvPicPr>
            <a:picLocks noGrp="1" noChangeAspect="1"/>
          </p:cNvPicPr>
          <p:nvPr>
            <p:ph idx="1"/>
          </p:nvPr>
        </p:nvPicPr>
        <p:blipFill>
          <a:blip r:embed="rId2"/>
          <a:stretch>
            <a:fillRect/>
          </a:stretch>
        </p:blipFill>
        <p:spPr>
          <a:xfrm>
            <a:off x="0" y="2143116"/>
            <a:ext cx="12192000" cy="4714884"/>
          </a:xfrm>
        </p:spPr>
      </p:pic>
      <p:sp>
        <p:nvSpPr>
          <p:cNvPr id="5" name="مستطيل 4"/>
          <p:cNvSpPr/>
          <p:nvPr/>
        </p:nvSpPr>
        <p:spPr>
          <a:xfrm>
            <a:off x="0" y="857232"/>
            <a:ext cx="11525288" cy="1077218"/>
          </a:xfrm>
          <a:prstGeom prst="rect">
            <a:avLst/>
          </a:prstGeom>
        </p:spPr>
        <p:txBody>
          <a:bodyPr wrap="square">
            <a:spAutoFit/>
          </a:bodyPr>
          <a:lstStyle/>
          <a:p>
            <a:pPr algn="l"/>
            <a:r>
              <a:rPr lang="en-US" sz="3200" b="1" dirty="0" err="1" smtClean="0">
                <a:latin typeface="Arabic Typesetting" pitchFamily="66" charset="-78"/>
                <a:cs typeface="Arabic Typesetting" pitchFamily="66" charset="-78"/>
              </a:rPr>
              <a:t>Hyperlipidemia</a:t>
            </a:r>
            <a:r>
              <a:rPr lang="en-US" sz="3200" b="1" dirty="0" smtClean="0">
                <a:latin typeface="Arabic Typesetting" pitchFamily="66" charset="-78"/>
                <a:cs typeface="Arabic Typesetting" pitchFamily="66" charset="-78"/>
              </a:rPr>
              <a:t> is caused when LDL levels are high , but </a:t>
            </a:r>
            <a:r>
              <a:rPr lang="en-US" sz="3200" b="1" dirty="0" err="1" smtClean="0">
                <a:latin typeface="Arabic Typesetting" pitchFamily="66" charset="-78"/>
                <a:cs typeface="Arabic Typesetting" pitchFamily="66" charset="-78"/>
              </a:rPr>
              <a:t>dyslipidemia</a:t>
            </a:r>
            <a:r>
              <a:rPr lang="en-US" sz="3200" b="1" dirty="0" smtClean="0">
                <a:latin typeface="Arabic Typesetting" pitchFamily="66" charset="-78"/>
                <a:cs typeface="Arabic Typesetting" pitchFamily="66" charset="-78"/>
              </a:rPr>
              <a:t> is caused by blood fat being either low or high</a:t>
            </a:r>
            <a:endParaRPr lang="ar-SA" sz="3200" b="1" dirty="0">
              <a:latin typeface="Arabic Typesetting" pitchFamily="66" charset="-78"/>
              <a:cs typeface="Arabic Typesetting" pitchFamily="66" charset="-78"/>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9C415E8-12E5-F308-A02B-5C3628CCBEEC}"/>
              </a:ext>
            </a:extLst>
          </p:cNvPr>
          <p:cNvSpPr>
            <a:spLocks noGrp="1"/>
          </p:cNvSpPr>
          <p:nvPr>
            <p:ph type="title"/>
          </p:nvPr>
        </p:nvSpPr>
        <p:spPr>
          <a:xfrm>
            <a:off x="1676400" y="-2022961"/>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435B49C7-E089-1AF8-E793-99B121467017}"/>
              </a:ext>
            </a:extLst>
          </p:cNvPr>
          <p:cNvSpPr>
            <a:spLocks noGrp="1"/>
          </p:cNvSpPr>
          <p:nvPr>
            <p:ph idx="1"/>
          </p:nvPr>
        </p:nvSpPr>
        <p:spPr>
          <a:xfrm>
            <a:off x="0" y="3431"/>
            <a:ext cx="12192000" cy="4351338"/>
          </a:xfrm>
        </p:spPr>
        <p:txBody>
          <a:bodyPr>
            <a:noAutofit/>
          </a:bodyPr>
          <a:lstStyle/>
          <a:p>
            <a:pPr marL="0" indent="0" algn="l">
              <a:buNone/>
            </a:pPr>
            <a:r>
              <a:rPr lang="en-GB" sz="3600" dirty="0">
                <a:solidFill>
                  <a:srgbClr val="FF0000"/>
                </a:solidFill>
                <a:latin typeface="Berlin Sans FB" panose="020E0602020502020306" pitchFamily="34" charset="0"/>
              </a:rPr>
              <a:t>3-Unexplained ALT elevations &gt; 3 times ULN:</a:t>
            </a:r>
          </a:p>
          <a:p>
            <a:pPr marL="0" indent="0" algn="l">
              <a:buNone/>
            </a:pPr>
            <a:r>
              <a:rPr lang="en-GB" sz="3600" dirty="0">
                <a:latin typeface="Berlin Sans FB" panose="020E0602020502020306" pitchFamily="34" charset="0"/>
              </a:rPr>
              <a:t>1-Baseline measurement of hepatic transaminase levels (ALT) should be performedbefore initiating statin therapy.</a:t>
            </a:r>
          </a:p>
          <a:p>
            <a:pPr marL="0" indent="0" algn="l">
              <a:buNone/>
            </a:pPr>
            <a:r>
              <a:rPr lang="en-GB" sz="3600" dirty="0">
                <a:latin typeface="Berlin Sans FB" panose="020E0602020502020306" pitchFamily="34" charset="0"/>
              </a:rPr>
              <a:t>2-During statin therapy, it is reasonable to measure hepatic function if symptomssuggesting hepatotoxicity arise (e.g., unusual fatigue or weakness, loss ofappetite, abdominal pain, Manifestation of jaundice).</a:t>
            </a:r>
          </a:p>
          <a:p>
            <a:pPr marL="0" indent="0" algn="l">
              <a:buNone/>
            </a:pPr>
            <a:r>
              <a:rPr lang="en-GB" sz="3600" dirty="0">
                <a:latin typeface="Berlin Sans FB" panose="020E0602020502020306" pitchFamily="34" charset="0"/>
              </a:rPr>
              <a:t>3-Patient characteristics or concomitant use of drugs affecting statin metabolism.</a:t>
            </a:r>
          </a:p>
          <a:p>
            <a:pPr marL="0" indent="0" algn="l">
              <a:buNone/>
            </a:pPr>
            <a:r>
              <a:rPr lang="en-GB" sz="3600" dirty="0">
                <a:latin typeface="Berlin Sans FB" panose="020E0602020502020306" pitchFamily="34" charset="0"/>
              </a:rPr>
              <a:t>4-&gt; 75 years of age</a:t>
            </a:r>
            <a:endParaRPr lang="ar-AE" sz="3600" dirty="0"/>
          </a:p>
        </p:txBody>
      </p:sp>
    </p:spTree>
    <p:extLst>
      <p:ext uri="{BB962C8B-B14F-4D97-AF65-F5344CB8AC3E}">
        <p14:creationId xmlns:p14="http://schemas.microsoft.com/office/powerpoint/2010/main" xmlns="" val="12905228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813D6D9-AB2C-389C-077B-77C5E29B9100}"/>
              </a:ext>
            </a:extLst>
          </p:cNvPr>
          <p:cNvSpPr>
            <a:spLocks noGrp="1"/>
          </p:cNvSpPr>
          <p:nvPr>
            <p:ph type="title"/>
          </p:nvPr>
        </p:nvSpPr>
        <p:spPr>
          <a:xfrm>
            <a:off x="2580842" y="-3477347"/>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2C30514A-12A0-C635-9572-40DEC3D3EA34}"/>
              </a:ext>
            </a:extLst>
          </p:cNvPr>
          <p:cNvSpPr>
            <a:spLocks noGrp="1"/>
          </p:cNvSpPr>
          <p:nvPr>
            <p:ph idx="1"/>
          </p:nvPr>
        </p:nvSpPr>
        <p:spPr>
          <a:xfrm>
            <a:off x="0" y="0"/>
            <a:ext cx="12192000" cy="6858000"/>
          </a:xfrm>
        </p:spPr>
        <p:txBody>
          <a:bodyPr>
            <a:normAutofit fontScale="32500" lnSpcReduction="20000"/>
          </a:bodyPr>
          <a:lstStyle/>
          <a:p>
            <a:pPr marL="0" indent="0" algn="l">
              <a:buNone/>
            </a:pPr>
            <a:r>
              <a:rPr lang="en-GB" sz="7600" dirty="0">
                <a:solidFill>
                  <a:srgbClr val="FF0000"/>
                </a:solidFill>
                <a:latin typeface="Berlin Sans FB" panose="020E0602020502020306" pitchFamily="34" charset="0"/>
              </a:rPr>
              <a:t>Non-Statin therapy</a:t>
            </a:r>
          </a:p>
          <a:p>
            <a:pPr marL="0" indent="0" algn="l">
              <a:buNone/>
            </a:pPr>
            <a:r>
              <a:rPr lang="en-GB" sz="7600" dirty="0">
                <a:solidFill>
                  <a:srgbClr val="FF0000"/>
                </a:solidFill>
                <a:latin typeface="Berlin Sans FB" panose="020E0602020502020306" pitchFamily="34" charset="0"/>
              </a:rPr>
              <a:t>Fibrates</a:t>
            </a:r>
          </a:p>
          <a:p>
            <a:pPr marL="0" indent="0" algn="l">
              <a:buNone/>
            </a:pPr>
            <a:r>
              <a:rPr lang="en-GB" sz="7600" dirty="0">
                <a:latin typeface="Berlin Sans FB" panose="020E0602020502020306" pitchFamily="34" charset="0"/>
              </a:rPr>
              <a:t>↓ plasma TG and ↑ HDL</a:t>
            </a:r>
          </a:p>
          <a:p>
            <a:pPr marL="0" indent="0" algn="l">
              <a:buNone/>
            </a:pPr>
            <a:r>
              <a:rPr lang="en-GB" sz="7600" dirty="0">
                <a:latin typeface="Berlin Sans FB" panose="020E0602020502020306" pitchFamily="34" charset="0"/>
              </a:rPr>
              <a:t>Used in: hyperTG , Hyperlipidemia ± Hyper-alpha-lipoproteneima</a:t>
            </a:r>
          </a:p>
          <a:p>
            <a:pPr marL="0" indent="0" algn="l">
              <a:buNone/>
            </a:pPr>
            <a:r>
              <a:rPr lang="en-GB" sz="7600" dirty="0">
                <a:latin typeface="Berlin Sans FB" panose="020E0602020502020306" pitchFamily="34" charset="0"/>
              </a:rPr>
              <a:t>↑ risk of muscle toxicity with statin therapy.</a:t>
            </a:r>
          </a:p>
          <a:p>
            <a:pPr marL="0" indent="0" algn="l">
              <a:buNone/>
            </a:pPr>
            <a:r>
              <a:rPr lang="en-GB" sz="7600" dirty="0">
                <a:solidFill>
                  <a:srgbClr val="FF0000"/>
                </a:solidFill>
                <a:latin typeface="Berlin Sans FB" panose="020E0602020502020306" pitchFamily="34" charset="0"/>
              </a:rPr>
              <a:t>Nicotinic acid</a:t>
            </a:r>
          </a:p>
          <a:p>
            <a:pPr marL="0" indent="0" algn="l">
              <a:buNone/>
            </a:pPr>
            <a:r>
              <a:rPr lang="en-GB" sz="7600" dirty="0">
                <a:latin typeface="Berlin Sans FB" panose="020E0602020502020306" pitchFamily="34" charset="0"/>
              </a:rPr>
              <a:t>↑ HDL: 1-1.5 g\d and ↓ VLDL &amp; LDL: 1.5-2 g\d</a:t>
            </a:r>
          </a:p>
          <a:p>
            <a:pPr marL="0" indent="0" algn="l">
              <a:buNone/>
            </a:pPr>
            <a:r>
              <a:rPr lang="en-GB" sz="7600" dirty="0">
                <a:latin typeface="Berlin Sans FB" panose="020E0602020502020306" pitchFamily="34" charset="0"/>
              </a:rPr>
              <a:t>Used in: ↓ HDL, hypercholesterolemia, combined hyperlipidemia</a:t>
            </a:r>
          </a:p>
          <a:p>
            <a:pPr marL="0" indent="0" algn="l">
              <a:buNone/>
            </a:pPr>
            <a:r>
              <a:rPr lang="en-GB" sz="7600" dirty="0">
                <a:latin typeface="Berlin Sans FB" panose="020E0602020502020306" pitchFamily="34" charset="0"/>
              </a:rPr>
              <a:t>pt’s may NOT tolerate it</a:t>
            </a:r>
          </a:p>
          <a:p>
            <a:pPr marL="0" indent="0" algn="l">
              <a:buNone/>
            </a:pPr>
            <a:r>
              <a:rPr lang="en-GB" sz="7600" dirty="0">
                <a:solidFill>
                  <a:srgbClr val="FF0000"/>
                </a:solidFill>
                <a:latin typeface="Berlin Sans FB" panose="020E0602020502020306" pitchFamily="34" charset="0"/>
              </a:rPr>
              <a:t>Ezetimibe</a:t>
            </a:r>
          </a:p>
          <a:p>
            <a:pPr marL="0" indent="0" algn="l">
              <a:buNone/>
            </a:pPr>
            <a:r>
              <a:rPr lang="en-GB" sz="7600" dirty="0">
                <a:latin typeface="Berlin Sans FB" panose="020E0602020502020306" pitchFamily="34" charset="0"/>
              </a:rPr>
              <a:t>Modestly ↓ LDL</a:t>
            </a:r>
          </a:p>
          <a:p>
            <a:pPr marL="0" indent="0" algn="l">
              <a:buNone/>
            </a:pPr>
            <a:r>
              <a:rPr lang="en-GB" sz="7600" dirty="0">
                <a:latin typeface="Berlin Sans FB" panose="020E0602020502020306" pitchFamily="34" charset="0"/>
              </a:rPr>
              <a:t>may be used alone to ↓ statin dose</a:t>
            </a:r>
          </a:p>
          <a:p>
            <a:pPr marL="0" indent="0" algn="l">
              <a:buNone/>
            </a:pPr>
            <a:r>
              <a:rPr lang="en-GB" sz="7600" dirty="0">
                <a:latin typeface="Berlin Sans FB" panose="020E0602020502020306" pitchFamily="34" charset="0"/>
              </a:rPr>
              <a:t>↑ risk of muscle injury</a:t>
            </a:r>
          </a:p>
          <a:p>
            <a:pPr marL="0" indent="0" algn="l">
              <a:buNone/>
            </a:pPr>
            <a:r>
              <a:rPr lang="en-GB" sz="7600" dirty="0">
                <a:solidFill>
                  <a:srgbClr val="FF0000"/>
                </a:solidFill>
                <a:latin typeface="Berlin Sans FB" panose="020E0602020502020306" pitchFamily="34" charset="0"/>
              </a:rPr>
              <a:t>Bile sequestrates</a:t>
            </a:r>
          </a:p>
          <a:p>
            <a:pPr marL="0" indent="0" algn="l">
              <a:buNone/>
            </a:pPr>
            <a:r>
              <a:rPr lang="en-GB" sz="7600" dirty="0">
                <a:latin typeface="Berlin Sans FB" panose="020E0602020502020306" pitchFamily="34" charset="0"/>
              </a:rPr>
              <a:t>used in mild to moderate ↑ LDL → reduction of LDL levels by 10-15%</a:t>
            </a:r>
          </a:p>
          <a:p>
            <a:pPr marL="0" indent="0" algn="l">
              <a:buNone/>
            </a:pPr>
            <a:r>
              <a:rPr lang="en-GB" sz="7600" dirty="0">
                <a:latin typeface="Berlin Sans FB" panose="020E0602020502020306" pitchFamily="34" charset="0"/>
              </a:rPr>
              <a:t>In high LDL levels combined with statin or nicotinic acid (niacin)</a:t>
            </a:r>
          </a:p>
        </p:txBody>
      </p:sp>
    </p:spTree>
    <p:extLst>
      <p:ext uri="{BB962C8B-B14F-4D97-AF65-F5344CB8AC3E}">
        <p14:creationId xmlns:p14="http://schemas.microsoft.com/office/powerpoint/2010/main" xmlns="" val="37752018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0BE5691-BB06-6C26-D8E8-E65EEEFA2AE9}"/>
              </a:ext>
            </a:extLst>
          </p:cNvPr>
          <p:cNvSpPr>
            <a:spLocks noGrp="1"/>
          </p:cNvSpPr>
          <p:nvPr>
            <p:ph type="title"/>
          </p:nvPr>
        </p:nvSpPr>
        <p:spPr>
          <a:xfrm>
            <a:off x="2041358" y="-2168799"/>
            <a:ext cx="10515600" cy="1325563"/>
          </a:xfrm>
        </p:spPr>
        <p:txBody>
          <a:bodyPr/>
          <a:lstStyle/>
          <a:p>
            <a:endParaRPr lang="ar-AE"/>
          </a:p>
        </p:txBody>
      </p:sp>
      <p:sp>
        <p:nvSpPr>
          <p:cNvPr id="3" name="عنصر نائب للمحتوى 2">
            <a:extLst>
              <a:ext uri="{FF2B5EF4-FFF2-40B4-BE49-F238E27FC236}">
                <a16:creationId xmlns:a16="http://schemas.microsoft.com/office/drawing/2014/main" xmlns="" id="{CFBC9ED5-9D99-937E-C347-9E6A11B5C99E}"/>
              </a:ext>
            </a:extLst>
          </p:cNvPr>
          <p:cNvSpPr>
            <a:spLocks noGrp="1"/>
          </p:cNvSpPr>
          <p:nvPr>
            <p:ph idx="1"/>
          </p:nvPr>
        </p:nvSpPr>
        <p:spPr>
          <a:xfrm>
            <a:off x="0" y="0"/>
            <a:ext cx="10515600" cy="4351338"/>
          </a:xfrm>
        </p:spPr>
        <p:txBody>
          <a:bodyPr>
            <a:normAutofit fontScale="92500" lnSpcReduction="20000"/>
          </a:bodyPr>
          <a:lstStyle/>
          <a:p>
            <a:pPr marL="0" indent="0" algn="l">
              <a:buNone/>
            </a:pPr>
            <a:r>
              <a:rPr lang="en-GB" dirty="0">
                <a:solidFill>
                  <a:srgbClr val="FF0000"/>
                </a:solidFill>
              </a:rPr>
              <a:t>Take-Home Messages for the Primary Prevention of Cardiovascular Diseases</a:t>
            </a:r>
          </a:p>
          <a:p>
            <a:pPr marL="0" indent="0" algn="l">
              <a:buNone/>
            </a:pPr>
            <a:r>
              <a:rPr lang="en-GB" dirty="0"/>
              <a:t>1-promote a healthy lifestyle throughout life.</a:t>
            </a:r>
          </a:p>
          <a:p>
            <a:pPr marL="0" indent="0" algn="l">
              <a:buNone/>
            </a:pPr>
            <a:r>
              <a:rPr lang="en-GB" dirty="0"/>
              <a:t>2-evaluate the social determinants of health that affect individuals toinform treatment decisions.</a:t>
            </a:r>
          </a:p>
          <a:p>
            <a:pPr marL="0" indent="0" algn="l">
              <a:buNone/>
            </a:pPr>
            <a:r>
              <a:rPr lang="en-GB" dirty="0"/>
              <a:t>3-consume a healthy diet</a:t>
            </a:r>
          </a:p>
          <a:p>
            <a:pPr marL="0" indent="0" algn="l">
              <a:buNone/>
            </a:pPr>
            <a:r>
              <a:rPr lang="en-GB" dirty="0"/>
              <a:t>4-at least 150 minutes per week of accumulated moderate-intensityphysical activity</a:t>
            </a:r>
          </a:p>
          <a:p>
            <a:pPr marL="0" indent="0" algn="l">
              <a:buNone/>
            </a:pPr>
            <a:r>
              <a:rPr lang="en-GB" dirty="0"/>
              <a:t>5-For adults with type 2 diabetes mellitus, lifestyle changes,  If medication is indicated, metformin isfirst-line therapy, followed by consideration of a sodium-glucose cotransporter 2 inhibitor or aglucagon-like peptide-1 receptor agonist.</a:t>
            </a:r>
          </a:p>
          <a:p>
            <a:pPr marL="0" indent="0" algn="l">
              <a:buNone/>
            </a:pPr>
            <a:r>
              <a:rPr lang="en-GB" dirty="0"/>
              <a:t>6-All adults should be assessed at every healthcare visit for tobacco use</a:t>
            </a:r>
          </a:p>
          <a:p>
            <a:pPr marL="0" indent="0" algn="l">
              <a:buNone/>
            </a:pPr>
            <a:endParaRPr lang="ar-AE" dirty="0"/>
          </a:p>
        </p:txBody>
      </p:sp>
    </p:spTree>
    <p:extLst>
      <p:ext uri="{BB962C8B-B14F-4D97-AF65-F5344CB8AC3E}">
        <p14:creationId xmlns:p14="http://schemas.microsoft.com/office/powerpoint/2010/main" xmlns="" val="12650059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78CBB"/>
        </a:solidFill>
        <a:effectLst/>
      </p:bgPr>
    </p:bg>
    <p:spTree>
      <p:nvGrpSpPr>
        <p:cNvPr id="1" name=""/>
        <p:cNvGrpSpPr/>
        <p:nvPr/>
      </p:nvGrpSpPr>
      <p:grpSpPr>
        <a:xfrm>
          <a:off x="0" y="0"/>
          <a:ext cx="0" cy="0"/>
          <a:chOff x="0" y="0"/>
          <a:chExt cx="0" cy="0"/>
        </a:xfrm>
      </p:grpSpPr>
      <p:pic>
        <p:nvPicPr>
          <p:cNvPr id="13" name="صورة 5">
            <a:extLst>
              <a:ext uri="{FF2B5EF4-FFF2-40B4-BE49-F238E27FC236}">
                <a16:creationId xmlns:a16="http://schemas.microsoft.com/office/drawing/2014/main" xmlns="" id="{A5F6BA9C-CEAD-17A3-5079-FE32CB897CF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عنوان 1">
            <a:extLst>
              <a:ext uri="{FF2B5EF4-FFF2-40B4-BE49-F238E27FC236}">
                <a16:creationId xmlns:a16="http://schemas.microsoft.com/office/drawing/2014/main" xmlns="" id="{3B09E745-B74F-C9D9-C1BA-DE324EB23BFA}"/>
              </a:ext>
            </a:extLst>
          </p:cNvPr>
          <p:cNvSpPr>
            <a:spLocks noGrp="1"/>
          </p:cNvSpPr>
          <p:nvPr>
            <p:ph type="title"/>
          </p:nvPr>
        </p:nvSpPr>
        <p:spPr>
          <a:xfrm>
            <a:off x="3576637" y="2584018"/>
            <a:ext cx="10515600" cy="1325563"/>
          </a:xfrm>
        </p:spPr>
        <p:txBody>
          <a:bodyPr>
            <a:normAutofit/>
          </a:bodyPr>
          <a:lstStyle/>
          <a:p>
            <a:pPr algn="l"/>
            <a:r>
              <a:rPr lang="en-GB" sz="7200" dirty="0">
                <a:latin typeface="Berlin Sans FB" panose="020E0602020502020306" pitchFamily="34" charset="0"/>
              </a:rPr>
              <a:t>Thank you</a:t>
            </a:r>
            <a:endParaRPr lang="ar-AE" sz="7200" dirty="0">
              <a:latin typeface="Berlin Sans FB" panose="020E0602020502020306" pitchFamily="34" charset="0"/>
            </a:endParaRPr>
          </a:p>
        </p:txBody>
      </p:sp>
    </p:spTree>
    <p:extLst>
      <p:ext uri="{BB962C8B-B14F-4D97-AF65-F5344CB8AC3E}">
        <p14:creationId xmlns:p14="http://schemas.microsoft.com/office/powerpoint/2010/main" xmlns="" val="24267268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61" y="0"/>
            <a:ext cx="10972800" cy="796908"/>
          </a:xfrm>
        </p:spPr>
        <p:txBody>
          <a:bodyPr/>
          <a:lstStyle/>
          <a:p>
            <a:r>
              <a:rPr lang="en-US" dirty="0" smtClean="0">
                <a:latin typeface="Andalus" pitchFamily="18" charset="-78"/>
                <a:cs typeface="Andalus" pitchFamily="18" charset="-78"/>
              </a:rPr>
              <a:t>Summary of lipid metabolism</a:t>
            </a:r>
            <a:endParaRPr lang="ar-SA" dirty="0">
              <a:latin typeface="Andalus" pitchFamily="18" charset="-78"/>
              <a:cs typeface="Andalus" pitchFamily="18" charset="-78"/>
            </a:endParaRPr>
          </a:p>
        </p:txBody>
      </p:sp>
      <p:pic>
        <p:nvPicPr>
          <p:cNvPr id="5" name="صورة 4" descr="1.jpeg"/>
          <p:cNvPicPr>
            <a:picLocks noChangeAspect="1"/>
          </p:cNvPicPr>
          <p:nvPr/>
        </p:nvPicPr>
        <p:blipFill>
          <a:blip r:embed="rId2"/>
          <a:stretch>
            <a:fillRect/>
          </a:stretch>
        </p:blipFill>
        <p:spPr>
          <a:xfrm>
            <a:off x="0" y="714356"/>
            <a:ext cx="12192000" cy="6143644"/>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3.jpeg"/>
          <p:cNvPicPr>
            <a:picLocks noChangeAspect="1"/>
          </p:cNvPicPr>
          <p:nvPr/>
        </p:nvPicPr>
        <p:blipFill>
          <a:blip r:embed="rId2"/>
          <a:stretch>
            <a:fillRect/>
          </a:stretch>
        </p:blipFill>
        <p:spPr>
          <a:xfrm>
            <a:off x="33867" y="1357298"/>
            <a:ext cx="12158133" cy="2451100"/>
          </a:xfrm>
          <a:prstGeom prst="rect">
            <a:avLst/>
          </a:prstGeom>
        </p:spPr>
      </p:pic>
      <p:sp>
        <p:nvSpPr>
          <p:cNvPr id="7" name="مستطيل مستدير الزوايا 6"/>
          <p:cNvSpPr/>
          <p:nvPr/>
        </p:nvSpPr>
        <p:spPr>
          <a:xfrm>
            <a:off x="190459" y="571480"/>
            <a:ext cx="12001541" cy="78581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err="1" smtClean="0">
                <a:solidFill>
                  <a:schemeClr val="tx1"/>
                </a:solidFill>
              </a:rPr>
              <a:t>Chylomicrons</a:t>
            </a:r>
            <a:r>
              <a:rPr lang="en-US" sz="2400" b="1" dirty="0" smtClean="0">
                <a:solidFill>
                  <a:schemeClr val="tx1"/>
                </a:solidFill>
              </a:rPr>
              <a:t> transport fats from the intestinal mucosa to the liver  </a:t>
            </a:r>
            <a:endParaRPr lang="ar-SA" sz="2400" b="1" dirty="0">
              <a:solidFill>
                <a:schemeClr val="tx1"/>
              </a:solidFill>
            </a:endParaRPr>
          </a:p>
        </p:txBody>
      </p:sp>
      <p:pic>
        <p:nvPicPr>
          <p:cNvPr id="9" name="عنصر نائب للمحتوى 8" descr="4.jpeg"/>
          <p:cNvPicPr>
            <a:picLocks noGrp="1" noChangeAspect="1"/>
          </p:cNvPicPr>
          <p:nvPr>
            <p:ph idx="1"/>
          </p:nvPr>
        </p:nvPicPr>
        <p:blipFill>
          <a:blip r:embed="rId3"/>
          <a:stretch>
            <a:fillRect/>
          </a:stretch>
        </p:blipFill>
        <p:spPr>
          <a:xfrm>
            <a:off x="190459" y="3857628"/>
            <a:ext cx="12001541" cy="2786082"/>
          </a:xfr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a98fee44-db90-4f8c-a250-202240e6b0e2.jpeg"/>
          <p:cNvPicPr>
            <a:picLocks noGrp="1" noChangeAspect="1"/>
          </p:cNvPicPr>
          <p:nvPr>
            <p:ph idx="1"/>
          </p:nvPr>
        </p:nvPicPr>
        <p:blipFill>
          <a:blip r:embed="rId2"/>
          <a:stretch>
            <a:fillRect/>
          </a:stretch>
        </p:blipFill>
        <p:spPr>
          <a:xfrm>
            <a:off x="0" y="214290"/>
            <a:ext cx="12192000" cy="6357982"/>
          </a:xfr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ff.jpg"/>
          <p:cNvPicPr>
            <a:picLocks noChangeAspect="1"/>
          </p:cNvPicPr>
          <p:nvPr/>
        </p:nvPicPr>
        <p:blipFill>
          <a:blip r:embed="rId2"/>
          <a:stretch>
            <a:fillRect/>
          </a:stretch>
        </p:blipFill>
        <p:spPr>
          <a:xfrm>
            <a:off x="2379453" y="0"/>
            <a:ext cx="7433095"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descr="3d1ee61a-3659-40b9-8a23-70436096252a.jpeg"/>
          <p:cNvPicPr>
            <a:picLocks noGrp="1" noChangeAspect="1"/>
          </p:cNvPicPr>
          <p:nvPr>
            <p:ph idx="1"/>
          </p:nvPr>
        </p:nvPicPr>
        <p:blipFill>
          <a:blip r:embed="rId2"/>
          <a:stretch>
            <a:fillRect/>
          </a:stretch>
        </p:blipFill>
        <p:spPr>
          <a:xfrm>
            <a:off x="0" y="1"/>
            <a:ext cx="12192000" cy="4525963"/>
          </a:xfrm>
        </p:spPr>
      </p:pic>
      <p:sp>
        <p:nvSpPr>
          <p:cNvPr id="9" name="سهم منحني إلى اليمين 8"/>
          <p:cNvSpPr/>
          <p:nvPr/>
        </p:nvSpPr>
        <p:spPr>
          <a:xfrm>
            <a:off x="0" y="2928934"/>
            <a:ext cx="952464" cy="15716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0" name="مستطيل مستدير الزوايا 9"/>
          <p:cNvSpPr/>
          <p:nvPr/>
        </p:nvSpPr>
        <p:spPr>
          <a:xfrm>
            <a:off x="1142965" y="3714752"/>
            <a:ext cx="5429288" cy="24288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latin typeface="Arabic Typesetting" pitchFamily="66" charset="-78"/>
                <a:cs typeface="Arabic Typesetting" pitchFamily="66" charset="-78"/>
              </a:rPr>
              <a:t>FAMILIAL : INHERITED</a:t>
            </a:r>
            <a:br>
              <a:rPr lang="en-US" sz="2400" b="1" dirty="0" smtClean="0">
                <a:solidFill>
                  <a:schemeClr val="tx1"/>
                </a:solidFill>
                <a:latin typeface="Arabic Typesetting" pitchFamily="66" charset="-78"/>
                <a:cs typeface="Arabic Typesetting" pitchFamily="66" charset="-78"/>
              </a:rPr>
            </a:br>
            <a:r>
              <a:rPr lang="en-US" sz="2400" b="1" dirty="0" smtClean="0">
                <a:solidFill>
                  <a:schemeClr val="tx1"/>
                </a:solidFill>
                <a:latin typeface="Arabic Typesetting" pitchFamily="66" charset="-78"/>
                <a:cs typeface="Arabic Typesetting" pitchFamily="66" charset="-78"/>
              </a:rPr>
              <a:t>caused by single or multiple gene mutation that result in either overproduction or defective clearance of </a:t>
            </a:r>
            <a:r>
              <a:rPr lang="en-US" sz="2400" b="1" dirty="0" err="1" smtClean="0">
                <a:solidFill>
                  <a:schemeClr val="tx1"/>
                </a:solidFill>
                <a:latin typeface="Arabic Typesetting" pitchFamily="66" charset="-78"/>
                <a:cs typeface="Arabic Typesetting" pitchFamily="66" charset="-78"/>
              </a:rPr>
              <a:t>triglycrides</a:t>
            </a:r>
            <a:r>
              <a:rPr lang="en-US" sz="2400" b="1" dirty="0" smtClean="0">
                <a:solidFill>
                  <a:schemeClr val="tx1"/>
                </a:solidFill>
                <a:latin typeface="Arabic Typesetting" pitchFamily="66" charset="-78"/>
                <a:cs typeface="Arabic Typesetting" pitchFamily="66" charset="-78"/>
              </a:rPr>
              <a:t> and cholesterol</a:t>
            </a:r>
            <a:endParaRPr lang="ar-SA" sz="2400" b="1" dirty="0">
              <a:solidFill>
                <a:schemeClr val="tx1"/>
              </a:solidFill>
              <a:latin typeface="Arabic Typesetting" pitchFamily="66" charset="-78"/>
              <a:cs typeface="Arabic Typesetting" pitchFamily="66" charset="-78"/>
            </a:endParaRPr>
          </a:p>
        </p:txBody>
      </p:sp>
      <p:sp>
        <p:nvSpPr>
          <p:cNvPr id="5" name="سهم منحني إلى اليمين 4"/>
          <p:cNvSpPr/>
          <p:nvPr/>
        </p:nvSpPr>
        <p:spPr>
          <a:xfrm>
            <a:off x="7429509" y="4214818"/>
            <a:ext cx="571504" cy="10001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6" name="مستطيل مستدير الزوايا 5"/>
          <p:cNvSpPr/>
          <p:nvPr/>
        </p:nvSpPr>
        <p:spPr>
          <a:xfrm>
            <a:off x="8382016" y="5000636"/>
            <a:ext cx="2476517"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More common</a:t>
            </a:r>
            <a:endParaRPr lang="ar-SA" sz="2000" b="1"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6712" y="214290"/>
            <a:ext cx="10972800" cy="511156"/>
          </a:xfrm>
        </p:spPr>
        <p:txBody>
          <a:bodyPr>
            <a:normAutofit fontScale="90000"/>
          </a:bodyPr>
          <a:lstStyle/>
          <a:p>
            <a:r>
              <a:rPr lang="en-US" dirty="0" smtClean="0">
                <a:latin typeface="Andalus" pitchFamily="18" charset="-78"/>
                <a:cs typeface="Andalus" pitchFamily="18" charset="-78"/>
              </a:rPr>
              <a:t>Primary (Familial) </a:t>
            </a:r>
            <a:endParaRPr lang="ar-SA" dirty="0">
              <a:latin typeface="Andalus" pitchFamily="18" charset="-78"/>
              <a:cs typeface="Andalus" pitchFamily="18" charset="-78"/>
            </a:endParaRPr>
          </a:p>
        </p:txBody>
      </p:sp>
      <p:pic>
        <p:nvPicPr>
          <p:cNvPr id="4" name="عنصر نائب للمحتوى 3" descr="5.jpeg"/>
          <p:cNvPicPr>
            <a:picLocks noGrp="1" noChangeAspect="1"/>
          </p:cNvPicPr>
          <p:nvPr>
            <p:ph idx="1"/>
          </p:nvPr>
        </p:nvPicPr>
        <p:blipFill>
          <a:blip r:embed="rId2"/>
          <a:stretch>
            <a:fillRect/>
          </a:stretch>
        </p:blipFill>
        <p:spPr>
          <a:xfrm>
            <a:off x="0" y="2714620"/>
            <a:ext cx="12192000" cy="3857628"/>
          </a:xfrm>
        </p:spPr>
      </p:pic>
      <p:pic>
        <p:nvPicPr>
          <p:cNvPr id="6" name="صورة 5" descr="7.jpeg"/>
          <p:cNvPicPr>
            <a:picLocks noChangeAspect="1"/>
          </p:cNvPicPr>
          <p:nvPr/>
        </p:nvPicPr>
        <p:blipFill>
          <a:blip r:embed="rId3"/>
          <a:stretch>
            <a:fillRect/>
          </a:stretch>
        </p:blipFill>
        <p:spPr>
          <a:xfrm>
            <a:off x="0" y="928670"/>
            <a:ext cx="11226800" cy="1428760"/>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مخصص</PresentationFormat>
  <Paragraphs>130</Paragraphs>
  <Slides>33</Slides>
  <Notes>1</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نسق Office</vt:lpstr>
      <vt:lpstr>DYSLIPIDEMIA</vt:lpstr>
      <vt:lpstr>INTRODUCTION </vt:lpstr>
      <vt:lpstr>Hyperlipidemia  is often confused with dyslipidemia </vt:lpstr>
      <vt:lpstr>Summary of lipid metabolism</vt:lpstr>
      <vt:lpstr>الشريحة 5</vt:lpstr>
      <vt:lpstr>الشريحة 6</vt:lpstr>
      <vt:lpstr>الشريحة 7</vt:lpstr>
      <vt:lpstr>الشريحة 8</vt:lpstr>
      <vt:lpstr>Primary (Familial) </vt:lpstr>
      <vt:lpstr>Secondary Dyslipidemia </vt:lpstr>
      <vt:lpstr>الشريحة 11</vt:lpstr>
      <vt:lpstr>DIAGNOSIS </vt:lpstr>
      <vt:lpstr>الشريحة 13</vt:lpstr>
      <vt:lpstr>الشريحة 14</vt:lpstr>
      <vt:lpstr>الشريحة 15</vt:lpstr>
      <vt:lpstr>الشريحة 16</vt:lpstr>
      <vt:lpstr>Investigations</vt:lpstr>
      <vt:lpstr>الشريحة 18</vt:lpstr>
      <vt:lpstr>الشريحة 19</vt:lpstr>
      <vt:lpstr>INDICATION TO SCREEN </vt:lpstr>
      <vt:lpstr>Managment of dyslipidemia </vt:lpstr>
      <vt:lpstr>الشريحة 22</vt:lpstr>
      <vt:lpstr>الشريحة 23</vt:lpstr>
      <vt:lpstr>الشريحة 24</vt:lpstr>
      <vt:lpstr>الشريحة 25</vt:lpstr>
      <vt:lpstr>Example of Drug Interact with Statin; Cyclosporine Macrolids Ca2+-channel blocker Protease inhibitor Warfarin</vt:lpstr>
      <vt:lpstr>الشريحة 27</vt:lpstr>
      <vt:lpstr>الشريحة 28</vt:lpstr>
      <vt:lpstr>الشريحة 29</vt:lpstr>
      <vt:lpstr>الشريحة 30</vt:lpstr>
      <vt:lpstr>الشريحة 31</vt:lpstr>
      <vt:lpstr>الشريحة 32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 to screen :</dc:title>
  <dc:creator>شيماء نزار سلامه الرواشده</dc:creator>
  <cp:lastModifiedBy>naim.alhusaini@gmail.com</cp:lastModifiedBy>
  <cp:revision>13</cp:revision>
  <dcterms:created xsi:type="dcterms:W3CDTF">2023-04-11T22:12:01Z</dcterms:created>
  <dcterms:modified xsi:type="dcterms:W3CDTF">2023-04-12T16:06:09Z</dcterms:modified>
</cp:coreProperties>
</file>