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7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257" r:id="rId3"/>
    <p:sldId id="294" r:id="rId4"/>
    <p:sldId id="311" r:id="rId5"/>
    <p:sldId id="258" r:id="rId6"/>
    <p:sldId id="295" r:id="rId7"/>
    <p:sldId id="31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96" r:id="rId22"/>
    <p:sldId id="272" r:id="rId23"/>
    <p:sldId id="273" r:id="rId24"/>
    <p:sldId id="274" r:id="rId25"/>
    <p:sldId id="275" r:id="rId26"/>
    <p:sldId id="304" r:id="rId27"/>
    <p:sldId id="276" r:id="rId28"/>
    <p:sldId id="313" r:id="rId29"/>
    <p:sldId id="316" r:id="rId30"/>
    <p:sldId id="277" r:id="rId31"/>
    <p:sldId id="278" r:id="rId32"/>
    <p:sldId id="279" r:id="rId33"/>
    <p:sldId id="306" r:id="rId34"/>
    <p:sldId id="280" r:id="rId35"/>
    <p:sldId id="305" r:id="rId36"/>
    <p:sldId id="281" r:id="rId37"/>
    <p:sldId id="309" r:id="rId38"/>
    <p:sldId id="282" r:id="rId39"/>
    <p:sldId id="283" r:id="rId40"/>
    <p:sldId id="284" r:id="rId41"/>
    <p:sldId id="285" r:id="rId42"/>
    <p:sldId id="286" r:id="rId43"/>
    <p:sldId id="307" r:id="rId44"/>
    <p:sldId id="287" r:id="rId45"/>
    <p:sldId id="288" r:id="rId46"/>
    <p:sldId id="289" r:id="rId47"/>
    <p:sldId id="290" r:id="rId48"/>
    <p:sldId id="291" r:id="rId49"/>
    <p:sldId id="292" r:id="rId50"/>
    <p:sldId id="298" r:id="rId51"/>
    <p:sldId id="302" r:id="rId52"/>
    <p:sldId id="310" r:id="rId53"/>
    <p:sldId id="31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105"/>
    <a:srgbClr val="793905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6" autoAdjust="0"/>
  </p:normalViewPr>
  <p:slideViewPr>
    <p:cSldViewPr>
      <p:cViewPr varScale="1">
        <p:scale>
          <a:sx n="96" d="100"/>
          <a:sy n="96" d="100"/>
        </p:scale>
        <p:origin x="645" y="57"/>
      </p:cViewPr>
      <p:guideLst>
        <p:guide orient="horz" pos="2160"/>
        <p:guide pos="2880"/>
      </p:guideLst>
    </p:cSldViewPr>
  </p:slideViewPr>
  <p:notesTextViewPr>
    <p:cViewPr>
      <p:scale>
        <a:sx n="176" d="100"/>
        <a:sy n="17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13:28.7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794 356 4520 0 0,'0'0'201'0'0,"-14"6"743"0"0,-11-5-76 0 0,21-1-757 0 0,-1 0 0 0 0,1 0 0 0 0,-1 1 0 0 0,-7 0 0 0 0,3 1 24 0 0,-1 0 0 0 0,0-1 0 0 0,0-1 0 0 0,1 0 0 0 0,-12 0 0 0 0,-52-9 585 0 0,55 7-474 0 0,-54-6 375 0 0,-44-7 174 0 0,84 14-573 0 0,27 1-181 0 0,-1 0 0 0 0,1 0 0 0 0,0 0 0 0 0,-8-2-1 0 0,7 2 14 0 0,5 0 10 0 0,1 0 0 0 0,0 0 0 0 0,0 0 0 0 0,0 0 16 0 0,0 0 65 0 0,12-3 198 0 0,3 2-298 0 0,1 0 0 0 0,-1 2 0 0 0,20 2 0 0 0,7 0 4 0 0,88-2-44 0 0,19 1-383 0 0,-70-2 302 0 0,-50-1 83 0 0,0 2 0 0 0,31 3 0 0 0,-58-4-56 0 0,12 5 1 0 0,-41-2 48 0 0,-84-3 0 0 0,-124-4 486 0 0,1-15 58 0 0,208 16-416 0 0,8 2-78 0 0,-1-1 1 0 0,-17-5-1 0 0,32 6-41 0 0,-14 0 61 0 0,17 1 10 0 0,3-1-23 0 0,22-1-53 0 0,1 0 1 0 0,45 3 0 0 0,-15 0 58 0 0,357-7 15 0 0,-222 2 210 0 0,-188 3-304 0 0,-9 0-22 0 0,-14-2-52 0 0,-73-3-38 0 0,10 2 56 0 0,-63 1 72 0 0,16 1 0 0 0,-175-29 264 0 0,278 27-141 0 0,14 1-51 0 0,0 1 0 0 0,-1 1 0 0 0,-15 0 1 0 0,28 1-9 0 0,2 0 26 0 0,2 1-2 0 0,11 3-56 0 0,0-1 1 0 0,-1 0-1 0 0,1-1 0 0 0,1 0 0 0 0,-1-1 0 0 0,0-1 0 0 0,14 0 1 0 0,28 2-1 0 0,124 5-32 0 0,-103-5 0 0 0,57-4-68 0 0,21 1 48 0 0,93 7 156 0 0,-239-6-136 0 0,0 0 0 0 0,-1 1 0 0 0,1 0 0 0 0,8 2 0 0 0,-10-2-32 0 0,-102-1-649 0 0,-319-7 1074 0 0,306-4-370 0 0,-7-1 130 0 0,-142-7 60 0 0,246 18-188 0 0,1 0 1 0 0,-1 0-1 0 0,0-1 0 0 0,1-1 1 0 0,0 0-1 0 0,-1 0 0 0 0,-10-5 1 0 0,14 6 27 0 0,8 1-42 0 0,4 0 2 0 0,9-2 27 0 0,16 1 8 0 0,36 3 0 0 0,-1-1-5 0 0,153-6-115 0 0,72-13 153 0 0,-240 15 42 0 0,0 2 1 0 0,0 1-1 0 0,62 8 0 0 0,-91-5-593 0 0,-309 4 270 0 0,196-9 200 0 0,45 0 0 0 0,33 1 0 0 0,-25-4 0 0 0,-11-1 0 0 0,29 5 0 0 0,1-1 0 0 0,0 0 0 0 0,1-1 0 0 0,-22-8 0 0 0,29 6 0 0 0,13 6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0,0-1 0 0 0,0 1 0 0 0,0 0 0 0 0,0 0 0 0 0,0 0 0 0 0,0 0 0 0 0,0 0 0 0 0,0 0 0 0 0,1 0 0 0 0,5-2 0 0 0,11 1 0 0 0,-16 1 0 0 0,168-9 0 0 0,125-9 0 0 0,-220 18 416 0 0,-89 3-155 0 0,-257-12-805 0 0,84-15 573 0 0,153 19 9 0 0,-5 1-38 0 0,25 3 0 0 0,-28-6 0 0 0,7 2 44 0 0,15 3-24 0 0,15 0-10 0 0,4 2 44 0 0,10 2 74 0 0,54 2 10 0 0,-23-1-137 0 0,68-3-1 0 0,-50-1-35 0 0,317-5 283 0 0,-247 13-248 0 0,-96 1-16 0 0,-31-8 11 0 0,0 0 1 0 0,0 1 0 0 0,0-1 0 0 0,-1 0-1 0 0,1 1 1 0 0,0-1 0 0 0,0 0 0 0 0,-1 1 0 0 0,1-1-1 0 0,0 0 1 0 0,0 0 0 0 0,-1 1 0 0 0,1-1 0 0 0,0 0-1 0 0,-1 0 1 0 0,1 1 0 0 0,0-1 0 0 0,-1 0 0 0 0,-8 2 3 0 0,0 0 1 0 0,0 0 0 0 0,0-1 0 0 0,0-1 0 0 0,-14 0 0 0 0,-1 1 13 0 0,-190-5-297 0 0,155 1 272 0 0,-120-11-48 0 0,86-5 60 0 0,-4 2 152 0 0,163 19-152 0 0,251 8-18 0 0,-246-10-44 0 0,213-4 142 0 0,-270 5-80 0 0,-14-1 0 0 0,0 0 0 0 0,0 0 0 0 0,0 0 0 0 0,0 0 0 0 0,0 0 0 0 0,-1 0 0 0 0,1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0,0 0 0 0 0,-7 1 0 0 0,-10 1 0 0 0,-70-1 30 0 0,39-2 84 0 0,-122-3-324 0 0,6-6 25 0 0,116 6 172 0 0,-25 0 95 0 0,84 8 59 0 0,12-1-148 0 0,21 1 7 0 0,39 0 0 0 0,-39-3-27 0 0,122-5-294 0 0,-145 4-233 0 0,0 0 0 0 0,0 1 1 0 0,40 7-1 0 0,-46-5-3899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4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49 8288 0 0,'0'0'381'0'0,"-1"-1"-6"0"0,0 1-356 0 0,1 0 0 0 0,0 0 0 0 0,-1 0 0 0 0,1 0 0 0 0,-1 0 0 0 0,1-1 0 0 0,0 1 0 0 0,-1 0 0 0 0,1 0 0 0 0,0 0 0 0 0,-1-1 0 0 0,1 1-1 0 0,0 0 1 0 0,-1-1 0 0 0,1 1 0 0 0,0 0 0 0 0,-1-1 0 0 0,1 1 0 0 0,0 0 0 0 0,0-1 0 0 0,0 1 0 0 0,-1 0 0 0 0,1-1 0 0 0,0 1 0 0 0,0-1 0 0 0,0 1 0 0 0,0 0 0 0 0,0-1 0 0 0,0 1 0 0 0,0-1 0 0 0,0 1 0 0 0,0-1 0 0 0,0 1 0 0 0,-1-5 616 0 0,-7-11 1025 0 0,7 15-1484 0 0,0-1 0 0 0,0 0 0 0 0,0 1 0 0 0,-1-1 0 0 0,1 1 0 0 0,0-1 0 0 0,-1 1 0 0 0,1 0 0 0 0,-3-2 0 0 0,-21 8 1016 0 0,23-5-1162 0 0,0 1 1 0 0,0-1 0 0 0,0 1 0 0 0,0-1 0 0 0,0 1 0 0 0,1-1-1 0 0,-1 1 1 0 0,0 0 0 0 0,0 0 0 0 0,1 0 0 0 0,-1 0 0 0 0,0 1 0 0 0,-2 1-1 0 0,-16 20-43 0 0,3 4 255 0 0,2 1 0 0 0,-22 52 0 0 0,35-76-210 0 0,0-1 0 0 0,0 1 1 0 0,0-1-1 0 0,-5 6 1 0 0,5-7 15 0 0,0 1 0 0 0,1-1 0 0 0,-1 0-1 0 0,0 1 1 0 0,1 0 0 0 0,0-1 0 0 0,0 1 0 0 0,-1 0 0 0 0,0 4 0 0 0,1 3 110 0 0,1-8-115 0 0,0 1-1 0 0,0-1 0 0 0,-1 1 1 0 0,1-1-1 0 0,-1 1 0 0 0,0-1 1 0 0,-1 3-1 0 0,2-4-31 0 0,-1 1-94 0 0,0-1 1 0 0,0 1-1 0 0,0 0 1 0 0,1 0-1 0 0,-1 1 1 0 0,0-1-1 0 0,1 0 1 0 0,0 0-1 0 0,-1 0 1 0 0,1 4-1 0 0,0-5 42 0 0,1 1 1 0 0,-1-1-1 0 0,1 1 0 0 0,0-1 0 0 0,-1 1 0 0 0,1-1 1 0 0,0 0-1 0 0,0 1 0 0 0,0-1 0 0 0,0 0 1 0 0,0 0-1 0 0,0 1 0 0 0,0-1 0 0 0,1 0 1 0 0,-1 0-1 0 0,0 0 0 0 0,0-1 0 0 0,1 1 1 0 0,-1 0-1 0 0,1 0 0 0 0,-1-1 0 0 0,3 1 1 0 0,-2 0 40 0 0,0-1 0 0 0,1 0 0 0 0,-1 0 0 0 0,0 0 0 0 0,1-1 0 0 0,-1 1 0 0 0,0-1 0 0 0,0 1 0 0 0,1-1 0 0 0,-1 0 0 0 0,2-1 0 0 0,6-1 0 0 0,-7 2 0 0 0,0 0 0 0 0,0-1 0 0 0,0 1 0 0 0,0-1 0 0 0,0 0 0 0 0,-1 0 0 0 0,1 0 0 0 0,0 0 0 0 0,-1 0 0 0 0,0 0 0 0 0,4-4 0 0 0,10-10 0 0 0,-12 12 0 0 0,-1 1 0 0 0,1-1 0 0 0,-1 0 0 0 0,0 0 0 0 0,0-1 0 0 0,0 1 0 0 0,0 0 0 0 0,-1-1 0 0 0,4-8 0 0 0,7-14 0 0 0,-11 23 0 0 0,-1 0 0 0 0,1 0 0 0 0,-1 0 0 0 0,1 0 0 0 0,-1-5 0 0 0,0 5 0 0 0,0-1 0 0 0,1 1 0 0 0,-1 0 0 0 0,0 0 0 0 0,3-4 0 0 0,0 1 0 0 0,1-2 0 0 0,0 1 0 0 0,-1-1 0 0 0,3-11 0 0 0,-6 17 0 0 0,4-6 16 0 0,-4 8 64 0 0,-2 3 14 0 0,0 3-45 0 0,0 0 1 0 0,0 1-1 0 0,1-1 0 0 0,-1 9 0 0 0,1-10-23 0 0,0 1-1 0 0,0-1 0 0 0,0 0 1 0 0,-1 1-1 0 0,0-1 1 0 0,0 1-1 0 0,0-1 0 0 0,0 0 1 0 0,-4 8-1 0 0,3-9-1 0 0,-1 1 0 0 0,1 0 0 0 0,0 0-1 0 0,1 0 1 0 0,-1 0 0 0 0,1 0 0 0 0,0 0-1 0 0,0 1 1 0 0,0-1 0 0 0,0 0 0 0 0,1 6 0 0 0,0-5-8 0 0,-1 0 0 0 0,0-1 0 0 0,1 1 1 0 0,-2-1-1 0 0,-1 7 0 0 0,-3 16 36 0 0,5-14-42 0 0,1-7 3 0 0,0 1 0 0 0,-1-1 0 0 0,0 0 0 0 0,-2 7-1 0 0,1-7-13 0 0,2-4 0 0 0,-1 1 0 0 0,0-1 0 0 0,1 1 0 0 0,0-1 0 0 0,0 0 0 0 0,-1 1 0 0 0,2-1 0 0 0,-1 4 0 0 0,0-5 0 0 0,0 1-65 0 0,0-2-190 0 0,0 0-665 0 0,0 0-287 0 0,0 0-57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4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0 5064 0 0,'0'0'232'0'0,"6"2"834"0"0,-4-2 3676 0 0,-1 0-4626 0 0,-1 0 1 0 0,0 0 0 0 0,0 0 0 0 0,0 0-1 0 0,1 0 1 0 0,-1 0 0 0 0,0 0-1 0 0,0 0 1 0 0,0 0 0 0 0,1 0-1 0 0,-1 0 1 0 0,0 0 0 0 0,0 0 0 0 0,0 0-1 0 0,0 0 1 0 0,1 0 0 0 0,-1 0-1 0 0,0 0 1 0 0,0 1 0 0 0,0-1 0 0 0,0 0-1 0 0,1 0 1 0 0,-1 0 0 0 0,0 0-1 0 0,0 0 1 0 0,0 0 0 0 0,0 0 0 0 0,0 1-1 0 0,1-1 1 0 0,-1 0 0 0 0,0 0-1 0 0,0 0 1 0 0,0 1 0 0 0,3 9 1890 0 0,-4 21-991 0 0,1-12 62 0 0,0-10-1214 0 0,1 0 0 0 0,-1-1 1 0 0,-1 1-1 0 0,0 0 0 0 0,0-1 1 0 0,0 1-1 0 0,-1 0 0 0 0,-5 11 0 0 0,6-16 136 0 0,0 0 0 0 0,0 0 0 0 0,1 1 0 0 0,-1-1 0 0 0,1 0 0 0 0,1 7-1 0 0,-1-6 4 0 0,0 1-1 0 0,0-1 0 0 0,-1 0 1 0 0,0 6-1 0 0,-3 5 36 0 0,-12 65 36 0 0,3-11 672 0 0,0 8-184 0 0,-4 38-2016 0 0,11-88 1249 0 0,1 1-1 0 0,1-1 1 0 0,2 1-1 0 0,2 49 1 0 0,0-63 157 0 0,-1-13 37 0 0,1-1 0 0 0,0 1 0 0 0,0 0 0 0 0,0 0 0 0 0,0 0 0 0 0,0 0 0 0 0,0 0 0 0 0,1 3 0 0 0,0-4-53 0 0,-1-1-3 0 0,15 9-130 0 0,-9-9-6 0 0,0 1-1 0 0,0-1 0 0 0,0 0 1 0 0,0-1-1 0 0,0 0 0 0 0,8-2 1 0 0,-3-2-966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4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37 5064 0 0,'-2'-1'-477'0'0,"-4"-3"2538"0"0,6 4-1994 0 0,0 0 1 0 0,0-1-1 0 0,0 1 0 0 0,0 0 0 0 0,0 0 0 0 0,0 0 0 0 0,0 0 0 0 0,0 0 0 0 0,0-1 0 0 0,0 1 0 0 0,0 0 1 0 0,0 0-1 0 0,0 0 0 0 0,0 0 0 0 0,0 0 0 0 0,0-1 0 0 0,0 1 0 0 0,0 0 0 0 0,0 0 0 0 0,1 0 0 0 0,-1 0 0 0 0,0 0 1 0 0,0 0-1 0 0,0-1 0 0 0,0 1 0 0 0,0 0 0 0 0,0 0 0 0 0,0 0 0 0 0,0 0 0 0 0,1 0 0 0 0,-1 0 0 0 0,0 0 0 0 0,0 0 1 0 0,0 0-1 0 0,0 0 0 0 0,0-1 0 0 0,1 1 0 0 0,-1 0 0 0 0,1 0 357 0 0,0-1-397 0 0,-1 0 1 0 0,1 0-1 0 0,-1 1 0 0 0,1-1 1 0 0,0 0-1 0 0,0 1 0 0 0,-1-1 1 0 0,1 1-1 0 0,0-1 0 0 0,0 1 1 0 0,0-1-1 0 0,0 1 0 0 0,0 0 1 0 0,-1-1-1 0 0,1 1 0 0 0,0 0 1 0 0,2 0-1 0 0,0-1 46 0 0,11-4 68 0 0,0 2 0 0 0,1 0 0 0 0,0 0-1 0 0,-1 2 1 0 0,1 0 0 0 0,24 1 0 0 0,-24 0-141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5.1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5 174 9096 0 0,'0'0'200'0'0,"0"0"33"0"0,3 6 234 0 0,-2-4-414 0 0,0 0 0 0 0,0 0 0 0 0,0-1-1 0 0,-1 1 1 0 0,1 0 0 0 0,0 0 0 0 0,-1 0 0 0 0,1 0 0 0 0,-1 0 0 0 0,1 0 0 0 0,-1 0 0 0 0,0 0 0 0 0,0 4 0 0 0,-1 1 394 0 0,1-6-97 0 0,0-1-172 0 0,8 3 6 0 0,-6-2-209 0 0,0-1-1 0 0,1 0 1 0 0,-1 0 0 0 0,0 0 0 0 0,1 0 0 0 0,-1 0 0 0 0,0 0 0 0 0,1-1 0 0 0,-1 1 0 0 0,0-1-1 0 0,0 0 1 0 0,1 1 0 0 0,-1-1 0 0 0,3-2 0 0 0,0 1 20 0 0,0-1 0 0 0,0 0 0 0 0,0 0 0 0 0,-1 0 0 0 0,6-5 0 0 0,1-4-20 0 0,0 1 0 0 0,-1-1-1 0 0,-1-1 1 0 0,0 0 0 0 0,0 0 0 0 0,-2-1 0 0 0,13-28 0 0 0,-15 31 115 0 0,-4 10-63 0 0,0-1 0 0 0,0 0 0 0 0,0 0 0 0 0,0 0 0 0 0,0 0 0 0 0,-1 0 0 0 0,1 0 0 0 0,-1 0 0 0 0,1 0 0 0 0,-1-1 0 0 0,0 1 0 0 0,0 0 0 0 0,0 0 0 0 0,0 0 1 0 0,0 0-1 0 0,0 0 0 0 0,0 0 0 0 0,-1-1 0 0 0,1 1 0 0 0,-1 0 0 0 0,0-2 0 0 0,0 4-30 0 0,1-1 1 0 0,-1 1-1 0 0,1-1 0 0 0,-1 1 1 0 0,0-1-1 0 0,1 1 0 0 0,-1-1 1 0 0,1 1-1 0 0,-1 0 0 0 0,0 0 1 0 0,1-1-1 0 0,-1 1 0 0 0,0 0 1 0 0,1 0-1 0 0,-1-1 0 0 0,0 1 1 0 0,1 0-1 0 0,-1 0 0 0 0,-1 0 1 0 0,-6 3 2 0 0,-1 6 16 0 0,5-6-6 0 0,1 1 0 0 0,0-1 0 0 0,-1 0 0 0 0,1 1 0 0 0,1-1 0 0 0,-1 1 0 0 0,1 0 0 0 0,-5 8 0 0 0,3-3-98 0 0,0 0 0 0 0,-1-1 0 0 0,-7 11 0 0 0,7-13 61 0 0,1 0-1 0 0,0 1 1 0 0,0 0 0 0 0,0 0-1 0 0,1 0 1 0 0,-3 11-1 0 0,4-13 82 0 0,1-1-1 0 0,-1 1 0 0 0,0-1 1 0 0,0 1-1 0 0,-4 5 1 0 0,3-6-14 0 0,1-1 0 0 0,0 1 1 0 0,0 0-1 0 0,1 0 0 0 0,-1 0 0 0 0,1 0 1 0 0,-2 7-1 0 0,0 5-231 0 0,-1 0 0 0 0,0 0 0 0 0,-12 26 0 0 0,14-37 186 0 0,1 1 0 0 0,-1-1-1 0 0,1 1 1 0 0,0-1 0 0 0,0 1 0 0 0,1 0 0 0 0,0 7 0 0 0,-4 6 138 0 0,4-19-118 0 0,-1 1 1 0 0,1 0 0 0 0,0 0-1 0 0,-1 0 1 0 0,1 0 0 0 0,0 0-1 0 0,0 0 1 0 0,0 0 0 0 0,0 0-1 0 0,0 0 1 0 0,0 0 0 0 0,0 0-1 0 0,0-1 1 0 0,0 1 0 0 0,0 0-1 0 0,0 0 1 0 0,0 0 0 0 0,1 0-1 0 0,-1 0 1 0 0,0 0-1 0 0,1 0 1 0 0,-1 0 0 0 0,1-1-1 0 0,-1 1 1 0 0,1 0 0 0 0,-1 0-1 0 0,1 0 1 0 0,0-1 0 0 0,-1 1-1 0 0,1 0 1 0 0,0-1 0 0 0,0 1-1 0 0,0 0 1 0 0,2 1-24 0 0,0 0 0 0 0,-1-1 0 0 0,1 1 0 0 0,0 0 0 0 0,0-1 0 0 0,0 0 0 0 0,0 0 0 0 0,0 0 0 0 0,0 0 0 0 0,0 0 0 0 0,0-1 0 0 0,0 1 0 0 0,1-1 0 0 0,-1 0 0 0 0,0 0 0 0 0,0 0 0 0 0,0 0 0 0 0,1-1 0 0 0,-1 1 0 0 0,0-1 0 0 0,0 0 0 0 0,0 0 0 0 0,0 0 0 0 0,0 0 0 0 0,0 0 0 0 0,0-1 0 0 0,0 1 0 0 0,-1-1 0 0 0,4-2 0 0 0,16-9 186 0 0,-14 9-434 0 0,0 0-1 0 0,-1-1 1 0 0,9-7-1 0 0,-2 2-3656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5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29 397 1376 0 0,'3'5'793'0'0,"-1"-4"6306"0"0,-2-2-7079 0 0,1-1 1 0 0,-1 1-1 0 0,1 0 0 0 0,-1 0 1 0 0,0-1-1 0 0,0 1 1 0 0,1 0-1 0 0,-1 0 1 0 0,0-1-1 0 0,0 1 0 0 0,0 0 1 0 0,0 0-1 0 0,-1-1 1 0 0,1 1-1 0 0,0 0 1 0 0,-1-3-1 0 0,0 3 68 0 0,1-1 0 0 0,0 0 0 0 0,-1 0 0 0 0,1 0 0 0 0,0 0 0 0 0,0 0 0 0 0,0 0 1 0 0,0 1-1 0 0,1-3 0 0 0,1-13 574 0 0,0 0 1 0 0,0 0 0 0 0,-2-18-1 0 0,0 30-560 0 0,-1-16 297 0 0,1 13-274 0 0,0 0 0 0 0,0 1 0 0 0,0-1 0 0 0,1 1 0 0 0,2-12 0 0 0,4-23 301 0 0,-2 7-172 0 0,-2 21-166 0 0,5-31 134 0 0,-8 42-206 0 0,1-1 1 0 0,-1 0 0 0 0,0 0 0 0 0,-1 0 0 0 0,1 0 0 0 0,0 0 0 0 0,-1 1 0 0 0,0-1 0 0 0,-1-4 0 0 0,1 6-5 0 0,-1-7 48 0 0,1 9-45 0 0,1 0 0 0 0,0 0 0 0 0,-1 0 0 0 0,1 0 0 0 0,0-1 1 0 0,-1 1-1 0 0,1 0 0 0 0,0 0 0 0 0,-1 0 0 0 0,1 0 0 0 0,0 0 1 0 0,-1 0-1 0 0,1 0 0 0 0,0 1 0 0 0,-1-1 0 0 0,1 0 0 0 0,0 0 1 0 0,-1 0-1 0 0,1 0 0 0 0,0 0 0 0 0,0 0 0 0 0,-1 1 0 0 0,1-1 1 0 0,-6 58 442 0 0,4-38-367 0 0,-1 24-1 0 0,2-31-89 0 0,0 0 0 0 0,-5 19 0 0 0,-1 19-82 0 0,1-19-11 0 0,4-28 68 0 0,1 1-1 0 0,0 0 0 0 0,0 0 0 0 0,1 0 1 0 0,-1 9-1 0 0,3-1-96 0 0,-2-11 85 0 0,1 0 0 0 0,-1 0 0 0 0,1 1 1 0 0,-1-1-1 0 0,0 0 0 0 0,0 0 0 0 0,0 0 1 0 0,-1 0-1 0 0,1 1 0 0 0,0-1 0 0 0,-1 0 1 0 0,1 0-1 0 0,-1 0 0 0 0,-2 4 1 0 0,0 1-82 0 0,-5 9-6 0 0,8-10 122 0 0,3-7 0 0 0,1-4-7 0 0,-4 5 7 0 0,6-6-6 0 0,-2-1 1 0 0,1 0-1 0 0,-1 0 0 0 0,0-1 1 0 0,0 0-1 0 0,-1 1 0 0 0,4-14 1 0 0,-4 11 6 0 0,1 1 0 0 0,-1 0 0 0 0,9-14 0 0 0,7-14 0 0 0,-12 21 0 0 0,19-27 0 0 0,2-5 0 0 0,-26 43 28 0 0,1 0 1 0 0,0 1-1 0 0,0-1 1 0 0,0 1-1 0 0,1 0 1 0 0,-1 0-1 0 0,1 0 1 0 0,0 0-1 0 0,0 1 1 0 0,0 0-1 0 0,1-1 1 0 0,-1 2-1 0 0,1-1 1 0 0,6-3 0 0 0,-8 6-137 0 0,-1-1 0 0 0,0 1 0 0 0,1 0 0 0 0,-1 0 1 0 0,0 0-1 0 0,1 0 0 0 0,-1 0 0 0 0,0 1 1 0 0,1-1-1 0 0,-1 1 0 0 0,0-1 0 0 0,0 1 1 0 0,1 0-1 0 0,-1 0 0 0 0,0 0 0 0 0,0 0 1 0 0,3 2-1 0 0,1 0-1535 0 0,12 6-3578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7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1588 6968 0 0,'0'0'316'0'0,"0"0"-3"0"0,0 0-125 0 0,0 0 224 0 0,0 0 120 0 0,0 0 20 0 0,0 0-33 0 0,-3-5 118 0 0,-12-31 630 0 0,-18-55 0 0 0,5 9-421 0 0,1-6 271 0 0,10 27-498 0 0,6 19 113 0 0,-11-79-1 0 0,8 33-372 0 0,7 52-234 0 0,2-1 0 0 0,2 1-1 0 0,1-1 1 0 0,3-45-1 0 0,22-126-479 0 0,-5 107 1090 0 0,-13 77-743 0 0,0 0 0 0 0,12-28-1 0 0,-7 20-338 0 0,16-31 256 0 0,13-8-273 0 0,-17 16 1410 0 0,-19 50-1044 0 0,0 0 1 0 0,0 0 0 0 0,7-8-1 0 0,-5 7 9 0 0,-3 4 32 0 0,2-8-40 0 0,2 5 143 0 0,-6 5-93 0 0,0 0 11 0 0,0 0 6 0 0,0 0 23 0 0,0 0 16 0 0,0 0 3 0 0,0 0-34 0 0,0 0-136 0 0,0 0-18 0 0,0 0 30 0 0,0 0 98 0 0,0 0 20 0 0,0 0-10 0 0,0 0-106 0 0,0 0-26 0 0,0 0 27 0 0,0 0 92 0 0,0 0 23 0 0,-10 39 0 0 0,8-30-73 0 0,0 0 0 0 0,0 1-1 0 0,1-1 1 0 0,1 1 0 0 0,-1-1-1 0 0,2 1 1 0 0,-1-1 0 0 0,3 13-1 0 0,0-8-75 0 0,-1-7 52 0 0,0 1 0 0 0,-1 0 0 0 0,1 9 0 0 0,-2-16 125 0 0,0 0-206 0 0,0 0-1 0 0,1-1 1 0 0,-1 1-1 0 0,0 0 1 0 0,0 0-1 0 0,1 0 1 0 0,-1 0-1 0 0,1-1 1 0 0,-1 1-1 0 0,0 0 1 0 0,1 0-1 0 0,-1-1 0 0 0,1 1 1 0 0,0 0-1 0 0,-1-1 1 0 0,2 2-1 0 0,-3-11 363 0 0,0 0 0 0 0,0 0 0 0 0,-5-13 0 0 0,4 12-537 0 0,-1 0 0 0 0,1 0 0 0 0,-1-16 0 0 0,3 13 281 0 0,-1 1 0 0 0,-1 0 0 0 0,-3-12 0 0 0,3 17 0 0 0,2-34 0 0 0,0 37-10 0 0,-1-1-1 0 0,0 1 0 0 0,1 0 0 0 0,0 0 0 0 0,1-7 0 0 0,0-13 952 0 0,-3 25-817 0 0,0-1 0 0 0,0 0 0 0 0,0 1 0 0 0,1-1 0 0 0,-1 1 0 0 0,0 0 0 0 0,1-1 0 0 0,-3 2 0 0 0,-5 5-186 0 0,1 0 0 0 0,0 0 0 0 0,-10 14 0 0 0,6-8 57 0 0,-97 94 266 0 0,93-94-258 0 0,14-12-12 0 0,0 1 1 0 0,-1 0-1 0 0,1-1 1 0 0,0 1 0 0 0,0 0-1 0 0,0 0 1 0 0,-3 5-1 0 0,5-6-334 0 0,0-1-133 0 0,0 0-760 0 0,-1 0-3062 0 0,-2 2-1315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8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158 375 5264 0 0,'0'-30'241'0'0,"0"28"-215"0"0,0-1-1 0 0,1 1 1 0 0,-1-1-1 0 0,0 1 1 0 0,1 0-1 0 0,0-1 0 0 0,0 1 1 0 0,-1 0-1 0 0,1 0 1 0 0,2-3-1 0 0,3-11 86 0 0,8-117 3893 0 0,-13 127-3928 0 0,-2-30 467 0 0,0 30-407 0 0,1 0 0 0 0,0 0 1 0 0,0 0-1 0 0,0 0 0 0 0,3-12 0 0 0,-3 14-52 0 0,1 0 1 0 0,0-1 0 0 0,1 1-1 0 0,-1 0 1 0 0,1 0 0 0 0,0 0-1 0 0,-1 0 1 0 0,2 0 0 0 0,-1 1-1 0 0,0-1 1 0 0,5-4 0 0 0,-3 4 16 0 0,-3 3-64 0 0,0 0 1 0 0,0 0 0 0 0,0 0 0 0 0,0 0 0 0 0,0 0-1 0 0,-1 0 1 0 0,1 0 0 0 0,0 0 0 0 0,-1 0 0 0 0,1 0 0 0 0,0-1-1 0 0,-1 1 1 0 0,1 0 0 0 0,-1 0 0 0 0,0-1 0 0 0,1-1 0 0 0,-1 2 160 0 0,0 1 129 0 0,0 0 52 0 0,0 0 6 0 0,0 0-1 0 0,0 2-25 0 0,-9 68 1280 0 0,8-46-1130 0 0,0-9-171 0 0,0 0 0 0 0,-1 0 1 0 0,-4 18-1 0 0,-19 74-18 0 0,18-78-574 0 0,-1 0 1 0 0,-1 0 0 0 0,-2 0 0 0 0,-15 29-1 0 0,-18 49 1597 0 0,-28 126-3033 0 0,70-227 1610 0 0,-2 12 134 0 0,6-16 14 0 0,4-9-62 0 0,2-5-70 0 0,-1-1 0 0 0,-1 1-1 0 0,0-1 1 0 0,-1 0-1 0 0,4-18 1 0 0,13-29-941 0 0,-6 29 936 0 0,1 0 0 0 0,33-42 0 0 0,-34 48 823 0 0,-11 18-615 0 0,0-1 1 0 0,0 1-1 0 0,0 1 1 0 0,1-1-1 0 0,13-11 0 0 0,4-1-192 0 0,17-11-1277 0 0,-8 1 2107 0 0,-31 28-336 0 0,5-5-276 0 0,-5 6-165 0 0,-1 0 0 0 0,0 0 0 0 0,0 0 0 0 0,0 0 0 0 0,1-1 0 0 0,-1 1 0 0 0,0 0 0 0 0,0 0 0 0 0,1 0 0 0 0,-1 0 0 0 0,0 0 0 0 0,0 0 0 0 0,1 0 0 0 0,-1 0 0 0 0,0 0 0 0 0,1 0 0 0 0,-1 0 0 0 0,0 0 0 0 0,0 0 0 0 0,1 0 0 0 0,-1 0 0 0 0,0 0 0 0 0,0 0 0 0 0,1 0 0 0 0,-1 0 0 0 0,0 0 0 0 0,0 0 0 0 0,1 0 0 0 0,-1 0 0 0 0,0 0 0 0 0,0 1 0 0 0,1-1 0 0 0,-1 0 0 0 0,0 0 0 0 0,0 0 0 0 0,0 0 0 0 0,1 1 0 0 0,-1-1 0 0 0,0 0 0 0 0,0 0 0 0 0,0 1 0 0 0,0-1 0 0 0,1 1 0 0 0,2 7 0 0 0,-3 1-4 0 0,-1 0-1 0 0,0-1 0 0 0,-1 1 0 0 0,0 0 0 0 0,0-1 0 0 0,-4 10 0 0 0,-25 51 644 0 0,15-37 142 0 0,-11 30-115 0 0,-24 47-590 0 0,49-103-89 0 0,-1 0 0 0 0,1 1 0 0 0,0-1 0 0 0,0 1 1 0 0,-1 10-1 0 0,-2 4-934 0 0,5-21 901 0 0,0 0-1 0 0,0 0 0 0 0,0 1 0 0 0,0-1 1 0 0,0 0-1 0 0,0 1 0 0 0,0-1 0 0 0,0 0 1 0 0,0 0-1 0 0,0 1 0 0 0,0-1 0 0 0,0 0 0 0 0,0 1 1 0 0,0-1-1 0 0,0 0 0 0 0,0 1 0 0 0,0-1 1 0 0,0 0-1 0 0,0 0 0 0 0,0 1 0 0 0,0-1 1 0 0,1 0-1 0 0,-1 0 0 0 0,0 1 0 0 0,0-1 0 0 0,0 0 1 0 0,0 0-1 0 0,1 1 0 0 0,-1-1 0 0 0,0 0 1 0 0,0 0-1 0 0,1 1 0 0 0,10-2-1182 0 0,11-7-34 0 0,-8-2 303 0 0,-2-1-28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8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52 197 3224 0 0,'-4'0'471'0'0,"3"0"1045"0"0,1-1 6574 0 0,8-2-8053 0 0,-1-1 1 0 0,0 0-1 0 0,-1 0 0 0 0,1 0 1 0 0,-1-1-1 0 0,7-5 0 0 0,35-38-67 0 0,-15 14 52 0 0,28-31 170 0 0,-60 65-186 0 0,0-1-1 0 0,0 0 0 0 0,-1 1 1 0 0,1-1-1 0 0,0 0 0 0 0,-1 1 1 0 0,1-1-1 0 0,-1 0 0 0 0,1 0 1 0 0,-1 1-1 0 0,1-1 0 0 0,-1 0 1 0 0,1 0-1 0 0,-1-1 1 0 0,0 2 4 0 0,0 0 1 0 0,0 0 0 0 0,0-1-1 0 0,0 1 1 0 0,0 0 0 0 0,-1 0-1 0 0,1 0 1 0 0,0 0 0 0 0,0-1 0 0 0,0 1-1 0 0,0 0 1 0 0,-1 0 0 0 0,1 0-1 0 0,0 0 1 0 0,0 0 0 0 0,0 0 0 0 0,-1-1-1 0 0,1 1 1 0 0,0 0 0 0 0,0 0-1 0 0,0 0 1 0 0,-1 0 0 0 0,1 0 0 0 0,0 0-1 0 0,0 0 1 0 0,-1 0 0 0 0,1 0-1 0 0,0 0 1 0 0,0 0 0 0 0,0 0-1 0 0,-1 0 1 0 0,1 0 0 0 0,0 0 0 0 0,-4 1 38 0 0,1 0 0 0 0,-1-1 0 0 0,1 1 0 0 0,-1 0 0 0 0,-5 3 0 0 0,-1 2-20 0 0,0 1-1 0 0,0 0 1 0 0,1 0 0 0 0,0 0 0 0 0,0 1-1 0 0,1 1 1 0 0,0-1 0 0 0,-12 19 0 0 0,8-11-29 0 0,2 1 0 0 0,0 1 0 0 0,-10 25 0 0 0,-16 58 0 0 0,26-72 184 0 0,1 1 0 0 0,-8 50 0 0 0,16-77-153 0 0,1 0 1 0 0,0 0-1 0 0,0 0 1 0 0,0 0 0 0 0,0 0-1 0 0,0 0 1 0 0,1 1 0 0 0,-1-1-1 0 0,1 0 1 0 0,0 0 0 0 0,0-1-1 0 0,0 1 1 0 0,0 0 0 0 0,0 0-1 0 0,1 0 1 0 0,-1-1 0 0 0,3 4-1 0 0,-2-4-31 0 0,0-1-1 0 0,0 1 1 0 0,1 0-1 0 0,-1-1 1 0 0,0 0-1 0 0,0 1 1 0 0,1-1-1 0 0,-1 0 0 0 0,1 0 1 0 0,-1-1-1 0 0,1 1 1 0 0,-1 0-1 0 0,1-1 1 0 0,0 1-1 0 0,-1-1 1 0 0,1 0-1 0 0,0 0 1 0 0,-1 0-1 0 0,1 0 1 0 0,3-1-1 0 0,7-1-34 0 0,0-1-1 0 0,1-1 1 0 0,-2 1 0 0 0,1-2-1 0 0,0 0 1 0 0,-1 0-1 0 0,0-2 1 0 0,0 1 0 0 0,17-14-1 0 0,-2 0-253 0 0,-2-2-1 0 0,39-42 1 0 0,-38 35-55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9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21 7656 0 0,'-3'5'-344'0'0,"-2"1"2431"0"0,6-13 491 0 0,-1 6-2454 0 0,0 0 0 0 0,0 0 0 0 0,1 0-1 0 0,-1 0 1 0 0,-1 0 0 0 0,1 0 0 0 0,0 0 0 0 0,0 0 0 0 0,0 0 0 0 0,0 0-1 0 0,-1 0 1 0 0,1 0 0 0 0,-1 0 0 0 0,1 0 0 0 0,0 0 0 0 0,-2-1 0 0 0,0-2-55 0 0,2 3 235 0 0,-13 0 236 0 0,10 1-391 0 0,0 0 1 0 0,-1-1-1 0 0,1 1 0 0 0,0 1 0 0 0,0-1 1 0 0,-3 1-1 0 0,-5 2 83 0 0,1 1 0 0 0,0 0 0 0 0,0 0-1 0 0,-11 8 1 0 0,-2 1-5 0 0,16-10-104 0 0,0 1-1 0 0,1 1 0 0 0,0-1 0 0 0,-1 1 0 0 0,2 0 1 0 0,-1 1-1 0 0,0-1 0 0 0,1 1 0 0 0,0 0 0 0 0,1 1 1 0 0,-7 10-1 0 0,0 5-514 0 0,0 1 0 0 0,-9 31 0 0 0,1-2 991 0 0,8-23-839 0 0,1 0 0 0 0,-9 47 0 0 0,19-76 234 0 0,-1 5-16 0 0,0-1 0 0 0,1 0-1 0 0,-1 0 1 0 0,1 1 0 0 0,-1-1-1 0 0,1 0 1 0 0,1 5 0 0 0,0-7 25 0 0,-1-1 0 0 0,1 0 0 0 0,-1 1 0 0 0,1-1 0 0 0,-1 0 0 0 0,1 1 0 0 0,0-1 0 0 0,0 0 0 0 0,0 0 0 0 0,0 0 0 0 0,0 0 0 0 0,0 0 0 0 0,0 0 1 0 0,0 0-1 0 0,0 0 0 0 0,0 0 0 0 0,0-1 0 0 0,1 1 0 0 0,-1 0 0 0 0,0-1 0 0 0,0 1 0 0 0,1-1 0 0 0,-1 1 0 0 0,1-1 0 0 0,-1 0 0 0 0,3 1 0 0 0,-2-1 95 0 0,0 0-1 0 0,1 0 1 0 0,-1 0 0 0 0,1-1-1 0 0,-1 1 1 0 0,0 0-1 0 0,1-1 1 0 0,-1 0-1 0 0,0 1 1 0 0,1-1-1 0 0,-1 0 1 0 0,0 0-1 0 0,0-1 1 0 0,0 1-1 0 0,2-2 1 0 0,12-5-760 0 0,-5 3 506 0 0,-1 0-1 0 0,0-1 1 0 0,0 0 0 0 0,0-1-1 0 0,-1 0 1 0 0,0 0 0 0 0,16-18-1 0 0,-8 6 124 0 0,-1-1-1 0 0,24-40 0 0 0,-23 31-18 0 0,-4 7 45 0 0,11-27-1 0 0,-6 13 8 0 0,-11 24 0 0 0,-1 0 0 0 0,6-20 0 0 0,-11 23 179 0 0,-8 13-94 0 0,3 2 133 0 0,-1 0 0 0 0,2 1-1 0 0,-1-1 1 0 0,1 1 0 0 0,0 0-1 0 0,-4 11 1 0 0,-7 46 509 0 0,5-23-794 0 0,-16 96 67 0 0,22-99 1 0 0,3-28-5 0 0,-1 0-1 0 0,-2 13 0 0 0,3-21-16 0 0,0 0 0 0 0,0-1 0 0 0,0 1 0 0 0,0-1 0 0 0,0 1 0 0 0,1 0 0 0 0,-1-1 0 0 0,0 1 0 0 0,1-1 0 0 0,-1 1 0 0 0,1-1 0 0 0,0 1 0 0 0,-1-1 0 0 0,2 2 0 0 0,-2-2-667 0 0,12 2-2129 0 0,-5-2-2941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40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218 0 3224 0 0,'0'0'143'0'0,"0"0"249"0"0,0 0 942 0 0,0 0 413 0 0,0 0 79 0 0,0 0-150 0 0,0 0-706 0 0,0 0-306 0 0,0 0-66 0 0,0 0-22 0 0,0 0-41 0 0,0 0-20 0 0,0 0-3 0 0,0 0 68 0 0,0 0 284 0 0,0 0 119 0 0,0 0 29 0 0,0 0-178 0 0,0 2-768 0 0,-1 126-116 0 0,5 56 480 0 0,-16 242-430 0 0,12-422 0 0 0,-3 79 1 0 0,2-38-34 0 0,-8 61 0 0 0,4-82-224 0 0,3-16 43 0 0,0 0 0 0 0,1 1 1 0 0,0-1-1 0 0,1 0 0 0 0,-1 0 0 0 0,2 10 1 0 0,0-9 151 0 0,-1-7 184 0 0,0-2 28 0 0,0 0 30 0 0,0 0 118 0 0,3-8 402 0 0,-1 3-660 0 0,-1-1 0 0 0,0 0 0 0 0,0 1 0 0 0,0-1 0 0 0,-1 0-1 0 0,0 0 1 0 0,-2-11 0 0 0,1-3-163 0 0,1-16-216 0 0,-1 0 1 0 0,-3 0-1 0 0,0 0 1 0 0,-3 1 0 0 0,-16-53-1 0 0,18 77 444 0 0,0 0 1 0 0,-1 0-1 0 0,0 1 0 0 0,-14-18 1 0 0,15 22 66 0 0,4 4-138 0 0,1 1 0 0 0,-1 0 0 0 0,0 0 0 0 0,0 0 0 0 0,0 0 0 0 0,0 0 0 0 0,0 0 0 0 0,0 0 0 0 0,0 0 0 0 0,0 0-1 0 0,0 0 1 0 0,0 1 0 0 0,-1-1 0 0 0,1 0 0 0 0,0 1 0 0 0,0-1 0 0 0,-1 1 0 0 0,1 0 0 0 0,-1-1 0 0 0,1 1 0 0 0,0 0 0 0 0,-1 0 0 0 0,1 0 0 0 0,0 0 0 0 0,-1 0 0 0 0,1 0 0 0 0,-1 0 0 0 0,1 0 0 0 0,0 0 0 0 0,-1 1 0 0 0,1-1 0 0 0,0 1 0 0 0,-1-1 0 0 0,1 1 0 0 0,0-1 0 0 0,0 1 0 0 0,-1 0 0 0 0,0 1 0 0 0,-2 0-19 0 0,1 1 1 0 0,1 0-1 0 0,-1-1 1 0 0,0 1-1 0 0,1 1 1 0 0,-1-1-1 0 0,1 0 1 0 0,0 0-1 0 0,0 1 1 0 0,0-1-1 0 0,1 1 1 0 0,-2 3-1 0 0,-4 18-15 0 0,2-1 0 0 0,-5 49 0 0 0,6 49 0 0 0,5-109 0 0 0,0-1 0 0 0,1 0 0 0 0,0 0 0 0 0,1-1 0 0 0,8 21 0 0 0,-9-25 0 0 0,-1-5 0 0 0,0 0 0 0 0,0 0-1 0 0,0 0 1 0 0,0-1-1 0 0,0 1 1 0 0,0 0-1 0 0,1-1 1 0 0,-1 1 0 0 0,0-1-1 0 0,1 1 1 0 0,0-1-1 0 0,-1 0 1 0 0,1 0 0 0 0,0 0-1 0 0,-1 0 1 0 0,1 0-1 0 0,0 0 1 0 0,0 0-1 0 0,0 0 1 0 0,0-1 0 0 0,0 1-1 0 0,3 0 1 0 0,6 0-148 0 0,-1 0 1 0 0,0 0 0 0 0,14-1-1 0 0,-11 0-197 0 0,-7-1-116 0 0,0 0-1 0 0,1 0 0 0 0,-1-1 0 0 0,0 0 0 0 0,0 0 0 0 0,0 0 0 0 0,0-1 0 0 0,-1 0 0 0 0,1 0 0 0 0,6-5 0 0 0,14-10-1224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13:34.6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710 374 1840 0 0,'-2'1'10'0'0,"-5"2"29"0"0,-1-1 0 0 0,1 0 1 0 0,-14 2-1 0 0,17-4-24 0 0,1 0 0 0 0,-1 0 1 0 0,0 0-1 0 0,0 0 0 0 0,0-1 0 0 0,-4-1 0 0 0,6 2 52 0 0,-3-1 191 0 0,1 0-1 0 0,-1 0 1 0 0,1-1 0 0 0,-1 1 0 0 0,1-1-1 0 0,-8-4 1 0 0,8 4-41 0 0,0-1-1 0 0,-1 1 1 0 0,0 1 0 0 0,1-1-1 0 0,-1 1 1 0 0,-7-2 0 0 0,-15-4 550 0 0,22 5-547 0 0,1 0 1 0 0,-1 0-1 0 0,0 1 1 0 0,0-1-1 0 0,0 1 1 0 0,0 0-1 0 0,-7 0 1 0 0,11 1-112 0 0,1 0 56 0 0,0 0 25 0 0,0 0 2 0 0,3 0-10 0 0,100 9 348 0 0,-59-6-576 0 0,39 0-76 0 0,-55-4 124 0 0,102 2 81 0 0,-71 3-6 0 0,60 5 174 0 0,-91-5-202 0 0,0 0 0 0 0,31 10 0 0 0,-47-11-39 0 0,-12-3-9 0 0,1 0 0 0 0,-1 0-1 0 0,0 0 1 0 0,0 0 0 0 0,0 0-1 0 0,0 0 1 0 0,0 0 0 0 0,0 0-1 0 0,1 0 1 0 0,-1 0 0 0 0,0 0-1 0 0,0 0 1 0 0,0 0 0 0 0,0 1-1 0 0,0-1 1 0 0,0 0-1 0 0,0 0 1 0 0,1 0 0 0 0,-1 0-1 0 0,0 0 1 0 0,0 0 0 0 0,0 0-1 0 0,0 0 1 0 0,0 0 0 0 0,0 1-1 0 0,0-1 1 0 0,0 0 0 0 0,0 0-1 0 0,0 0 1 0 0,0 0 0 0 0,0 0-1 0 0,0 0 1 0 0,0 0 0 0 0,0 1-1 0 0,0-1 1 0 0,0 0 0 0 0,0 0-1 0 0,0 0 1 0 0,0 0 0 0 0,0 0-1 0 0,0 0 1 0 0,0 1 0 0 0,0-1-1 0 0,0 0 1 0 0,0 0-1 0 0,0 0 1 0 0,0 0 0 0 0,0 0-1 0 0,0 0 1 0 0,0 0 0 0 0,0 0-1 0 0,0 1 1 0 0,-5 3 18 0 0,-3-2-53 0 0,1 0-1 0 0,-1 0 1 0 0,0-1 0 0 0,0 0 0 0 0,1-1 0 0 0,-1 1-1 0 0,0-1 1 0 0,-11-2 0 0 0,-9 1-84 0 0,-229-5-56 0 0,145 2 411 0 0,-72-7 363 0 0,29-9-63 0 0,63 11-139 0 0,74 7-164 0 0,12 2-146 0 0,1-1 1 0 0,0 0-1 0 0,-1 0 1 0 0,1 0-1 0 0,-7-2 1 0 0,11 3-6 0 0,1 0-1 0 0,13 1-48 0 0,0 0 0 0 0,0 1-1 0 0,23 7 1 0 0,-17-4-23 0 0,49 9-167 0 0,87 8 1 0 0,72-6-272 0 0,-179-13 393 0 0,12 0 27 0 0,0 0 272 0 0,61 11 1 0 0,-101-13-122 0 0,-16-1-222 0 0,-1 0-1 0 0,1 1 0 0 0,0-1 0 0 0,0 1 0 0 0,3 0 1 0 0,-14 3-138 0 0,-7-2 304 0 0,-1-1 0 0 0,0-1 0 0 0,-17-1-1 0 0,-5 0 56 0 0,-139-6-196 0 0,-174-17 142 0 0,75 3 375 0 0,246 18-397 0 0,24 2-36 0 0,0 0-1 0 0,0 0 0 0 0,-1 1 0 0 0,1-1 1 0 0,-1 1-1 0 0,1 0 0 0 0,-10 2 1 0 0,15-2-26 0 0,0 0 0 0 0,0 0 0 0 0,0 0 1 0 0,0 0-1 0 0,0 0 0 0 0,0 0 0 0 0,0 0 1 0 0,0 0-1 0 0,0 0 0 0 0,0 0 0 0 0,0 0 1 0 0,0 0-1 0 0,0 0 0 0 0,0 0 0 0 0,-1 0 1 0 0,1 0-1 0 0,0 0 0 0 0,0 0 1 0 0,0 0-1 0 0,0 1 0 0 0,0-1 0 0 0,0 0 1 0 0,0 0-1 0 0,0 0 0 0 0,0 0 0 0 0,0 0 1 0 0,0 0-1 0 0,0 0 0 0 0,0 0 0 0 0,0 0 1 0 0,0 0-1 0 0,0 0 0 0 0,0 0 0 0 0,0 0 1 0 0,0 0-1 0 0,0 0 0 0 0,0 1 0 0 0,0-1 1 0 0,0 0-1 0 0,0 0 0 0 0,0 0 0 0 0,0 0 1 0 0,0 0-1 0 0,0 0 0 0 0,0 0 1 0 0,0 0-1 0 0,0 0 0 0 0,0 0 0 0 0,0 0 1 0 0,0 0-1 0 0,0 0 0 0 0,0 0 0 0 0,0 0 1 0 0,0 0-1 0 0,0 0 0 0 0,0 1 0 0 0,0-1 1 0 0,1 0-1 0 0,-1 0 0 0 0,0 0 0 0 0,0 0 1 0 0,0 0-1 0 0,0 0 0 0 0,0 0 0 0 0,0 0 1 0 0,0 0-1 0 0,0 0 0 0 0,0 0 0 0 0,9 4 102 0 0,12 3-32 0 0,62 4-51 0 0,-32-6-191 0 0,273 24 329 0 0,-162-17-85 0 0,-102-8-77 0 0,29 3 0 0 0,-86-5 0 0 0,-7-1 0 0 0,-10 1 0 0 0,-174-18-170 0 0,109 8 124 0 0,-16-7 46 0 0,-20-3 4 0 0,41 6-62 0 0,36 3 1 0 0,31 7 65 0 0,-1 0 0 0 0,0 0-1 0 0,1 1 1 0 0,-1 0 0 0 0,-8-1 0 0 0,12 2-139 0 0,-7-2 617 0 0,9 3-176 0 0,5 1-138 0 0,7 2-164 0 0,-1-1-1 0 0,1 0 1 0 0,-1 0 0 0 0,1-1 0 0 0,13 2-1 0 0,53 1-13 0 0,-31-2 9 0 0,53 1-171 0 0,-37-3 46 0 0,95-1-61 0 0,-40-3 201 0 0,-114 3 69 0 0,-2 0 17 0 0,-10-4-123 0 0,-1 1 0 0 0,0 0 1 0 0,0 1-1 0 0,0 0 1 0 0,-16-2-1 0 0,6 2 27 0 0,-88-9 14 0 0,-32-5 204 0 0,-83-16-142 0 0,95 16 134 0 0,13-2-222 0 0,102 18 82 0 0,19 2 71 0 0,26 2 62 0 0,36-1-211 0 0,93 15 0 0 0,-22-1 0 0 0,-37-7 222 0 0,75 5 332 0 0,-112-8-782 0 0,-42-4 87 0 0,34 1 0 0 0,-15 2 673 0 0,-122-15-1159 0 0,23 1 364 0 0,-145-13 139 0 0,126 9 124 0 0,20 2 0 0 0,-13-1 0 0 0,-50-5 0 0 0,104 14-1 0 0,10 1 4 0 0,0 0 0 0 0,0 0 0 0 0,-9 0 1 0 0,25 8 56 0 0,16 1-47 0 0,0 0 1 0 0,1-2-1 0 0,0 0 1 0 0,35 2 0 0 0,-44-6-18 0 0,167 28-12 0 0,-132-24-25 0 0,61-1 1 0 0,-61-4 5 0 0,-36 0 0 0 0,37 0-394 0 0,58 10 1 0 0,-61-5 428 0 0,-177-17 0 0 0,69 7 0 0 0,23 1 4 0 0,-54-3 117 0 0,-138-27 0 0 0,194 26-2 0 0,-1 1-1 0 0,1 1 0 0 0,-56-1 1 0 0,77 6-119 0 0,0-1 0 0 0,0-1 0 0 0,-10-2 0 0 0,1 1 0 0 0,19 2 4 0 0,5 1 10 0 0,14-1 28 0 0,24 1 42 0 0,302 15-880 0 0,-151 0 928 0 0,-144-5 355 0 0,-33-6-91 0 0,24 3 1 0 0,-34-7-1662 0 0,-18-3 1277 0 0,-21-3 485 0 0,-410-34-536 0 0,234 3 74 0 0,198 35-6 0 0,9 2-18 0 0,0 0 0 0 0,0-1-1 0 0,0 1 1 0 0,-1-1-1 0 0,1 1 1 0 0,0-1 0 0 0,0 1-1 0 0,-2-2 1 0 0,-3-1 0 0 0,73 9-11 0 0,382 15-834 0 0,-384-19 796 0 0,76 1 630 0 0,-138-3-715 0 0,-25-5-311 0 0,5 1 471 0 0,3 1 0 0 0,-1 0 0 0 0,1 1 0 0 0,-1 0 1 0 0,0 1-1 0 0,-20 1 0 0 0,-13 0-220 0 0,24-1 105 0 0,-219-19 409 0 0,151 10-282 0 0,-27-4 1 0 0,47 5-50 0 0,66 9 17 0 0,6 0 68 0 0,1 0 13 0 0,1 0-34 0 0,123 8-221 0 0,-29-1 58 0 0,-2-3 61 0 0,157 10-311 0 0,-236-13 332 0 0,-4 0-11 0 0,0 0-1 0 0,0-1 1 0 0,11-1-1 0 0,-15 0-9 0 0,-7-1 15 0 0,-4-2-11 0 0,5 4 19 0 0,-13-3-25 0 0,0 1 1 0 0,0 0-1 0 0,0 0 1 0 0,-1 1-1 0 0,-23 2 1 0 0,-4-1-8 0 0,-171-16 47 0 0,28 2 0 0 0,123 6 122 0 0,30 3-63 0 0,25 5-59 0 0,5 0-53 0 0,1 0-11 0 0,0 0 73 0 0,0 0 1 0 0,-1 0 0 0 0,1 0-1 0 0,0 0 1 0 0,0 0 0 0 0,0 0-1 0 0,0 0 1 0 0,0 0 0 0 0,0 0-1 0 0,-1 0 1 0 0,1 0 0 0 0,0 0-1 0 0,0-1 1 0 0,0 1 0 0 0,0 0-1 0 0,0 0 1 0 0,0 0 0 0 0,0 0-1 0 0,0 0 1 0 0,-1 0 0 0 0,1 0-1 0 0,0 0 1 0 0,0 0 0 0 0,0-1-1 0 0,0 1 1 0 0,0 0 0 0 0,0 0-1 0 0,0 0 1 0 0,0 0 0 0 0,0 0-1 0 0,0 0 1 0 0,0 0 0 0 0,0-1-1 0 0,0 1 1 0 0,0 0 0 0 0,0 0-1 0 0,0 0 1 0 0,0 0 0 0 0,0 0-1 0 0,0 0 1 0 0,0-1 0 0 0,0 1-1 0 0,0 0 1 0 0,0 0 0 0 0,0 0-1 0 0,0 0 1 0 0,0 0 0 0 0,0 0 0 0 0,0 0-1 0 0,0-1 1 0 0,0 1 0 0 0,1 0-1 0 0,-1 0 1 0 0,0 0 0 0 0,0 0-1 0 0,0 0 1 0 0,11-9-254 0 0,17-4 561 0 0,-17 11-281 0 0,-1 0 1 0 0,0 1-1 0 0,1 0 1 0 0,-1 0-1 0 0,1 1 1 0 0,20 2 0 0 0,-7 2-38 0 0,40 10 1 0 0,-34-7-17 0 0,-25-7-114 0 0,6 4 21 0 0,-10-4 197 0 0,-5 0-82 0 0,1 0 1 0 0,-1-1-1 0 0,0 0 1 0 0,1 0 0 0 0,-1 0-1 0 0,-5-3 1 0 0,-11-3-153 0 0,-19 0 213 0 0,21 5 16 0 0,0-2 0 0 0,-23-7 0 0 0,34 9-82 0 0,34-1 0 0 0,94-1 0 0 0,-100 7 0 0 0,-16-3 0 0 0,-7-2 0 0 0,-5-2 0 0 0,-3 1 0 0 0,-2-2 0 0 0,-1 2 0 0 0,0-1 0 0 0,-22-2 0 0 0,-83-7-312 0 0,97 10 293 0 0,15 1 24 0 0,1 1-1 0 0,0 0 1 0 0,-1 1-1 0 0,-10-1 1 0 0,15 1 91 0 0,1 0 2 0 0,2 0-23 0 0,62-2-58 0 0,-28 1-18 0 0,62 4 0 0 0,-87-3-2 0 0,-9 0 5 0 0,1 0-1 0 0,-1 0 1 0 0,0 0-1 0 0,1 0 1 0 0,-1 0-1 0 0,1 1 1 0 0,-1-1-1 0 0,0 1 1 0 0,1-1-1 0 0,-1 1 1 0 0,4 2 0 0 0,-5-3 78 0 0,-16-4-68 0 0,-54-9-155 0 0,-39-6 218 0 0,105 18-82 0 0,0 0 2 0 0,0 0 0 0 0,0 0 0 0 0,0 1 0 0 0,0-1-1 0 0,0 1 1 0 0,-5-1 0 0 0,62-5 144 0 0,55 13-51 0 0,0 8-88 0 0,-106-15-1 0 0,-3 0 1 0 0,1 0 1 0 0,-1 0-1 0 0,1 0 1 0 0,0 0 0 0 0,-1 0-1 0 0,1 0 1 0 0,-1 1-1 0 0,1-1 1 0 0,0 0 0 0 0,-1 0-1 0 0,1 1 1 0 0,-1-1 0 0 0,1 0-1 0 0,-1 1 1 0 0,1-1-1 0 0,-1 0 1 0 0,1 1 0 0 0,0 0-1 0 0,-4-1 6 0 0,1-1-1 0 0,0 1 1 0 0,0 0-1 0 0,0 1 1 0 0,0-1-1 0 0,0 0 1 0 0,0 0-1 0 0,-2 2 1 0 0,0-2-2 0 0,-14 1-4 0 0,1-1 0 0 0,-31-3 0 0 0,33 1 0 0 0,-31-4 0 0 0,28 3-7 0 0,-30-1-1 0 0,46 4-67 0 0,2 0-3 0 0,-2-2 72 0 0,2 2 60 0 0,21-4 10 0 0,53 3-66 0 0,-35 2 57 0 0,-14-1-36 0 0,0 1-1 0 0,-1 1 1 0 0,36 7 0 0 0,-16 0-83 0 0,-37-9 64 0 0,-47-6 0 0 0,-11 1-30 0 0,16 1-7 0 0,-28-3 22 0 0,35 3 16 0 0,-34 0 0 0 0,59 4-1 0 0,-1 0 0 0 0,1 0 0 0 0,-1 0 0 0 0,0 0 0 0 0,1-1 0 0 0,-1 1 0 0 0,1-1 0 0 0,-7-2 0 0 0,5 2 10 0 0,4 1 44 0 0,1 1-51 0 0,1 0 0 0 0,0-1 0 0 0,0 1 0 0 0,-1-1 0 0 0,1 1 0 0 0,0 0 0 0 0,0-1 0 0 0,0 1 0 0 0,0-1 0 0 0,0 0 0 0 0,0 1 0 0 0,0-1 0 0 0,0 0 0 0 0,0 1-1 0 0,0-1 1 0 0,0 0 0 0 0,0 0 0 0 0,0 0 0 0 0,2 0 0 0 0,2 1 2 0 0,4 1-5 0 0,-1 0 0 0 0,1-1 0 0 0,14 1 1 0 0,12 1-13 0 0,-14-1-60 0 0,40 0 0 0 0,-40-2 99 0 0,39 4-1 0 0,-42-1-11 0 0,3 1 1 0 0,-1-2 1 0 0,36 1-1 0 0,-54-3-169 0 0,-2 0-58 0 0,-2 0-11 0 0,-32-2 386 0 0,-17 1 296 0 0,34 1-460 0 0,1-1 0 0 0,-32-4 0 0 0,-6-2 0 0 0,-26-2-3 0 0,61 7-8 0 0,-35-6-119 0 0,50 7 182 0 0,-10-4 56 0 0,8 5-119 0 0,19 0 5 0 0,140 6-41 0 0,-53 1 38 0 0,10 1 20 0 0,-82-6 4 0 0,-18-1-20 0 0,0 0 0 0 0,13 3 0 0 0,9 0 9 0 0,-71-11-69 0 0,-74-5 0 0 0,22 4 82 0 0,-55-4 50 0 0,123 10-30 0 0,-26 1 0 0 0,117 6-46 0 0,5 1-16 0 0,119 0-433 0 0,-122-6 198 0 0,-49-1 342 0 0,0 0 0 0 0,38 5 0 0 0,-56-3-69 0 0,-2-1 24 0 0,-1 0-101 0 0,-8 0-18 0 0,-238-8 14 0 0,93-8 120 0 0,99 8 204 0 0,29 4-364 0 0,99 8 245 0 0,-47-1-221 0 0,227 2-350 0 0,-192-5 403 0 0,83 4 31 0 0,-120-4-211 0 0,-1 1 0 0 0,44 6 1 0 0,-84-7 65 0 0,-2 1 83 0 0,-31-2-1 0 0,-85-7-7 0 0,57 5 12 0 0,-6 1 46 0 0,48 3 18 0 0,-46-6 0 0 0,25-2 122 0 0,34 5-10 0 0,29 3-75 0 0,6 1 57 0 0,0 0 0 0 0,17 1 1 0 0,63 4-45 0 0,-16-1 17 0 0,17-5 130 0 0,58 3-519 0 0,-93 2 518 0 0,32 3-580 0 0,-70-6 104 0 0,33 1 1 0 0,-52-4-4 0 0,-2 0-3 0 0,0 0 66 0 0,0 0 280 0 0,0 0 118 0 0,0 0 28 0 0,-15-3 4 0 0,-4-1-256 0 0,0 0 0 0 0,0 2 0 0 0,-26-1 0 0 0,8 1-232 0 0,1 0 38 0 0,-26-3 414 0 0,-78-9-462 0 0,107 13 786 0 0,25 1-158 0 0,23 0-188 0 0,29 1-3 0 0,-20 0 45 0 0,32-2 1 0 0,-42 0-606 0 0,-1 1 1 0 0,16 2-1 0 0,9 0 292 0 0,158 0 1046 0 0,-228-8-975 0 0,-38-3-22 0 0,-70-8 71 0 0,99 11 50 0 0,33 6-57 0 0,6 0 17 0 0,1 1-1 0 0,0-1 1 0 0,-1 0-1 0 0,1 0 1 0 0,0 0-1 0 0,0-1 1 0 0,-1 1-1 0 0,1 0 1 0 0,0 0-1 0 0,-1-1 1 0 0,1 1-1 0 0,0-1 1 0 0,0 1-1 0 0,-2-1 1 0 0,16 6 253 0 0,26 6 1 0 0,-4 0-467 0 0,-20-5 104 0 0,-4-2 88 0 0,0-1-1 0 0,17 4 1 0 0,-12-3 4 0 0,1 0 0 0 0,23 9 0 0 0,-14-4 0 0 0,-81-14-136 0 0,-23-9 252 0 0,48 8-35 0 0,0 1 0 0 0,0 1 1 0 0,-34 0-1 0 0,62 4 0 0 0,2 0-5 0 0,19 2 42 0 0,-4-1-86 0 0,1 0 1 0 0,-1 1-1 0 0,0 1 1 0 0,0 0-1 0 0,0 1 1 0 0,21 8-1 0 0,-33-11-31 0 0,-1-1 6 0 0,-1 0-6 0 0,0 1 0 0 0,-1-1 1 0 0,1 0-1 0 0,-1 0 0 0 0,1 0 0 0 0,-1 0 1 0 0,1 0-1 0 0,0 1 0 0 0,-1-1 0 0 0,1 0 1 0 0,-1 1-1 0 0,1-1 0 0 0,-1 0 0 0 0,1 1 1 0 0,-1-1-1 0 0,1 0 0 0 0,-1 1 1 0 0,0-1-1 0 0,1 1 0 0 0,-1-1 0 0 0,0 1 1 0 0,1-1-1 0 0,-1 0 0 0 0,0 1 0 0 0,1 0 1 0 0,5 5-121 0 0,-5-5 108 0 0,0 0 1 0 0,0 0 0 0 0,0 0-1 0 0,0-1 1 0 0,-1 1-1 0 0,1 0 1 0 0,0 0-1 0 0,-1 0 1 0 0,1 0-1 0 0,0 0 1 0 0,-1 0 0 0 0,1 0-1 0 0,-1 0 1 0 0,0 0-1 0 0,1 1 1 0 0,-1-1-1 0 0,0 0 1 0 0,0 0-1 0 0,0 0 1 0 0,0 0 0 0 0,0 0-1 0 0,0 1 1 0 0,0-1-1 0 0,0 0 1 0 0,-1 0-1 0 0,1 0 1 0 0,0 0-1 0 0,-1 0 1 0 0,0 1 0 0 0,0 2-27 0 0,0 0 1 0 0,0-1 0 0 0,-1 0-1 0 0,0 1 1 0 0,1-1-1 0 0,-1 0 1 0 0,-1 0 0 0 0,1 0-1 0 0,0 0 1 0 0,-5 4 0 0 0,0-1-100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40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8 1376 0 0,'0'0'268'0'0,"0"0"589"0"0,0 0 263 0 0,0 0 52 0 0,0-8 2445 0 0,7 13 2366 0 0,9 13-4998 0 0,-14-16-992 0 0,-1 0 0 0 0,1 0 0 0 0,-1 0 0 0 0,0 1-1 0 0,0-1 1 0 0,1 1 0 0 0,-1-1 0 0 0,-1 1-1 0 0,1-1 1 0 0,0 1 0 0 0,-1-1 0 0 0,1 1 0 0 0,-1 0-1 0 0,0-1 1 0 0,0 1 0 0 0,0 0 0 0 0,0-1-1 0 0,0 1 1 0 0,-1 0 0 0 0,1-1 0 0 0,-2 5 0 0 0,0-2 114 0 0,-1-1 0 0 0,0 1 0 0 0,1-1 0 0 0,-1 0 0 0 0,-1 0 1 0 0,1 0-1 0 0,-1 0 0 0 0,1-1 0 0 0,-8 5 0 0 0,-5 4 341 0 0,-20 11-1 0 0,12-9-228 0 0,18-11-163 0 0,-1 0 0 0 0,0 0 0 0 0,0 0 0 0 0,-14 3 0 0 0,13-4-7 0 0,-1 0 1 0 0,-16 8-1 0 0,22-9-47 0 0,0 1 1 0 0,0-2-1 0 0,0 1 1 0 0,0 0 0 0 0,0-1-1 0 0,-1 1 1 0 0,1-1-1 0 0,0 0 1 0 0,-5 0-1 0 0,-18 1-125 0 0,19 2-469 0 0,-1-1-239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50.4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60 1376 0 0,'0'0'65'0'0,"-2"1"-6"0"0,-3 2 164 0 0,4-2 870 0 0,1-1 378 0 0,0 0 68 0 0,0 0-143 0 0,0 0-674 0 0,0 0-297 0 0,0 0-60 0 0,0 0-37 0 0,0 0-108 0 0,0 0-48 0 0,0 0-10 0 0,2-2-189 0 0,1 0 1 0 0,0 1-1 0 0,0-1 1 0 0,0 1-1 0 0,0-1 1 0 0,4 0-1 0 0,0-1 247 0 0,-6 2-46 0 0,3 1 4 0 0,-1-1 0 0 0,1 1 0 0 0,-1-1 1 0 0,1 0-1 0 0,-1 0 0 0 0,0 0 0 0 0,4-2 1 0 0,-4 2-13 0 0,0-1 1 0 0,0 1-1 0 0,1 0 1 0 0,-1 0-1 0 0,0 0 1 0 0,7 0 0 0 0,-8 1 138 0 0,-2 0-94 0 0,14 0 121 0 0,6-3-122 0 0,-1 1 0 0 0,1 2 0 0 0,34 2 0 0 0,-35-1-290 0 0,-5 2 80 0 0,-11 1 0 0 0,-2-2 0 0 0,6 2 12 0 0,-5-4-8 0 0,-1 1 0 0 0,1 0-1 0 0,0 0 1 0 0,-1-1 0 0 0,1 1-1 0 0,-1 0 1 0 0,1 0 0 0 0,-1 0-1 0 0,0 1 1 0 0,3 1 0 0 0,50 52 199 0 0,-34-31-203 0 0,-20-23 0 0 0,1 1 0 0 0,1-1 0 0 0,-1 0 0 0 0,0 1 0 0 0,0-1 0 0 0,0 0 0 0 0,1 0 0 0 0,-1 0 0 0 0,1 0 0 0 0,-1 0 0 0 0,1 0 0 0 0,-1 0 0 0 0,1 0 0 0 0,-1-1 0 0 0,3 2 0 0 0,18 8 0 0 0,-20-9 0 0 0,-1-1 0 0 0,1 1 0 0 0,0-1 0 0 0,-1 1 0 0 0,1-1 0 0 0,0 1 0 0 0,-1-1 0 0 0,1 0 0 0 0,0 0 0 0 0,-1 0 0 0 0,1 0 0 0 0,0 0 0 0 0,2-1 0 0 0,5 0 0 0 0,-1-1 0 0 0,14-4 0 0 0,87-49-136 0 0,-53 30-40 0 0,-48 24 176 0 0,6 1 0 0 0,-1 2-1 0 0,0 2 12 0 0,12 3 43 0 0,-16-2-57 0 0,-7-4 20 0 0,1 1 0 0 0,0-1 0 0 0,0 1 1 0 0,0-1-1 0 0,0 0 0 0 0,0 0 0 0 0,0-1 0 0 0,3 1 1 0 0,-5 0-12 0 0,-1-1 1 0 0,1 0-1 0 0,-1 0 1 0 0,1 1-1 0 0,-1-1 1 0 0,1 0-1 0 0,-1 1 1 0 0,1-1-1 0 0,-1 0 1 0 0,0 1-1 0 0,1-1 1 0 0,-1 1-1 0 0,1-1 1 0 0,-1 0-1 0 0,0 1 1 0 0,1 0-1 0 0,0 1 20 0 0,9 5 100 0 0,-6-5-54 0 0,0 1 0 0 0,-1 0 1 0 0,1 0-1 0 0,0 0 0 0 0,-1 1 0 0 0,4 4 1 0 0,-6-7 7 0 0,2 2 2 0 0,-2 0-86 0 0,11 0 6 0 0,-9-3-2 0 0,0 1 0 0 0,0-1 0 0 0,0 0 0 0 0,0-1 0 0 0,0 1 0 0 0,1 0 0 0 0,-1-1 0 0 0,3-1 0 0 0,-5 2 0 0 0,-1 0 0 0 0,1 0 0 0 0,-1-1 0 0 0,1 1 0 0 0,-1 0 0 0 0,1 0 0 0 0,-1 0 0 0 0,1-1 0 0 0,0 1 0 0 0,-1 0 0 0 0,1 0 0 0 0,-1 0 0 0 0,1 0 0 0 0,0 0 0 0 0,-1 0 0 0 0,1 0 0 0 0,-1 0 0 0 0,1 1 0 0 0,0-1 1 0 0,-1 0-1 0 0,1 1 0 0 0,0-1-1 0 0,-1 0 1 0 0,1 0-1 0 0,-1 0 1 0 0,0 0-1 0 0,1 0 0 0 0,-1 0 1 0 0,1 0-1 0 0,-1 0 1 0 0,1 0-1 0 0,-1 0 1 0 0,1 0-1 0 0,-1 0 1 0 0,0 0-1 0 0,1 0 1 0 0,-1 0-1 0 0,1 0 1 0 0,-1 0-1 0 0,1-1 1 0 0,-1 1-1 0 0,0 0 1 0 0,1 0-1 0 0,-1-1 1 0 0,0 1-1 0 0,1-1 1 0 0,2 0-10 0 0,-1 0 0 0 0,1-1 1 0 0,-1 1-1 0 0,0-1 0 0 0,0 0 1 0 0,1 0-1 0 0,-1 0 1 0 0,2-2-1 0 0,8-9-27 0 0,-11 13 37 0 0,0-1 0 0 0,0 1 0 0 0,0-1 0 0 0,0 1 0 0 0,-1-1 0 0 0,1 0 0 0 0,0 1 0 0 0,0-1 0 0 0,-1 0 0 0 0,1 0 0 0 0,-1 1 0 0 0,1-1 0 0 0,0 0 0 0 0,-1 0 0 0 0,0 0 0 0 0,1 0 0 0 0,-1 0 0 0 0,0 0 0 0 0,1 0 0 0 0,-1 0 0 0 0,0 0 0 0 0,0 0 0 0 0,0 0 0 0 0,0-2 0 0 0,2-1 0 0 0,-2 4 0 0 0,0-1 0 0 0,1 1 0 0 0,-1-1 0 0 0,0 0 0 0 0,1 1 0 0 0,-1-1 0 0 0,0 1 0 0 0,1 0 0 0 0,-1-1 0 0 0,1 1 0 0 0,-1-1 0 0 0,1 1 0 0 0,-1 0 0 0 0,1-1 0 0 0,-1 1 0 0 0,1 0 0 0 0,0-1 0 0 0,-1 1 0 0 0,1 0 0 0 0,-1 0 0 0 0,1 0 0 0 0,0-1 0 0 0,2 1 0 0 0,5-5 0 0 0,-4 2 0 0 0,0 0 0 0 0,0 1 0 0 0,0 0 0 0 0,5-2 0 0 0,-5 4 0 0 0,-3 0 0 0 0,0 0 0 0 0,0 0 0 0 0,0 0 0 0 0,0 0 0 0 0,-1-1 0 0 0,1 1 0 0 0,0 0 0 0 0,0 0 0 0 0,0-1 0 0 0,0 1 0 0 0,0 0 0 0 0,0-1 0 0 0,-1 1 0 0 0,1-1 0 0 0,0 1 0 0 0,0-1 0 0 0,-1 1 0 0 0,2-2 0 0 0,3-2 0 0 0,-4 3 0 0 0,1 0 0 0 0,-1 1 0 0 0,1-1 0 0 0,-1 0 0 0 0,1 0 0 0 0,-1 1 0 0 0,1-1 0 0 0,-1 1 0 0 0,1-1 0 0 0,-1 1 0 0 0,1-1 0 0 0,0 1 0 0 0,2 0 0 0 0,-2 0 0 0 0,-1 0 0 0 0,0 0 0 0 0,0 0 0 0 0,0 0 0 0 0,0 0 0 0 0,0 0 0 0 0,1 0 0 0 0,-1 0 0 0 0,0 0 0 0 0,0 1 0 0 0,0-1 0 0 0,0 0 0 0 0,0 1 0 0 0,0-1 0 0 0,0 1 0 0 0,0 0 0 0 0,0-1 0 0 0,0 1 0 0 0,0 0 0 0 0,0-1 0 0 0,0 1 0 0 0,1 2 0 0 0,5 3 0 0 0,2-3-2 0 0,-9-3 3 0 0,1 0 0 0 0,-1 0 0 0 0,1 0 0 0 0,-1 0-1 0 0,0 0 1 0 0,1 0 0 0 0,-1 0 0 0 0,0 0 0 0 0,1 1-1 0 0,-1-1 1 0 0,0 0 0 0 0,1 0 0 0 0,-1 0 0 0 0,0 0 0 0 0,1 1-1 0 0,-1-1 1 0 0,0 0 0 0 0,1 0 0 0 0,-1 1 0 0 0,0-1 0 0 0,0 0-1 0 0,1 1 1 0 0,-1-1 0 0 0,0 0 0 0 0,0 1 0 0 0,0-1 0 0 0,1 0-1 0 0,-1 1 1 0 0,3 3 89 0 0,0 1-1 0 0,0-1 0 0 0,0 0 1 0 0,1-1-1 0 0,0 1 0 0 0,0-1 1 0 0,0 1-1 0 0,0-1 0 0 0,9 5 1 0 0,11 9-213 0 0,-23-17 105 0 0,0 1 0 0 0,0 0 0 0 0,0 0 0 0 0,0 0 1 0 0,1-1-1 0 0,-1 1 0 0 0,0-1 0 0 0,1 1 0 0 0,2 0 0 0 0,4 1 4 0 0,-5 0 42 0 0,0-1 1 0 0,1 0 0 0 0,-1 0-1 0 0,1 0 1 0 0,-1 0 0 0 0,1 0 0 0 0,5-1-1 0 0,4 2-31 0 0,-8-3-58 0 0,-1 1 0 0 0,1-1 0 0 0,-1 0 0 0 0,0 0 0 0 0,1 0 0 0 0,-1 0 0 0 0,0-1 0 0 0,0 1 0 0 0,6-4 0 0 0,-8 4 71 0 0,13-10-4 0 0,1-2-6 0 0,11-9 0 0 0,-18 19 0 0 0,-5 3-4 0 0,14-5-123 0 0,5-3-57 0 0,-22 7 287 0 0,7 1 85 0 0,2 0-187 0 0,0 1 1 0 0,15 3 0 0 0,-21-3 73 0 0,0 0-1 0 0,1 0 1 0 0,-1 0 0 0 0,0 1-1 0 0,0-1 1 0 0,-1 1 0 0 0,1 0-1 0 0,6 4 1 0 0,5 2-67 0 0,-14-8 6 0 0,1 1 0 0 0,-1-1 0 0 0,1 1 0 0 0,-1 0 0 0 0,0-1 0 0 0,0 1 0 0 0,1 0 0 0 0,-1 0 0 0 0,0-1 0 0 0,0 1 0 0 0,0 0 0 0 0,0 1 0 0 0,2 0 0 0 0,-1 0 12 0 0,-1-1 1 0 0,1 1-1 0 0,0-1 0 0 0,0 0 1 0 0,0 0-1 0 0,0 0 1 0 0,0 0-1 0 0,0 0 0 0 0,0 0 1 0 0,1 0-1 0 0,-1-1 1 0 0,0 1-1 0 0,5-1 0 0 0,31 3 241 0 0,12-3-209 0 0,-49 0-64 0 0,0-1 0 0 0,0 1-1 0 0,0 0 1 0 0,0-1-1 0 0,0 0 1 0 0,0 1-1 0 0,0-1 1 0 0,-1 1-1 0 0,1-1 1 0 0,0 0-1 0 0,0-1 1 0 0,3-1 3 0 0,7-3 3 0 0,-9 6 0 0 0,-1-1 0 0 0,0 1 0 0 0,0-1 0 0 0,0 1 0 0 0,0-1 0 0 0,0 1 0 0 0,0-1 0 0 0,-1 0 0 0 0,1 0 0 0 0,0 1 0 0 0,0-1 0 0 0,0 0 0 0 0,-1 0 0 0 0,1 0 0 0 0,1-1 0 0 0,23-27 0 0 0,-7 12 0 0 0,-17 15 0 0 0,0 0 0 0 0,1 1 0 0 0,-1-1 0 0 0,1 0 0 0 0,-1 1 0 0 0,1-1 0 0 0,0 1 0 0 0,0 0 0 0 0,0-1 0 0 0,0 1 0 0 0,0 0 0 0 0,2-1 0 0 0,-1 1 0 0 0,-1 0 0 0 0,1-1 0 0 0,0 0 0 0 0,-1 0 0 0 0,5-3 0 0 0,-7 4 0 0 0,1 1 0 0 0,0-1 0 0 0,0 0 0 0 0,0 1 0 0 0,0-1 0 0 0,-1 0 0 0 0,1 1 0 0 0,0-1 0 0 0,0 1 0 0 0,0 0 0 0 0,0-1 0 0 0,0 1 0 0 0,0 0 0 0 0,0-1 0 0 0,3 1 0 0 0,23-7 0 0 0,-2 0 54 0 0,-18 7 92 0 0,0 1 0 0 0,1 0 1 0 0,-1 1-1 0 0,0 0 0 0 0,0 0 1 0 0,-1 0-1 0 0,1 1 0 0 0,0 0 1 0 0,-1 0-1 0 0,0 1 0 0 0,1 0 0 0 0,-1 0 1 0 0,-1 0-1 0 0,10 9 0 0 0,-10-9-68 0 0,0-2-1 0 0,0 1 1 0 0,0-1 0 0 0,0 1-1 0 0,0-1 1 0 0,0-1-1 0 0,0 1 1 0 0,1-1-1 0 0,-1 0 1 0 0,0 0-1 0 0,1 0 1 0 0,10-1-1 0 0,-14 0-77 0 0,1 1 0 0 0,-1-1 0 0 0,1 0 0 0 0,-1-1 0 0 0,1 1 0 0 0,-1 0 0 0 0,1-1-1 0 0,3 0 1 0 0,12-5 13 0 0,49-1-2370 0 0,-59 6 1462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52.7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80 3680 0 0,'0'0'284'0'0,"-2"2"388"0"0,0-1 3656 0 0,2-1-4270 0 0,0 0 0 0 0,-1 0 0 0 0,1 0 0 0 0,0 0 0 0 0,0 0 0 0 0,-1 0 0 0 0,1 0 0 0 0,0 0 0 0 0,0 0 1 0 0,-1 1-1 0 0,1-1 0 0 0,0 0 0 0 0,0 0 0 0 0,-1 0 0 0 0,1 0 0 0 0,0 0 0 0 0,0 0 0 0 0,0 1 0 0 0,-1-1 0 0 0,1 0 0 0 0,0 0 1 0 0,0 0-1 0 0,0 1 0 0 0,0-1 0 0 0,-1 0 0 0 0,1 0 0 0 0,0 1 0 0 0,0-1 0 0 0,0 0 0 0 0,0 0 0 0 0,0 1 0 0 0,0-1 0 0 0,0 1 1 0 0,9 0 1883 0 0,7 1-2026 0 0,-14-1 87 0 0,1 0-1 0 0,-1-1 1 0 0,1 0-1 0 0,-1 0 1 0 0,1 0-1 0 0,-1 0 1 0 0,1 0 0 0 0,-1 0-1 0 0,1 0 1 0 0,-1-1-1 0 0,1 1 1 0 0,2-2 0 0 0,28-13 30 0 0,-14 5-25 0 0,-3 0-37 0 0,-14 9 23 0 0,0-1-1 0 0,1 1 1 0 0,-1-1 0 0 0,1 1 0 0 0,-1 0 0 0 0,5-2 0 0 0,90-31 6 0 0,-88 31 5 0 0,0 1 0 0 0,0 0 0 0 0,0 1 0 0 0,0 0 0 0 0,1 0 0 0 0,-1 1 0 0 0,1 0 0 0 0,-1 1 0 0 0,0 0 0 0 0,0 0 0 0 0,11 3 0 0 0,-11-1 70 0 0,0 0 0 0 0,1 0 0 0 0,-1 1 0 0 0,0 0 0 0 0,0 0 0 0 0,-1 1 0 0 0,0 0 0 0 0,1 1 0 0 0,-2-1 0 0 0,1 2 0 0 0,-1-1 1 0 0,7 8-1 0 0,-2 1 376 0 0,13 15 180 0 0,37 38-73 0 0,-60-65-570 0 0,1-1 35 0 0,-1 0 1 0 0,1 1-1 0 0,0-1 1 0 0,-1 0-1 0 0,1 0 1 0 0,0 0 0 0 0,0-1-1 0 0,0 1 1 0 0,1-1-1 0 0,-1 0 1 0 0,0 1-1 0 0,0-1 1 0 0,1-1 0 0 0,-1 1-1 0 0,1 0 1 0 0,-1-1-1 0 0,0 0 1 0 0,5 0 0 0 0,-4 0-25 0 0,0-1 0 0 0,0 1 1 0 0,-1-1-1 0 0,1 0 0 0 0,0 0 1 0 0,-1-1-1 0 0,1 1 0 0 0,0-1 1 0 0,-1 0-1 0 0,0 0 1 0 0,6-4-1 0 0,15-7-241 0 0,44-25-84 0 0,1 2-58 0 0,30-3 759 0 0,-99 39-374 0 0,37-15 43 0 0,28-8 118 0 0,-60 22-97 0 0,-1 0-1 0 0,0 1 1 0 0,0 0-1 0 0,1 0 1 0 0,-1 0-1 0 0,0 1 1 0 0,1-1-1 0 0,-1 1 1 0 0,5 1 0 0 0,-5 0 75 0 0,0 0 1 0 0,0 0 0 0 0,-1 0 0 0 0,1 0 0 0 0,-1 0-1 0 0,1 1 1 0 0,-1 0 0 0 0,0-1 0 0 0,0 1 0 0 0,4 6 0 0 0,23 21 65 0 0,-23-24-206 0 0,-6-5 9 0 0,1 0 0 0 0,-1 0 0 0 0,0 0 0 0 0,0 0 0 0 0,1-1 0 0 0,-1 1 0 0 0,1 0 0 0 0,-1 0 0 0 0,1-1-1 0 0,-1 1 1 0 0,1-1 0 0 0,-1 0 0 0 0,1 1 0 0 0,0-1 0 0 0,-1 0 0 0 0,1 0 0 0 0,2 0 0 0 0,-1 0-62 0 0,-2 0-37 0 0,1 0 83 0 0,0 1 111 0 0,-1-1 0 0 0,0 1 0 0 0,1-1 0 0 0,-1 0 0 0 0,0 1-1 0 0,1-1 1 0 0,-1 0 0 0 0,1 0 0 0 0,-1 0 0 0 0,2 0 0 0 0,29-9 550 0 0,-2-12-654 0 0,16-10 0 0 0,-24 16 0 0 0,-18 12 0 0 0,1-1 0 0 0,0 1 0 0 0,0 0 0 0 0,0 0 0 0 0,0 1 0 0 0,1-1 0 0 0,-1 1 0 0 0,7-1 0 0 0,-6 1-134 0 0,0 1 0 0 0,1 0 0 0 0,0 1-1 0 0,-1-1 1 0 0,1 1 0 0 0,-1 1-1 0 0,1-1 1 0 0,0 1 0 0 0,-1 0 0 0 0,0 1-1 0 0,1 0 1 0 0,-1 0 0 0 0,11 5 0 0 0,-13-6 185 0 0,14 6-8 0 0,-1 0-1 0 0,28 17 0 0 0,-33-17-42 0 0,1 0 0 0 0,0 0 0 0 0,0-2 0 0 0,22 8 0 0 0,-18-9-13 0 0,-14-3 6 0 0,1 1-1 0 0,0-2 0 0 0,0 1 0 0 0,0 0 1 0 0,0-1-1 0 0,-1 1 0 0 0,5-1 0 0 0,0 0 4 0 0,-4 0-1 0 0,0 0 0 0 0,0-1 0 0 0,-1 1 0 0 0,1-1 1 0 0,0 0-1 0 0,0 0 0 0 0,-1 0 0 0 0,1 0 0 0 0,3-3 0 0 0,2 3-6 0 0,-7 0 11 0 0,0 1 0 0 0,1-1 0 0 0,-1 1 0 0 0,0-1 0 0 0,0 0 0 0 0,0 0 0 0 0,0 0 0 0 0,0 0 0 0 0,0-1 0 0 0,0 1 0 0 0,0 0 0 0 0,2-3 0 0 0,7-4 221 0 0,-8 5 31 0 0,1 1 1 0 0,0-1-1 0 0,0 0 0 0 0,0 1 1 0 0,8-3-1 0 0,-4 2-486 0 0,2-1-67 0 0,0 0 0 0 0,1 0 0 0 0,0 1 0 0 0,13-1 0 0 0,-18 3 328 0 0,0 1-1 0 0,-1 1 1 0 0,1-1-1 0 0,-1 1 1 0 0,1 0-1 0 0,-1 0 0 0 0,1 0 1 0 0,-1 1-1 0 0,0 0 1 0 0,1 0-1 0 0,-1 0 0 0 0,0 1 1 0 0,0-1-1 0 0,-1 1 1 0 0,8 6-1 0 0,51 36 558 0 0,-53-37-552 0 0,-8-7-26 0 0,0 1 0 0 0,1 0 0 0 0,-1 0 0 0 0,1-1 0 0 0,-1 0 0 0 0,1 1 0 0 0,-1-1-1 0 0,5 1 1 0 0,-5-2-6 0 0,1 0 0 0 0,5 7 0 0 0,-6-6 0 0 0,1 0 0 0 0,-1 0 0 0 0,1 0 0 0 0,-1 0 0 0 0,1 0 0 0 0,-1 0 0 0 0,1-1 0 0 0,-1 1 0 0 0,1-1 0 0 0,3 0 0 0 0,0 1 0 0 0,-5-1-3 0 0,0 1 0 0 0,0-1 0 0 0,0 0 0 0 0,0 0 0 0 0,0 0 0 0 0,0 1 0 0 0,0-1 0 0 0,0 0 0 0 0,0-1 1 0 0,0 1-1 0 0,0 0 0 0 0,0 0 0 0 0,0 0 0 0 0,0 0 0 0 0,0-1 0 0 0,0 1 0 0 0,-1-1 0 0 0,3 0 0 0 0,3-1-5 0 0,99-17 8 0 0,-87 16 0 0 0,-10 1 0 0 0,1 0 0 0 0,-1 1 0 0 0,1 0 0 0 0,14 1 0 0 0,-12 0 16 0 0,0 1 0 0 0,0 0 0 0 0,16 4 0 0 0,-12-3-16 0 0,-13-1 0 0 0,0-1 0 0 0,1 0 0 0 0,-1 1 0 0 0,1-1 0 0 0,-1 1 0 0 0,0 0 0 0 0,1 0 0 0 0,3 2 0 0 0,12 4 8 0 0,-16-7 0 0 0,0 1 1 0 0,0-1 0 0 0,0 1-1 0 0,-1 0 1 0 0,1 0 0 0 0,0-1-1 0 0,0 1 1 0 0,2 2 0 0 0,28 18 57 0 0,5 18-18 0 0,-35-38-62 0 0,0 1-1 0 0,1 0 1 0 0,-1-1-1 0 0,0 0 1 0 0,1 1-1 0 0,-1-1 0 0 0,1 0 1 0 0,-1 0-1 0 0,1 0 1 0 0,-1 0-1 0 0,6 0 1 0 0,30 3 92 0 0,-34-5-77 0 0,0 0-1 0 0,0 1 0 0 0,-1-1 0 0 0,1 0 0 0 0,0-1 0 0 0,0 1 0 0 0,-1-1 1 0 0,7-4-1 0 0,16-5-16 0 0,-16 7-42 0 0,0 0 1 0 0,-1-1 0 0 0,15-9 0 0 0,-18 10 71 0 0,0 0 1 0 0,0 1 0 0 0,0 0 0 0 0,0 0 0 0 0,1 0 0 0 0,-1 1 0 0 0,1-1 0 0 0,0 2 0 0 0,0-1 0 0 0,13-1-1 0 0,28-1-14 0 0,-41 4 0 0 0,23-3 0 0 0,70-1 892 0 0,-84 4-488 0 0,-16 0-160 0 0,0 0-286 0 0,0 0-129 0 0,0 0-1336 0 0,0 0-5264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53:17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515 154 1872 0 0,'-49'-7'175'0'0,"27"4"-71"0"0,0-1 1 0 0,-31-8-1 0 0,32 6 553 0 0,-32-5 0 0 0,26 7-40 0 0,-15 1 397 0 0,10 1-286 0 0,-18 0 554 0 0,-8-2-205 0 0,10 4 603 0 0,22-2-821 0 0,16 3 12 0 0,8-1 4 0 0,4 0 416 0 0,188-10-726 0 0,289 1-128 0 0,-356 6-219 0 0,100-10 427 0 0,57-4-530 0 0,29-2 17 0 0,-62 9 1 0 0,166 3 221 0 0,160 5 438 0 0,-191-1 515 0 0,-244 1-895 0 0,124 3-99 0 0,-152 1-313 0 0,-56-3 0 0 0,55 7 0 0 0,-18 11 0 0 0,-90-17-1 0 0,0 0 0 0 0,-1 1 0 0 0,1-1 0 0 0,-1 0 0 0 0,1 0 0 0 0,-1 0 0 0 0,0 0 0 0 0,1 0 0 0 0,-1 0 0 0 0,1 0 0 0 0,-1 1 0 0 0,1-1 0 0 0,-1 0 0 0 0,0 0 0 0 0,1 1 0 0 0,-1-1 0 0 0,0 0 0 0 0,1 0 0 0 0,-1 1 0 0 0,0-1 0 0 0,1 1 0 0 0,-1-1-126 0 0,0 0-77 0 0,0 0-20 0 0,0 8-1935 0 0,-14 10-1323 0 0,14-17-1411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53:19.0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29 920 0 0,'-46'5'159'0'0,"1"0"5618"0"0,42-5-5293 0 0,0 1 1 0 0,0 0 0 0 0,0 0-1 0 0,1 0 1 0 0,-1 1 0 0 0,-3 1-1 0 0,4-2-270 0 0,1-1 89 0 0,1 0 88 0 0,0 0 38 0 0,0 0 10 0 0,1 0-15 0 0,2-1-333 0 0,0 0 1 0 0,0 1 0 0 0,0-1-1 0 0,0 1 1 0 0,0 0 0 0 0,0 0-1 0 0,0 0 1 0 0,0 0 0 0 0,0 0 0 0 0,4 2-1 0 0,13-1 179 0 0,57-1-149 0 0,54 0-68 0 0,512-7 207 0 0,-438 1-108 0 0,218-10 104 0 0,-240 10-215 0 0,88-2-18 0 0,472 3 617 0 0,-440 19 2 0 0,-126-3-144 0 0,137 21 77 0 0,-161-13-435 0 0,-30-14 33 0 0,-86-5-161 0 0,0 1 0 0 0,52 9-1 0 0,-40-1 120 0 0,-26-6 369 0 0,43 12 0 0 0,-41-7 7 0 0,-17-6-389 0 0,0 0 1 0 0,0 1-1 0 0,0 0 1 0 0,-1 1-1 0 0,13 7 0 0 0,2-2-379 0 0,-21-9-32 0 0,-1 0-87 0 0,0 0-18 0 0,-2 1-68 0 0,-22 10-2926 0 0,14-7-1957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5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284 994 8232 0 0,'0'0'374'0'0,"0"0"0"0"0,0 6-226 0 0,-3-3-68 0 0,2-2 332 0 0,1-1 132 0 0,0 0 28 0 0,0 0-44 0 0,0 0-203 0 0,0 0-90 0 0,0 0-13 0 0,0 0 1 0 0,0 0 21 0 0,0 0 11 0 0,0 0 1 0 0,0 0-11 0 0,0 0-42 0 0,0 0-13 0 0,0 0-4 0 0,0 0-10 0 0,0 0-34 0 0,-2-2-86 0 0,0 1-1 0 0,-1-1 1 0 0,1 0-1 0 0,0 0 0 0 0,0 0 1 0 0,1 0-1 0 0,-3-4 1 0 0,3 5-18 0 0,-11-13 54 0 0,2-1 1 0 0,0 1 0 0 0,0-2 0 0 0,-12-26 0 0 0,-14-31-93 0 0,26 55 0 0 0,0 1 0 0 0,2-2 0 0 0,-10-26 0 0 0,-19-117 0 0 0,34 149 0 0 0,2 1 0 0 0,0 0 0 0 0,0-1 0 0 0,3-21 0 0 0,-1 0 0 0 0,7-85 0 0 0,-5 87 0 0 0,-1 9 0 0 0,1 1 0 0 0,9-34 0 0 0,-8 42 4 0 0,1-4 12 0 0,1-1 1 0 0,11-21-1 0 0,-15 37-8 0 0,-2 0-10 0 0,4-14 81 0 0,-3 15-25 0 0,-1 2 12 0 0,0 0 14 0 0,0 0 24 0 0,0 0 40 0 0,0 0-10 0 0,0 0-6 0 0,7-3 1163 0 0,-29-7-988 0 0,22 10-301 0 0,0 0 0 0 0,0 0 0 0 0,-1 0 1 0 0,1 0-1 0 0,0 0 0 0 0,0 0 0 0 0,0 0 0 0 0,0 0 0 0 0,0 0 0 0 0,0 0 0 0 0,0 0 0 0 0,0 0 0 0 0,0 0 0 0 0,0 0 1 0 0,0 0-1 0 0,0 0 0 0 0,0 0 0 0 0,0 0 0 0 0,0 0 0 0 0,0 0 0 0 0,0 0 0 0 0,0 0 0 0 0,0 0 0 0 0,-1 0 0 0 0,1 0 1 0 0,0 0-1 0 0,0 0 0 0 0,0 0 0 0 0,0 0 0 0 0,0 0 0 0 0,0 0 0 0 0,0-1 0 0 0,0 1 0 0 0,0 0 0 0 0,0 0 1 0 0,0 0-1 0 0,0 0 0 0 0,0 0 0 0 0,0 0 0 0 0,0 0 0 0 0,0 0 0 0 0,0 0 0 0 0,0 0 0 0 0,0 0 0 0 0,0 0 0 0 0,0 0 1 0 0,0 0-1 0 0,0 0 0 0 0,0 0 0 0 0,0 0 0 0 0,0-1 0 0 0,0 1 0 0 0,0 0 0 0 0,1 0 0 0 0,-1 0 0 0 0,0 0 0 0 0,0 0 1 0 0,0 0-1 0 0,-7-3 921 0 0,7 3-916 0 0,0 0-1 0 0,0 0 1 0 0,0 0 0 0 0,0 0-1 0 0,0 0 1 0 0,0 0 0 0 0,0 1-1 0 0,0-1 1 0 0,0 0 0 0 0,0 0 0 0 0,0 0-1 0 0,0 0 1 0 0,0 0 0 0 0,0 0-1 0 0,0 0 1 0 0,0 0 0 0 0,0 0-1 0 0,0 0 1 0 0,0 0 0 0 0,0 0-1 0 0,0 0 1 0 0,0 0 0 0 0,0 0-1 0 0,0 0 1 0 0,0 0 0 0 0,0 0-1 0 0,0 0 1 0 0,0 0 0 0 0,-1 0-1 0 0,1 0 1 0 0,0 1 0 0 0,0-1-1 0 0,0 0 1 0 0,0 0 0 0 0,0 0-1 0 0,0 0 1 0 0,0 0 0 0 0,0 0-1 0 0,0 0 1 0 0,0 0 0 0 0,0 0 0 0 0,0 0-1 0 0,0 0 1 0 0,0 0 0 0 0,0 0-1 0 0,0 0 1 0 0,0 0 0 0 0,0 0-1 0 0,-1 0 1 0 0,1 0 0 0 0,0 0-1 0 0,0 0 1 0 0,0-1 0 0 0,0 1-1 0 0,14 11-1551 0 0,-8-7 1538 0 0,-2-1 42 0 0,1 0-1 0 0,-1 1 0 0 0,0-1 1 0 0,0 1-1 0 0,6 6 0 0 0,20 25-151 0 0,-15-22 53 0 0,-13-12 81 0 0,-1 0-1 0 0,1 0 1 0 0,-1 0-1 0 0,1 0 0 0 0,-1 0 1 0 0,0 1-1 0 0,1-1 1 0 0,-1 0-1 0 0,0 1 1 0 0,1 1-1 0 0,2 3 33 0 0,-3-5-125 0 0,-1-1-14 0 0,0 2 22 0 0,3 7 54 0 0,4 10 92 0 0,-6-17 22 0 0,-1-2 10 0 0,0 0-6 0 0,0 2-42 0 0,0 4-41 0 0,0-4 39 0 0,0-2 33 0 0,0 0-10 0 0,0 0-10 0 0,0 0-2 0 0,-2 0-58 0 0,0-1 0 0 0,-1 1 1 0 0,1-1-1 0 0,0 1 0 0 0,0-1 0 0 0,-1 0 0 0 0,1 0 1 0 0,0 0-1 0 0,0 0 0 0 0,0-1 0 0 0,0 1 0 0 0,0 0 0 0 0,1-1 1 0 0,-1 1-1 0 0,0-1 0 0 0,1 0 0 0 0,-1 1 0 0 0,1-1 1 0 0,-1 0-1 0 0,0-2 0 0 0,-4-6-20 0 0,0 0 1 0 0,-8-20-1 0 0,14 29 7 0 0,-6-13 0 0 0,1 0 0 0 0,0 0 0 0 0,1 0 0 0 0,-3-20 0 0 0,7 3 419 0 0,-17 39 410 0 0,-1 26-9 0 0,10-19-302 0 0,-16 26 0 0 0,14-27-221 0 0,-11 25 0 0 0,-4 6 61 0 0,22-42-358 0 0,3-3 0 0 0,-1 1 0 0 0,0 0 0 0 0,1 0 0 0 0,-1-1 0 0 0,1 1 0 0 0,-1 0 0 0 0,1 0 0 0 0,0 0 0 0 0,-1 0 0 0 0,1-1 0 0 0,0 1 0 0 0,0 0 0 0 0,-1 0 0 0 0,1 0 0 0 0,0 0 0 0 0,0 0 0 0 0,0 0 0 0 0,0 1 0 0 0,-5 15-1694 0 0,5-17 1638 0 0,0 0 0 0 0,0 0-1 0 0,0-1 1 0 0,0 1 0 0 0,0 0 0 0 0,0 0-1 0 0,0 0 1 0 0,-1 0 0 0 0,1-1 0 0 0,0 1-1 0 0,0 0 1 0 0,0 0 0 0 0,0 0 0 0 0,0 0 0 0 0,0-1-1 0 0,0 1 1 0 0,-1 0 0 0 0,1 0 0 0 0,0 0-1 0 0,0 0 1 0 0,0 0 0 0 0,0 0 0 0 0,-1 0-1 0 0,1-1 1 0 0,0 1 0 0 0,0 0 0 0 0,0 0-1 0 0,0 0 1 0 0,-1 0 0 0 0,1 0 0 0 0,0 0 0 0 0,0 0-1 0 0,0 0 1 0 0,-1 0 0 0 0,1 0 0 0 0,0 0-1 0 0,0 0 1 0 0,0 0 0 0 0,-1 0 0 0 0,1 0-1 0 0,0 0 1 0 0,0 0 0 0 0,0 0 0 0 0,0 1-1 0 0,-1-1 1 0 0,1 0 0 0 0,0 0 0 0 0,0 0 0 0 0,0 0-1 0 0,0 0 1 0 0,-1 0 0 0 0,1 0 0 0 0,0 1-1 0 0,0-1 1 0 0,0 0 0 0 0,0 0 0 0 0,0 0-1 0 0,0 0 1 0 0,0 1 0 0 0,-1-1 0 0 0,1 0-1 0 0,0 0 1 0 0,0 0 0 0 0,0 0 0 0 0,0 1 0 0 0,0-1-1 0 0,0 0 1 0 0,0 0 0 0 0,-4-9-6297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6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50 336 3224 0 0,'8'-16'240'0'0,"-8"11"-65"0"0,-2 1-1 0 0,1-1 1 0 0,0 0 0 0 0,-3-5-1 0 0,-16-18 1873 0 0,14 6-1029 0 0,4 16-577 0 0,1 1 0 0 0,0 0 0 0 0,-5-10 0 0 0,4 11-228 0 0,1 0 1 0 0,0 1-1 0 0,0-1 0 0 0,0 0 0 0 0,0-6 0 0 0,-3-13 990 0 0,3 19-977 0 0,1 0 0 0 0,-1 0-1 0 0,1 0 1 0 0,0 0 0 0 0,0 0 0 0 0,1-5 0 0 0,-1-3 46 0 0,5-18 1221 0 0,-5 29-1175 0 0,0 1 2 0 0,0 0 64 0 0,0 0 267 0 0,0 0 117 0 0,0 0 28 0 0,4 12-437 0 0,-1-6-344 0 0,0 1-1 0 0,0-1 1 0 0,-1 1 0 0 0,0-1-1 0 0,0 1 1 0 0,1 11 0 0 0,6 20 217 0 0,-6-28-207 0 0,0-1 1 0 0,-1 1 0 0 0,0 0-1 0 0,1 10 1 0 0,8 61 338 0 0,-9-68-426 0 0,-1-8 42 0 0,0-1 0 0 0,-1 1 0 0 0,0-1 0 0 0,0 0 0 0 0,0 1 0 0 0,-1 4 0 0 0,1 4 21 0 0,0-13-1 0 0,0 0 0 0 0,0 0 0 0 0,0 0 0 0 0,0 0 0 0 0,0 1 0 0 0,0-1-1 0 0,0 0 1 0 0,0 0 0 0 0,0 0 0 0 0,0 0 0 0 0,0 0 0 0 0,0 0 0 0 0,0 0 0 0 0,0 0 0 0 0,0 0-1 0 0,0 1 1 0 0,0-1 0 0 0,0 0 0 0 0,0 0 0 0 0,0 0 0 0 0,0 0 0 0 0,0 0 0 0 0,0 0 0 0 0,0 0-1 0 0,0 0 1 0 0,0 0 0 0 0,-1 0 0 0 0,1 0 0 0 0,0 0 0 0 0,0 1 0 0 0,0-1 0 0 0,0 0 0 0 0,0 0 0 0 0,0 0-1 0 0,0 0 1 0 0,0 0 0 0 0,0 0 0 0 0,0 0 0 0 0,-1 0 0 0 0,1 0 0 0 0,0 0 0 0 0,0 0 0 0 0,0 0-1 0 0,0 0 1 0 0,0 0 0 0 0,0 0 0 0 0,0 0 0 0 0,0 0 0 0 0,0 0 0 0 0,-1 0 0 0 0,-2 1-8 0 0,1 0-53 0 0,2-1-16 0 0,5-21-50 0 0,-4 15 125 0 0,0 1 1 0 0,1 0-1 0 0,-1 0 0 0 0,1 0 0 0 0,3-6 1 0 0,6-19-10 0 0,13-99-40 0 0,-16 81 48 0 0,-5 22 3 0 0,-3 21 0 0 0,1 0 0 0 0,-1 1 0 0 0,1-1 0 0 0,0 0 0 0 0,0 1 0 0 0,0-1 0 0 0,1 0 0 0 0,0 1 0 0 0,0 0 0 0 0,0-1 0 0 0,5-7 0 0 0,0 4 0 0 0,-4 3 0 0 0,0 1 0 0 0,0 0 0 0 0,1 1 0 0 0,6-7 0 0 0,-1 3 0 0 0,0 6 0 0 0,-7 1 24 0 0,0 0 0 0 0,0 0 0 0 0,0 1-1 0 0,0-1 1 0 0,-1 0 0 0 0,1 1-1 0 0,0-1 1 0 0,0 1 0 0 0,0 0-1 0 0,0 0 1 0 0,0-1 0 0 0,-1 1 0 0 0,1 0-1 0 0,0 1 1 0 0,-1-1 0 0 0,1 0-1 0 0,0 0 1 0 0,-1 1 0 0 0,0-1-1 0 0,1 1 1 0 0,-1-1 0 0 0,0 1 0 0 0,0 0-1 0 0,0-1 1 0 0,0 1 0 0 0,0 0-1 0 0,0 0 1 0 0,0 0 0 0 0,-1-1-1 0 0,1 1 1 0 0,-1 0 0 0 0,1 0 0 0 0,-1 0-1 0 0,0 0 1 0 0,0 3 0 0 0,15 47 944 0 0,-7 49-362 0 0,-4-64-389 0 0,-3 73 1 0 0,-2-59 95 0 0,-3-26 85 0 0,1-10-1562 0 0,2-5-2626 0 0,3-11 2276 0 0,7-5-135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6.7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29 213 5528 0 0,'0'0'249'0'0,"0"-2"-1"0"0,1 0-106 0 0,0 1-1 0 0,0-1 0 0 0,-1 1 1 0 0,1-1-1 0 0,-1 0 0 0 0,1 1 1 0 0,-1-1-1 0 0,1 0 0 0 0,-1 0 1 0 0,0 1-1 0 0,0-1 0 0 0,0 0 1 0 0,0 1-1 0 0,0-1 0 0 0,-1 0 1 0 0,1 0-1 0 0,0 1 0 0 0,-1-1 1 0 0,0-2-1 0 0,-2-3 889 0 0,-2-13 1114 0 0,3 14-1874 0 0,1-1-1 0 0,-1 1 1 0 0,1 0 0 0 0,0-8-1 0 0,1 8-212 0 0,0 1-1 0 0,1 0 1 0 0,-1-1-1 0 0,1 1 1 0 0,0 0 0 0 0,0 0-1 0 0,1 0 1 0 0,0 0-1 0 0,0 0 1 0 0,0 0-1 0 0,0 0 1 0 0,1 1-1 0 0,0-1 1 0 0,0 1-1 0 0,0-1 1 0 0,6-5 0 0 0,-7 9-34 0 0,-1 0 0 0 0,0 0 1 0 0,1 0-1 0 0,-1 1 1 0 0,1-1-1 0 0,0 1 0 0 0,-1-1 1 0 0,1 1-1 0 0,-1-1 1 0 0,1 1-1 0 0,0 0 0 0 0,-1 0 1 0 0,1 0-1 0 0,0 0 1 0 0,-1 0-1 0 0,1 0 1 0 0,0 0-1 0 0,-1 0 0 0 0,1 1 1 0 0,0-1-1 0 0,-1 1 1 0 0,1-1-1 0 0,1 2 0 0 0,1 0 48 0 0,0-1 0 0 0,0 1 0 0 0,0 1-1 0 0,0-1 1 0 0,-1 1 0 0 0,1-1 0 0 0,5 6 0 0 0,17 24 345 0 0,-25-30-396 0 0,-1-1 1 0 0,1 0-1 0 0,0 1 0 0 0,-1-1 1 0 0,1 1-1 0 0,-1-1 1 0 0,1 1-1 0 0,-1-1 1 0 0,0 1-1 0 0,0 0 1 0 0,0-1-1 0 0,0 1 1 0 0,0-1-1 0 0,0 1 1 0 0,0-1-1 0 0,-1 3 1 0 0,1 1 29 0 0,0 1-6 0 0,1 0 1 0 0,0 0-1 0 0,0 0 0 0 0,0 0 1 0 0,3 6-1 0 0,-2-6 0 0 0,0 0 0 0 0,-1 0 0 0 0,0 0 0 0 0,0 0 0 0 0,0 7-1 0 0,-1-4 33 0 0,0 0 0 0 0,-1 1 0 0 0,0-1 0 0 0,-5 18 0 0 0,5-24 19 0 0,0 1 0 0 0,-1-1 0 0 0,1 0-1 0 0,-1 1 1 0 0,0-1 0 0 0,1 0 0 0 0,-1 0-1 0 0,-1 0 1 0 0,1 0 0 0 0,0 0 0 0 0,-1-1-1 0 0,1 1 1 0 0,-1-1 0 0 0,0 0 0 0 0,0 0-1 0 0,-3 2 1 0 0,4-3-52 0 0,1 0 0 0 0,-1-1-1 0 0,1 0 1 0 0,0 1 0 0 0,-1-1-1 0 0,1 0 1 0 0,-1 0 0 0 0,0 0 0 0 0,1 0-1 0 0,-1 0 1 0 0,1 0 0 0 0,-1 0 0 0 0,1 0-1 0 0,-1-1 1 0 0,1 1 0 0 0,-1-1-1 0 0,1 1 1 0 0,0-1 0 0 0,-1 1 0 0 0,1-1-1 0 0,-3-1 1 0 0,-3-3 27 0 0,-1-1-1 0 0,-10-10 1 0 0,0 2-42 0 0,15 11-38 0 0,0 1 0 0 0,1-1-1 0 0,-1 0 1 0 0,1 0-1 0 0,0 0 1 0 0,0 0 0 0 0,0 0-1 0 0,0-1 1 0 0,0 1 0 0 0,1-1-1 0 0,-1 1 1 0 0,0-6-1 0 0,-2-4-36 0 0,-3-26 0 0 0,6 26 2 0 0,0 0-1 0 0,2 0 0 0 0,-1 1 1 0 0,4-20-1 0 0,-3 27 34 0 0,0 1-61 0 0,-1 1 0 0 0,1 0 1 0 0,0 1-1 0 0,0-1 0 0 0,0 0 0 0 0,1 0 0 0 0,-1 0 1 0 0,1 1-1 0 0,-1-1 0 0 0,1 0 0 0 0,3-2 0 0 0,1-2-826 0 0,1 1-1 0 0,12-10 0 0 0,-7 9-833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7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38 436 9184 0 0,'0'0'208'0'0,"0"0"33"0"0,0 0 14 0 0,0 1-42 0 0,0 14-128 0 0,0-14 130 0 0,0-1 48 0 0,0 0 1 0 0,0 0 33 0 0,0 0 140 0 0,0 0 62 0 0,0 0 12 0 0,0-2-18 0 0,-1-10 34 0 0,1-12 125 0 0,0 21-597 0 0,0 0 0 0 0,0 0 0 0 0,0 0 0 0 0,-1 0 0 0 0,1 0 0 0 0,-1 0 0 0 0,0 0 0 0 0,0 0 0 0 0,-2-5 0 0 0,-4-13 97 0 0,-2-74 122 0 0,7 74-160 0 0,-1-28 0 0 0,-1 19 318 0 0,2 25-336 0 0,1 0 0 0 0,1-1 0 0 0,-1 1 1 0 0,1-10-1 0 0,1-8 153 0 0,2-10 119 0 0,-4 27-374 0 0,1 5 135 0 0,-1 0 1 0 0,1 0 0 0 0,0 0-1 0 0,-1 0 1 0 0,1 0-1 0 0,0 0 1 0 0,0 0 0 0 0,-1 0-1 0 0,1 0 1 0 0,0 0-1 0 0,0 0 1 0 0,0 0-1 0 0,0-2 1 0 0,0 39 599 0 0,0 20-723 0 0,2-31 215 0 0,4 30 27 0 0,-4-41-334 0 0,-1 0 0 0 0,0 1 0 0 0,-3 24 0 0 0,1-2 6 0 0,-3-3 3 0 0,4-33 68 0 0,0-1 1 0 0,0 1-1 0 0,0 0 1 0 0,0-1-1 0 0,0 1 1 0 0,0 0-1 0 0,0-1 1 0 0,0 1-1 0 0,0 0 1 0 0,0-1-1 0 0,0 1 1 0 0,0 0-1 0 0,-1-1 0 0 0,1 1 1 0 0,0 0-1 0 0,-1-1 1 0 0,1 1-1 0 0,0-1 1 0 0,-1 2-1 0 0,1-3 6 0 0,-1 0 0 0 0,1 0-1 0 0,0 0 1 0 0,0 0 0 0 0,0 0-1 0 0,0 0 1 0 0,1 1 0 0 0,-1-1-1 0 0,0 0 1 0 0,0 0 0 0 0,0 0-1 0 0,1 0 1 0 0,-1 0-1 0 0,1 0 1 0 0,0-1 0 0 0,1-5-5 0 0,0 0 0 0 0,-1 0 0 0 0,1 0 1 0 0,-1 0-1 0 0,-1 0 0 0 0,1-9 0 0 0,2-21 9 0 0,0 19-1 0 0,-1 4 0 0 0,0 1 0 0 0,1 0 0 0 0,7-20 0 0 0,-1 12 0 0 0,17-31 0 0 0,-22 46 0 0 0,0 0 0 0 0,0 0 0 0 0,1 0 0 0 0,0 0 0 0 0,0 1 0 0 0,0 0 0 0 0,1 0 0 0 0,10-7 0 0 0,4-1 5 0 0,-12 7 1 0 0,1 0 0 0 0,0 0 0 0 0,0 1 0 0 0,0 1 0 0 0,1-1 0 0 0,-1 1 1 0 0,18-4-1 0 0,2 10 4 0 0,-27-2-57 0 0,0 0-1 0 0,0 0 0 0 0,0 0 1 0 0,-1 0-1 0 0,1 0 0 0 0,0 0 1 0 0,0 1-1 0 0,0-1 0 0 0,-1 1 1 0 0,1-1-1 0 0,0 1 0 0 0,-1 0 1 0 0,1-1-1 0 0,0 1 0 0 0,-1 0 1 0 0,1 0-1 0 0,-1 0 0 0 0,1 0 1 0 0,2 3-1 0 0,6 3-868 0 0,1-2-1061 0 0,-2 1-3776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8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22 249 8720 0 0,'-2'-7'90'0'0,"-1"1"0"0"0,1 0 0 0 0,1-1 0 0 0,-1 1 1 0 0,1-1-1 0 0,0 1 0 0 0,0-13 0 0 0,-1-12 101 0 0,1 4 780 0 0,1 22-632 0 0,0 0 0 0 0,0 0-1 0 0,-1-1 1 0 0,-1-7 0 0 0,0 3 921 0 0,2 9 1595 0 0,5 13-1309 0 0,-2 55-753 0 0,-1-58-760 0 0,0 3-5 0 0,0 0 1 0 0,-1 0-1 0 0,0 0 1 0 0,-1 0-1 0 0,-1 0 1 0 0,-1 16-1 0 0,0-18 12 0 0,1 0 0 0 0,0 1 0 0 0,2 18 0 0 0,-1-18 30 0 0,1 0 0 0 0,-2 0 0 0 0,-1 14 0 0 0,0-19-86 0 0,1-5-60 0 0,1-1 0 0 0,0 0-45 0 0,0 0-207 0 0,0 0-89 0 0,0-17-434 0 0,1-12 818 0 0,1 0 0 0 0,7-32 0 0 0,-3 18 33 0 0,3-16 19 0 0,-6 47 27 0 0,22-76 185 0 0,-22 74-215 0 0,-3 12-16 0 0,0 1 0 0 0,1-1-1 0 0,-1 1 1 0 0,0 0-1 0 0,1-1 1 0 0,-1 1-1 0 0,1 0 1 0 0,-1-1-1 0 0,1 1 1 0 0,0 0 0 0 0,0 0-1 0 0,0-2 1 0 0,2 1-40 0 0,1-1 1 0 0,-1 0 0 0 0,0 1 0 0 0,1 0-1 0 0,0 0 1 0 0,-1 0 0 0 0,6-2-1 0 0,-8 4 34 0 0,-1-1-1 0 0,1 1 0 0 0,0 0 0 0 0,0 0 0 0 0,0 0 0 0 0,0 0 0 0 0,-1-1 0 0 0,1 1 0 0 0,0 0 0 0 0,0 0 0 0 0,0 0 0 0 0,0 1 0 0 0,-1-1 0 0 0,1 0 0 0 0,0 0 0 0 0,0 0 0 0 0,0 1 0 0 0,-1-1 0 0 0,1 0 0 0 0,0 1 0 0 0,1 0 0 0 0,0 0 63 0 0,0 1 0 0 0,-1-1 0 0 0,1 1 0 0 0,0 0 0 0 0,0-1 0 0 0,-1 1 0 0 0,3 3 0 0 0,0 2 252 0 0,0 0-1 0 0,-1 0 1 0 0,1 0-1 0 0,2 10 0 0 0,-1 1-177 0 0,0-7-107 0 0,-2 1-1 0 0,0 0 0 0 0,0 0 1 0 0,-1 0-1 0 0,1 19 0 0 0,-3-9-22 0 0,1-13 0 0 0,-1 1 0 0 0,0 0 0 0 0,-1-1 0 0 0,-3 19 0 0 0,3-23 0 0 0,0 1 0 0 0,0-1 0 0 0,1 0 0 0 0,0 1 0 0 0,0-1 0 0 0,2 9 0 0 0,-2-9 0 0 0,1-1 0 0 0,-1 1 0 0 0,1 0 0 0 0,-1-1 0 0 0,-1 1 0 0 0,1-1 0 0 0,-1 1 0 0 0,0 0 0 0 0,-2 7 0 0 0,-1 1-10 0 0,9-29-12 0 0,6-47 22 0 0,-7 31 0 0 0,2 0 0 0 0,1 0 0 0 0,1 0 0 0 0,18-42 0 0 0,-19 51 0 0 0,-6 19 0 0 0,1 0 0 0 0,-1 0 0 0 0,1 0 0 0 0,-1 0 0 0 0,1 0 0 0 0,0 0 0 0 0,1 1 0 0 0,3-6 0 0 0,-1 3 0 0 0,-2 3 0 0 0,-1 0 0 0 0,1 0 0 0 0,0 0 0 0 0,0 0 0 0 0,6-3 0 0 0,-9 5 0 0 0,1 1 0 0 0,0-1 0 0 0,-1 1 0 0 0,1 0 0 0 0,-1-1 0 0 0,1 1 0 0 0,0 0 0 0 0,-1 0 0 0 0,1-1 0 0 0,0 1 0 0 0,-1 0 0 0 0,1 0 0 0 0,0 0 0 0 0,0 0 0 0 0,1 0 0 0 0,1 3 0 0 0,-2-2 0 0 0,15 11 0 0 0,-16-11 0 0 0,1-1 0 0 0,0 1 0 0 0,0 0 0 0 0,0-1 0 0 0,-1 1 0 0 0,1 0 0 0 0,0 0 0 0 0,-1-1 0 0 0,1 1 0 0 0,0 0 0 0 0,-1 0 0 0 0,1 0 0 0 0,-1 0 0 0 0,0 0 0 0 0,1-1 0 0 0,-1 1 0 0 0,0 0 0 0 0,1 0 0 0 0,-1 2 0 0 0,1 1 0 0 0,7 10 17 0 0,-7-12-3 0 0,1 0-1 0 0,-1 0 1 0 0,0 0-1 0 0,0 1 1 0 0,0-1-1 0 0,0 0 1 0 0,0 1-1 0 0,0-1 1 0 0,0 3-1 0 0,2 25 111 0 0,-1-12-14 0 0,4 21 0 0 0,-5-30-51 0 0,0 1-1 0 0,0 15 1 0 0,0 14 5 0 0,2-26-136 0 0,-2 1 0 0 0,0 0 0 0 0,0-1 0 0 0,-2 1 0 0 0,1 0 0 0 0,-5 19 0 0 0,4-5-48 0 0,2-25-69 0 0,-1 0 0 0 0,0 0 1 0 0,0 0-1 0 0,0 0 0 0 0,0 1 0 0 0,-1-1 1 0 0,0 3-1 0 0,0-5-1379 0 0,1-1-68 0 0,0 0-17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13:48.2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1142 122 920 0 0,'-54'-2'516'0'0,"34"-4"2016"0"0,-139-1-840 0 0,68-1-859 0 0,-19 1-336 0 0,3 1-327 0 0,98 6-122 0 0,-2-1 132 0 0,16 3-239 0 0,30 4 217 0 0,1-2 0 0 0,37 0 0 0 0,-17-1-73 0 0,-36-2-85 0 0,21-3 0 0 0,2 0 0 0 0,115-4 72 0 0,-150 5-60 0 0,-5 1-9 0 0,1 0 1 0 0,0-1 0 0 0,-1 1 0 0 0,1-1 0 0 0,-1 0 0 0 0,0 0 0 0 0,6-2-1 0 0,-7 2-124 0 0,-2 1-82 0 0,0 0-21 0 0,-34 6 31 0 0,-88 1 1436 0 0,100-5-1227 0 0,9-1 66 0 0,-25-1 0 0 0,-130-10 72 0 0,120 8-229 0 0,33 2 63 0 0,0 0 0 0 0,1-2 1 0 0,-1 1-1 0 0,-19-6 0 0 0,9 4 342 0 0,25 3-240 0 0,10 0-38 0 0,389-2-1828 0 0,-333-2 2425 0 0,-37 2-236 0 0,-21 1-244 0 0,1 1-1 0 0,15 0 1 0 0,10-2 23 0 0,-26 4-208 0 0,-8-2 8 0 0,0 0-68 0 0,-1 2 26 0 0,-8 4-54 0 0,-2-1 132 0 0,-1-2-1 0 0,0 0 0 0 0,0 0 0 0 0,0-1 0 0 0,-19 2 0 0 0,15-2-16 0 0,-36 1 25 0 0,-1-1 0 0 0,-64-7 1 0 0,45 2-18 0 0,-9-6-19 0 0,54 5 0 0 0,-38-1 0 0 0,54 6 0 0 0,0-2 0 0 0,0 0 0 0 0,0 0 0 0 0,0-1 0 0 0,-11-2 0 0 0,15 1 12 0 0,6 2 48 0 0,2 1 0 0 0,98-1-66 0 0,93 2-48 0 0,-106 0 54 0 0,137-13 0 0 0,-202 8 157 0 0,-18 3-44 0 0,-13 3-51 0 0,-34 2 32 0 0,0-1 0 0 0,-78-5 1 0 0,113 2-94 0 0,-224-24 125 0 0,216 22-124 0 0,-16-3 13 0 0,6 1 36 0 0,-53-2 0 0 0,404 14-40 0 0,-225-7 5 0 0,10 1 21 0 0,-97-2-19 0 0,-8 0 6 0 0,0 0-1 0 0,1 0 1 0 0,-1 1 0 0 0,0-1-1 0 0,6 3 1 0 0,4-2-26 0 0,1-2 159 0 0,-36 2-97 0 0,-27 4 1 0 0,-3 1-6 0 0,0-4 9 0 0,0-2 0 0 0,-80-9 0 0 0,-5-3-64 0 0,119 10 0 0 0,-25-7 0 0 0,36 8 10 0 0,5 1 49 0 0,22 5 128 0 0,8-3-204 0 0,50 6-62 0 0,15 0 79 0 0,-26-3 0 0 0,5-4-41 0 0,-7 0 10 0 0,39-3 295 0 0,-130 5-192 0 0,12-1-2 0 0,-23 2 1 0 0,-28-2 36 0 0,30-1-67 0 0,-42-2 0 0 0,2-3-40 0 0,-41-4 0 0 0,52 1 0 0 0,-81 0 0 0 0,66 1 0 0 0,72 5 0 0 0,4 1-1 0 0,1 0 0 0 0,1 0 1 0 0,-1 0-1 0 0,1 0 1 0 0,-1 0 0 0 0,1 0-1 0 0,-1 0 1 0 0,1 0-1 0 0,0 0 1 0 0,-1 0-1 0 0,1 0 1 0 0,-1 0 0 0 0,1 0-1 0 0,-1-1 1 0 0,1 1-1 0 0,-1 0 1 0 0,1 0-1 0 0,-1-1 1 0 0,1 1 0 0 0,0 0-1 0 0,-1-1 1 0 0,1 1-1 0 0,0 0 1 0 0,-1-1 0 0 0,1 1-1 0 0,-1-1 1 0 0,1 0-64 0 0,0 1-28 0 0,0 0-4 0 0,0 0 26 0 0,0 0 113 0 0,22 7 238 0 0,78 0-259 0 0,-25-2-26 0 0,155 10-238 0 0,-155-9 159 0 0,-9-1 177 0 0,-64-5-7 0 0,-2 0-35 0 0,0 0-63 0 0,0 0 0 0 0,1 0 0 0 0,-1 0 0 0 0,0 1 0 0 0,1-1 0 0 0,-1 0 0 0 0,0 0 1 0 0,0 0-1 0 0,1 0 0 0 0,-1 0 0 0 0,0 0 0 0 0,1 1 0 0 0,-1-1 0 0 0,0 0 0 0 0,0 0 0 0 0,1 0 1 0 0,-1 1-1 0 0,0-1 0 0 0,0 0 0 0 0,0 0 0 0 0,1 0 0 0 0,-1 1 0 0 0,0-1 0 0 0,-6 2-3 0 0,4-2 14 0 0,1 0 0 0 0,0 0 0 0 0,-1 0 0 0 0,1 1 0 0 0,-1-1 0 0 0,1 1 0 0 0,0-1 0 0 0,-1 1 0 0 0,1 0 0 0 0,0-1 0 0 0,-2 2 0 0 0,1-1 0 0 0,1 0 0 0 0,-1-1 0 0 0,0 1 0 0 0,0-1 0 0 0,1 1 0 0 0,-1-1 0 0 0,0 0 0 0 0,0 1 0 0 0,0-1 0 0 0,1 0 0 0 0,-1 0 0 0 0,0 0 0 0 0,-3-1 0 0 0,-7 1 0 0 0,-27 2 263 0 0,-63-5 0 0 0,65 1-239 0 0,-119-11-550 0 0,94 4 526 0 0,50 6 0 0 0,11 3 0 0 0,-1-1 0 0 0,1 1 0 0 0,0 0 0 0 0,-1-1 0 0 0,1 1 0 0 0,-1 0 0 0 0,1 0 0 0 0,0 0 0 0 0,-1 0 0 0 0,-1 0 0 0 0,-37 6 14 0 0,26-5 245 0 0,20 2-187 0 0,24 2-9 0 0,12 0-94 0 0,0-2 1 0 0,60-2 0 0 0,-82-2-12 0 0,24 3 0 0 0,-25-1 25 0 0,30-1 1 0 0,11 0-168 0 0,-46 1 144 0 0,-207 4 604 0 0,106-5-938 0 0,49 2 291 0 0,-76-6 0 0 0,87 2 310 0 0,-27 1 1 0 0,44 1-219 0 0,45 11-29 0 0,7-5-213 0 0,61 3 0 0 0,-50-6 252 0 0,27-2 84 0 0,6 1-11 0 0,-43-2-76 0 0,-41 0 64 0 0,-11 0 26 0 0,-30-2-21 0 0,9 2-52 0 0,-23 1-33 0 0,15 0 0 0 0,-8 0 44 0 0,-38-1-16 0 0,21-4-26 0 0,20 2 65 0 0,-47-7 0 0 0,50 8-67 0 0,36-2 10 0 0,0 0 33 0 0,-2 1-47 0 0,5 1-68 0 0,1 1-9 0 0,0 0 1 0 0,3 1 67 0 0,-1 0 0 0 0,1-1 0 0 0,0 1 0 0 0,0-1 0 0 0,-1 0 0 0 0,4 0 0 0 0,266-8-280 0 0,-181 2 129 0 0,-62 5 428 0 0,-28 1-351 0 0,-1 0-13 0 0,-15 1 32 0 0,-5 2 232 0 0,-1-1 1 0 0,1-1-1 0 0,-30-1 0 0 0,18-1-170 0 0,-10 1 6 0 0,-9 1 0 0 0,-68-8 0 0 0,91 4 28 0 0,12 2 21 0 0,-28-6-1 0 0,41 6-47 0 0,0 0 0 0 0,-1 0 0 0 0,1 0 0 0 0,0 1 0 0 0,-1 0 0 0 0,1-1 0 0 0,-1 1 0 0 0,1 0 0 0 0,0 1 0 0 0,-5 0 0 0 0,8-1-1 0 0,0 0 0 0 0,0 0 0 0 0,0 0 0 0 0,0 0 0 0 0,1 0 0 0 0,-1 0 0 0 0,0 0 0 0 0,0 0 0 0 0,0 0 0 0 0,0 0 0 0 0,0 0 0 0 0,0 0 0 0 0,0 0 0 0 0,0 0 0 0 0,0 0 0 0 0,0 0 0 0 0,0 0 0 0 0,0 0 0 0 0,0 0 0 0 0,0 0 0 0 0,0 0 0 0 0,0 0 0 0 0,0 0 0 0 0,0 0 0 0 0,0 0 0 0 0,0 0 0 0 0,0 0 0 0 0,0 0 0 0 0,0 0 0 0 0,0 1 0 0 0,0-1 0 0 0,0 0 0 0 0,0 0 0 0 0,0 0 0 0 0,0 0 0 0 0,0 0 0 0 0,0 0 0 0 0,0 0 0 0 0,0 0 0 0 0,0 0 0 0 0,0 0 0 0 0,0 0 0 0 0,0 0 0 0 0,0 0 0 0 0,0 0 0 0 0,0 0 0 0 0,0 0 0 0 0,0 0 0 0 0,0 0 0 0 0,0 0 0 0 0,0 0 0 0 0,0 0 0 0 0,0 0 0 0 0,8 2 0 0 0,9 1 0 0 0,12 1-19 0 0,-4 0-47 0 0,0-1 1 0 0,0-2-1 0 0,0 0 1 0 0,32-2-1 0 0,52-6 21 0 0,-68 6 81 0 0,47-6 0 0 0,-67 4-30 0 0,31 0 0 0 0,-49 3 42 0 0,1 2-24 0 0,-3-2 40 0 0,-27 10 204 0 0,1-5-179 0 0,0-1 0 0 0,-38 2 0 0 0,-52-4 65 0 0,115-2-154 0 0,-152-7 11 0 0,78 8-85 0 0,284 8 572 0 0,-98-9-1578 0 0,-109 0 768 0 0,-3 0 84 0 0,0 0 352 0 0,2 0 571 0 0,0 1-282 0 0,-7 1-428 0 0,2 0 26 0 0,0-2 1 0 0,-1 1-1 0 0,1 0 0 0 0,0-1 1 0 0,-1 1-1 0 0,-4-1 0 0 0,-9 1 38 0 0,-2 1-3 0 0,1-2-1 0 0,-37-3 1 0 0,20 1 9 0 0,25 1-51 0 0,-116-9 3 0 0,111 9-21 0 0,1 0 0 0 0,0 1 0 0 0,-21 3 0 0 0,10-2-2 0 0,34 0 29 0 0,0 0 1 0 0,14 2 0 0 0,6 2 9 0 0,9-1-35 0 0,64 4-40 0 0,1 0 357 0 0,-78-4-506 0 0,-27-3 265 0 0,-23 5 80 0 0,17-4-130 0 0,0 0-1 0 0,0-1 0 0 0,0 0 0 0 0,0 0 0 0 0,-8 0 1 0 0,1-1-24 0 0,7 1-4 0 0,0-2 0 0 0,0 1 0 0 0,0-1 0 0 0,-10-1 0 0 0,-78-19-258 0 0,83 19 312 0 0,-9-2 210 0 0,22 3-263 0 0,-1 1-1 0 0,1 0 1 0 0,-1-1-1 0 0,0 1 1 0 0,1 0 0 0 0,-1 0-1 0 0,1 0 1 0 0,-1-1-1 0 0,0 1 1 0 0,1 0-1 0 0,-1 0 1 0 0,0 0-1 0 0,1 0 1 0 0,-1 0-1 0 0,0 0 1 0 0,1 0 0 0 0,-2 1-1 0 0,2 1 205 0 0,7 0-194 0 0,26 4-122 0 0,-17-2 84 0 0,31 2 0 0 0,14-1 19 0 0,-31-2 11 0 0,1-1 1 0 0,38-3 0 0 0,8-5-54 0 0,-40 6 181 0 0,-36-1-19 0 0,-6 1-31 0 0,-17 0 0 0 0,-29 3-24 0 0,24-1-43 0 0,0-2 0 0 0,-43-4 0 0 0,19 0 0 0 0,-60-10-22 0 0,66 7-260 0 0,39 6 265 0 0,-1 0 0 0 0,1-1 0 0 0,-9-3 0 0 0,-5-1-3 0 0,20 6 20 0 0,0 0 0 0 0,0 0 0 0 0,1 0 0 0 0,-1 0 0 0 0,0 0 0 0 0,0 0 0 0 0,0 0 0 0 0,0 0 0 0 0,0 0 0 0 0,0 0 0 0 0,0 0 0 0 0,0 0 0 0 0,1 0 0 0 0,-1 0 0 0 0,0-1 0 0 0,0 1 0 0 0,0 0 0 0 0,0 0 0 0 0,0 0 0 0 0,0 0 0 0 0,0 0 0 0 0,0 0 0 0 0,0 0 0 0 0,0 0 0 0 0,0 0 0 0 0,1-1 0 0 0,-1 1 0 0 0,0 0 0 0 0,0 0 0 0 0,0 0 0 0 0,0 0 0 0 0,0 0 0 0 0,0 0 0 0 0,0 0 0 0 0,0 0 0 0 0,0-1 0 0 0,0 1 0 0 0,0 0 0 0 0,0 0 0 0 0,0 0 0 0 0,0 0 0 0 0,0 0 0 0 0,0 0 0 0 0,0 0 0 0 0,-1-1 0 0 0,1 1 0 0 0,0 0 0 0 0,0 0 0 0 0,0 0 0 0 0,0 0 0 0 0,0 0 0 0 0,0 0 0 0 0,0 0 0 0 0,0 0 0 0 0,0 0 0 0 0,0 0 0 0 0,0-1 0 0 0,-1 1 0 0 0,1 0 0 0 0,0 0 0 0 0,0 0 0 0 0,0 0 0 0 0,0 0 0 0 0,0 0 0 0 0,0 0 0 0 0,-1 0 0 0 0,2 0 0 0 0,6-1 0 0 0,1 0 0 0 0,0 0 0 0 0,10 1 0 0 0,9-1 0 0 0,86-1 71 0 0,-76 2 5 0 0,67-6 1 0 0,-57 3 102 0 0,-35 2-244 0 0,0 1 0 0 0,0-2-1 0 0,14-2 1 0 0,-17 3 60 0 0,-7 1 33 0 0,0 0-1 0 0,1-1 1 0 0,-1 1-1 0 0,0-1 1 0 0,0 1 0 0 0,0-1-1 0 0,0 0 1 0 0,0 0-1 0 0,2-1 1 0 0,-2 1-79 0 0,-14 8-47 0 0,0-4 112 0 0,-1-1 0 0 0,0 0-1 0 0,0 0 1 0 0,-15-1 0 0 0,-53-3 60 0 0,78 2-73 0 0,-125-14 511 0 0,100 10-454 0 0,11 2-235 0 0,-21-7 0 0 0,17 0-145 0 0,20 9 382 0 0,1 0-146 0 0,0 0-21 0 0,0-1 112 0 0,0 1-1 0 0,0 0 1 0 0,0 0-1 0 0,0-1 1 0 0,0 1 0 0 0,0 0-1 0 0,0 0 1 0 0,0 0-1 0 0,0-1 1 0 0,0 1 0 0 0,0 0-1 0 0,0 0 1 0 0,0-1-1 0 0,0 1 1 0 0,0 0-1 0 0,0 0 1 0 0,0-1 0 0 0,0 1-1 0 0,0 0 1 0 0,1 0-1 0 0,-1-1 1 0 0,0 1 0 0 0,0 0-1 0 0,0 0 1 0 0,0 0-1 0 0,0 0 1 0 0,1-1 0 0 0,-1 1-1 0 0,15-3-31 0 0,0 0-1 0 0,1 1 0 0 0,27-1 1 0 0,228 8-101 0 0,-244-6 146 0 0,-15 1 5 0 0,23 1 0 0 0,-25-1-7 0 0,-8 0 60 0 0,-2 0 0 0 0,0 0-4 0 0,-2 1-64 0 0,0-1 0 0 0,0 0 0 0 0,0 1 0 0 0,0 0 0 0 0,0-1 0 0 0,0 1 0 0 0,0 0 0 0 0,-2 1 0 0 0,-6 3-8 0 0,-2-2 0 0 0,0 0 0 0 0,0-1 0 0 0,-1 0 0 0 0,-11 0 0 0 0,-9 1 0 0 0,4-1 49 0 0,0-1 1 0 0,-42-3-1 0 0,1-1 160 0 0,53 3-556 0 0,-32-6 1 0 0,46 5 345 0 0,2 0-2 0 0,0 1-1 0 0,0 0 0 0 0,0-1 0 0 0,1 1 0 0 0,-1 0 1 0 0,0 0-1 0 0,0-1 0 0 0,0 1 0 0 0,1 0 0 0 0,-1 0 1 0 0,0 0-1 0 0,0 0 0 0 0,0 0 0 0 0,-1 0 0 0 0,1 0 79 0 0,1 0 20 0 0,2 1 1 0 0,40 7-141 0 0,1-2 0 0 0,48 1 0 0 0,-61-5 76 0 0,65 0 207 0 0,-54-3-244 0 0,-19-3-217 0 0,-20 4 164 0 0,-2 0 121 0 0,0 0 14 0 0,0 0-4 0 0,-16 0-90 0 0,-56-6 60 0 0,14 3-42 0 0,26 2 0 0 0,-48-6 0 0 0,-11-8-8 0 0,87 15 13 0 0,3 0-65 0 0,1 0-39 0 0,2-1-11 0 0,4 0 97 0 0,-1 0 0 0 0,1 1 1 0 0,-1-1-1 0 0,1 1 1 0 0,-1 0-1 0 0,1 0 0 0 0,0 1 1 0 0,9 1-1 0 0,22 1 15 0 0,43-1 22 0 0,72-3 297 0 0,-135 0-478 0 0,34 3 1 0 0,17 0 116 0 0,-80-6-635 0 0,5 4 342 0 0,0 0-3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8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65 9584 0 0,'0'0'216'0'0,"0"0"32"0"0,0 0 12 0 0,0 0 65 0 0,0 0 212 0 0,9-5 3021 0 0,-8 3-3485 0 0,0 1 0 0 0,0-1 1 0 0,0 1-1 0 0,0-1 0 0 0,0 1 1 0 0,0-1-1 0 0,-1 0 0 0 0,1 1 1 0 0,-1-1-1 0 0,1 0 0 0 0,-1 0 1 0 0,1 1-1 0 0,-1-1 0 0 0,0 0 1 0 0,0 0-1 0 0,0 1 0 0 0,0-3 1 0 0,2-3 690 0 0,-2 6-747 0 0,1 1 0 0 0,-1 0 0 0 0,0-1 0 0 0,0 1 0 0 0,0-1 0 0 0,1 1 0 0 0,-1 0-1 0 0,0-1 1 0 0,0 1 0 0 0,0-1 0 0 0,0 1 0 0 0,0-1 0 0 0,0 1 0 0 0,0 0 0 0 0,0-1 0 0 0,0 1 0 0 0,0-1 0 0 0,0 1 0 0 0,0-1 0 0 0,0 1-1 0 0,-5-7 175 0 0,5 6-168 0 0,0 1 0 0 0,0 0 0 0 0,-1-1 0 0 0,1 1 0 0 0,0 0 0 0 0,-1 0 0 0 0,1-1 0 0 0,0 1 0 0 0,-1 0 0 0 0,1 0 0 0 0,-1-1 1 0 0,1 1-1 0 0,0 0 0 0 0,-1 0 0 0 0,1 0 0 0 0,-1 0 0 0 0,1 0 0 0 0,-1 0 0 0 0,1 0 0 0 0,0 0 0 0 0,-1 0 0 0 0,1 0 0 0 0,-1 0 0 0 0,1 0 0 0 0,-1 0 0 0 0,1 0 0 0 0,-1 0 0 0 0,1 0 0 0 0,0 0 0 0 0,-1 0 0 0 0,1 1 0 0 0,-1-1 0 0 0,0 0 0 0 0,-11 9 1029 0 0,12-8-987 0 0,-5 3-43 0 0,0 0 0 0 0,0 0 1 0 0,1 1-1 0 0,-1 0 0 0 0,1 0 0 0 0,0 0 0 0 0,1 0 1 0 0,-1 1-1 0 0,1-1 0 0 0,0 1 0 0 0,1 0 0 0 0,-1 0 1 0 0,-2 12-1 0 0,-2 9 261 0 0,-1 8-112 0 0,5-12-174 0 0,2-18-5 0 0,0 0 0 0 0,0 0 1 0 0,0 0-1 0 0,1 0 1 0 0,0 0-1 0 0,0 0 1 0 0,1 0-1 0 0,0 6 0 0 0,7 38-45 0 0,-4-39 30 0 0,2-3-38 0 0,-5-6 48 0 0,0-1-1 0 0,0 1 0 0 0,0 0 1 0 0,0-1-1 0 0,0 1 1 0 0,1-1-1 0 0,-1 0 1 0 0,0 1-1 0 0,0-1 1 0 0,0 0-1 0 0,1 0 1 0 0,-1 0-1 0 0,0 0 0 0 0,0 0 1 0 0,1 0-1 0 0,-1 0 1 0 0,0 0-1 0 0,0 0 1 0 0,1 0-1 0 0,-1-1 1 0 0,2 0-1 0 0,22-9-80 0 0,-5-11-67 0 0,-17 19 157 0 0,1 0 1 0 0,-1 0 0 0 0,0 0-1 0 0,0-1 1 0 0,0 0 0 0 0,0 1-1 0 0,0-1 1 0 0,-1 0 0 0 0,1 0-1 0 0,-1-1 1 0 0,0 1 0 0 0,0 0-1 0 0,0-1 1 0 0,-1 0 0 0 0,3-5-1 0 0,12-33-2 0 0,-12 33 14 0 0,0 0 1 0 0,-1 0 0 0 0,0 0-1 0 0,0-1 1 0 0,-1 1 0 0 0,0-1-1 0 0,0-12 1 0 0,-2 20-22 0 0,0 0 2 0 0,0 0-1 0 0,1 0 1 0 0,-1 1-1 0 0,0-1 1 0 0,0 0-1 0 0,1 1 1 0 0,0-1 0 0 0,-1 0-1 0 0,1 1 1 0 0,0-1-1 0 0,-1 1 1 0 0,1-1-1 0 0,0 1 1 0 0,0-1-1 0 0,2-1 1 0 0,-3 3 11 0 0,1-1 53 0 0,-1 1 17 0 0,0 0 16 0 0,4 12 100 0 0,3 16 646 0 0,-2-9-386 0 0,2 17-20 0 0,-3-6-224 0 0,-1-16-194 0 0,-1 1 0 0 0,1 22 0 0 0,-1-5-8 0 0,0 30 50 0 0,-3-49-82 0 0,-1-10-4203 0 0,2-3 2773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13:09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9 10136 0 0,'-4'-8'1333'0'0,"7"10"2306"0"0,-2-2-3392 0 0,0 1-1 0 0,0 0 1 0 0,0 0-1 0 0,0 0 1 0 0,0 0-1 0 0,-1 0 1 0 0,1 0-1 0 0,0 0 1 0 0,-1 1-1 0 0,1-1 1 0 0,-1 0-1 0 0,1 3 1 0 0,0 1-88 0 0,0 0 0 0 0,0 0 0 0 0,0 0 0 0 0,1 0 0 0 0,-1 0 0 0 0,1 0 0 0 0,3 5 0 0 0,7 19 593 0 0,-6-10-274 0 0,-4-12-324 0 0,0 1 0 0 0,0-1-1 0 0,2 15 1 0 0,-4-16-145 0 0,2 15 19 0 0,-3 39 0 0 0,-1-38 200 0 0,2 0-1 0 0,1 0 1 0 0,4 27-1 0 0,2 32 259 0 0,-6-65-371 0 0,0-1-1 0 0,7 28 1 0 0,1 13 112 0 0,-4 10-253 0 0,6 57-195 0 0,-11-117 222 0 0,1 1 0 0 0,-1 0 0 0 0,-1-1-1 0 0,-1 12 1 0 0,1-13-11 0 0,0-1 0 0 0,1 1 0 0 0,-1 0 0 0 0,1-1 0 0 0,0 1 0 0 0,0 0 0 0 0,1-1 0 0 0,0 1 0 0 0,-1-1 0 0 0,4 10 0 0 0,-3-12 8 0 0,0 1 1 0 0,-1-1 0 0 0,1 1 0 0 0,-1 0 0 0 0,1-1-1 0 0,-1 1 1 0 0,0 0 0 0 0,0-1 0 0 0,-1 6-1 0 0,1 14-3909 0 0,0-22-3098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27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299 126 920 0 0,'1'-1'67'0'0,"0"-2"-11"0"0,0 0 1 0 0,0 0 0 0 0,0 0 0 0 0,0 0 0 0 0,-1 0 0 0 0,1 0 0 0 0,-1-4-1 0 0,1 4 423 0 0,-1 1 1 0 0,0-1-1 0 0,0 0 0 0 0,1 1 0 0 0,0-1 0 0 0,-1 1 0 0 0,1-1 0 0 0,0 0 0 0 0,2-3 0 0 0,3-12 1279 0 0,4-20 2036 0 0,-9 37-3434 0 0,-1 1 0 0 0,0 0 20 0 0,0-1-294 0 0,0 0 1 0 0,-1 1-1 0 0,1-1 1 0 0,-1 1-1 0 0,1-1 1 0 0,0 1 0 0 0,-1-1-1 0 0,1 1 1 0 0,-1-1-1 0 0,1 1 1 0 0,-1 0 0 0 0,1-1-1 0 0,-1 1 1 0 0,1 0-1 0 0,-1-1 1 0 0,0 1-1 0 0,1 0 1 0 0,-1 0 0 0 0,1-1-1 0 0,-1 1 1 0 0,0 0-1 0 0,1 0 1 0 0,-1 0-1 0 0,0 0 1 0 0,1 0 0 0 0,-1 0-1 0 0,0 0 1 0 0,1 0-1 0 0,-1 0 1 0 0,-1 0-1 0 0,-21 5 897 0 0,12-2-459 0 0,8-3-324 0 0,1 1-1 0 0,-1-1 1 0 0,1 1 0 0 0,0 0-1 0 0,-1 0 1 0 0,1 0 0 0 0,-3 1-1 0 0,-14 9 463 0 0,12-7-853 0 0,1-1 0 0 0,0 1-1 0 0,0 0 1 0 0,-6 6 0 0 0,4-2 180 0 0,0 0 0 0 0,1 1 1 0 0,0 0-1 0 0,1 0 1 0 0,0 1-1 0 0,-7 12 0 0 0,-22 64-651 0 0,19-44 1321 0 0,-28 96 545 0 0,36-111-1208 0 0,-4 23 87 0 0,-6 59-1 0 0,14-77-40 0 0,-2 29 211 0 0,3 0-1 0 0,7 83 0 0 0,-3-127-222 0 0,0-1-1 0 0,2 0 0 0 0,0 0 1 0 0,1 0-1 0 0,1 0 0 0 0,0 0 1 0 0,1-1-1 0 0,13 25 0 0 0,-9-20-27 0 0,-8-15-48 0 0,1 0-1 0 0,-1 0 1 0 0,1 0-1 0 0,0 0 1 0 0,5 6-1 0 0,41 49-876 0 0,-40-49 842 0 0,-6-7 41 0 0,0 1 0 0 0,0-1 0 0 0,1 0 0 0 0,0 0 0 0 0,0 0-1 0 0,0-1 1 0 0,0 1 0 0 0,0-1 0 0 0,1 0 0 0 0,0 0 0 0 0,-1-1 0 0 0,1 1 0 0 0,8 2 0 0 0,8-2-4504 0 0,1 2-1613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28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159 969 8376 0 0,'0'0'190'0'0,"0"0"28"0"0,0 2 8 0 0,1 17 37 0 0,1-17-195 0 0,-2-1 409 0 0,0-1 139 0 0,0 0 22 0 0,0 0-20 0 0,0 0-90 0 0,0 0-42 0 0,0 0-6 0 0,0 0-22 0 0,0 0-88 0 0,0 0-40 0 0,0 0-8 0 0,0 0-20 0 0,1-10 308 0 0,2 1-486 0 0,-1 0 0 0 0,0 0 0 0 0,0 1 1 0 0,-1-1-1 0 0,0-18 0 0 0,-1 16-58 0 0,1 0-1 0 0,0 1 0 0 0,1-1 0 0 0,3-11 0 0 0,0 0 15 0 0,0 1-1 0 0,-2-1 0 0 0,1-36 0 0 0,-3 51-76 0 0,7-143 325 0 0,-7 137-282 0 0,-3-24-1 0 0,1 24-68 0 0,0-1 0 0 0,1-13 0 0 0,10-55 9 0 0,-3 33 19 0 0,-1-52 1 0 0,-2-14 125 0 0,4 57 66 0 0,-7 49-157 0 0,6-7 29 0 0,-7 9-55 0 0,0 6 50 0 0,0 1 4 0 0,0 0 4 0 0,1 2 4 0 0,14 39-66 0 0,-14-37-34 0 0,0 2-62 0 0,0 0 0 0 0,1 1 1 0 0,0-1-1 0 0,0 0 0 0 0,5 11 1 0 0,1 0 303 0 0,-1 0 0 0 0,0 1 0 0 0,5 24 0 0 0,-7-22-208 0 0,-4-15-10 0 0,0 0 0 0 0,0 0 0 0 0,1 0 0 0 0,0 0 0 0 0,0 0 0 0 0,0 0 0 0 0,0 0 0 0 0,4 4 0 0 0,-3-4 0 0 0,-1-1-1 0 0,1 0 0 0 0,-1 1 1 0 0,0 0-1 0 0,3 8 0 0 0,6 15 59 0 0,-10-27-57 0 0,0 1 0 0 0,0 0-1 0 0,0 0 1 0 0,-1 0 0 0 0,1 0 0 0 0,0 1 0 0 0,-1-1 0 0 0,1 0 0 0 0,-1 0 0 0 0,0 0 0 0 0,0 4-1 0 0,1 3 0 0 0,2-5-12 0 0,-3-4 10 0 0,1 1 0 0 0,-1-1 0 0 0,0 0 0 0 0,1 0-1 0 0,-1 0 1 0 0,0 1 0 0 0,1-1 0 0 0,-1 0 0 0 0,0 0-1 0 0,1 0 1 0 0,-1 0 0 0 0,0 0 0 0 0,1 0 0 0 0,-1 0-1 0 0,0 0 1 0 0,1 0 0 0 0,-1 0 0 0 0,1 0 0 0 0,-1 0-1 0 0,0 0 1 0 0,1 0 0 0 0,-1 0 0 0 0,0 0 0 0 0,1 0-1 0 0,-1 0 1 0 0,0-1 0 0 0,1 1 0 0 0,-1 0 0 0 0,0 0-1 0 0,1 0 1 0 0,-1 0 0 0 0,0-1 0 0 0,1 1 0 0 0,-1 0-1 0 0,0-1 1 0 0,0 1 0 0 0,1 0 0 0 0,-1 0 0 0 0,0-1-1 0 0,0 1 1 0 0,0 0 0 0 0,1-1 0 0 0,-1 1 0 0 0,0 0-1 0 0,0-1 1 0 0,0 1 0 0 0,0-1 0 0 0,0 1-1 0 0,0-1 1 0 0,2-17-20 0 0,-6-12 22 0 0,4 24 0 0 0,0 0 0 0 0,-1 0 0 0 0,0 0 0 0 0,-3-10 0 0 0,-3-13 0 0 0,6 24 0 0 0,0 0 0 0 0,0-1 0 0 0,0 1 0 0 0,-1 0 0 0 0,-3-7 0 0 0,3 9 0 0 0,0-1 0 0 0,0 0 0 0 0,0 0 0 0 0,0 0 0 0 0,0-1 0 0 0,0 1 0 0 0,1 0 0 0 0,0-1 0 0 0,0 1 0 0 0,0-1 0 0 0,0-7 0 0 0,0 6 0 0 0,1-1 0 0 0,-2 1 0 0 0,1-1 0 0 0,0 1 0 0 0,-4-7 0 0 0,3 6 0 0 0,0 1 0 0 0,1-1 0 0 0,-1 1 0 0 0,1-1 0 0 0,0-6 0 0 0,1 3 2 0 0,0 2 1 0 0,0-1 1 0 0,0 1-1 0 0,-1-1 1 0 0,-3-14-1 0 0,4 22 90 0 0,0 1-58 0 0,0-1 1 0 0,0 1-1 0 0,-1 0 1 0 0,1-1-1 0 0,0 1 1 0 0,0 0 0 0 0,0-1-1 0 0,0 1 1 0 0,0 0-1 0 0,0 0 1 0 0,-1-1-1 0 0,1 1 1 0 0,0 0-1 0 0,0-1 1 0 0,0 1-1 0 0,-1 0 1 0 0,1 0-1 0 0,0 0 1 0 0,0-1-1 0 0,-1 1 1 0 0,1 0-1 0 0,0 0 1 0 0,0 0 0 0 0,-1-1-1 0 0,1 1 1 0 0,-1 0-1 0 0,-1-1 71 0 0,0 1 0 0 0,0-1 1 0 0,0 1-1 0 0,0 0 0 0 0,0-1 0 0 0,0 1 1 0 0,0 0-1 0 0,0 0 0 0 0,0 0 0 0 0,0 1 0 0 0,-1-1 1 0 0,1 0-1 0 0,0 1 0 0 0,0-1 0 0 0,0 1 0 0 0,0 0 1 0 0,1 0-1 0 0,-1 0 0 0 0,0 0 0 0 0,0 0 0 0 0,-2 1 1 0 0,-2 2-408 0 0,0 0 333 0 0,-1 0 0 0 0,1 1 0 0 0,0 0 1 0 0,1 0-1 0 0,-1 0 0 0 0,1 1 0 0 0,-8 11 0 0 0,0 2 78 0 0,-13 27 0 0 0,-8 14 0 0 0,-11-1 24 0 0,31-43-116 0 0,2 0 0 0 0,0 1 0 0 0,0 0-1 0 0,2 1 1 0 0,-14 30 0 0 0,16-31-314 0 0,8-16 121 0 0,0-1-195 0 0,0 0-820 0 0,0 0-362 0 0,0 0-72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29.5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 2304 0 0,'7'0'825'0'0,"-5"2"6068"0"0,-3 23-3675 0 0,1-22-3032 0 0,0-1 0 0 0,1 0 0 0 0,-2 0 0 0 0,1 0 1 0 0,0 0-1 0 0,0 1 0 0 0,-1-1 0 0 0,1 0 0 0 0,-3 4 1 0 0,-1 13 1118 0 0,4 1-749 0 0,-2 104 1296 0 0,2-29-1244 0 0,-17 51-1247 0 0,13-121 712 0 0,1-7 34 0 0,1 3 71 0 0,-2-1 1 0 0,-10 35-1 0 0,8-35-86 0 0,-5 24 0 0 0,-4 12-149 0 0,10-29-60 0 0,-2 2 79 0 0,2-20 38 0 0,5-8-5 0 0,0-1-1 0 0,0 0 1 0 0,0 0-1 0 0,0 0 1 0 0,0 0-1 0 0,0 0 1 0 0,0 0-1 0 0,0 0 0 0 0,-1 0 1 0 0,1 0-1 0 0,0 0 1 0 0,0 1-1 0 0,0-1 1 0 0,0 0-1 0 0,0 0 1 0 0,0 0-1 0 0,0 0 1 0 0,0 0-1 0 0,-1 0 0 0 0,1 0 1 0 0,0 0-1 0 0,0 0 1 0 0,0 0-1 0 0,0 0 1 0 0,0 0-1 0 0,0 0 1 0 0,0 0-1 0 0,-1 0 1 0 0,1 0-1 0 0,0 0 0 0 0,0 0 1 0 0,0 0-1 0 0,0 0 1 0 0,0 0-1 0 0,0 0 1 0 0,0 0-1 0 0,-1 0 1 0 0,1-1-1 0 0,0 1 1 0 0,0 0-1 0 0,0 0 0 0 0,0 0 1 0 0,0 0-1 0 0,0 0 1 0 0,0 0-1 0 0,0 0 1 0 0,0 0-1 0 0,-1 0 1 0 0,1-1-1 0 0,3-37-5398 0 0,-3 19 3358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29.9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73 5984 0 0,'0'0'273'0'0,"0"0"-5"0"0,0 0 52 0 0,0 0 853 0 0,0 0 394 0 0,0 0 81 0 0,0 0-135 0 0,0 0-626 0 0,0 0-278 0 0,1-8 417 0 0,0 5-989 0 0,0 0-1 0 0,0 1 1 0 0,0-1 0 0 0,1 0 0 0 0,-1 0 0 0 0,1 1 0 0 0,-1-1 0 0 0,1 1 0 0 0,0-1 0 0 0,0 1 0 0 0,0 0 0 0 0,0 0 0 0 0,0 0 0 0 0,1 0 0 0 0,-1 0 0 0 0,1 1 0 0 0,3-3 0 0 0,0 1 104 0 0,0 0 0 0 0,0 1 0 0 0,0-1 1 0 0,0 1-1 0 0,0 1 0 0 0,1-1 0 0 0,7 0 0 0 0,2 0-50 0 0,0 1 0 0 0,28 2 0 0 0,26 10-105 0 0,-54-7 157 0 0,1-1 1 0 0,0-1 0 0 0,31 0-1 0 0,11-6 1112 0 0,44-1-2598 0 0,-98 5 1354 0 0,1 1-1 0 0,0-1 1 0 0,-1 1-1 0 0,1 1 1 0 0,-1-1-1 0 0,8 3 1 0 0,-5-2-1264 0 0,1 2-465 0 0,0 3 104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30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91 10248 0 0,'0'0'230'0'0,"0"0"30"0"0,0 0 20 0 0,0 0-25 0 0,0 0-62 0 0,0 0 345 0 0,0-17 1995 0 0,1 15-2447 0 0,-1 0 1 0 0,0 1-1 0 0,1-1 0 0 0,-1 0 1 0 0,1 1-1 0 0,0-1 1 0 0,-1 1-1 0 0,1-1 0 0 0,0 1 1 0 0,0-1-1 0 0,0 1 0 0 0,0-1 1 0 0,0 1-1 0 0,2-2 1 0 0,-1 1 208 0 0,-1 1 0 0 0,0-1 0 0 0,1 0 0 0 0,-1 0 0 0 0,0 0 0 0 0,0 0 0 0 0,1-3 0 0 0,-1 4-219 0 0,0 0 1 0 0,0 0 0 0 0,0 0-1 0 0,0-1 1 0 0,0 1 0 0 0,0 0-1 0 0,1 0 1 0 0,-1 0-1 0 0,0 1 1 0 0,0-1 0 0 0,1 0-1 0 0,-1 0 1 0 0,1 1-1 0 0,-1-1 1 0 0,0 1 0 0 0,1-1-1 0 0,-1 1 1 0 0,1-1 0 0 0,-1 1-1 0 0,4 0 1 0 0,32-3-462 0 0,-23 3-10 0 0,15 0-159 0 0,55 6 0 0 0,-70-4 308 0 0,1 0 0 0 0,-1-1 0 0 0,1-1 0 0 0,-1 0 0 0 0,1-1 0 0 0,-1-1 0 0 0,1 0 0 0 0,-1-1 0 0 0,17-5 0 0 0,-11 2-704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30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55 3224 0 0,'0'0'467'0'0,"0"0"750"0"0,0 0 331 0 0,0 0 69 0 0,0 0-149 0 0,0 0-681 0 0,0 0-298 0 0,0 0-60 0 0,-5-8 379 0 0,1-3-366 0 0,4 9-368 0 0,0 1 0 0 0,-1-1 0 0 0,1 1-1 0 0,-1 0 1 0 0,1-1 0 0 0,-1 1 0 0 0,1 0 0 0 0,-1-1-1 0 0,-2-1 1 0 0,-1-2 241 0 0,3 4-173 0 0,1 0 0 0 0,-1 0 0 0 0,0 0 0 0 0,1 0 0 0 0,-1 1 0 0 0,0-1 0 0 0,0 0 0 0 0,0 0 0 0 0,0 1 0 0 0,0-1 0 0 0,0 0 0 0 0,0 1 1 0 0,0-1-1 0 0,0 1 0 0 0,0 0 0 0 0,0-1 0 0 0,-1 1 0 0 0,1 0 0 0 0,0-1 0 0 0,0 1 0 0 0,0 0 0 0 0,0 0 0 0 0,-1 0 0 0 0,1 0 0 0 0,-2 1 0 0 0,-13-2 1432 0 0,14 0-1569 0 0,-1 1-1 0 0,1 0 1 0 0,-1 0 0 0 0,1 0-1 0 0,-1 0 1 0 0,1 0 0 0 0,-1 0-1 0 0,1 1 1 0 0,0-1 0 0 0,-1 1-1 0 0,1 0 1 0 0,-5 2 0 0 0,-51 31 351 0 0,47-27-246 0 0,0 0 0 0 0,0 1 0 0 0,-12 13 0 0 0,12-12-56 0 0,1 2-92 0 0,0 1-1 0 0,1-1 0 0 0,0 1 1 0 0,0 1-1 0 0,-11 23 0 0 0,11-19 88 0 0,0-1-1 0 0,2 1 1 0 0,0 0-1 0 0,1 1 1 0 0,-7 33-1 0 0,0 36-316 0 0,7-58 260 0 0,1 0 0 0 0,2 0 1 0 0,1 0-1 0 0,3 46 0 0 0,2-53 8 0 0,0-1 0 0 0,1 0 0 0 0,9 25 0 0 0,-11-39 0 0 0,0-1 0 0 0,1 0 0 0 0,0 1 0 0 0,0-1 0 0 0,1 0 0 0 0,0 0 0 0 0,0-1 0 0 0,0 1 0 0 0,0-1 0 0 0,1 0 0 0 0,0 0 0 0 0,0-1 0 0 0,0 1 0 0 0,7 3 0 0 0,-7-6 1 0 0,-1 0-1 0 0,0 0 0 0 0,0 0 0 0 0,1-1 0 0 0,-1 1 1 0 0,0-1-1 0 0,1-1 0 0 0,-1 1 0 0 0,1 0 0 0 0,0-1 1 0 0,-1 0-1 0 0,1 0 0 0 0,4-1 0 0 0,7-2-5 0 0,-1 0-1 0 0,23-8 0 0 0,-6 1-53 0 0,-18 6-58 0 0,-1-1 1 0 0,1 0-1 0 0,-1 0 0 0 0,24-15 1 0 0,-25 11-1831 0 0,0 0 0 0 0,16-14 0 0 0,-1-2-3643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31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27 508 5840 0 0,'13'0'629'0'0,"-8"0"-359"0"0,0 0 1 0 0,0 0-1 0 0,0-1 0 0 0,0 0 1 0 0,0 0-1 0 0,8-3 0 0 0,13-7 606 0 0,-2 0 1 0 0,0-2-1 0 0,42-30 0 0 0,-55 34-697 0 0,-1 0 0 0 0,0-1 0 0 0,0-1 0 0 0,-1 0 0 0 0,13-20 0 0 0,1-1 105 0 0,1-8-33 0 0,-12 19-206 0 0,-7 13 49 0 0,-1-1 0 0 0,0 1 1 0 0,0-1-1 0 0,0 0 0 0 0,-1-1 1 0 0,-1 1-1 0 0,3-15 0 0 0,-5 17 38 0 0,-1 1 0 0 0,0 0 0 0 0,0 0 0 0 0,-1 0 0 0 0,1 0 0 0 0,-1 0 0 0 0,-1 0 0 0 0,1 0-1 0 0,-1 0 1 0 0,0 1 0 0 0,0 0 0 0 0,-1-1 0 0 0,1 1 0 0 0,-1 0 0 0 0,0 1 0 0 0,-6-6 0 0 0,4 4 7 0 0,0 1 0 0 0,0 0 0 0 0,0 1 1 0 0,0 0-1 0 0,-1 0 0 0 0,0 0 0 0 0,0 1 0 0 0,0 0 0 0 0,0 0 1 0 0,0 0-1 0 0,-1 1 0 0 0,-14-2 0 0 0,-4 2 105 0 0,15 2-93 0 0,0-1 0 0 0,0 0 0 0 0,-19-5 0 0 0,28 5-70 0 0,-9 7 66 0 0,4-3-125 0 0,0 0 0 0 0,1 0 0 0 0,-9 7 0 0 0,12-8-20 0 0,1 0-1 0 0,0 0 0 0 0,0 0 1 0 0,0 0-1 0 0,0 1 0 0 0,1-1 1 0 0,-1 0-1 0 0,0 1 0 0 0,1-1 0 0 0,0 1 1 0 0,-2 4-1 0 0,-10 27 289 0 0,6-19-266 0 0,1 1 0 0 0,1 0-1 0 0,0 1 1 0 0,1-1 0 0 0,1 1-1 0 0,-3 30 1 0 0,2 68 852 0 0,1-67-670 0 0,-1 65 141 0 0,0 47-259 0 0,-7 16-88 0 0,11-170 0 0 0,0 31 0 0 0,1-27 0 0 0,-1 0 0 0 0,-1 13 0 0 0,0-19 10 0 0,1 0 1 0 0,0 0-1 0 0,0 0 0 0 0,1 0 0 0 0,0 4 0 0 0,1 9-901 0 0,-2-15-68 0 0,0-2-736 0 0,0 0-2876 0 0,0 0-1229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2:45:32.6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78 6448 0 0,'0'-8'266'0'0,"0"0"0"0"0,0 0 0 0 0,-1 0 0 0 0,0 1 0 0 0,0-1 0 0 0,-1 0 0 0 0,-4-13 0 0 0,5 20 291 0 0,1 1 191 0 0,0 0 85 0 0,0 0 21 0 0,0 0-58 0 0,0 0-252 0 0,0 0-110 0 0,0 0-18 0 0,0 0-29 0 0,0 0-96 0 0,0 0-41 0 0,9 11 206 0 0,23 43-366 0 0,44 107 0 0 0,-26-51-60 0 0,-4-24 26 0 0,18 38 64 0 0,-53-95 55 0 0,17 57 0 0 0,-14-31 124 0 0,-9-38 203 0 0,0 1 0 0 0,-1 0 0 0 0,-1 0 0 0 0,1 27 0 0 0,-7 47 444 0 0,1-77-996 0 0,0-1 0 0 0,-1 0 0 0 0,0 0 0 0 0,-7 19 0 0 0,4-17 53 0 0,3-8 4 0 0,0 0 0 0 0,0 0-1 0 0,-1-1 1 0 0,0 1-1 0 0,-6 7 1 0 0,-3 3 228 0 0,-2-1 0 0 0,0-1-1 0 0,0 0 1 0 0,-25 18 0 0 0,31-28-402 0 0,1 0 1 0 0,-1 0-1 0 0,0-1 0 0 0,-1 0 1 0 0,1-1-1 0 0,-1 0 1 0 0,0 0-1 0 0,0-1 1 0 0,0 0-1 0 0,0-1 0 0 0,-16 1 1 0 0,-1-2-6531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14:59.8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1179 501 5064 0 0,'-5'-2'105'0'0,"1"-1"0"0"0,-1 0 0 0 0,1 0 0 0 0,0 0 1 0 0,0 0-1 0 0,0-1 0 0 0,1 1 0 0 0,-1-1 0 0 0,-3-5 0 0 0,-2-4 518 0 0,-13-25-1 0 0,19 32-614 0 0,1 0-1 0 0,0 0 1 0 0,0-1 0 0 0,-1-6 0 0 0,-5-17 129 0 0,4 20-19 0 0,0-1-1 0 0,1 0 1 0 0,0 0 0 0 0,-1-17 0 0 0,-7-33 849 0 0,0-7 879 0 0,5 36-976 0 0,5 21-477 0 0,2 10-114 0 0,7 15-9 0 0,-2 0-260 0 0,-2-6 6 0 0,-1 0 0 0 0,-1-1 0 0 0,1 1 0 0 0,-1 0 0 0 0,-1 1 0 0 0,1 9 0 0 0,7 26 37 0 0,38 89 22 0 0,-41-116-78 0 0,5 18-25 0 0,-1 0-1 0 0,6 46 1 0 0,-9-32 109 0 0,-2-14 127 0 0,2 50 0 0 0,-6-70-89 0 0,-1-11-72 0 0,0-1 0 0 0,0 1 0 0 0,1-1 0 0 0,-2 1 0 0 0,1-1 0 0 0,0 1 0 0 0,-1-1 0 0 0,0 1 0 0 0,-1 5 0 0 0,2-9-42 0 0,0 0 0 0 0,0 0 0 0 0,0 1 0 0 0,0-1-1 0 0,0 0 1 0 0,0 1 0 0 0,0-1 0 0 0,0 0 0 0 0,0 1 0 0 0,0-1-1 0 0,0 0 1 0 0,0 0 0 0 0,0 1 0 0 0,0-1 0 0 0,1 0 0 0 0,-1 1-1 0 0,0-1 1 0 0,0 0 0 0 0,0 0 0 0 0,0 0 0 0 0,1 1 0 0 0,-1-1 0 0 0,0 0-1 0 0,0 0 1 0 0,1 0 0 0 0,-1 1 0 0 0,0-1 0 0 0,1 0 0 0 0,1 2 90 0 0,-2-28-132 0 0,-1 0 0 0 0,-1 0-1 0 0,-5-28 1 0 0,-6-20 129 0 0,8 41-125 0 0,-10-37-1 0 0,-41-149 20 0 0,25 135 57 0 0,9 28 52 0 0,15 41 16 0 0,4 13 140 0 0,2 11 173 0 0,18 157 22 0 0,-7-64-467 0 0,2 42 37 0 0,-4 1 413 0 0,-7-142-443 0 0,-1-3 11 0 0,0 1 0 0 0,0-1 0 0 0,0 1 0 0 0,0-1 1 0 0,0 1-1 0 0,0 0 0 0 0,0-1 0 0 0,0 1 0 0 0,0-1 0 0 0,-1 1 0 0 0,1 0 0 0 0,0-1 0 0 0,0 1 0 0 0,0-1 0 0 0,-1 1 0 0 0,1-1 0 0 0,0 1 0 0 0,0-1 0 0 0,-1 1 0 0 0,1-1 0 0 0,-1 1 1 0 0,0 1-57 0 0,1-2-9 0 0,1-1 63 0 0,-1 0 0 0 0,1 0 0 0 0,-1 0 1 0 0,0 0-1 0 0,1 0 0 0 0,-1 0 0 0 0,0 0 0 0 0,1 0 0 0 0,-1 0 1 0 0,0 0-1 0 0,0 0 0 0 0,0 0 0 0 0,0 0 0 0 0,0 0 0 0 0,0-1 1 0 0,1-61-67 0 0,-1 48 23 0 0,0 0 1 0 0,1 0 0 0 0,5-22-1 0 0,1-2 45 0 0,-4 17 0 0 0,13-41-1 0 0,-9 41 44 0 0,6-42-1 0 0,-12 51-23 0 0,2 0 1 0 0,-1 0 0 0 0,1 0 0 0 0,1 0 0 0 0,0 0 0 0 0,1 1 0 0 0,0 0 0 0 0,1 0 0 0 0,1 0-1 0 0,0 0 1 0 0,12-14 0 0 0,-19 25-8 0 0,0 1-1 0 0,1-1 1 0 0,-1 1 0 0 0,0-1-1 0 0,1 1 1 0 0,-1-1 0 0 0,0 1-1 0 0,1-1 1 0 0,-1 1-1 0 0,1 0 1 0 0,-1-1 0 0 0,1 1-1 0 0,-1 0 1 0 0,1-1 0 0 0,-1 1-1 0 0,1 0 1 0 0,0 0-1 0 0,-1-1 1 0 0,1 1 0 0 0,-1 0-1 0 0,1 0 1 0 0,-1 0 0 0 0,1 0-1 0 0,0 0 1 0 0,-1 0-1 0 0,1 0 1 0 0,-1 0 0 0 0,1 0-1 0 0,0 0 1 0 0,-1 0 0 0 0,1 0-1 0 0,-1 0 1 0 0,1 1-1 0 0,0-1 1 0 0,-1 0 0 0 0,1 0-1 0 0,-1 1 1 0 0,1-1 0 0 0,-1 0-1 0 0,1 1 1 0 0,-1-1-1 0 0,1 0 1 0 0,-1 1 0 0 0,0-1-1 0 0,1 1 1 0 0,-1-1 0 0 0,1 1-1 0 0,-1-1 1 0 0,0 1-1 0 0,1-1 1 0 0,-1 1 0 0 0,0 0-1 0 0,3 5 32 0 0,0-1 1 0 0,-1 1-1 0 0,0 0 0 0 0,2 6 0 0 0,-4-9-20 0 0,5 17 52 0 0,-1 0 0 0 0,-1 1-1 0 0,1 30 1 0 0,9 53-145 0 0,-13-93 67 0 0,8 90-63 0 0,0-40 69 0 0,2 100-1 0 0,-12-123 126 0 0,0-33-86 0 0,0-5-15 0 0,-3-19-67 0 0,-5-28-82 0 0,5 28 103 0 0,1 0 0 0 0,-3-29 1 0 0,-3-28-37 0 0,6 54 60 0 0,-3-47 1 0 0,6 57-3 0 0,0 0 0 0 0,-5-22 0 0 0,4 23 0 0 0,0-1 0 0 0,-1-20 0 0 0,2 2 0 0 0,-6-33 0 0 0,0 4 0 0 0,0 27 0 0 0,1 9 0 0 0,7 22 0 0 0,-1 0 1 0 0,0 1-1 0 0,0 0 1 0 0,0-1-1 0 0,0 1 1 0 0,0 0-1 0 0,0 0 0 0 0,0-1 1 0 0,0 1-1 0 0,0 0 1 0 0,0-1-1 0 0,-1 1 0 0 0,1 0 1 0 0,0-1-1 0 0,0 1 1 0 0,0 0-1 0 0,0 0 0 0 0,0-1 1 0 0,0 1-1 0 0,-1 0 1 0 0,1 0-1 0 0,0-1 1 0 0,0 1-1 0 0,0 0 0 0 0,-1 0 1 0 0,1 0-1 0 0,0-1 1 0 0,0 1-1 0 0,-1 0 0 0 0,1 0 1 0 0,-1 0 9 0 0,1 0 1 0 0,-1 0-1 0 0,1 1 1 0 0,-1-1-1 0 0,1 1 1 0 0,-1-1-1 0 0,1 0 1 0 0,-1 1-1 0 0,1-1 1 0 0,-1 1-1 0 0,1-1 1 0 0,0 1-1 0 0,-1-1 1 0 0,1 2-1 0 0,-1 2 4 0 0,0 0-1 0 0,0 0 1 0 0,0 1 0 0 0,1-1-1 0 0,0 0 1 0 0,0 1-1 0 0,0-1 1 0 0,0 0 0 0 0,1 0-1 0 0,1 6 1 0 0,0 12 1 0 0,-1 79-15 0 0,1-78 0 0 0,-2 0 0 0 0,-4 39 0 0 0,4-11 0 0 0,1-35 0 0 0,-4 30 0 0 0,-2-13 0 0 0,-4 41 0 0 0,7-56 93 0 0,0-1-1 0 0,-1 0 1 0 0,0 0-1 0 0,-2 0 1 0 0,-8 23-1 0 0,11-35-101 0 0,-1 1 65 0 0,1-1-1 0 0,0 1 0 0 0,0 0 0 0 0,1 0 1 0 0,-1 0-1 0 0,1 0 0 0 0,0 9 0 0 0,-5-59-435 0 0,1 9 276 0 0,-1-49 0 0 0,6 44 66 0 0,0-18 20 0 0,-7-65 0 0 0,6 111 7 0 0,1-1 1 0 0,0 1-1 0 0,1-1 1 0 0,4-20-1 0 0,0 5 10 0 0,-4 20 1 0 0,1-1 0 0 0,1 0 0 0 0,0 1 0 0 0,0 0 0 0 0,5-10 0 0 0,-3 10 0 0 0,-2-1 0 0 0,1-1 0 0 0,2-11 0 0 0,-5 20 1 0 0,-1-1-1 0 0,0 1 0 0 0,0 0 1 0 0,1-1-1 0 0,-1 1 1 0 0,1 0-1 0 0,-1-1 0 0 0,1 1 1 0 0,-1 0-1 0 0,1-1 0 0 0,0 1 1 0 0,0 0-1 0 0,-1 0 0 0 0,1 0 1 0 0,0 0-1 0 0,0 0 0 0 0,0 0 1 0 0,2-1-1 0 0,6-7 59 0 0,-6 22 91 0 0,-1 10 49 0 0,-1 0-1 0 0,-4 43 1 0 0,0 0 1045 0 0,0-16-620 0 0,1-33-598 0 0,1 32-1 0 0,1-31-16 0 0,0 1 0 0 0,-2-1 0 0 0,0 0 0 0 0,-1 1 0 0 0,-5 17-1 0 0,6-24-8 0 0,-2 24 0 0 0,3-28 0 0 0,1 1 0 0 0,-2 0 0 0 0,1-1 0 0 0,-6 18 0 0 0,5-19-282 0 0,-1 0 0 0 0,1 1 0 0 0,1-1 0 0 0,-1 1-1 0 0,0 10 1 0 0,-6-48-33 0 0,-9-46 383 0 0,-5-28 136 0 0,1-12-272 0 0,-5-31-380 0 0,20 83 486 0 0,-19-74 0 0 0,24 134-62 0 0,0-1 0 0 0,-1 1 0 0 0,0 0 0 0 0,0 0 0 0 0,-3-5 0 0 0,5 9 26 0 0,0 0 0 0 0,0 0 0 0 0,-1 0-1 0 0,1-1 1 0 0,0 1 0 0 0,0 0 0 0 0,0 0-1 0 0,0 0 1 0 0,0 0 0 0 0,0 0-1 0 0,0-1 1 0 0,0 1 0 0 0,-1 0 0 0 0,1 0-1 0 0,0 0 1 0 0,0 0 0 0 0,0 0 0 0 0,0 0-1 0 0,0 0 1 0 0,-1 0 0 0 0,1 0-1 0 0,0-1 1 0 0,0 1 0 0 0,0 0 0 0 0,0 0-1 0 0,-1 0 1 0 0,1 0 0 0 0,0 0 0 0 0,0 0-1 0 0,0 0 1 0 0,0 0 0 0 0,-1 0-1 0 0,1 0 1 0 0,0 0 0 0 0,0 0 0 0 0,0 0-1 0 0,0 1 1 0 0,-1-1 0 0 0,1 0 0 0 0,0 0-1 0 0,0 0 1 0 0,0 0 0 0 0,0 0-1 0 0,0 0 1 0 0,-1 0 0 0 0,1 0 0 0 0,0 0-1 0 0,0 1 1 0 0,0-1 0 0 0,0 0 0 0 0,0 0-1 0 0,0 0 1 0 0,0 0 0 0 0,-1 0-1 0 0,1 1 1 0 0,0-1 0 0 0,0 0 0 0 0,0 0-1 0 0,0 0 1 0 0,0 1 0 0 0,-2 4 50 0 0,-1 1 0 0 0,1-1 0 0 0,1 1 0 0 0,-1 0 0 0 0,1 0-1 0 0,0 0 1 0 0,0 0 0 0 0,1 12 0 0 0,5 53-72 0 0,-4-58 35 0 0,25 174-354 0 0,3 44 535 0 0,-26-185-189 0 0,-2 0 1 0 0,-9 92-1 0 0,7-128-17 0 0,-1-1 1 0 0,0 0-1 0 0,0-1 0 0 0,-1 1 0 0 0,-4 11 0 0 0,7-20 13 0 0,0 0-1 0 0,0 0 1 0 0,0 1-1 0 0,-1-1 1 0 0,1 0-1 0 0,0 0 1 0 0,0 0-1 0 0,0 0 1 0 0,0 1-1 0 0,0-1 1 0 0,0 0-1 0 0,0 0 1 0 0,0 0-1 0 0,-1 0 1 0 0,1 0-1 0 0,0 0 1 0 0,0 0-1 0 0,0 1 1 0 0,0-1-1 0 0,0 0 1 0 0,-1 0-1 0 0,1 0 1 0 0,0 0-1 0 0,0 0 1 0 0,0 0-1 0 0,0 0 0 0 0,-1 0 1 0 0,1 0-1 0 0,0 0 1 0 0,0 0-1 0 0,0 0 1 0 0,-1 0-1 0 0,1 0 1 0 0,0 0-1 0 0,0 0 1 0 0,0 0-1 0 0,0 0 1 0 0,-1 0-1 0 0,1 0 1 0 0,0 0-1 0 0,0 0 1 0 0,0 0-1 0 0,0-1 1 0 0,0 1-1 0 0,-1 0 1 0 0,1 0-1 0 0,0 0 1 0 0,0 0-1 0 0,0 0 1 0 0,-9-13 16 0 0,-3-18-31 0 0,-17-98-25 0 0,19 78-126 0 0,-8-53-61 0 0,6 6 171 0 0,2 27 16 0 0,0-80-1 0 0,13-32 38 0 0,-3 139 22 0 0,0 42 86 0 0,-3 6-73 0 0,1 0-1 0 0,-1 0 1 0 0,1 0 0 0 0,0 0 0 0 0,1 0-1 0 0,-1 0 1 0 0,1 0 0 0 0,-1 1 0 0 0,1-1 0 0 0,1 1-1 0 0,-1-1 1 0 0,1 0 0 0 0,0 6 0 0 0,-2 4 28 0 0,-4 97-45 0 0,1-8-20 0 0,-2 84 16 0 0,3-33 74 0 0,1-67-7 0 0,-8 64 512 0 0,-5-15 181 0 0,15-129-710 0 0,-7-13-14 0 0,6 3-65 0 0,0 0 0 0 0,1 0 0 0 0,-1-1 0 0 0,1 1 0 0 0,0 0 0 0 0,0-1 0 0 0,0-3 0 0 0,-3-8-66 0 0,-2-6 16 0 0,1-1 0 0 0,1 1 0 0 0,-2-29 0 0 0,2 11 70 0 0,-14-224-69 0 0,18 192 64 0 0,14-107 0 0 0,-13 172 4 0 0,2-18-38 0 0,7-30 0 0 0,-10 50 34 0 0,1 1 0 0 0,9-10 0 0 0,-9 13 0 0 0,-1 0 0 0 0,0 0 0 0 0,0-1 0 0 0,0 1 0 0 0,0 0 0 0 0,0 0 0 0 0,0 0 0 0 0,0-1 0 0 0,1 1 0 0 0,-1 0 0 0 0,0 0 0 0 0,0 0 0 0 0,0-1 0 0 0,1 1 0 0 0,-1 0 0 0 0,0 0 0 0 0,0 0 0 0 0,0 0 0 0 0,1 0 0 0 0,-1-1 0 0 0,0 1 0 0 0,0 0 0 0 0,1 0 0 0 0,-1 0 0 0 0,0 0 0 0 0,0 0 0 0 0,1 0 0 0 0,-1 0 0 0 0,0 0 0 0 0,0 0 0 0 0,1 0 0 0 0,-1 0 0 0 0,0 0 0 0 0,0 0 0 0 0,1 0 0 0 0,-1 0 0 0 0,0 0 0 0 0,0 0 0 0 0,1 1 0 0 0,-1-1 0 0 0,0 0 0 0 0,0 0 0 0 0,0 0 0 0 0,1 0 0 0 0,-1 0 0 0 0,0 1 0 0 0,0-1 0 0 0,0 0 0 0 0,1 0 0 0 0,-1 0 0 0 0,0 0 0 0 0,0 1 0 0 0,0-1 0 0 0,0 0 0 0 0,0 0 0 0 0,0 1 0 0 0,1-1 0 0 0,-1 0 0 0 0,0 0 0 0 0,0 1 0 0 0,0-1 0 0 0,0 0 0 0 0,0 0 0 0 0,0 1 0 0 0,0-1 0 0 0,0 0 0 0 0,0 0 0 0 0,0 1 0 0 0,0-1 0 0 0,11 24 0 0 0,-3-10-13 0 0,-2 0 0 0 0,0 1-1 0 0,6 19 1 0 0,3 22 1 0 0,6 30 13 0 0,-5-8-1 0 0,14 92 0 0 0,-10-44 0 0 0,-19-120 0 0 0,0 1 0 0 0,0 0 0 0 0,1-1 0 0 0,1 1 0 0 0,-1-1 0 0 0,1 1 0 0 0,5 8 0 0 0,-8-15-1 0 0,0 1 0 0 0,0-1-1 0 0,0 1 1 0 0,0-1 0 0 0,1 0-1 0 0,-1 1 1 0 0,0-1 0 0 0,0 0-1 0 0,1 1 1 0 0,-1-1-1 0 0,0 0 1 0 0,1 1 0 0 0,-1-1-1 0 0,0 0 1 0 0,1 0 0 0 0,-1 1-1 0 0,0-1 1 0 0,1 0 0 0 0,-1 0-1 0 0,0 0 1 0 0,1 1 0 0 0,-1-1-1 0 0,1 0 1 0 0,-1 0-1 0 0,1 0 1 0 0,-1 0 0 0 0,0 0-1 0 0,1 0 1 0 0,-1 0 0 0 0,1 0-1 0 0,-1 0 1 0 0,1 0 0 0 0,-1 0-1 0 0,0 0 1 0 0,1 0-1 0 0,-1 0 1 0 0,1-1 0 0 0,-1 1-1 0 0,0 0 1 0 0,1 0 0 0 0,-1 0-1 0 0,1-1 1 0 0,-1 1 0 0 0,0 0-1 0 0,1 0 1 0 0,-1-1 0 0 0,0 1-1 0 0,0 0 1 0 0,1-1-1 0 0,-1 1 1 0 0,0 0 0 0 0,0-1-1 0 0,1 0 1 0 0,0 1-7 0 0,2-5-14 0 0,0 1 1 0 0,0 0-1 0 0,0-1 0 0 0,-1 1 0 0 0,0-1 1 0 0,0 0-1 0 0,0 0 0 0 0,0 0 1 0 0,1-6-1 0 0,2-15 4 0 0,-1-1 0 0 0,-1 1 0 0 0,-1-1 0 0 0,-2-32 0 0 0,1-14-31 0 0,-2-206 38 0 0,-3 86 12 0 0,5 110 126 0 0,-1 82-63 0 0,-4 11 64 0 0,2-2-109 0 0,1 0-1 0 0,0 0 1 0 0,0 0-1 0 0,0 0 0 0 0,1 0 1 0 0,1 13-1 0 0,0 4-19 0 0,12 117 66 0 0,-3-52-66 0 0,10 61 36 0 0,-1-11-6 0 0,-8 47 107 0 0,-11-178-112 0 0,0-9 4 0 0,-3-13-89 0 0,-23-126-115 0 0,16 75 167 0 0,-10-74-50 0 0,-5-31 64 0 0,-10-137-5 0 0,33 250 0 0 0,3 33 0 0 0,-1 19 0 0 0,1 5 0 0 0,12 91 0 0 0,6 56 0 0 0,-10-50 0 0 0,4 130 0 0 0,-13-223 0 0 0,1 42 106 0 0,-2-1 0 0 0,-3 0 0 0 0,-10 58 0 0 0,11-90-10 0 0,1-5-4 0 0,2-9-90 0 0,0 0 0 0 0,0 0 0 0 0,0 0 0 0 0,0 1 0 0 0,0-1 0 0 0,-1 0 0 0 0,1 0 0 0 0,0 0 0 0 0,0 0 0 0 0,0 1 0 0 0,0-1 0 0 0,-1 0 0 0 0,1 0 0 0 0,0 0 0 0 0,0 0 0 0 0,0 0 0 0 0,-1 0 0 0 0,1 0 0 0 0,0 0 0 0 0,0 0 0 0 0,-1 0 0 0 0,1 1 0 0 0,0-1 0 0 0,0 0 0 0 0,0 0 0 0 0,-1 0 0 0 0,1-1 0 0 0,0 1 0 0 0,0 0 0 0 0,-1 0 0 0 0,1 0 0 0 0,-2-2-8 0 0,0 0 0 0 0,0 0-1 0 0,0-1 1 0 0,0 1 0 0 0,1 0-1 0 0,-1-1 1 0 0,1 0 0 0 0,0 1-1 0 0,-1-1 1 0 0,1 0 0 0 0,0 0-1 0 0,0-5 1 0 0,-1 3 6 0 0,-37-137-154 0 0,12 32 154 0 0,10 32 0 0 0,-5-35-72 0 0,20 101 72 0 0,1 0 0 0 0,0-14 0 0 0,1 14 0 0 0,-4-23 0 0 0,-3-23 0 0 0,7 57 2 0 0,0 0-2 0 0,0 1 1 0 0,-1 0-1 0 0,1-1 1 0 0,0 1-1 0 0,0-1 1 0 0,0 1 0 0 0,0 0-1 0 0,-1-1 1 0 0,1 1-1 0 0,0-1 1 0 0,0 1-1 0 0,-1 0 1 0 0,1-1-1 0 0,0 1 1 0 0,0 0 0 0 0,-1 0-1 0 0,1-1 1 0 0,-1 1-1 0 0,1 0 1 0 0,0 0-1 0 0,-1-1 1 0 0,1 1 0 0 0,-1 0-1 0 0,-3 10 137 0 0,2 19-88 0 0,0 1-1 0 0,3-1 0 0 0,6 57 0 0 0,1 7-49 0 0,3 91-63 0 0,-2-45 56 0 0,-9-101 18 0 0,-6 51-1 0 0,3-52 74 0 0,3-32-67 0 0,0-4-14 0 0,0 0 1 0 0,0 1-1 0 0,0-1 1 0 0,0 0 0 0 0,0 0-1 0 0,0 0 1 0 0,-1 1-1 0 0,1-1 1 0 0,0 0-1 0 0,-1 0 1 0 0,1 0 0 0 0,-1 0-1 0 0,0 2 1 0 0,-4-23-205 0 0,-17-263-109 0 0,8 151 302 0 0,2 39 9 0 0,-2-21 0 0 0,7 72 0 0 0,3 22 0 0 0,1 11 0 0 0,0 3 14 0 0,3 5 50 0 0,-1 3-8 0 0,-1 1-45 0 0,1 1 1 0 0,-1 0-1 0 0,1-1 0 0 0,0 1 1 0 0,0 0-1 0 0,1 0 1 0 0,-1 0-1 0 0,1 6 0 0 0,1 39-8 0 0,0-21-2 0 0,7 135-65 0 0,-8-94 64 0 0,-11 81 0 0 0,9-143 0 0 0,1 0 0 0 0,-1 0 0 0 0,-6 12 0 0 0,-1 9 0 0 0,8-26-2 0 0,-5 12 40 0 0,3-11-34 0 0,1-1 0 0 0,-1 0 0 0 0,1 0 0 0 0,-1 0 0 0 0,0 0 0 0 0,-4 1 0 0 0,5-2-5 0 0,0 0 0 0 0,0-1-1 0 0,0 1 1 0 0,0 0-1 0 0,0-1 1 0 0,-1 0 0 0 0,1 1-1 0 0,0-1 1 0 0,0 0-1 0 0,0 0 1 0 0,-1 0 0 0 0,1-1-1 0 0,0 1 1 0 0,0 0-1 0 0,-5-2 1 0 0,-3-2-36 0 0,0 0-1 0 0,-11-6 1 0 0,-1-1-58 0 0,20 11 96 0 0,-18-8-22 0 0,0-1 0 0 0,1-1 0 0 0,-25-16 0 0 0,11 0-20 0 0,1-2-1 0 0,-38-41 0 0 0,43 46 21 0 0,22 20-22 0 0,-1 3 20 0 0,5 0-37 0 0,1 0-10 0 0,2 1 50 0 0,0-1 1 0 0,0 1 0 0 0,0 0-1 0 0,-1 0 1 0 0,1 0-1 0 0,0 0 1 0 0,2 3-1 0 0,2 0-18 0 0,4 3-4 0 0,0-1-7 0 0,-1 0-1 0 0,1-1 1 0 0,19 8-1 0 0,-4-3 42 0 0,43 23-1 0 0,-46-21 9 0 0,1-1 1 0 0,28 10-1 0 0,50 6 0 0 0,-78-19 0 0 0,-19-6 1 0 0,0 0 0 0 0,0-1 0 0 0,1 1 0 0 0,-1-1 0 0 0,1 0 0 0 0,-1 0 0 0 0,1 0 0 0 0,-1-1 0 0 0,1 0 0 0 0,4 0 0 0 0,-7 0 55 0 0,-2 0 24 0 0,0 0 8 0 0,-12-7-3 0 0,4 2-35 0 0,-1 0 1 0 0,-1 0-1 0 0,-12-4 0 0 0,-13-8-3 0 0,20 10-28 0 0,0 1 0 0 0,0 0 0 0 0,-21-5 0 0 0,-3-1-23 0 0,-128-37 68 0 0,107 31-64 0 0,15 4 0 0 0,32 9-1 0 0,11 3-6 0 0,0 1 1 0 0,0 0 0 0 0,-1 0-1 0 0,1 1 1 0 0,0-1 0 0 0,0 0-1 0 0,-1 1 1 0 0,1-1 0 0 0,0 1-1 0 0,-1 0 1 0 0,1 0-1 0 0,0 0 1 0 0,-3 0 0 0 0,22-10-177 0 0,-10 9 158 0 0,0-1-1 0 0,1 1 1 0 0,-1 0-1 0 0,0 1 1 0 0,0 0-1 0 0,1 0 0 0 0,12 2 1 0 0,55 14 17 0 0,-31-5 5 0 0,35 10-20 0 0,-54-12-1 0 0,52 9-1 0 0,-37-11 25 0 0,-26-4 0 0 0,1-1 0 0 0,21 2 0 0 0,4-1 12 0 0,-38-3 47 0 0,-2 0 9 0 0,0 0 12 0 0,0 0 19 0 0,-2 0-63 0 0,0 1-1 0 0,0-1 1 0 0,0 1 0 0 0,0-1 0 0 0,1 0 0 0 0,-1 0 0 0 0,0 0 0 0 0,-2 0-1 0 0,-15 2 66 0 0,-6 0-52 0 0,-96-21 25 0 0,63 13-19 0 0,15 2-46 0 0,18 1 2 0 0,0 1 0 0 0,0 1-1 0 0,1 1 1 0 0,-1 2 0 0 0,-37 6-1 0 0,30-4-21 0 0,-19 4 38 0 0,47-7-48 0 0,0 0 0 0 0,1 0 0 0 0,-1 0 0 0 0,0 1 0 0 0,1 0 0 0 0,-1 0 0 0 0,1 0 0 0 0,0 0 1 0 0,0 0-1 0 0,-4 4 0 0 0,7-6 11 0 0,0 0 0 0 0,-1 0 1 0 0,1 1-1 0 0,0-1 0 0 0,0 0 1 0 0,-1 0-1 0 0,1 1 0 0 0,0-1 1 0 0,0 0-1 0 0,-1 0 0 0 0,1 0 1 0 0,0 0-1 0 0,-1 0 1 0 0,1 1-1 0 0,0-1 0 0 0,-1 0 1 0 0,1 0-1 0 0,0 0 0 0 0,-1 0 1 0 0,1 0-1 0 0,0 0 0 0 0,-1 0 1 0 0,1 0-1 0 0,0 0 0 0 0,-1 0 1 0 0,1 0-1 0 0,0 0 0 0 0,-1 0 1 0 0,1 0-1 0 0,0-1 0 0 0,-1 1 1 0 0,1 0-1 0 0,0 0 0 0 0,0 0 1 0 0,-1 0-1 0 0,1-1 0 0 0,0 0 13 0 0,0 0 0 0 0,0 1 0 0 0,1-1-1 0 0,-1 0 1 0 0,0 0 0 0 0,1 0 0 0 0,-1 0-1 0 0,1 1 1 0 0,-1-1 0 0 0,1 0-1 0 0,0 1 1 0 0,-1-1 0 0 0,1 0 0 0 0,0 1-1 0 0,-1-1 1 0 0,3 0 0 0 0,-3 0-3 0 0,11-7-82 0 0,2 0-1 0 0,-1 0 0 0 0,23-9 1 0 0,-16 8 9 0 0,-12 5 67 0 0,0 2-1 0 0,1-1 0 0 0,0 1 0 0 0,-1 0 0 0 0,1 0 0 0 0,0 1 0 0 0,0 0 0 0 0,10 1 0 0 0,5 0-2 0 0,36 7 0 0 0,-28-3 9 0 0,0 2 0 0 0,55 19 0 0 0,-24-6 11 0 0,-40-15 54 0 0,-22-4-61 0 0,1 0-1 0 0,-1 0 0 0 0,1 0 0 0 0,-1 0 0 0 0,0 0 0 0 0,1 0 0 0 0,-1 0 0 0 0,1 0 0 0 0,-1 0 0 0 0,0 0 0 0 0,1 0 0 0 0,-1 0 1 0 0,1 0-1 0 0,-1 0 0 0 0,0 0 0 0 0,1 1 0 0 0,-1-1 0 0 0,0 0 0 0 0,1 0 0 0 0,-1 0 0 0 0,0 1 0 0 0,1-1 0 0 0,-1 0 0 0 0,0 0 1 0 0,0 1-1 0 0,1-1 0 0 0,-1 0 0 0 0,0 1 0 0 0,0-1 0 0 0,0 0 0 0 0,1 1 0 0 0,-1 0 0 0 0,2 1 8 0 0,6-1 30 0 0,-12 6 105 0 0,1-5-123 0 0,0 0-1 0 0,0 0 0 0 0,0 0 1 0 0,0-1-1 0 0,0 1 0 0 0,0-1 1 0 0,-1 0-1 0 0,1 0 0 0 0,-1 0 1 0 0,1 0-1 0 0,-1-1 0 0 0,1 1 1 0 0,-1-1-1 0 0,1 0 0 0 0,-1 0 1 0 0,-5 0-1 0 0,-7-2 134 0 0,0-1 1 0 0,-21-6-1 0 0,21 5-23 0 0,-173-51-553 0 0,76 17 724 0 0,-7 2-674 0 0,62 24 370 0 0,50 11 16 0 0,8 1-18 0 0,-1 0 0 0 0,0 0-1 0 0,1 1 1 0 0,-1-1 0 0 0,0 0-1 0 0,1 0 1 0 0,-1 0 0 0 0,1 1-1 0 0,-1-1 1 0 0,0 0 0 0 0,1 1-1 0 0,-1-1 1 0 0,1 0 0 0 0,-1 1-1 0 0,1-1 1 0 0,-1 1 0 0 0,1-1-1 0 0,0 1 1 0 0,-1-1 0 0 0,1 1-1 0 0,-1-1 1 0 0,1 1 0 0 0,0-1-1 0 0,0 1 1 0 0,-1 0 0 0 0,1-1-1 0 0,0 1 1 0 0,0-1-1 0 0,0 1 1 0 0,-1 0 0 0 0,1-1-1 0 0,0 1 1 0 0,0 0 0 0 0,0-1-1 0 0,0 1 1 0 0,0 0 0 0 0,7 10-66 0 0,0-1 0 0 0,0 0 1 0 0,14 14-1 0 0,42 41-89 0 0,6 5 39 0 0,25 25 118 0 0,-93-95 0 0 0,0 1 1 0 0,-1 0-1 0 0,1-1 0 0 0,0 1 0 0 0,0 0 0 0 0,0 0 0 0 0,-1 0 0 0 0,1 0 0 0 0,-1 0 0 0 0,1-1 0 0 0,-1 1 0 0 0,1 0 0 0 0,-1 0 0 0 0,1 0 0 0 0,0 2 1 0 0,-1-3 133 0 0,0-1-124 0 0,0 0-1 0 0,0 0 1 0 0,0 0-1 0 0,0 0 0 0 0,-1 0 1 0 0,1 0-1 0 0,0 0 0 0 0,-1 1 1 0 0,1-1-1 0 0,0 0 0 0 0,-1 0 1 0 0,1 0-1 0 0,-1 0 1 0 0,-1-1-1 0 0,2 2-6 0 0,-19-36 51 0 0,13 27-52 0 0,1 0 1 0 0,0 0 0 0 0,-5-14 0 0 0,-5-9-4 0 0,6 16 1 0 0,-18-41 0 0 0,18 38 1 0 0,-16-28 0 0 0,15 31-9 0 0,-14-35 0 0 0,21 44-26 0 0,-1 0 0 0 0,0 1 0 0 0,1 0 0 0 0,-9-10 0 0 0,1 1 72 0 0,10 13-20 0 0,0 0 1 0 0,-1 0 0 0 0,1 0-1 0 0,-1 0 1 0 0,1 0 0 0 0,-1 0-1 0 0,0 1 1 0 0,0-1 0 0 0,0 1-1 0 0,0-1 1 0 0,0 1 0 0 0,0 0-1 0 0,0 0 1 0 0,0 0 0 0 0,-4-2-1 0 0,-1 3-7 0 0,6 18 38 0 0,1-16-45 0 0,1 8-4 0 0,0 0 0 0 0,1-1 0 0 0,1 1 0 0 0,-1 0 0 0 0,1-1 0 0 0,1 0 0 0 0,5 11 0 0 0,3 9 0 0 0,4 7-64 0 0,34 57 1 0 0,-11-23 38 0 0,-19-34 25 0 0,14 33 0 0 0,-26-54 11 0 0,-8-14 42 0 0,0-1 11 0 0,0 0 0 0 0,-7-4 11 0 0,5 2-70 0 0,0 0 0 0 0,0-1 0 0 0,0 1 0 0 0,1-1 0 0 0,-1 1 0 0 0,1-1 0 0 0,-1 0 0 0 0,1 0 0 0 0,0 0 0 0 0,-1-3 0 0 0,-7-16-7 0 0,-23-45 2 0 0,14 27 0 0 0,10 19-34 0 0,-13-40-1 0 0,0-3 32 0 0,10 35 3 0 0,8 18 0 0 0,-1 1 0 0 0,0 0 0 0 0,-10-16 0 0 0,1 5-2 0 0,10 15 17 0 0,0 0 1 0 0,-1 1-1 0 0,0-1 1 0 0,-6-6-1 0 0,9 12-10 0 0,1 0 0 0 0,-1 0 0 0 0,1 0 0 0 0,-1 0 0 0 0,1 0 1 0 0,-1 0-1 0 0,1-1 0 0 0,-1 1 0 0 0,1 0 0 0 0,-1 1 0 0 0,1-1 0 0 0,-1 0 0 0 0,1 0 0 0 0,-1 0 0 0 0,1 0 0 0 0,-1 0 0 0 0,1 0 0 0 0,-1 1 1 0 0,1-1-1 0 0,-1 0 0 0 0,8 18 2 0 0,1 0-45 0 0,13 24-1 0 0,-9-18-3 0 0,-7-14 19 0 0,0-1 0 0 0,10 15-1 0 0,-2-5 24 0 0,-1 1 0 0 0,0 0 0 0 0,8 24 0 0 0,-1-6 0 0 0,-16-30 0 0 0,1-1 0 0 0,-1 1 0 0 0,0 0 0 0 0,3 16 0 0 0,-3-18 11 0 0,-18-28 42 0 0,-30-77 48 0 0,18 36 62 0 0,20 47-246 0 0,3 5 26 0 0,-1 1 0 0 0,0 0 0 0 0,0 0 0 0 0,-9-10 0 0 0,11 16 57 0 0,0-1-1 0 0,0 0 1 0 0,1 0-1 0 0,-3-7 1 0 0,3 8 13 0 0,1 0-1 0 0,-1 0 1 0 0,0 1 0 0 0,0-1 0 0 0,-1 0-1 0 0,-5-6 1 0 0,7 9 13 0 0,0-1 0 0 0,-1 0 0 0 0,1 0-1 0 0,0 0 1 0 0,0 0 0 0 0,0 0 0 0 0,-1-2 0 0 0,2 2-19 0 0,-1 1 0 0 0,1 0 0 0 0,-1 0 0 0 0,1-1 0 0 0,-1 1 0 0 0,0 0 0 0 0,1 0 0 0 0,-1 0 0 0 0,0 0 0 0 0,0 0 0 0 0,-1-1 0 0 0,1 1-114 0 0,1 1-12 0 0,1 4 103 0 0,-1-1-1 0 0,1 0 1 0 0,0 0 0 0 0,0 1-1 0 0,0-1 1 0 0,0 0-1 0 0,3 4 1 0 0,4 12-26 0 0,18 53-96 0 0,-8-24 93 0 0,-9-28 1 0 0,-6-15 40 0 0,-1 1 0 0 0,1 0 0 0 0,2 12 0 0 0,-4-10 4 0 0,1 0 0 0 0,0-1 0 0 0,0 1 0 0 0,1-1 0 0 0,-1 1 0 0 0,2-1 0 0 0,-1 0 0 0 0,8 10 0 0 0,-6-6 17 0 0,-5-8 18 0 0,-2-7-23 0 0,0-2-61 0 0,-1 0 0 0 0,1 0 0 0 0,-2-12 0 0 0,3 12 14 0 0,-1-1-1 0 0,0 1 0 0 0,-4-10 1 0 0,0 2 45 0 0,0-1 0 0 0,1 1 0 0 0,-4-21 0 0 0,5 18 34 0 0,-11-22 0 0 0,-2-9 30 0 0,14 40-74 0 0,0 0 0 0 0,0-1 0 0 0,-6-7 0 0 0,5 9 0 0 0,1 1 0 0 0,0-1 0 0 0,0 0 0 0 0,0 0 0 0 0,-2-10 0 0 0,2 8 0 0 0,-5-4 11 0 0,8 12 44 0 0,-6 8 15 0 0,6-5-70 0 0,0 1 0 0 0,1-1 0 0 0,-1 0 0 0 0,1 0 0 0 0,-1 1 0 0 0,1-1 0 0 0,0 0 0 0 0,0 0 0 0 0,0 0 0 0 0,0 0 0 0 0,2 2 0 0 0,3 9 0 0 0,4 16 0 0 0,-7-18 0 0 0,0-1 0 0 0,11 21 0 0 0,-7-17-20 0 0,1 0 0 0 0,9 31 0 0 0,2 1 7 0 0,-14-36 14 0 0,0 1-1 0 0,-1-1 0 0 0,3 14 0 0 0,6 19-57 0 0,-10-35 48 0 0,0 1-1 0 0,0 0 0 0 0,-1 0 0 0 0,0 1 1 0 0,-1-1-1 0 0,1 9 0 0 0,-2 3 270 0 0,-14-35-195 0 0,-8-21-65 0 0,16 25 0 0 0,0 1 0 0 0,0-1 0 0 0,2 0 0 0 0,-8-19 0 0 0,-8-20 0 0 0,12 33 0 0 0,2-2 0 0 0,-1 1 0 0 0,2 0 0 0 0,-5-34 0 0 0,-9-16-64 0 0,3 28 64 0 0,14 33 26 0 0,1 5 99 0 0,1 1 20 0 0,0 0-1 0 0,1 2-13 0 0,4 16-49 0 0,-4-13-83 0 0,0 0 0 0 0,1 0 0 0 0,-1-1 0 0 0,4 7 0 0 0,0-1 2 0 0,0 0-40 0 0,1 0 1 0 0,-2 1-1 0 0,4 12 1 0 0,-1-5-106 0 0,0 0 1 0 0,12 23-1 0 0,0-3 96 0 0,13 50 48 0 0,-26-74 0 0 0,0 0 0 0 0,8 14 0 0 0,-9-18 0 0 0,1 1 0 0 0,-1 0 0 0 0,-1 0 0 0 0,5 17 0 0 0,-8-22 52 0 0,0-1 0 0 0,1 1 0 0 0,0 0 0 0 0,0 0 0 0 0,4 5 0 0 0,-5-10 108 0 0,-1-1-45 0 0,0 0-190 0 0,0-16-399 0 0,-1 6 467 0 0,0 1 1 0 0,-1-1 0 0 0,0 0 0 0 0,-3-10-1 0 0,1 6 8 0 0,-3-24 0 0 0,-3-103-68 0 0,6 77 62 0 0,4-15-5 0 0,0 73 1 0 0,0 0 0 0 0,1 0 0 0 0,0-1 0 0 0,0 1 0 0 0,4-11 0 0 0,1-6 23 0 0,3 2 102 0 0,-1 32-123 0 0,-3-4 9 0 0,-2 1-1 0 0,1-1 1 0 0,-1 1-1 0 0,0 0 1 0 0,-1 0-1 0 0,1 0 1 0 0,0 12-1 0 0,2 1 0 0 0,4 18-19 0 0,-2 1 0 0 0,-2 1 0 0 0,1 52 0 0 0,-1-11 18 0 0,-2-52 6 0 0,-2 45 0 0 0,-2-55 41 0 0,-2 19-23 0 0,2-31 31 0 0,6-26-45 0 0,0-10-78 0 0,-3 20 62 0 0,-1 0 0 0 0,0 0 0 0 0,0-8 0 0 0,3-57-37 0 0,21-121 0 0 0,-17 145 57 0 0,2-24-14 0 0,12-61 0 0 0,-20 123 1 0 0,-1 6 1 0 0,0 0 0 0 0,0 0 0 0 0,0 0 0 0 0,3-5 0 0 0,-3 8 54 0 0,3 13 75 0 0,4 19-81 0 0,10 58 1 0 0,-11-51-46 0 0,0 22 6 0 0,-1 0 0 0 0,-5 88-1 0 0,-1-84 76 0 0,-1-50-45 0 0,-3 24 0 0 0,2-30-30 0 0,2-5 20 0 0,3-14-98 0 0,-1 3 49 0 0,-1-1-1 0 0,1 0 1 0 0,-2 1-1 0 0,0-18 1 0 0,0 14 20 0 0,0 1 0 0 0,3-15-1 0 0,0 3-1 0 0,-1-43 0 0 0,0 9 0 0 0,-1 17 0 0 0,-2 28 0 0 0,1 0 0 0 0,3-20 0 0 0,0 12 42 0 0,-1 0-1 0 0,-2-32 1 0 0,-1 22 161 0 0,1 24-203 0 0,0 7 0 0 0,0-1 0 0 0,0 1 0 0 0,0 0 0 0 0,0 0 0 0 0,0-1 0 0 0,0 1 0 0 0,0 0 0 0 0,-1-1 0 0 0,1 1 0 0 0,0 0 0 0 0,0 0 0 0 0,0-1 0 0 0,0 1 0 0 0,0 0 0 0 0,0-1 0 0 0,-1 1 0 0 0,1 0 0 0 0,0 0 0 0 0,0 0 0 0 0,0-1 0 0 0,-1 1 0 0 0,1 0 0 0 0,0 0 0 0 0,0 0 0 0 0,-1-1 0 0 0,1 1 0 0 0,0 0 0 0 0,0 0 0 0 0,-1 0 0 0 0,1 0 0 0 0,0 0 0 0 0,-1 0 0 0 0,1 0 0 0 0,0 0 0 0 0,-1 0 0 0 0,1 0 0 0 0,0 0 0 0 0,0 0 0 0 0,-1 0 0 0 0,1 0 0 0 0,0 0 0 0 0,-1 0 0 0 0,1 0 0 0 0,0 0 0 0 0,-1 0 0 0 0,1 0 0 0 0,-1 0 0 0 0,0 1-3 0 0,-1-1 0 0 0,0 1-1 0 0,0-1 1 0 0,0 1-1 0 0,0-1 1 0 0,0 1 0 0 0,0 0-1 0 0,1 0 1 0 0,-1 0 0 0 0,0 0-1 0 0,1 0 1 0 0,-1 1-1 0 0,1-1 1 0 0,-1 0 0 0 0,1 1-1 0 0,-1-1 1 0 0,1 1-1 0 0,0 0 1 0 0,-2 3 0 0 0,-2 3 8 0 0,0 1 1 0 0,-6 15 0 0 0,-6 15-397 0 0,2 2 0 0 0,-15 67-1 0 0,15-42 616 0 0,-46 128 0 0 0,34-138 59 0 0,19-41-113 0 0,0 0 0 0 0,-7 21-1 0 0,10-24-39 0 0,3-9-76 0 0,6-8-38 0 0,18-18-336 0 0,25-37 0 0 0,131-228 94 0 0,-141 224 173 0 0,-17 32 52 0 0,17-42 1 0 0,-32 64 0 0 0,1 0 0 0 0,0 0 0 0 0,0 1 0 0 0,10-12 0 0 0,-8 11 0 0 0,0 0 0 0 0,10-19 0 0 0,-12 18 3 0 0,0 0-1 0 0,1 0 1 0 0,0 0-1 0 0,17-17 0 0 0,-14 13 47 0 0,1 1 218 0 0,-14 18-225 0 0,-1-1 0 0 0,0 1 0 0 0,1 0-1 0 0,-1 0 1 0 0,1 0 0 0 0,0 0 0 0 0,0 1-1 0 0,-3 7 1 0 0,-6 9-10 0 0,-36 49-32 0 0,-28 44 0 0 0,62-90-9 0 0,-64 113-184 0 0,55-92 328 0 0,-18 39 164 0 0,40-82-293 0 0,-3 6 35 0 0,1 0 0 0 0,-8 13-1 0 0,29-43-251 0 0,-10 14 178 0 0,0-1 0 0 0,-1 0 0 0 0,0 0 0 0 0,10-19 0 0 0,-5 2-22 0 0,1 0-1 0 0,24-34 1 0 0,22-34-400 0 0,-12 17 426 0 0,7-11 31 0 0,-22 41-2 0 0,43-90 0 0 0,-54 95 0 0 0,22-26 80 0 0,-42 67-2 0 0,-1 1-12 0 0,-3 1-2 0 0,0 1-54 0 0,0 0-1 0 0,-1 0 0 0 0,1 1 1 0 0,1-1-1 0 0,-1 1 0 0 0,0-1 1 0 0,1 1-1 0 0,-1 0 1 0 0,1 0-1 0 0,0 0 0 0 0,0 1 1 0 0,0-1-1 0 0,-3 6 0 0 0,-9 15-12 0 0,-36 45-139 0 0,-161 247-300 0 0,123-162 594 0 0,55-101 184 0 0,-41 52 0 0 0,29-44 28 0 0,-6 4-48 0 0,87-115-988 0 0,38-56 331 0 0,-54 73 327 0 0,83-132 193 0 0,-24 48-91 0 0,-52 75-77 0 0,49-56-144 0 0,-40 54-57 0 0,62-75 46 0 0,-81 96 144 0 0,1 2 0 0 0,27-26 0 0 0,-45 47 0 0 0,0 0 0 0 0,0 0 0 0 0,0 0 0 0 0,0 0 0 0 0,0 0 0 0 0,0 0 0 0 0,0 0 0 0 0,0 0 0 0 0,0 0 0 0 0,0-1 0 0 0,0 1 0 0 0,1 0 0 0 0,-1 0 0 0 0,0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0,1 0 0 0 0,-1 0 0 0 0,0 0 0 0 0,0 0 0 0 0,0 0 0 0 0,0 0 0 0 0,0 0 0 0 0,0 0 0 0 0,0 1 0 0 0,0-1 0 0 0,0 0 0 0 0,0 0 0 0 0,0 0 0 0 0,0 0 0 0 0,0 0 0 0 0,0 0 0 0 0,0 0 0 0 0,0 0 0 0 0,0 0 0 0 0,1 1 0 0 0,-1-1 0 0 0,-1 6 0 0 0,1-5 0 0 0,-8 40 18 0 0,-2 0 0 0 0,-2-1 0 0 0,-20 46 0 0 0,23-66-50 0 0,-1 0 0 0 0,-21 30 0 0 0,4-7 32 0 0,-93 146 336 0 0,48-91 78 0 0,35-52-156 0 0,30-37-193 0 0,-1 0 0 0 0,0 0 0 0 0,-1 0 0 0 0,0-1 0 0 0,-13 9 0 0 0,22-17-67 0 0,0 0 1 0 0,0 0-1 0 0,-1 0 1 0 0,1 0 0 0 0,0 0-1 0 0,0 0 1 0 0,0 0-1 0 0,0 0 1 0 0,-1 0-1 0 0,1 0 1 0 0,0 0 0 0 0,0 0-1 0 0,0 0 1 0 0,0 0-1 0 0,-1 0 1 0 0,1 0-1 0 0,0 0 1 0 0,0 0 0 0 0,0 0-1 0 0,0 0 1 0 0,-1 0-1 0 0,1 0 1 0 0,0 0-1 0 0,0-1 1 0 0,0 1 0 0 0,0 0-1 0 0,0 0 1 0 0,-1 0-1 0 0,1 0 1 0 0,0 0-1 0 0,0 0 1 0 0,0-1 0 0 0,0 1-1 0 0,0 0 1 0 0,0 0-1 0 0,0 0 1 0 0,0 0-1 0 0,0 0 1 0 0,-1-1 0 0 0,1 1-1 0 0,0 0 1 0 0,0 0-1 0 0,0 0 1 0 0,0 0-1 0 0,0-1 1 0 0,0 1 0 0 0,0 0-1 0 0,0 0 1 0 0,0 0-1 0 0,0 0 1 0 0,0-1-1 0 0,0 1 1 0 0,0 0 0 0 0,1 0-1 0 0,-1 0 1 0 0,0-1-1 0 0,1-9-107 0 0,3-8-45 0 0,0 2 0 0 0,13-29 0 0 0,3-12-31 0 0,-5 9 138 0 0,3 0 0 0 0,1 2 0 0 0,31-55 0 0 0,14-40-13 0 0,-48 106 60 0 0,25-40 0 0 0,-10 17 0 0 0,22-26 0 0 0,-35 59 0 0 0,-6 12 0 0 0,-9 10 1 0 0,-1 1 1 0 0,0 0 0 0 0,1-1-1 0 0,-1 1 1 0 0,0-1-1 0 0,3-5 1 0 0,-4 8 0 0 0,-1 0 1 0 0,1 0-1 0 0,-1 0 1 0 0,0 0-1 0 0,1 0 0 0 0,-1 1 1 0 0,1-1-1 0 0,-1 0 0 0 0,0 0 1 0 0,1 1-1 0 0,-1-1 0 0 0,0 0 1 0 0,1 0-1 0 0,-1 1 0 0 0,0-1 1 0 0,0 0-1 0 0,1 1 1 0 0,-1-1-1 0 0,0 0 0 0 0,1 1 1 0 0,-1 0 0 0 0,1 1 4 0 0,-1 0-1 0 0,1 1 1 0 0,-1-1-1 0 0,1 0 1 0 0,-1 1-1 0 0,0-1 1 0 0,0 5-1 0 0,1 9 6 0 0,3 13-12 0 0,1 56 0 0 0,-3-31 0 0 0,-2-10 0 0 0,-1-27 0 0 0,3 24 0 0 0,1-24 0 0 0,-2-10 0 0 0,0-1 0 0 0,-1 1 0 0 0,1-1 0 0 0,-2 13 0 0 0,-9 64 67 0 0,9-65 1 0 0,-1-1 0 0 0,0 0 1 0 0,-2 0-1 0 0,0-1 0 0 0,-11 30 0 0 0,13-41-60 0 0,1 0-1 0 0,-1 0 0 0 0,1 1 0 0 0,0 8 0 0 0,-2-37-117 0 0,2 19 97 0 0,1-1 0 0 0,-1 1 0 0 0,1 0-1 0 0,0-8 1 0 0,0-5-5 0 0,0 1 0 0 0,-1 0 0 0 0,-5-29 0 0 0,3 26 26 0 0,-5-68 29 0 0,-2-11-170 0 0,10 90 133 0 0,-1-1 0 0 0,1 0 0 0 0,1 1 0 0 0,0-1 0 0 0,2-12 0 0 0,2-24 0 0 0,-6 36 1 0 0,1 8 0 0 0,0-1-1 0 0,0 0 1 0 0,0 0-1 0 0,0 0 1 0 0,0 0 0 0 0,1 0-1 0 0,-1 0 1 0 0,1 0-1 0 0,-1 1 1 0 0,1-1 0 0 0,-1 0-1 0 0,1 0 1 0 0,0 1-1 0 0,0-1 1 0 0,0 0-1 0 0,1-1 1 0 0,-1 2 52 0 0,4 15 65 0 0,4 7-111 0 0,11 34 1 0 0,0 4-103 0 0,-6-25 30 0 0,16 37-50 0 0,21 79 1 0 0,-40-112 114 0 0,-5-22 33 0 0,6 33 1 0 0,-12-47-32 0 0,1 0 1 0 0,0 1-1 0 0,-1-1 1 0 0,1 0-1 0 0,0 0 0 0 0,0 0 1 0 0,0-1-1 0 0,0 1 1 0 0,2 2-1 0 0,-2-5-4 0 0,-1 1 1 0 0,1-1-1 0 0,0 1 0 0 0,-1-1 0 0 0,1 1 0 0 0,-1-1 1 0 0,1 0-1 0 0,-1 1 0 0 0,1-1 0 0 0,-1 0 1 0 0,1 0-1 0 0,-1 1 0 0 0,0-1 0 0 0,1-2 1 0 0,-1 3 0 0 0,1-4-11 0 0,0 0 0 0 0,0 0 0 0 0,-1 0 0 0 0,1 0-1 0 0,-1-1 1 0 0,0 1 0 0 0,0 0 0 0 0,0 0 0 0 0,-2-6-1 0 0,0-14 3 0 0,-1-195-50 0 0,4 177 60 0 0,-2-51 0 0 0,0 89 0 0 0,0-8 0 0 0,0 1 0 0 0,1-1 0 0 0,0 0 0 0 0,0 0 0 0 0,5-24 0 0 0,-4 32 12 0 0,3 29 112 0 0,-3-8-124 0 0,1 0 0 0 0,1 0 0 0 0,5 21 0 0 0,3 11 0 0 0,30 181-136 0 0,-34-189 135 0 0,-1-8 82 0 0,3 37-1 0 0,-9-40 20 0 0,3 18 104 0 0,0-40-154 0 0,-2-7-47 0 0,-1 0-1 0 0,1 0 0 0 0,-1 0 1 0 0,1 0-1 0 0,-1 0 0 0 0,0 0 1 0 0,1 1-1 0 0,-1-1 0 0 0,0 0 1 0 0,0 0-1 0 0,0 0 0 0 0,0 1 1 0 0,0 0-1 0 0,0-1 26 0 0,1-4-42 0 0,0 0 1 0 0,0 0-1 0 0,-1-1 0 0 0,1 1 1 0 0,-1 0-1 0 0,0-1 0 0 0,0 1 1 0 0,-1-4-1 0 0,1-1 10 0 0,-17-203 4 0 0,9 141 0 0 0,-21-134 0 0 0,10 62 0 0 0,18 139 2 0 0,1 1-1 0 0,-1-1 0 0 0,1 1 0 0 0,-1-1 0 0 0,0 1 0 0 0,0-1 1 0 0,-1 1-1 0 0,-1-4 0 0 0,3 5 55 0 0,0 1 19 0 0,-2 6-59 0 0,1-1 1 0 0,0 0 0 0 0,0 1 0 0 0,1-1 0 0 0,-1 1-1 0 0,1-1 1 0 0,1 1 0 0 0,0 8 0 0 0,0 1-6 0 0,3 20-56 0 0,1 0-1 0 0,15 52 0 0 0,0-3-5 0 0,-7-21-7 0 0,-3-18 57 0 0,4 47 0 0 0,-7-39 0 0 0,-4-27 29 0 0,2 34-1 0 0,-5-41-10 0 0,0-2 34 0 0,0 0 1 0 0,-1 0-1 0 0,-4 23 0 0 0,5-40-50 0 0,0 0 0 0 0,0 0 0 0 0,-1 0 0 0 0,1 0 0 0 0,0 0-1 0 0,0 0 1 0 0,0 0 0 0 0,0 0 0 0 0,0 0 0 0 0,0 0 0 0 0,0 0 0 0 0,0 0-1 0 0,0 0 1 0 0,0 0 0 0 0,0 0 0 0 0,0 0 0 0 0,0 0 0 0 0,0 0-1 0 0,0 0 1 0 0,-1 0 0 0 0,1 0 0 0 0,0 0 0 0 0,0 0 0 0 0,0 0-1 0 0,0 0 1 0 0,0 0 0 0 0,0 0 0 0 0,0 0 0 0 0,0 0 0 0 0,0 0 0 0 0,0 0-1 0 0,0 0 1 0 0,0 0 0 0 0,0 0 0 0 0,0 0 0 0 0,0 0 0 0 0,-1 0-1 0 0,1 0 1 0 0,0 0 0 0 0,0 0 0 0 0,0 0 0 0 0,0 0 0 0 0,0 0 0 0 0,0 0-1 0 0,0 0 1 0 0,0 0 0 0 0,0 1 0 0 0,0-1 0 0 0,0 0 0 0 0,0 0-1 0 0,0 0 1 0 0,0 0 0 0 0,0 0 0 0 0,0 0 0 0 0,0 0 0 0 0,0 0-1 0 0,0 0 1 0 0,0 0 0 0 0,0 0 0 0 0,0 0 0 0 0,0 0 0 0 0,0 1 0 0 0,-3-11-14 0 0,-3-18-70 0 0,5 22 76 0 0,-10-36-5 0 0,6 24 13 0 0,-3-22-1 0 0,-20-119 0 0 0,12 79 0 0 0,5-26 0 0 0,7 69 0 0 0,3 23 0 0 0,-4-26 0 0 0,4 34 12 0 0,-4 34 213 0 0,3-22-205 0 0,1 0 1 0 0,0 0-1 0 0,-1 9 0 0 0,8 207 54 0 0,-3-184-44 0 0,-2 1-1 0 0,-2-1 0 0 0,-7 48 1 0 0,7-71-9 0 0,-10-42 16 0 0,8 15-71 0 0,1 1-1 0 0,0-1 1 0 0,1 0-1 0 0,-1-13 1 0 0,-2-27-26 0 0,2 40 61 0 0,1 1-1 0 0,1-20 0 0 0,-1-9-11 0 0,0 24-18 0 0,2-23 0 0 0,0 24 31 0 0,0 1-1 0 0,-3-17 0 0 0,2 28-1 0 0,0 0 0 0 0,0 0 0 0 0,0 0 0 0 0,0 1 0 0 0,1-1 0 0 0,-1 0 0 0 0,1 0 0 0 0,1-3 0 0 0,1-4 0 0 0,-2 4 11 0 0,12 25 42 0 0,-6 8-41 0 0,-3-9 30 0 0,-1-6-39 0 0,-1 0 1 0 0,1 20 0 0 0,1 2-5 0 0,-2-20 12 0 0,-1 1-1 0 0,0 0 1 0 0,-1 0-1 0 0,-1 0 1 0 0,0-1-1 0 0,-5 22 0 0 0,-29 84 91 0 0,33-115-107 0 0,1-1-1 0 0,0-1 0 0 0,-1 0 0 0 0,0 0 0 0 0,1 0 0 0 0,-1 0 0 0 0,0-1-1 0 0,0 1 1 0 0,-1 0 0 0 0,1-1 0 0 0,0 1 0 0 0,-1-1 0 0 0,1 0 0 0 0,-1 0 0 0 0,0 0-1 0 0,0 0 1 0 0,0-1 0 0 0,0 1 0 0 0,0-1 0 0 0,0 1 0 0 0,0-1 0 0 0,-1 0 0 0 0,1 0-1 0 0,0-1 1 0 0,-1 1 0 0 0,1-1 0 0 0,-1 1 0 0 0,1-1 0 0 0,-6-1 0 0 0,-1 0-49 0 0,6 1 14 0 0,0-1 1 0 0,1 1-1 0 0,-1-1 1 0 0,0 0-1 0 0,-5-2 0 0 0,-37-13-233 0 0,29 10 206 0 0,1 0 0 0 0,0 0-1 0 0,-23-14 1 0 0,-4-4-69 0 0,-86-36 0 0 0,75 42 93 0 0,-7-3-66 0 0,52 18 111 0 0,1 0 0 0 0,-1 1 0 0 0,-10-2 0 0 0,-13-4 0 0 0,5 4 0 0 0,-3-2 0 0 0,-28-10 0 0 0,40 13-70 0 0,11 0 82 0 0,2-1-18 0 0,-1 0 1 0 0,5 3 1 0 0,0 1 0 0 0,0-1 0 0 0,-1 0 0 0 0,1 0 0 0 0,0 0 1 0 0,0 0-1 0 0,0 0 0 0 0,0 0 0 0 0,0-1 0 0 0,0 1 0 0 0,0 0 0 0 0,0 0 0 0 0,1-1 0 0 0,-2-1 0 0 0,1 1 0 0 0,0 1-1 0 0,0 0 1 0 0,1 0-1 0 0,-1 0 1 0 0,0-1-1 0 0,-1 1 0 0 0,1 0 1 0 0,0 0-1 0 0,0 1 1 0 0,0-1-1 0 0,0 0 1 0 0,-3-1-1 0 0,2 1 5 0 0,0 0-1 0 0,0 0 1 0 0,1 0-1 0 0,-1-1 0 0 0,0 1 1 0 0,1 0-1 0 0,-1-1 1 0 0,-1-2-1 0 0,-5-6 1 0 0,-6-3 0 0 0,20 22 0 0 0,0 1 0 0 0,-1-1 0 0 0,-1 1 0 0 0,6 17 0 0 0,-9-24 0 0 0,0-1 0 0 0,0 1 0 0 0,1 0 0 0 0,-1-1 0 0 0,1 1 0 0 0,2 3 0 0 0,8 13 0 0 0,-2 11 0 0 0,-4-17 0 0 0,-2 1 0 0 0,0 0 0 0 0,4 22 0 0 0,0 30 54 0 0,-1-50-44 0 0,-6-11 16 0 0,-1-4 96 0 0,0-1 10 0 0,0 0-4 0 0,-1 0-136 0 0,0 0-1 0 0,1 0 1 0 0,-1-1-1 0 0,0 1 0 0 0,1-1 1 0 0,-1 1-1 0 0,1 0 1 0 0,-1-1-1 0 0,0 1 0 0 0,1-1 1 0 0,-1 0-1 0 0,1 1 1 0 0,0-1-1 0 0,-1 1 0 0 0,1-1 1 0 0,-1 0-1 0 0,1 1 1 0 0,0-1-1 0 0,0 0 0 0 0,-1 1 1 0 0,1-1-1 0 0,0 0 1 0 0,0 1-1 0 0,0-1 0 0 0,0 0 1 0 0,-1 0-1 0 0,1 1 1 0 0,0-1-1 0 0,0 0 0 0 0,1-1 1 0 0,-2-5-24 0 0,-42-116 10 0 0,28 65 177 0 0,4 32 48 0 0,5 12-300 0 0,1 1-1 0 0,0-1 1 0 0,-5-28-1 0 0,10 40 100 0 0,-1-1 0 0 0,1 1-1 0 0,-1 0 1 0 0,1 0-1 0 0,-1 0 1 0 0,0 0-1 0 0,0 0 1 0 0,0 0 0 0 0,0 0-1 0 0,-2-2 1 0 0,3 3 88 0 0,-7-2-22 0 0,7 12-109 0 0,-1-7 32 0 0,1 1 1 0 0,0-1 0 0 0,0 1-1 0 0,0 0 1 0 0,0-1 0 0 0,1 1 0 0 0,-1-1-1 0 0,1 1 1 0 0,-1 0 0 0 0,1-1-1 0 0,1 4 1 0 0,7 11-16 0 0,-2 0 1 0 0,0 1-1 0 0,5 18 0 0 0,-8-19-22 0 0,-4-15 28 0 0,0 0 0 0 0,0 0 0 0 0,1 0 0 0 0,-1 0 0 0 0,1 0 0 0 0,0 0 0 0 0,0 0 0 0 0,0 0 0 0 0,0 0 0 0 0,0 0 0 0 0,0 0 0 0 0,0 0 0 0 0,0-1 0 0 0,3 3 0 0 0,-3-3-38 0 0,-1-1 100 0 0,0 0 42 0 0,0 0 8 0 0,6-7 2 0 0,-4 3-112 0 0,1 0 0 0 0,-1 0 0 0 0,0 0 0 0 0,-1-1 0 0 0,1 1 0 0 0,-1-1 0 0 0,0 1 0 0 0,0-1 0 0 0,0 1 0 0 0,-1-9 0 0 0,3-5 16 0 0,-1 4 0 0 0,0 5 0 0 0,-1 1 0 0 0,1 0 0 0 0,-2 0 0 0 0,1-1 0 0 0,-1 1 0 0 0,0-1 0 0 0,-1 1 0 0 0,-2-11 0 0 0,0 6 0 0 0,3 11 0 0 0,0 1 0 0 0,0-1 0 0 0,-1 0 0 0 0,1 1 0 0 0,0-1 0 0 0,-1 1 0 0 0,0 0 0 0 0,1-1 0 0 0,-1 1 0 0 0,-1-3 0 0 0,1 1 14 0 0,1 3 52 0 0,0 2-33 0 0,0 1 0 0 0,1-1 0 0 0,-1 1-1 0 0,1-1 1 0 0,0 1 0 0 0,0-1-1 0 0,1 4 1 0 0,6 16 81 0 0,-2 6-32 0 0,-4-22-69 0 0,0 1 0 0 0,-1-1 0 0 0,0 1 0 0 0,1 9 0 0 0,6 62 112 0 0,-5-16-175 0 0,7-45-2420 0 0,-10-15-3833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3T08:24:07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9610 13097 115 0,'-3'-13'0'0,"6"7"10"0,0-2-10 0,-3-2 0 0,0 2 0 0,0-3 0 16,0-2 96-16,3 0 18 0,-3 2 3 0,3-2 1 15,0 0-58-15,0 0-11 0,0-3-2 0,0 5-1 16,0-2-2-1,0 2 0-15,0 1 0 0,3-1 0 0,-6 1 11 0,3 2 1 0,-3-3 1 0,3 3 0 0,0 0-3 0,0 3-1 16,-3 0 0-16,0 5 0 0,0 0-3 0,0 0-1 16,0 0 0-16,0 0 0 0,0 0-3 0,0 0-1 15,0 0 0-15,0 0 0 0,6 0-1 0,-6 0 0 16,0 0 0-16,0 5 0 0,0 8 1 0,0 0 0 16,0 6 0-16,0-1 0 0,-3 6 2 15,0 0 0-15,0 2 0 0,0 1 0 0,-3-3-20 0,3 2-4 16,-3 1-1-16,3 2 0 0,-3 0-10 0,3-3-1 15,0 6-1-15,0 2 0 0,3 1-10 0,0 2 0 16,0 0 0-16,0-3 8 0,0-2-8 0,3-3 0 16,0 3 0-16,0-6 0 0,-3 1 0 0,3-1 0 15,0-2-12-15,-3 0 12 0,3-3 0 16,-3 0 0-16,3 3 0 0,3-3 0 16,-3 3 0-16,0 3 0 0,0-1 0 0,3 3 0 0,0-5 0 15,0 0 0-15,0 0 0 0,3 2 0 0,-3-5 0 16,2 0 0-16,-2 0 0 0,3-2 0 0,0 2 0 0,0-2 0 15,0-3 0-15,0 2 0 0,0-2 0 0,0-3 0 16,-3 3 0-16,0-3 0 0,0 1 0 0,3-4 16 0,-3 3 0 0,0-2-1 16,0 2-15-16,0-5 0 0,-1 3 0 15,1-3 0-15,0 2 0 0,0 1 0 0,0-3 8 0,0 2-8 16,0-2 0-16,0 0 0 0,-3 0 0 0,6 0 0 16,-6-3 0-16,0 3 0 0,3-2 0 0,-6-1 0 15,3 0 0-15,-3-5 0 0,0 0 8 0,0 8-8 16,0-8-12-16,0 0-6 0,0 0-1 0,0 0 0 15,3 5 19-15,-3-5 0 0,0 0 0 0,0 0 0 16,0 0 0-16,0 0 0 0,0 0 0 0,0 0 0 0,0 0 24 16,0 0 9-16,0 0 2 0,-9 0 0 0,6 3-26 15,3-3-9-15,-9 0 0 0,0-3 9 0,-3 1-9 16,3-9 0-16,0-7 0 0,0 7 0 16,1 11 0-16,2 3 8 0,-3-3-8 0,3-3 0 0,-3 0 0 15,0-2 0-15,3-3 0 0,0 3 0 16,0-3 0-16,-3 3 0 0,3-3 0 0,0-6 0 0,0 4 0 0,-3-1 0 15,3 6 0-15,-3-6 0 0,0 4 0 16,3-1 0-16,1 2 0 0,-1-2 0 0,0 3 0 0,3 0 0 16,3 5 0-16,0 0 0 0,-6-3 0 0,6 3 0 15,0 0 0-15,0 0 0 0,0 0 0 0,0 0 0 16,0 0 0-16,3 3 0 0,-3 2 0 0,3 0-9 16,0-2 9-16,0 5 0 0,3 0-8 15,2 0 8-15,1 0 0 0,6 5 0 0,-3 0-9 0,3 8 9 16,3 1 0-16,0-1-9 15,-3-3-17-15,3-2-3 0,-1 3-1 16,-2-1 0-16,3 1 30 0,-6-3 0 0,0-1 0 0,-3-4 0 16,-3-3 16-16,3 0 8 0,3 0 3 0,-3 0 0 15,0-6-43-15,-3 1-9 0,2 0-2 0,-2-3 0 0,0-6 27 0,0 1 0 0,-3-3 0 0,3-2 0 16,-3-6 0-16,0 2 0 16,3 1 0-16,-6 0 0 0,3 0 28 0,-3-3 12 0,3-3 1 0,0 1 1 15,-3-1-25-15,0-2-5 0,3 3 0 0,-3-1-1 16,0 3-11-16,3 3 0 0,-3 0 0 0,3 2 0 0,0 1 0 15,0 2 0-15,-3-3 0 0,3 1 0 16,0-4-36-16,-3 4 0 0,0-1 0 0,0 3 0 16,0-2-139-16,3 2-27 0</inkml:trace>
  <inkml:trace contextRef="#ctx0" brushRef="#br0" timeOffset="596.21">9259 15007 518 0,'-6'-8'46'0,"6"6"-37"0,-3-4-9 0,-3 1 0 0,3 0 112 0,0-3 21 16,0 2 4-16,0-1 1 0,0-1-66 0,3 0-14 15,0 0-2-15,3 0-1 0,0 0-6 0,0 0-1 16,3 3 0-16,3-1 0 0,3 4-24 0,3-4-4 15,0 1-2-15,3 2 0 16,2 1 0-16,7 2 0 0,0-3 0 0,-3 3 0 0,3-2-18 0,-1 2 0 16,10-3-8-16,0 6 8 0,5-3 30 15,-2 0 12-15,3 2 2 0,14-2 1 0,-5 0-26 0,-3 3-6 16,-1-3-1-16,-2 0 0 0,-6 0-4 16,-1-3 0-16,1 1-8 0,0 2 12 0,-7-6 0 0,-2 4-1 15,-6-4 0-15,0 6 0 0,-3-5-11 0,-6 5-16 16,-4 3 4-16,1-3 1 15,-6-3-84-15,0-2-17 0</inkml:trace>
  <inkml:trace contextRef="#ctx0" brushRef="#br0" timeOffset="969.55">9762 14827 1036 0,'0'0'46'0,"0"0"10"0,0 0-45 0,0 0-11 16,0 0 0-16,0 0 0 16,3-2 81-16,0-4 15 0,-3 6 2 0,0 0 1 15,0 0-5-15,0 0-1 0,0 0 0 0,0 0 0 0,3 6-1 0,3 2 0 16,-3 5 0-16,3 0 0 0,-3 0-9 0,0 0-3 15,0 1 0-15,3 2 0 0,-6-1-25 0,3 7-6 16,0 1-1-16,-3 4 0 0,0 7-21 0,0 9-5 16,-3 4-1-16,0-2 0 0,0-5-9 0,3 0-3 15,0-6 0-15,0 3 0 0,-6-5-9 0,3-3 10 16,3 0-10-16,0-3 10 0,-3-2-10 0,3 0 0 16,0-5 0-16,0 2 0 0,0-3 0 0,0-2 0 15,0-3 0-15,0-13 0 0,0 0-13 0,0 0-5 16,0 0-1-16,0 0 0 15,0 0-137-15,0 0-27 0,0 0-5 0,3 0-768 0</inkml:trace>
  <inkml:trace contextRef="#ctx0" brushRef="#br0" timeOffset="1564.89">10179 15388 460 0,'0'0'20'0,"0"5"5"0,0 1-25 0,0-1 0 15,0 3 0-15,0-3 0 0,3 1 216 0,-3-1 37 16,0 0 8-16,3 3 2 0,-3 0-155 0,3-3-30 16,-3-5-6-16,0 0-2 15,6 6-46-15,-6-6-8 0,6 5-3 0,-6-5 0 0,0 0-13 0,8 0 0 16,1-3 0-16,3 1 0 0,-3-6 0 0,0 2 0 16,-3 1 0-16,3-3 0 0,0 0 11 0,-3 0-1 15,3-2 0-15,-3 2 0 0,0-3-10 0,3 3 0 16,-3-2 0-16,0 2-11 0,0-6 26 0,0 7 5 15,-1-4 0-15,-2 3 1 0,3-3-21 0,-3 1 9 0,0-1-9 16,0 1 0-16,-3 4 12 0,0-2-12 0,3 1 12 0,0-1-12 16,-3 0 10-16,0 8-10 0,0-6 8 0,0 6-8 15,0 0 73-15,0 0 10 0,0 0 1 16,0 6 1-16,3 2-70 0,-3 0-15 0,-3-3 0 16,0 0 0-16,0 8 14 0,3 1 7 0,0 4 2 15,0 1 0-15,0-4-11 0,0 12-3 16,-3 2 0-16,0-10 0 0,3-6 2 0,-3 3 0 0,3 5 0 15,-3 0 0-15,0 5 5 0,0 1 2 0,1-3 0 0,-1 13 0 16,-3-3-7-16,0-2-2 0,0-3 0 0,0 0 0 16,3-2-9-16,-3-1 0 0,0-5 9 0,0 3-9 0,0-5 0 15,0-4 8-15,0 1-8 0,0-2 0 0,0-4 0 0,3 1-8 16,0-3 0-16,3-8 0 16,-3 5-112-16,3-5-23 15,0 0-4-15,-3 3-765 0</inkml:trace>
  <inkml:trace contextRef="#ctx0" brushRef="#br0" timeOffset="1780.98">10167 15912 576 0,'0'13'51'0,"0"-13"-41"16,0 8-10-16,-3 3 0 0,3-1 221 0,3-2 43 15,-3 3 8-15,3-1 1 0,0-2-134 0,0-2-27 16,-3-6-6-16,6 5-1 0,0 0-55 0,0-2-11 15,0 0-3-15,0-3 0 0,-6 0-21 0,11-3-5 0,-2 0-1 16,3 3 0-16,0-5-9 0,0 2 0 16,0-2 9-16,0 2-9 0,0 1 0 0,3-1 0 0,0 0 0 0,2 1-622 31,-2-1-129-31</inkml:trace>
  <inkml:trace contextRef="#ctx0" brushRef="#br0" timeOffset="3188.32">15075 12568 518 0,'-6'-8'23'0,"6"5"5"0,0 3-28 0,0-3 0 15,0 1 0-15,-3-1 0 0,0-2 140 0,3 2 22 16,0 1 5-16,0-4 1 0,-3 1-100 0,3-3-19 16,0 3-4-16,0 0-1 0,0-1-7 0,3-2-1 15,-3 6-1-15,0 2 0 0,0 0 25 0,0 0 4 16,0 0 2-16,0 0 0 0,0 0 17 0,0 0 3 16,0 0 1-16,-3 5 0 0,3 3-19 0,-6 2-3 0,0-2-1 15,3 6 0-15,-3-1-24 0,0 5-6 0,4 1-1 0,-4-6 0 16,0-13-19-16,0 16-4 0,0 13-1 15,3 3 0-15,-6-3 2 0,6 3 0 0,-6-1 0 0,6 1 0 16,3-3 0-16,-3 3 0 0,3 5 0 0,0-5 0 31,0 2-3-31,3 1 0 0,0 2 0 0,3 0 0 0,0-3-8 0,3 3 0 0,0 3 0 16,3 13 0-16,-4-6 0 0,4 1-9 0,0-3 0 0,0-3 0 0,0-5 9 0,0 0 11 16,3-5-3-16,3-3 0 15,-6-2-8-15,3-1 0 0,-4 3 0 16,4-2 0-16,-3-9-9 0,0-2 9 0,-3 0-12 0,0 3 12 15,3-4 0-15,-3 4 0 0,3 2 0 0,-3-2 0 0,0-9 0 0,0 3 0 16,2-2 0-16,-2 0 0 0,0 2 0 0,0 0 0 16,0-5 8-16,-3 3-8 0,0-6 0 0,0 3 0 15,0 0 0-15,-3-3 0 0,-3-5 0 0,0 8 0 16,0-8-9-16,3 5 9 16,-3-5 0-16,0 0 0 0,0 0 0 0,0 0 0 0,0 0 0 0,0 0 0 15,0 0 0-15,0 0 0 0,0 0 0 0,0 0 0 16,-6 0 0-16,0-2 0 0,0-1 0 0,-3 3 0 15,0-5 0-15,3 2 0 0,-3-2 0 0,3-1 0 16,-3-1 0-16,1 1 0 0,-4-2 0 0,3 3 0 0,-3 0 0 16,0-1 0-16,3-2 0 0,0 1 0 0,0-1 13 15,0 2-4-15,0-2-9 0,0 0 0 0,0-2 0 0,0-1 0 16,1 3 0-16,-1-2 0 0,-3-1 0 0,3 1 0 16,-6-4 0-16,6 4 0 0,0 2 0 0,0 0 0 15,3 0 0-15,0 0 0 0,0 3 0 0,0 2 0 16,3-2 0-16,3 5 0 0,0 0 0 0,0 0 0 15,0 0-9-15,0 0 9 0,0 0 0 0,0 0 0 16,0 0-10-16,0 0 10 0,6 5-8 0,0 3 8 16,3 0-8-16,0 3 8 0,-3-1-8 15,3 1 8-15,3 2 0 0,-3 0-10 0,6 0 10 0,-3-2 0 16,-1 2-14-16,1 0 4 0,0 6 1 0,3-1 0 16,-3-2 21-16,3 0 4 0,-3-3 0 0,0 3 1 15,-3-2-37-15,3-7-7 0,-3 1-1 16,-1-2-1-16,1-4-5 0,-3 1-1 0,-6-3 0 0,6 3 0 0,0-3 35 0,3-6 0 15,-6 1 0-15,3-6 0 0,0 4 12 0,-3-7 8 16,3 1 3-16,-3 0 0 0,-3 2-23 16,3-5 0-16,3 1 0 0,-3 1 0 0,-3 1-14 0,6 5-7 15,0 3-2-15,0-3 0 0,3-8 23 0,-3 0 0 16,0-2 0-16,0 4 0 0,2 6 0 0,-2 1 0 16,0-4 0-16,3 3 0 15,0 0-158-15,-3 0-27 0</inkml:trace>
  <inkml:trace contextRef="#ctx0" brushRef="#br0" timeOffset="3778.43">14885 14618 1288 0,'0'0'57'0,"0"0"12"0,0 0-55 16,0 0-14-16,0 0 0 0,0 0 0 0,0 0 78 0,0 0 13 15,0-2 2-15,0 2 1 0,3-6-53 0,-3 4-10 0,6-1-3 0,-6-2 0 16,3 2 33-16,3-2 7 0,-1-1 0 0,4 1 1 16,3 3-21-16,6-4-4 15,0 4 0-15,3-1-1 0,3-2-6 0,2 2-1 16,7 0 0-16,0 1 0 0,3-1-14 0,-1-2-3 15,1 2-1-15,3 1 0 0,-3 2-10 0,-1 2-8 0,1-2 12 0,3 3-12 16,-1-3 8-16,-2 2-8 0,-3-2 0 0,0 3 0 16,-4-3 0-16,-2 0-19 15,-6 0 3-15,0 3 0 16,-6-1-31-16,0 1-5 0,-4-3-2 0,-2 3-594 0,-9-3-120 0</inkml:trace>
  <inkml:trace contextRef="#ctx0" brushRef="#br0" timeOffset="4128.49">15340 14534 230 0,'0'0'20'0,"0"0"-20"15,0 0 0-15,0 0 0 0,0 0 163 0,0 0 28 16,0 0 5-16,0 0 2 0,0 0-58 0,6 5-12 15,0 0-3-15,-6-5 0 0,0 8-28 0,3 5-5 16,3-2-2-16,-3 2 0 0,3 0 32 0,-3 1 6 16,6-6 2-16,-6 2 0 0,3 3-118 0,-3 3-24 15,-3 0-5-15,3 5-1 0,0-2 30 0,0 2 5 16,0 3 2-16,-3 0 0 0,0 2 34 0,0-2 7 16,-3 0 2-16,0 2 0 0,0 3-26 0,0-2-6 0,0-4-1 15,0 1 0-15,0-3-9 0,3 1-1 0,0-4-1 0,-3 1 0 16,0-3-18-16,0-3 0 0,-3-3 0 0,0-2 0 15,6 0-12-15,-3-2 0 0,3-1-12 16,0-5-81-16,0 0-19 16,0 0-3-16,6 2-1 0,0-2-48 0,3 0-9 0,0-2-3 15</inkml:trace>
  <inkml:trace contextRef="#ctx0" brushRef="#br0" timeOffset="4889.24">15778 15087 403 0,'0'0'36'0,"0"0"-36"0,0 0 0 0,0 0 0 16,0 0 128-16,0 0 20 15,0 0 3-15,0 0 1 0,0 0-44 0,0 0-9 16,0 0-2-16,0 0 0 0,0-6-17 0,3 1-4 16,0-3-1-16,0 0 0 0,-3 0-10 0,0 0-1 0,0 3-1 0,3-3 0 15,-3 0-33-15,0 0-6 0,5-2-2 0,-5 2 0 16,3 0-10-16,3 2-1 0,-3 1-1 0,3 0 0 16,-3-1-10-16,0 1 8 0,6 0-8 0,0 5 8 15,3-3-8-15,3 3 8 0,0 3-8 0,0-3 8 16,0 0-8-16,2 3 0 0,-5-1 0 15,6 1 0-15,-3-1 8 0,0 4-8 0,-3-1 8 0,0 0-8 16,0 3 20-16,0-2 0 0,-3 2-1 0,-1-1 0 0,-2 4-19 16,0-3 0-16,-3 0 0 0,3 3 0 0,-6-4 21 0,-3 4 1 15,3 2 0-15,-3 0 0 0,-3 6 2 16,-3-6 1-16,4 3 0 0,-4-3 0 0,0 3-12 16,-3 0-2-16,-3 3-1 0,3-4 0 15,0 1-10-15,0 0 12 0,-3 0-12 0,0 0 12 0,3 0-12 0,-2-3 0 16,2-2 0-16,0 2-11 0,6 3 11 0,-3-3 0 15,-3 0 8-15,3 0-8 0,0-2 0 0,0 0 0 16,0 2 0-16,0-5 0 0,0 0 0 0,3 0 0 16,1 0 0-16,2-3 0 0,0 3 0 0,0-3 0 15,0 0 0-15,3-5 0 0,0 0 0 0,0 0 0 16,0 0 0-16,0 0 8 0,0 0-8 0,6 6-12 16,0-1 4-16,5-2 0 0,-2-1 8 0,0-2 9 0,0 0-1 15,3 0-8-15,3 0 14 0,0 3-4 0,3-3-1 0,0 0 0 16,-1 0 5-16,1 0 1 0,3-3 0 0,-3 3 0 15,0 0-1-15,0-2 0 0,-3 2 0 0,2 0 0 16,1 0-6-16,-6 2 0 0,0-2-8 0,0 3 12 16,3 0-29-16,-3-1-7 0,-3 4 0 0,0-4-677 15,3 1-135-15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2T22:37:38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1,'56'0,"79"0,162 19,147 62,-404-74,1-3,-1-1,75-4,-35-1,432 2,-496 0,-1-1,22-3,-12-2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2T22:37:39.7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2143 1,'-1386'0,"1177"7,18 0,153-7,-3-1,-69 10,78-6,0-1,-32-1,42-2,4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2T22:37:41.2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42,'18'-4,"1"0,0 0,0 2,20 0,7-1,400-7,-286 11,450-1,-477-7,3 0,49 8,-169-1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1:33:18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19 111 3224 0 0,'0'0'143'0'0,"-12"3"26"0"0,6-1 34 0 0,5-1 846 0 0,1-1 353 0 0,0 0 64 0 0,0 0-132 0 0,0 0-576 0 0,0 0-256 0 0,0 0-48 0 0,0 0-38 0 0,2 0-134 0 0,96-5 493 0 0,-22 0-680 0 0,59-3 141 0 0,41 0 72 0 0,73-2 212 0 0,742-37-88 0 0,-643 30-318 0 0,-156 10 21 0 0,59 3-569 0 0,24-2 740 0 0,224 7 845 0 0,-267 6-1133 0 0,-45 2 260 0 0,12 3-278 0 0,-4 5 128 0 0,-149-14-454 0 0,-66 2-1046 0 0,2 0 770 0 0,-54 4-1476 0 0,39-5-1968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1:33:18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72 5152 0 0,'-9'2'180'0'0,"-1"-1"1"0"0,-17 0-1 0 0,20-1 344 0 0,-1 0-1 0 0,0 0 1 0 0,1 1 0 0 0,-14 3 0 0 0,20-3 20 0 0,1-1 0 0 0,0 0-18 0 0,0 0-72 0 0,0 0-34 0 0,0 0-4 0 0,2 0-331 0 0,-1 1 1 0 0,1-1-1 0 0,-1 1 1 0 0,1-1-1 0 0,0 1 0 0 0,-1-1 1 0 0,1 0-1 0 0,0 0 1 0 0,2 1-1 0 0,80-1 476 0 0,224-4-331 0 0,670-47-27 0 0,-316 25 73 0 0,-333 22-77 0 0,-238 4-133 0 0,133 10-298 0 0,-207-8 279 0 0,-2-1 95 0 0,1 1 0 0 0,-1 1 0 0 0,23 6 0 0 0,-34-7 42 0 0,12 5-1016 0 0,-16-7 807 0 0,1 1-1 0 0,-1-1 0 0 0,0 0 1 0 0,0 0-1 0 0,0 1 1 0 0,0-1-1 0 0,0 0 1 0 0,0 0-1 0 0,0 1 0 0 0,0-1 1 0 0,0 0-1 0 0,0 0 1 0 0,0 1-1 0 0,0-1 1 0 0,0 0-1 0 0,0 1 0 0 0,0-1 1 0 0,0 0-1 0 0,0 0 1 0 0,0 1-1 0 0,0-1 1 0 0,0 0-1 0 0,0 0 0 0 0,0 1 1 0 0,-1-1-1 0 0,1 0 1 0 0,0 0-1 0 0,0 1 1 0 0,0-1-1 0 0,0 0 0 0 0,-1 0 1 0 0,1 0-1 0 0,0 1 1 0 0,0-1-1 0 0,0 0 1 0 0,-1 0-1 0 0,1 0 0 0 0,0 0 1 0 0,0 0-1 0 0,-1 1 1 0 0,1-1-1 0 0,0 0 1 0 0,-1 0-1 0 0,1 0 0 0 0,0 0 1 0 0,-1 0-1 0 0,-6 4-263 0 0,-1 0-1 0 0,0 0 0 0 0,0-1 0 0 0,-1 0 1 0 0,-14 3-1 0 0,-47 5-1025 0 0,25-5 838 0 0,-2 5-91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21:33:19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67 2760 0 0,'-5'2'108'0'0,"0"0"1"0"0,-1 0-1 0 0,-7 1 0 0 0,3-3 1544 0 0,11-1 320 0 0,17-2 1152 0 0,-4 1-3329 0 0,47-7 549 0 0,0 2 1 0 0,87 2-1 0 0,9 0-284 0 0,203-14 785 0 0,-132 6-155 0 0,117 1 226 0 0,-63 17 826 0 0,-163 3-1478 0 0,-56-3-254 0 0,-17 3-10 0 0,-38-6-27 0 0,-6-2-118 0 0,-8 6-331 0 0,-7-1-211 0 0,1-1 1 0 0,-1 0 0 0 0,-15 2 0 0 0,1 1-2276 0 0,-6 0-899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2.6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689 1581 3224 0 0,'0'0'392'0'0,"0"0"437"0"0,0 0 194 0 0,0 0 38 0 0,0 0-57 0 0,0 0-277 0 0,0 0-119 0 0,0 0-28 0 0,0 0-27 0 0,0 0-96 0 0,0 0-45 0 0,0 0-10 0 0,0 0-12 0 0,0 0-39 0 0,-1 0-253 0 0,0 0 0 0 0,0 0 0 0 0,0 0 0 0 0,0-1 0 0 0,0 1 0 0 0,1 0 0 0 0,-1-1 0 0 0,0 1 0 0 0,0 0 0 0 0,0-1 1 0 0,0 1-1 0 0,0-2 0 0 0,-20-14 445 0 0,16 13-380 0 0,0-1 0 0 0,0 0 0 0 0,1 0 0 0 0,-7-7 0 0 0,-34-40 448 0 0,12 14-408 0 0,-55-81 1 0 0,68 81-61 0 0,14 25-79 0 0,0 0 0 0 0,-11-14 1 0 0,6 9 15 0 0,1-1 1 0 0,0 0 0 0 0,-8-23 0 0 0,-12-23 91 0 0,-33-72 3268 0 0,43 88-3454 0 0,11 27-877 0 0,2 0 0 0 0,-5-27 0 0 0,3 15 576 0 0,-15-90 287 0 0,23 118 26 0 0,-22-196 66 0 0,22 165-7 0 0,7-65 0 0 0,0-2 233 0 0,2 61-454 0 0,-7 39 164 0 0,-1-1 0 0 0,1 1 0 0 0,-1 0 0 0 0,1 0 0 0 0,0 0 0 0 0,3-5 0 0 0,3-11 0 0 0,-4 10 0 0 0,-2 7 0 0 0,0-1 0 0 0,0 0 0 0 0,-1 0 0 0 0,1 0 0 0 0,0 0 0 0 0,-1 0 0 0 0,0 0 0 0 0,0-3 0 0 0,3-3 80 0 0,-3 8-73 0 0,0 1 0 0 0,0 0 0 0 0,0 0-1 0 0,0-1 1 0 0,0 1 0 0 0,0 0 0 0 0,0 0-1 0 0,0-1 1 0 0,0 1 0 0 0,0 0-1 0 0,0 0 1 0 0,0-1 0 0 0,0 1 0 0 0,0 0-1 0 0,1 0 1 0 0,-1 0 0 0 0,0-1 0 0 0,0 1-1 0 0,0 0 1 0 0,0 0 0 0 0,0 0-1 0 0,1-1 1 0 0,-1 1 0 0 0,0 0 0 0 0,0 0-1 0 0,0 0 1 0 0,1 0 0 0 0,-1 0 0 0 0,0 0-1 0 0,0-1 1 0 0,1 1 0 0 0,-1 0-1 0 0,0 0 1 0 0,0 0 0 0 0,1 0 0 0 0,-1 0-1 0 0,0 0 1 0 0,0 0 0 0 0,1 0 0 0 0,7 9-117 0 0,4 5 94 0 0,-1-7 434 0 0,-1 2 0 0 0,0 0-1 0 0,12 13 1 0 0,8 8-573 0 0,0-1-547 0 0,-22-19 663 0 0,1-1-1 0 0,1 0 1 0 0,14 10-1 0 0,-22-18 258 0 0,-1 0-134 0 0,-9-4-73 0 0,6 3-11 0 0,0-1 0 0 0,0 0 0 0 0,0 1 0 0 0,0-1 0 0 0,0 0 0 0 0,1 0 0 0 0,-1 0 0 0 0,0 0-1 0 0,-3-3 1 0 0,-17-15-81 0 0,19 16 69 0 0,-1 0 0 0 0,0 0 0 0 0,1 0-1 0 0,0-1 1 0 0,-5-5 0 0 0,-20-25-35 0 0,20 26-19 0 0,0-1 0 0 0,-10-16 1 0 0,-33-71 106 0 0,51 94-30 0 0,-2-1 4 0 0,-6-2 24 0 0,7 5-23 0 0,0-1-1 0 0,0 1 0 0 0,0 0 0 0 0,0-1 1 0 0,1 1-1 0 0,-1 0 0 0 0,0 0 1 0 0,0-1-1 0 0,0 1 0 0 0,0 0 0 0 0,0 0 1 0 0,0 0-1 0 0,0 0 0 0 0,0 0 0 0 0,0 0 1 0 0,0 1-1 0 0,1-1 0 0 0,-1 0 0 0 0,0 0 1 0 0,0 1-1 0 0,0-1 0 0 0,0 0 0 0 0,0 1 1 0 0,1-1-1 0 0,-1 1 0 0 0,-1 0 0 0 0,1 1 34 0 0,-1 0-1 0 0,0 0 1 0 0,1 0-1 0 0,-1 0 0 0 0,1 0 1 0 0,0 1-1 0 0,-2 2 1 0 0,-3 6 51 0 0,3-7-31 0 0,1 1 0 0 0,-1 0-1 0 0,-3 10 1 0 0,-2 3 42 0 0,-31 43-86 0 0,26-43-27 0 0,-16 30 1 0 0,25-41-236 0 0,-1 0 0 0 0,0 0-1 0 0,0 0 1 0 0,-1-1 0 0 0,1 1-1 0 0,-12 8 1 0 0,10-9-694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2T16:42:33.5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93 4864 0 0,'6'12'365'0'0,"-6"-12"-363"0"0,0 0 0 0 0,1 0 0 0 0,-1 0 0 0 0,0 0-1 0 0,0 0 1 0 0,0 0 0 0 0,0 0 0 0 0,0 0-1 0 0,0 0 1 0 0,0 0 0 0 0,0 0 0 0 0,0 0-1 0 0,1 0 1 0 0,-1 0 0 0 0,0 0 0 0 0,0 0-1 0 0,0-1 1 0 0,0 1 0 0 0,0 0 0 0 0,0 0-1 0 0,0 0 1 0 0,0 0 0 0 0,0 0 0 0 0,0 0 0 0 0,0 0-1 0 0,0 0 1 0 0,0 0 0 0 0,1 0 0 0 0,-1 0-1 0 0,0 0 1 0 0,0-1 0 0 0,0 1 0 0 0,0 0-1 0 0,0 0 1 0 0,0 0 0 0 0,0 0 0 0 0,0 0-1 0 0,0 0 1 0 0,0 0 0 0 0,0 0 0 0 0,0-1-1 0 0,0 1 1 0 0,0 0 0 0 0,0 0 0 0 0,0 0 0 0 0,0 0-1 0 0,0 0 1 0 0,0 0 0 0 0,-1 0 0 0 0,1 0-1 0 0,0 0 1 0 0,0 0 0 0 0,0-1 0 0 0,0 1-1 0 0,0 0 1 0 0,-3-30 336 0 0,1 13 900 0 0,6-10 562 0 0,-4 26-1396 0 0,0 1-18 0 0,0 0-8 0 0,-3-4 1420 0 0,5 4-686 0 0,2 5-614 0 0,1 6-453 0 0,0 0-1 0 0,-1 1 1 0 0,0 0 0 0 0,2 16 0 0 0,3 6 44 0 0,2 14-169 0 0,0 2-77 0 0,-7-36 199 0 0,2 3 155 0 0,7 32 0 0 0,-13-47-201 0 0,1 0 0 0 0,-1-1 1 0 0,1 1-1 0 0,-1-1 0 0 0,1 1 1 0 0,0-1-1 0 0,0 1 0 0 0,0-1 1 0 0,0 1-1 0 0,0-1 0 0 0,0 0 1 0 0,0 0-1 0 0,0 0 0 0 0,1 1 1 0 0,1 0-1 0 0,-2-1 2 0 0,0-1 0 0 0,-1 1 0 0 0,1-1-1 0 0,0 1 1 0 0,-1-1 0 0 0,1 0 0 0 0,0 1 0 0 0,0-1 0 0 0,-1 0 0 0 0,1 0-1 0 0,0 1 1 0 0,0-1 0 0 0,0 0 0 0 0,-1 0 0 0 0,1 0 0 0 0,0 0 0 0 0,0 0 0 0 0,-1 0-1 0 0,1 0 1 0 0,0 0 0 0 0,0-1 0 0 0,0 1 0 0 0,-1 0 0 0 0,1 0 0 0 0,0-1-1 0 0,0 1 1 0 0,-1 0 0 0 0,1-1 0 0 0,0 1 0 0 0,-1-1 0 0 0,1 1 0 0 0,0-1-1 0 0,-1 1 1 0 0,1-1 0 0 0,8-12-69 0 0,0 1 1 0 0,-1-1-1 0 0,11-27 0 0 0,2-2 24 0 0,-16 33 31 0 0,-1 0 1 0 0,4-17 0 0 0,-6 18 12 0 0,0 1 0 0 0,1 0 0 0 0,0 0 0 0 0,0 0 0 0 0,7-10 0 0 0,-4 0 3 0 0,-5 16 0 0 0,-1 0 0 0 0,0 0 0 0 0,0 0 0 0 0,1 0 0 0 0,-1-1 0 0 0,1 1 0 0 0,-1 0 0 0 0,1 0 0 0 0,-1 0 0 0 0,1 0 0 0 0,0 0 0 0 0,1-1 0 0 0,-1 1 0 0 0,0 0 0 0 0,1 1 0 0 0,-1-1 0 0 0,1 0 0 0 0,-1 1 0 0 0,1-1 0 0 0,-1 1 0 0 0,1-1 0 0 0,-1 1 0 0 0,1 0 0 0 0,0 0 0 0 0,-1 0 0 0 0,1-1 0 0 0,2 2 0 0 0,-3-1 4 0 0,0 0 0 0 0,0 0 0 0 0,1 1 1 0 0,-1-1-1 0 0,0 1 0 0 0,0-1 0 0 0,0 1 0 0 0,0-1 1 0 0,0 1-1 0 0,0 0 0 0 0,0-1 0 0 0,0 1 1 0 0,0 0-1 0 0,0 0 0 0 0,-1 0 0 0 0,1-1 0 0 0,0 1 1 0 0,0 0-1 0 0,-1 0 0 0 0,1 0 0 0 0,-1 0 1 0 0,1 1-1 0 0,-1-1 0 0 0,1 1 0 0 0,10 32 68 0 0,-10-28-65 0 0,43 141-87 0 0,-38-129 69 0 0,11 21-1 0 0,9 23-45 0 0,-25-62 53 0 0,0 0 0 0 0,-1 0 0 0 0,1 0 0 0 0,-1 0 1 0 0,1 0-1 0 0,-1 0 0 0 0,1 0 0 0 0,-1 0 0 0 0,1 0 1 0 0,-1 0-1 0 0,1-1 0 0 0,-1 1 0 0 0,1 0 0 0 0,-1 0 1 0 0,1 0-1 0 0,-1-1 0 0 0,1 1 0 0 0,-1 0 0 0 0,1 0 1 0 0,0-2-1 0 0,-1 2 4 0 0,3-2 3 0 0,-1 0 1 0 0,1 0 0 0 0,0-1-1 0 0,-1 0 1 0 0,0 1-1 0 0,1-1 1 0 0,-1 0 0 0 0,0 0-1 0 0,-1 0 1 0 0,4-7 0 0 0,10-34 36 0 0,-8 13-41 0 0,4-35 0 0 0,1-11 20 0 0,-10 71-5 0 0,-1-3 44 0 0,2-1-1 0 0,-1 0 1 0 0,1 0 0 0 0,1 1 0 0 0,-1 0-1 0 0,2-1 1 0 0,4-7 0 0 0,-1 4-23 0 0,-6 10-17 0 0,-1 0 0 0 0,1 0 0 0 0,0 1 0 0 0,0-1 0 0 0,0 1 0 0 0,0-1 0 0 0,0 1 0 0 0,4-3 0 0 0,2-3 78 0 0,-7 7-106 0 0,-1 0 1 0 0,1 1-1 0 0,0-1 0 0 0,0 0 0 0 0,0 0 1 0 0,0 0-1 0 0,0 1 0 0 0,0-1 0 0 0,0 0 1 0 0,0 1-1 0 0,0-1 0 0 0,0 1 0 0 0,0-1 1 0 0,0 1-1 0 0,3-1 0 0 0,-4 1-148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E0384F4-064B-4423-A5F4-2F093DF121F8}" type="datetimeFigureOut">
              <a:rPr lang="ar-JO" smtClean="0"/>
              <a:pPr/>
              <a:t>26/01/1442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2B7D91-C717-40A5-AD8B-D44007183A49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184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cronyms.com/_medical/AVM/Arteriovenous_Malformation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Noto Naskh Arabic UI"/>
              </a:rPr>
              <a:t>Glioma</a:t>
            </a:r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 is a type of tumor that occurs in the brain and spinal cord ,,  begin in the gluey supportive cells (glial cells)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1733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b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Indications for an EVD or ICP monitor can include hydrocephalus,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haemorrhage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tumour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meningitis or traumatic brain injury.</a:t>
            </a:r>
          </a:p>
          <a:p>
            <a:b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Contraindications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EVD / ICP monitor is contraindicated in the following circumstances: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is receiving anticoagulation therapy or who is known to have coagulation problems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has a scalp infection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has a brain abscess 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43</a:t>
            </a:fld>
            <a:endParaRPr lang="ar-J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Colloid cyst</a:t>
            </a:r>
            <a:r>
              <a:rPr lang="en-US" baseline="0" dirty="0"/>
              <a:t>  </a:t>
            </a:r>
            <a:r>
              <a:rPr lang="en-US" baseline="0" dirty="0" err="1"/>
              <a:t>opstruct</a:t>
            </a:r>
            <a:r>
              <a:rPr lang="en-US" baseline="0" dirty="0"/>
              <a:t> the </a:t>
            </a:r>
            <a:r>
              <a:rPr lang="en-US" baseline="0"/>
              <a:t>monro</a:t>
            </a:r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45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8517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known as compensatory enlargement of the CSF spaces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50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The </a:t>
            </a:r>
            <a:r>
              <a:rPr lang="en-US" b="1" i="0" dirty="0">
                <a:solidFill>
                  <a:srgbClr val="222222"/>
                </a:solidFill>
                <a:effectLst/>
                <a:latin typeface="Noto Naskh Arabic UI"/>
              </a:rPr>
              <a:t>ependyma</a:t>
            </a:r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 is the thin neuroepithelial lining of the ventricular system of the brain and the central canal of the spinal cord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14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AVM stands for Arteriovenous Malformations"/>
              </a:rPr>
              <a:t>AVM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Arteriovenous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Malformations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15</a:t>
            </a:fld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Parinaud</a:t>
            </a:r>
            <a:r>
              <a:rPr lang="en-US" dirty="0"/>
              <a:t> 5sosn in pineal tumor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9888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Crack pot </a:t>
            </a:r>
            <a:r>
              <a:rPr lang="ar-JO" dirty="0"/>
              <a:t> إناء</a:t>
            </a:r>
            <a:r>
              <a:rPr lang="ar-JO" baseline="0" dirty="0"/>
              <a:t> متصدع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20</a:t>
            </a:fld>
            <a:endParaRPr lang="ar-J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3105"/>
                </a:solidFill>
              </a:rPr>
              <a:t>Papilledema : </a:t>
            </a:r>
            <a:r>
              <a:rPr lang="en-US" b="0" i="0" dirty="0">
                <a:solidFill>
                  <a:srgbClr val="222222"/>
                </a:solidFill>
                <a:effectLst/>
                <a:latin typeface="Noto Naskh Arabic UI"/>
              </a:rPr>
              <a:t>the optic nerve at the back of the eye becomes swollen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5405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6625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30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7D91-C717-40A5-AD8B-D44007183A49}" type="slidenum">
              <a:rPr lang="ar-JO" smtClean="0"/>
              <a:pPr/>
              <a:t>36</a:t>
            </a:fld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6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2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6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91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5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CB6C2-B0BA-4113-BA93-8ED4659912D8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55074-9773-4CEE-9EF1-213DB0B4C4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6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5" Type="http://schemas.openxmlformats.org/officeDocument/2006/relationships/image" Target="../media/image32.png"/><Relationship Id="rId4" Type="http://schemas.openxmlformats.org/officeDocument/2006/relationships/customXml" Target="../ink/ink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customXml" Target="../ink/ink29.xml"/><Relationship Id="rId17" Type="http://schemas.openxmlformats.org/officeDocument/2006/relationships/image" Target="../media/image43.png"/><Relationship Id="rId2" Type="http://schemas.openxmlformats.org/officeDocument/2006/relationships/image" Target="../media/image31.png"/><Relationship Id="rId16" Type="http://schemas.openxmlformats.org/officeDocument/2006/relationships/customXml" Target="../ink/ink3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6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39.png"/><Relationship Id="rId14" Type="http://schemas.openxmlformats.org/officeDocument/2006/relationships/customXml" Target="../ink/ink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ustomXml" Target="../ink/ink37.xml"/><Relationship Id="rId18" Type="http://schemas.openxmlformats.org/officeDocument/2006/relationships/image" Target="../media/image51.png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12" Type="http://schemas.openxmlformats.org/officeDocument/2006/relationships/image" Target="../media/image48.png"/><Relationship Id="rId17" Type="http://schemas.openxmlformats.org/officeDocument/2006/relationships/customXml" Target="../ink/ink39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customXml" Target="../ink/ink36.xml"/><Relationship Id="rId5" Type="http://schemas.openxmlformats.org/officeDocument/2006/relationships/customXml" Target="../ink/ink33.xml"/><Relationship Id="rId15" Type="http://schemas.openxmlformats.org/officeDocument/2006/relationships/customXml" Target="../ink/ink38.xml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customXml" Target="../ink/ink35.xml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0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.xml"/><Relationship Id="rId3" Type="http://schemas.openxmlformats.org/officeDocument/2006/relationships/image" Target="../media/image58.jpg"/><Relationship Id="rId7" Type="http://schemas.openxmlformats.org/officeDocument/2006/relationships/image" Target="../media/image5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2.xml"/><Relationship Id="rId5" Type="http://schemas.openxmlformats.org/officeDocument/2006/relationships/image" Target="../media/image530.png"/><Relationship Id="rId4" Type="http://schemas.openxmlformats.org/officeDocument/2006/relationships/customXml" Target="../ink/ink41.xml"/><Relationship Id="rId9" Type="http://schemas.openxmlformats.org/officeDocument/2006/relationships/image" Target="../media/image5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9.png"/><Relationship Id="rId18" Type="http://schemas.openxmlformats.org/officeDocument/2006/relationships/customXml" Target="../ink/ink16.xml"/><Relationship Id="rId26" Type="http://schemas.openxmlformats.org/officeDocument/2006/relationships/customXml" Target="../ink/ink20.xml"/><Relationship Id="rId3" Type="http://schemas.openxmlformats.org/officeDocument/2006/relationships/image" Target="../media/image14.png"/><Relationship Id="rId21" Type="http://schemas.openxmlformats.org/officeDocument/2006/relationships/image" Target="../media/image23.png"/><Relationship Id="rId7" Type="http://schemas.openxmlformats.org/officeDocument/2006/relationships/image" Target="../media/image16.png"/><Relationship Id="rId12" Type="http://schemas.openxmlformats.org/officeDocument/2006/relationships/customXml" Target="../ink/ink13.xml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.png"/><Relationship Id="rId24" Type="http://schemas.openxmlformats.org/officeDocument/2006/relationships/customXml" Target="../ink/ink19.xml"/><Relationship Id="rId32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21.xml"/><Relationship Id="rId10" Type="http://schemas.openxmlformats.org/officeDocument/2006/relationships/customXml" Target="../ink/ink12.xml"/><Relationship Id="rId19" Type="http://schemas.openxmlformats.org/officeDocument/2006/relationships/image" Target="../media/image22.png"/><Relationship Id="rId31" Type="http://schemas.openxmlformats.org/officeDocument/2006/relationships/image" Target="../media/image28.png"/><Relationship Id="rId4" Type="http://schemas.openxmlformats.org/officeDocument/2006/relationships/customXml" Target="../ink/ink9.xml"/><Relationship Id="rId9" Type="http://schemas.openxmlformats.org/officeDocument/2006/relationships/image" Target="../media/image17.png"/><Relationship Id="rId14" Type="http://schemas.openxmlformats.org/officeDocument/2006/relationships/customXml" Target="../ink/ink14.xml"/><Relationship Id="rId22" Type="http://schemas.openxmlformats.org/officeDocument/2006/relationships/customXml" Target="../ink/ink18.xml"/><Relationship Id="rId27" Type="http://schemas.openxmlformats.org/officeDocument/2006/relationships/image" Target="../media/image26.png"/><Relationship Id="rId30" Type="http://schemas.openxmlformats.org/officeDocument/2006/relationships/customXml" Target="../ink/ink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6754688" cy="3159224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/>
              <a:t>Hydrocephalus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4A3D89-829C-4175-AF4C-7D6DECF0D9E4}"/>
              </a:ext>
            </a:extLst>
          </p:cNvPr>
          <p:cNvSpPr txBox="1"/>
          <p:nvPr/>
        </p:nvSpPr>
        <p:spPr>
          <a:xfrm>
            <a:off x="755576" y="4869160"/>
            <a:ext cx="6826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Done by :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Abdelrahman Nour 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Moneeb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abu-ruqayah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19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1371600"/>
            <a:ext cx="8153400" cy="228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33400" y="533400"/>
            <a:ext cx="8077200" cy="31242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Communicating hydrocephalus:</a:t>
            </a:r>
            <a:br>
              <a:rPr lang="en-US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/>
              <a:t>(a) obstruction to flow of CSF through </a:t>
            </a:r>
            <a:r>
              <a:rPr lang="en-US" b="1" dirty="0">
                <a:solidFill>
                  <a:srgbClr val="FF0000"/>
                </a:solidFill>
              </a:rPr>
              <a:t>the basal cisterns.</a:t>
            </a:r>
          </a:p>
          <a:p>
            <a:pPr algn="l" rtl="0"/>
            <a:r>
              <a:rPr lang="en-US" b="1" dirty="0"/>
              <a:t>(b) failure of </a:t>
            </a:r>
            <a:r>
              <a:rPr lang="en-US" b="1" dirty="0">
                <a:solidFill>
                  <a:srgbClr val="FF0000"/>
                </a:solidFill>
              </a:rPr>
              <a:t>absorption</a:t>
            </a:r>
            <a:r>
              <a:rPr lang="en-US" b="1" dirty="0"/>
              <a:t> of CSF through the arachnoid granulations over the cerebral hemispheres.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" y="4038600"/>
            <a:ext cx="7315200" cy="2635477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</a:rPr>
              <a:t>The most common causes of communicating hydrocephalus </a:t>
            </a:r>
            <a:r>
              <a:rPr lang="en-US" dirty="0"/>
              <a:t>are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infection</a:t>
            </a:r>
            <a:r>
              <a:rPr lang="en-US" dirty="0"/>
              <a:t> (especially bacterial and tuberculous) and </a:t>
            </a:r>
            <a:r>
              <a:rPr lang="en-US" b="1" dirty="0">
                <a:solidFill>
                  <a:srgbClr val="C00000"/>
                </a:solidFill>
              </a:rPr>
              <a:t>subarachnoid </a:t>
            </a:r>
            <a:r>
              <a:rPr lang="en-US" b="1" dirty="0" err="1">
                <a:solidFill>
                  <a:srgbClr val="C00000"/>
                </a:solidFill>
                <a:highlight>
                  <a:srgbClr val="FFFF00"/>
                </a:highlight>
              </a:rPr>
              <a:t>haemorrhage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(either spontaneous, traumatic or postoperative).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3451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724400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 rtl="0"/>
            <a:r>
              <a:rPr lang="en-US" dirty="0"/>
              <a:t>The most common </a:t>
            </a:r>
            <a:r>
              <a:rPr lang="en-US" b="1" dirty="0">
                <a:solidFill>
                  <a:srgbClr val="C00000"/>
                </a:solidFill>
              </a:rPr>
              <a:t>congenital cause</a:t>
            </a:r>
            <a:r>
              <a:rPr lang="en-US" dirty="0"/>
              <a:t> is </a:t>
            </a:r>
            <a:r>
              <a:rPr lang="en-US" b="1" dirty="0">
                <a:solidFill>
                  <a:srgbClr val="0070C0"/>
                </a:solidFill>
              </a:rPr>
              <a:t>stenosis of the aqueduct of Sylvius</a:t>
            </a:r>
            <a:r>
              <a:rPr lang="en-US" dirty="0"/>
              <a:t>. This is a major cause of hydrocephalus in children with </a:t>
            </a:r>
            <a:r>
              <a:rPr lang="en-US" dirty="0" err="1"/>
              <a:t>spina</a:t>
            </a:r>
            <a:r>
              <a:rPr lang="en-US" dirty="0"/>
              <a:t> bifida and </a:t>
            </a:r>
            <a:r>
              <a:rPr lang="en-US" dirty="0" err="1"/>
              <a:t>myelomeningocele</a:t>
            </a:r>
            <a:r>
              <a:rPr lang="en-US" dirty="0"/>
              <a:t> .</a:t>
            </a:r>
            <a:endParaRPr lang="fr-FR" dirty="0"/>
          </a:p>
          <a:p>
            <a:pPr algn="l" rtl="0"/>
            <a:endParaRPr lang="fr-FR" dirty="0"/>
          </a:p>
          <a:p>
            <a:pPr algn="l" rtl="0"/>
            <a:r>
              <a:rPr lang="en-US" dirty="0"/>
              <a:t>The </a:t>
            </a:r>
            <a:r>
              <a:rPr lang="en-US" b="1" dirty="0">
                <a:solidFill>
                  <a:srgbClr val="C00000"/>
                </a:solidFill>
              </a:rPr>
              <a:t>acquired forms </a:t>
            </a:r>
            <a:r>
              <a:rPr lang="en-US" dirty="0"/>
              <a:t>of hydrocephalus occur most frequently after </a:t>
            </a:r>
            <a:r>
              <a:rPr lang="en-US" b="1" dirty="0">
                <a:solidFill>
                  <a:srgbClr val="0070C0"/>
                </a:solidFill>
              </a:rPr>
              <a:t>intracranial bleeding</a:t>
            </a:r>
            <a:r>
              <a:rPr lang="en-US" dirty="0"/>
              <a:t>, in meningitis and because of </a:t>
            </a:r>
            <a:r>
              <a:rPr lang="en-US" b="1" dirty="0" err="1">
                <a:solidFill>
                  <a:srgbClr val="0070C0"/>
                </a:solidFill>
              </a:rPr>
              <a:t>tumours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4008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dirty="0"/>
              <a:t>Aqueductal stenosis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altLang="en-US" sz="2800" b="1" dirty="0">
                <a:latin typeface="Comic Sans MS" panose="030F0702030302020204" pitchFamily="66" charset="0"/>
              </a:rPr>
              <a:t>The normal aqueduct measures about 1 mm in diameter, and is about 11 mm in length</a:t>
            </a:r>
            <a:r>
              <a:rPr lang="en-US" altLang="en-US" b="1" dirty="0"/>
              <a:t>.</a:t>
            </a:r>
          </a:p>
          <a:p>
            <a:pPr algn="l" rtl="0"/>
            <a:endParaRPr lang="en-US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400800" cy="3505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56388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dirty="0" err="1"/>
              <a:t>Aquductal</a:t>
            </a:r>
            <a:r>
              <a:rPr lang="en-US" altLang="en-US" b="1" dirty="0"/>
              <a:t> stenosis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525963"/>
          </a:xfrm>
        </p:spPr>
        <p:txBody>
          <a:bodyPr/>
          <a:lstStyle/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sz="2800" b="1" dirty="0"/>
              <a:t>Is the </a:t>
            </a:r>
            <a:r>
              <a:rPr lang="en-US" altLang="en-US" sz="2800" b="1" dirty="0">
                <a:highlight>
                  <a:srgbClr val="FF0000"/>
                </a:highlight>
              </a:rPr>
              <a:t>most common cause </a:t>
            </a:r>
            <a:r>
              <a:rPr lang="en-US" altLang="en-US" sz="2800" b="1" dirty="0"/>
              <a:t>of congenital hydrocephalus (43%).</a:t>
            </a:r>
          </a:p>
          <a:p>
            <a:pPr lvl="1"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Aqueduct develops about the </a:t>
            </a:r>
            <a:r>
              <a:rPr lang="en-US" altLang="en-US" b="1" dirty="0">
                <a:solidFill>
                  <a:srgbClr val="C00000"/>
                </a:solidFill>
              </a:rPr>
              <a:t>6th week </a:t>
            </a:r>
            <a:r>
              <a:rPr lang="en-US" altLang="en-US" b="1" dirty="0"/>
              <a:t>of gestation .</a:t>
            </a:r>
          </a:p>
          <a:p>
            <a:pPr lvl="1"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M:F = 2:1 .</a:t>
            </a:r>
          </a:p>
          <a:p>
            <a:pPr lvl="1"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Other congenital anomalies (16%): </a:t>
            </a:r>
            <a:r>
              <a:rPr lang="en-US" altLang="en-US" b="1" dirty="0">
                <a:solidFill>
                  <a:srgbClr val="C00000"/>
                </a:solidFill>
              </a:rPr>
              <a:t>thumb deformities</a:t>
            </a:r>
            <a:r>
              <a:rPr lang="en-US" altLang="en-US" b="1" dirty="0"/>
              <a:t>.</a:t>
            </a:r>
          </a:p>
          <a:p>
            <a:pPr lvl="1"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Prognosis: 11-30% mortality 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64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Etiology of </a:t>
            </a:r>
            <a:r>
              <a:rPr lang="en-US" b="1" dirty="0" err="1"/>
              <a:t>Aquductal</a:t>
            </a:r>
            <a:r>
              <a:rPr lang="en-US" b="1" dirty="0"/>
              <a:t> stenosis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Intrinsic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Pathology of the Aqueduct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Gliosis of the Aqueduct</a:t>
            </a:r>
            <a:r>
              <a:rPr lang="en-US" altLang="en-US" b="1" dirty="0"/>
              <a:t>:</a:t>
            </a:r>
            <a:r>
              <a:rPr lang="en-US" altLang="en-US" dirty="0"/>
              <a:t> Usually of infectious origin showing a marked </a:t>
            </a:r>
            <a:r>
              <a:rPr lang="en-US" altLang="en-US" dirty="0" err="1"/>
              <a:t>gliofibrillary</a:t>
            </a:r>
            <a:r>
              <a:rPr lang="en-US" altLang="en-US" dirty="0"/>
              <a:t> response. The lumen is clear of ependyma. ( proliferation +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Stenosis of the Aqueduct</a:t>
            </a:r>
            <a:r>
              <a:rPr lang="en-US" altLang="en-US" dirty="0"/>
              <a:t>: Narrowed aqueduct without evidence of gliosis. This may have </a:t>
            </a:r>
            <a:r>
              <a:rPr lang="en-US" altLang="en-US" u="sng" dirty="0"/>
              <a:t>hereditary</a:t>
            </a:r>
            <a:r>
              <a:rPr lang="en-US" altLang="en-US" dirty="0"/>
              <a:t> basis.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Forking of the Aqueduct: </a:t>
            </a:r>
            <a:r>
              <a:rPr lang="en-US" altLang="en-US" dirty="0"/>
              <a:t>Typically, there are two channels seen in midsagittal plane unable to handle CSF volume. </a:t>
            </a:r>
            <a:r>
              <a:rPr lang="en-US" altLang="en-US" u="sng" dirty="0"/>
              <a:t>Most often seen with </a:t>
            </a:r>
            <a:r>
              <a:rPr lang="en-US" altLang="en-US" b="1" u="sng" dirty="0"/>
              <a:t>spina bifida</a:t>
            </a:r>
            <a:r>
              <a:rPr lang="en-US" altLang="en-US" dirty="0"/>
              <a:t>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Septum or Membrane Formation</a:t>
            </a:r>
            <a:r>
              <a:rPr lang="en-US" altLang="en-US" dirty="0"/>
              <a:t>: A thin membrane of neuroglia may occlude the aqueduct. There may be a primary developmental defect or it may follow granular ependymitis from intrauterine infections. This is </a:t>
            </a:r>
            <a:r>
              <a:rPr lang="en-US" altLang="en-US" b="1" u="sng" dirty="0"/>
              <a:t>the rarest </a:t>
            </a:r>
            <a:r>
              <a:rPr lang="en-US" altLang="en-US" dirty="0"/>
              <a:t>of the types of narrowing.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0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8486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Etiology of </a:t>
            </a:r>
            <a:r>
              <a:rPr lang="en-US" b="1" dirty="0" err="1"/>
              <a:t>Aquductal</a:t>
            </a:r>
            <a:r>
              <a:rPr lang="en-US" b="1" dirty="0"/>
              <a:t> stenosis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525963"/>
          </a:xfrm>
        </p:spPr>
        <p:txBody>
          <a:bodyPr/>
          <a:lstStyle/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Extrinsic</a:t>
            </a:r>
            <a:r>
              <a:rPr lang="en-US" alt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Pathology of the Aqueduct:</a:t>
            </a:r>
            <a:endParaRPr lang="en-US" alt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Infectious</a:t>
            </a:r>
            <a:r>
              <a:rPr lang="en-US" altLang="en-US" b="1" dirty="0"/>
              <a:t>: Abscesses.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Neoplastic</a:t>
            </a:r>
            <a:r>
              <a:rPr lang="en-US" altLang="en-US" b="1" dirty="0"/>
              <a:t>: Pineal tumors, brainstem gliomas, medulloblastoma, ependymoma.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Vascular</a:t>
            </a:r>
            <a:r>
              <a:rPr lang="en-US" altLang="en-US" b="1" dirty="0"/>
              <a:t>: AVM, aneurysm.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Developmental</a:t>
            </a:r>
            <a:r>
              <a:rPr lang="en-US" altLang="en-US" b="1" dirty="0"/>
              <a:t>: Arachnoid cysts.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63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sz="3600" b="1" dirty="0"/>
              <a:t>Clinical features of aqueductal stenosis</a:t>
            </a: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124200"/>
          </a:xfrm>
        </p:spPr>
        <p:txBody>
          <a:bodyPr>
            <a:normAutofit/>
          </a:bodyPr>
          <a:lstStyle/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Obstructive hydrocephalus</a:t>
            </a:r>
            <a:r>
              <a:rPr lang="en-US" altLang="en-US" dirty="0"/>
              <a:t>: presents with macrocephaly and/or intracranial hypertension.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Parinaud's syndrome</a:t>
            </a:r>
            <a:r>
              <a:rPr lang="en-US" altLang="en-US" dirty="0"/>
              <a:t>: Inability to elevate eyes.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Collier's sign</a:t>
            </a:r>
            <a:r>
              <a:rPr lang="en-US" altLang="en-US" dirty="0"/>
              <a:t>: Retraction of the eyelids.</a:t>
            </a:r>
          </a:p>
          <a:p>
            <a:pPr algn="l" rtl="0"/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19600"/>
            <a:ext cx="41148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F24BEC-4678-45D6-84AE-D70AF62DE726}"/>
                  </a:ext>
                </a:extLst>
              </p14:cNvPr>
              <p14:cNvContentPartPr/>
              <p14:nvPr/>
            </p14:nvContentPartPr>
            <p14:xfrm>
              <a:off x="1237704" y="2592195"/>
              <a:ext cx="1438560" cy="5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F24BEC-4678-45D6-84AE-D70AF62DE7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8704" y="2583195"/>
                <a:ext cx="1456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3348A9-E10B-4BDD-B245-A8D35B3935A6}"/>
                  </a:ext>
                </a:extLst>
              </p14:cNvPr>
              <p14:cNvContentPartPr/>
              <p14:nvPr/>
            </p14:nvContentPartPr>
            <p14:xfrm>
              <a:off x="1317984" y="3080355"/>
              <a:ext cx="1516680" cy="64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3348A9-E10B-4BDD-B245-A8D35B3935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09344" y="3071715"/>
                <a:ext cx="153432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020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dirty="0"/>
              <a:t>Imaging of aqueductal stenosis</a:t>
            </a:r>
            <a:endParaRPr lang="en-US" b="1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>
          <a:xfrm>
            <a:off x="304800" y="2438400"/>
            <a:ext cx="4038600" cy="2209800"/>
          </a:xfrm>
        </p:spPr>
        <p:txBody>
          <a:bodyPr/>
          <a:lstStyle/>
          <a:p>
            <a:pPr algn="l" rtl="0"/>
            <a:r>
              <a:rPr lang="en-US" altLang="en-US" b="1" dirty="0">
                <a:solidFill>
                  <a:srgbClr val="C00000"/>
                </a:solidFill>
              </a:rPr>
              <a:t>Ultrasonography can detect aqueductal stenosis in utero.</a:t>
            </a:r>
          </a:p>
          <a:p>
            <a:pPr algn="l" rtl="0"/>
            <a:endParaRPr lang="en-US" dirty="0"/>
          </a:p>
        </p:txBody>
      </p:sp>
      <p:pic>
        <p:nvPicPr>
          <p:cNvPr id="1026" name="Picture 2" descr="C:\Users\Ultimate\Desktop\aqueductal-stenosis-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1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dirty="0"/>
              <a:t>Imaging of aqueductal stenosis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2590800"/>
          </a:xfrm>
        </p:spPr>
        <p:txBody>
          <a:bodyPr/>
          <a:lstStyle/>
          <a:p>
            <a:pPr algn="l" rtl="0"/>
            <a:r>
              <a:rPr lang="en-US" altLang="en-US" b="1" dirty="0">
                <a:solidFill>
                  <a:srgbClr val="C00000"/>
                </a:solidFill>
              </a:rPr>
              <a:t>CT and MRI. MRI is essential if third </a:t>
            </a:r>
            <a:r>
              <a:rPr lang="en-US" altLang="en-US" b="1" dirty="0" err="1">
                <a:solidFill>
                  <a:srgbClr val="C00000"/>
                </a:solidFill>
              </a:rPr>
              <a:t>ventriculostomy</a:t>
            </a:r>
            <a:r>
              <a:rPr lang="en-US" altLang="en-US" b="1" dirty="0">
                <a:solidFill>
                  <a:srgbClr val="C00000"/>
                </a:solidFill>
              </a:rPr>
              <a:t> is to be considered.</a:t>
            </a:r>
          </a:p>
          <a:p>
            <a:pPr algn="l" rtl="0"/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733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44A988-6F9C-43D6-AB7D-BEF604035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6"/>
          <a:stretch/>
        </p:blipFill>
        <p:spPr>
          <a:xfrm>
            <a:off x="152400" y="4653136"/>
            <a:ext cx="3748918" cy="203309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2A7005-E5E2-4B86-968A-E064B3224D39}"/>
              </a:ext>
            </a:extLst>
          </p:cNvPr>
          <p:cNvGrpSpPr/>
          <p:nvPr/>
        </p:nvGrpSpPr>
        <p:grpSpPr>
          <a:xfrm>
            <a:off x="320063" y="4275258"/>
            <a:ext cx="673560" cy="666360"/>
            <a:chOff x="320063" y="4275258"/>
            <a:chExt cx="67356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B924D6-0C04-4C4F-9709-6A2C39153C65}"/>
                    </a:ext>
                  </a:extLst>
                </p14:cNvPr>
                <p14:cNvContentPartPr/>
                <p14:nvPr/>
              </p14:nvContentPartPr>
              <p14:xfrm>
                <a:off x="374423" y="4580178"/>
                <a:ext cx="102240" cy="361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B924D6-0C04-4C4F-9709-6A2C39153C6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5783" y="4571538"/>
                  <a:ext cx="1198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A554BC-EDCF-4CE9-8680-583965AE18FE}"/>
                    </a:ext>
                  </a:extLst>
                </p14:cNvPr>
                <p14:cNvContentPartPr/>
                <p14:nvPr/>
              </p14:nvContentPartPr>
              <p14:xfrm>
                <a:off x="320063" y="4378938"/>
                <a:ext cx="95760" cy="16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A554BC-EDCF-4CE9-8680-583965AE18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1423" y="4369938"/>
                  <a:ext cx="113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C69D9C-0C85-48B2-9B3B-376C6B2A8736}"/>
                    </a:ext>
                  </a:extLst>
                </p14:cNvPr>
                <p14:cNvContentPartPr/>
                <p14:nvPr/>
              </p14:nvContentPartPr>
              <p14:xfrm>
                <a:off x="469103" y="4389378"/>
                <a:ext cx="63000" cy="11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C69D9C-0C85-48B2-9B3B-376C6B2A87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0103" y="4380378"/>
                  <a:ext cx="80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5906DA-1B8A-4D20-9E4A-C3B7101104B9}"/>
                    </a:ext>
                  </a:extLst>
                </p14:cNvPr>
                <p14:cNvContentPartPr/>
                <p14:nvPr/>
              </p14:nvContentPartPr>
              <p14:xfrm>
                <a:off x="583583" y="4364538"/>
                <a:ext cx="119880" cy="163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5906DA-1B8A-4D20-9E4A-C3B7101104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4943" y="4355538"/>
                  <a:ext cx="137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00AECD4-53C0-48CE-AA69-22187435FF68}"/>
                    </a:ext>
                  </a:extLst>
                </p14:cNvPr>
                <p14:cNvContentPartPr/>
                <p14:nvPr/>
              </p14:nvContentPartPr>
              <p14:xfrm>
                <a:off x="691223" y="4387938"/>
                <a:ext cx="135720" cy="151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0AECD4-53C0-48CE-AA69-22187435FF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82583" y="4379298"/>
                  <a:ext cx="153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F743BAF-E7D6-4270-981D-3C1F858B0A7C}"/>
                    </a:ext>
                  </a:extLst>
                </p14:cNvPr>
                <p14:cNvContentPartPr/>
                <p14:nvPr/>
              </p14:nvContentPartPr>
              <p14:xfrm>
                <a:off x="879503" y="4459218"/>
                <a:ext cx="81720" cy="129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F743BAF-E7D6-4270-981D-3C1F858B0A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0503" y="4450578"/>
                  <a:ext cx="99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301D0B-4E33-46A5-97AD-6D8FAC5C1F2D}"/>
                    </a:ext>
                  </a:extLst>
                </p14:cNvPr>
                <p14:cNvContentPartPr/>
                <p14:nvPr/>
              </p14:nvContentPartPr>
              <p14:xfrm>
                <a:off x="954743" y="4275258"/>
                <a:ext cx="38880" cy="329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301D0B-4E33-46A5-97AD-6D8FAC5C1F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6103" y="4266618"/>
                  <a:ext cx="56520" cy="34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367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en-US" b="1" dirty="0"/>
              <a:t>Treatment of aqueductal stenosis </a:t>
            </a:r>
            <a:endParaRPr lang="en-US" b="1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800600"/>
          </a:xfrm>
        </p:spPr>
        <p:txBody>
          <a:bodyPr>
            <a:normAutofit fontScale="85000" lnSpcReduction="10000"/>
          </a:bodyPr>
          <a:lstStyle/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/>
              <a:t>Remove underlying cause of obstruction if possible.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Third ventriculostomy </a:t>
            </a:r>
            <a:r>
              <a:rPr lang="en-US" altLang="en-US" b="1" dirty="0"/>
              <a:t>as initial </a:t>
            </a:r>
            <a:r>
              <a:rPr lang="en-US" altLang="en-US" b="1" dirty="0">
                <a:solidFill>
                  <a:srgbClr val="00B0F0"/>
                </a:solidFill>
              </a:rPr>
              <a:t>treatment of choice.</a:t>
            </a:r>
          </a:p>
          <a:p>
            <a:pPr algn="l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VP shunt </a:t>
            </a:r>
            <a:r>
              <a:rPr lang="en-US" altLang="en-US" b="1" dirty="0"/>
              <a:t>if technical reasons do not allow third ventriculostomy or if the child fails after ventriculostomy.</a:t>
            </a:r>
          </a:p>
          <a:p>
            <a:pPr algn="just" rtl="0">
              <a:spcBef>
                <a:spcPts val="500"/>
              </a:spcBef>
              <a:spcAft>
                <a:spcPts val="500"/>
              </a:spcAft>
            </a:pPr>
            <a:r>
              <a:rPr lang="en-US" altLang="en-US" b="1" dirty="0">
                <a:solidFill>
                  <a:srgbClr val="C00000"/>
                </a:solidFill>
              </a:rPr>
              <a:t>Aqueductal stent </a:t>
            </a:r>
            <a:r>
              <a:rPr lang="en-US" altLang="en-US" b="1" dirty="0"/>
              <a:t>can be placed if technically feasible. Usually rarely done due to risk of upper brain stem injury.</a:t>
            </a:r>
          </a:p>
          <a:p>
            <a:pPr algn="l" rtl="0"/>
            <a:endParaRPr lang="en-US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7023" y="1981200"/>
            <a:ext cx="2804977" cy="34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43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7544" y="4149308"/>
            <a:ext cx="7467600" cy="2620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CSF</a:t>
            </a:r>
          </a:p>
          <a:p>
            <a:pPr algn="l" rtl="0"/>
            <a:r>
              <a:rPr lang="en-US" b="1" dirty="0"/>
              <a:t>The normal volume of CSF is </a:t>
            </a:r>
            <a:r>
              <a:rPr lang="en-US" b="1" u="sng" dirty="0">
                <a:solidFill>
                  <a:srgbClr val="C00000"/>
                </a:solidFill>
              </a:rPr>
              <a:t>140 ml</a:t>
            </a:r>
            <a:r>
              <a:rPr lang="en-US" b="1" dirty="0"/>
              <a:t>. </a:t>
            </a:r>
          </a:p>
          <a:p>
            <a:pPr algn="l" rtl="0"/>
            <a:r>
              <a:rPr lang="en-US" b="1" dirty="0"/>
              <a:t>CSF is </a:t>
            </a:r>
            <a:r>
              <a:rPr lang="en-US" b="1" u="sng" dirty="0">
                <a:solidFill>
                  <a:srgbClr val="C00000"/>
                </a:solidFill>
              </a:rPr>
              <a:t>produced by </a:t>
            </a:r>
            <a:r>
              <a:rPr lang="en-US" b="1" dirty="0"/>
              <a:t>the </a:t>
            </a:r>
            <a:r>
              <a:rPr lang="en-US" b="1" dirty="0">
                <a:solidFill>
                  <a:srgbClr val="0070C0"/>
                </a:solidFill>
              </a:rPr>
              <a:t>choroid plexus </a:t>
            </a:r>
            <a:r>
              <a:rPr lang="en-US" b="1" dirty="0"/>
              <a:t>in the lateral ventricles at a rate of 0.4 ml per minute (or about 500 ml in 24 hours).</a:t>
            </a:r>
          </a:p>
          <a:p>
            <a:pPr algn="l" rtl="0"/>
            <a:endParaRPr lang="ar-J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B46FD-D4E6-4EF5-8E6D-C73FD5981588}"/>
              </a:ext>
            </a:extLst>
          </p:cNvPr>
          <p:cNvSpPr txBox="1"/>
          <p:nvPr/>
        </p:nvSpPr>
        <p:spPr>
          <a:xfrm>
            <a:off x="251520" y="620916"/>
            <a:ext cx="8424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The </a:t>
            </a:r>
            <a:r>
              <a:rPr lang="en-US" sz="2600" b="1" i="0" dirty="0">
                <a:solidFill>
                  <a:srgbClr val="FF0000"/>
                </a:solidFill>
                <a:effectLst/>
                <a:latin typeface="Merriweather"/>
              </a:rPr>
              <a:t>brain ventricles 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are </a:t>
            </a:r>
            <a:r>
              <a:rPr lang="en-US" sz="2600" b="0" i="0" dirty="0">
                <a:solidFill>
                  <a:srgbClr val="0070C0"/>
                </a:solidFill>
                <a:effectLst/>
                <a:latin typeface="Merriweather"/>
              </a:rPr>
              <a:t>four cavities 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located within the brain that </a:t>
            </a:r>
            <a:r>
              <a:rPr lang="en-US" sz="2600" b="0" i="0" u="sng" dirty="0">
                <a:solidFill>
                  <a:srgbClr val="212121"/>
                </a:solidFill>
                <a:effectLst/>
                <a:latin typeface="Merriweather"/>
              </a:rPr>
              <a:t>contain cerebral spinal fluid 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(CSF). </a:t>
            </a:r>
          </a:p>
          <a:p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two lateral ventricles , the third ventricle and the fourth ventricle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It </a:t>
            </a:r>
            <a:r>
              <a:rPr lang="en-US" sz="2600" b="1" i="0" u="sng" dirty="0">
                <a:solidFill>
                  <a:srgbClr val="212121"/>
                </a:solidFill>
                <a:effectLst/>
                <a:latin typeface="Merriweather"/>
              </a:rPr>
              <a:t>protects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 the brain by allowing it to “float” in a fluid bath and provides a shock absorber against head trauma. The CSF itself also helps to </a:t>
            </a:r>
            <a:r>
              <a:rPr lang="en-US" sz="2600" b="1" i="0" u="sng" dirty="0">
                <a:solidFill>
                  <a:srgbClr val="212121"/>
                </a:solidFill>
                <a:effectLst/>
                <a:latin typeface="Merriweather"/>
              </a:rPr>
              <a:t>provide nutrients </a:t>
            </a:r>
            <a:r>
              <a:rPr lang="en-US" sz="2600" b="0" i="0" dirty="0">
                <a:solidFill>
                  <a:srgbClr val="212121"/>
                </a:solidFill>
                <a:effectLst/>
                <a:latin typeface="Merriweather"/>
              </a:rPr>
              <a:t>to the brain and to keep the brain in chemical balance.</a:t>
            </a:r>
            <a:endParaRPr lang="en-US" sz="2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A160D-22B8-490E-9F60-4E90768E0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5"/>
          <a:stretch/>
        </p:blipFill>
        <p:spPr>
          <a:xfrm>
            <a:off x="6516216" y="3717032"/>
            <a:ext cx="2627784" cy="14385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6B87187-0C22-45E6-B486-72741F075DD6}"/>
                  </a:ext>
                </a:extLst>
              </p14:cNvPr>
              <p14:cNvContentPartPr/>
              <p14:nvPr/>
            </p14:nvContentPartPr>
            <p14:xfrm>
              <a:off x="8591848" y="4505152"/>
              <a:ext cx="398520" cy="133656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6B87187-0C22-45E6-B486-72741F075D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83208" y="4496146"/>
                <a:ext cx="416160" cy="151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44A367E-2AA6-449C-9749-22A16402D9EC}"/>
                  </a:ext>
                </a:extLst>
              </p14:cNvPr>
              <p14:cNvContentPartPr/>
              <p14:nvPr/>
            </p14:nvContentPartPr>
            <p14:xfrm>
              <a:off x="8604448" y="4460872"/>
              <a:ext cx="424800" cy="171653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44A367E-2AA6-449C-9749-22A16402D9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95808" y="4452235"/>
                <a:ext cx="442440" cy="189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97453E9-759F-4CBA-8051-CAAD7D862AA3}"/>
                  </a:ext>
                </a:extLst>
              </p14:cNvPr>
              <p14:cNvContentPartPr/>
              <p14:nvPr/>
            </p14:nvContentPartPr>
            <p14:xfrm>
              <a:off x="8312488" y="4521712"/>
              <a:ext cx="411480" cy="45719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97453E9-759F-4CBA-8051-CAAD7D862A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03488" y="4512712"/>
                <a:ext cx="429120" cy="63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1F4C031-4D36-4CB6-BE65-CF0EDC507566}"/>
                  </a:ext>
                </a:extLst>
              </p14:cNvPr>
              <p14:cNvContentPartPr/>
              <p14:nvPr/>
            </p14:nvContentPartPr>
            <p14:xfrm>
              <a:off x="8640384" y="4388839"/>
              <a:ext cx="464040" cy="387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1F4C031-4D36-4CB6-BE65-CF0EDC50756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1384" y="4380199"/>
                <a:ext cx="481680" cy="4046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EDBEF94-FF6E-4BCA-B267-F2E85F7AA574}"/>
              </a:ext>
            </a:extLst>
          </p:cNvPr>
          <p:cNvSpPr txBox="1"/>
          <p:nvPr/>
        </p:nvSpPr>
        <p:spPr>
          <a:xfrm>
            <a:off x="-36512" y="-21661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highlight>
                  <a:srgbClr val="000000"/>
                </a:highlight>
              </a:rPr>
              <a:t>Abdelrahman Nour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08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32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Presenting features Hydrocephalus in infants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0" y="1386610"/>
            <a:ext cx="9371384" cy="5471390"/>
          </a:xfrm>
        </p:spPr>
        <p:txBody>
          <a:bodyPr>
            <a:noAutofit/>
          </a:bodyPr>
          <a:lstStyle/>
          <a:p>
            <a:pPr algn="l" rtl="0"/>
            <a:r>
              <a:rPr lang="en-US" b="1" dirty="0"/>
              <a:t>failure to thrive.</a:t>
            </a:r>
          </a:p>
          <a:p>
            <a:pPr algn="l" rtl="0">
              <a:buNone/>
            </a:pPr>
            <a:r>
              <a:rPr lang="en-US" sz="2800" b="1" dirty="0"/>
              <a:t>• increased skull circumference (compared with normal growth curves).</a:t>
            </a:r>
          </a:p>
          <a:p>
            <a:pPr algn="l" rtl="0">
              <a:buNone/>
            </a:pPr>
            <a:r>
              <a:rPr lang="en-US" sz="2800" b="1" dirty="0"/>
              <a:t>• tense anterior fontanelle.</a:t>
            </a:r>
          </a:p>
          <a:p>
            <a:pPr algn="l" rtl="0">
              <a:buNone/>
            </a:pPr>
            <a:r>
              <a:rPr lang="en-US" sz="2800" b="1" dirty="0"/>
              <a:t>• </a:t>
            </a:r>
            <a:r>
              <a:rPr lang="en-US" sz="2800" b="1" dirty="0">
                <a:solidFill>
                  <a:srgbClr val="FF0000"/>
                </a:solidFill>
              </a:rPr>
              <a:t>‘cracked pot’ </a:t>
            </a:r>
            <a:r>
              <a:rPr lang="en-US" sz="2800" b="1" dirty="0"/>
              <a:t>sound on skull percussion. ( hyper-resonance)</a:t>
            </a:r>
          </a:p>
          <a:p>
            <a:pPr algn="l" rtl="0">
              <a:buNone/>
            </a:pPr>
            <a:r>
              <a:rPr lang="en-US" sz="2800" b="1" dirty="0"/>
              <a:t>• </a:t>
            </a:r>
            <a:r>
              <a:rPr lang="en-US" sz="2800" b="1" dirty="0">
                <a:solidFill>
                  <a:srgbClr val="FF0000"/>
                </a:solidFill>
              </a:rPr>
              <a:t>transillumination </a:t>
            </a:r>
            <a:r>
              <a:rPr lang="en-US" sz="2800" b="1" dirty="0"/>
              <a:t>of cranial cavity with strong light.</a:t>
            </a:r>
          </a:p>
          <a:p>
            <a:pPr algn="l" rtl="0">
              <a:buNone/>
            </a:pPr>
            <a:r>
              <a:rPr lang="en-US" sz="2800" b="1" dirty="0"/>
              <a:t>• severe, </a:t>
            </a:r>
            <a:r>
              <a:rPr lang="en-US" sz="2800" b="1" dirty="0">
                <a:solidFill>
                  <a:srgbClr val="0070C0"/>
                </a:solidFill>
              </a:rPr>
              <a:t>impaired conscious</a:t>
            </a:r>
            <a:r>
              <a:rPr lang="en-US" sz="2800" b="1" dirty="0"/>
              <a:t> level and </a:t>
            </a:r>
            <a:r>
              <a:rPr lang="en-US" sz="2800" b="1" dirty="0">
                <a:solidFill>
                  <a:srgbClr val="0070C0"/>
                </a:solidFill>
              </a:rPr>
              <a:t>Vomiting</a:t>
            </a:r>
            <a:r>
              <a:rPr lang="en-US" sz="2800" b="1" dirty="0"/>
              <a:t> .</a:t>
            </a:r>
          </a:p>
          <a:p>
            <a:pPr algn="l" rtl="0">
              <a:buNone/>
            </a:pPr>
            <a:r>
              <a:rPr lang="en-US" sz="2800" b="1" dirty="0"/>
              <a:t>• </a:t>
            </a:r>
            <a:r>
              <a:rPr lang="en-US" sz="2800" b="1" dirty="0">
                <a:solidFill>
                  <a:srgbClr val="FF0000"/>
                </a:solidFill>
              </a:rPr>
              <a:t>‘setting sun’ </a:t>
            </a:r>
            <a:r>
              <a:rPr lang="en-US" sz="2800" b="1" dirty="0"/>
              <a:t>appearance due to lid retraction and impaired upward gaze from 3rd ventricular pressure on the midbrain tectum.</a:t>
            </a:r>
          </a:p>
          <a:p>
            <a:pPr algn="l" rtl="0">
              <a:buNone/>
            </a:pPr>
            <a:r>
              <a:rPr lang="en-US" sz="2800" b="1" dirty="0"/>
              <a:t>• thin scalp with dilated veins.</a:t>
            </a: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3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485913" cy="39062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36486"/>
            <a:ext cx="3581400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465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914400" y="1905000"/>
            <a:ext cx="7618040" cy="325219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ar-JO" sz="3600" dirty="0"/>
              <a:t>   </a:t>
            </a:r>
            <a:r>
              <a:rPr lang="en-US" sz="3200" b="1" dirty="0">
                <a:solidFill>
                  <a:srgbClr val="0070C0"/>
                </a:solidFill>
              </a:rPr>
              <a:t>Presenting features Hydrocephalus in Adult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0" y="2209800"/>
            <a:ext cx="7821488" cy="3091408"/>
          </a:xfrm>
        </p:spPr>
        <p:txBody>
          <a:bodyPr/>
          <a:lstStyle/>
          <a:p>
            <a:pPr algn="l" rtl="0"/>
            <a:r>
              <a:rPr lang="en-US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acute</a:t>
            </a:r>
            <a:r>
              <a:rPr lang="en-US" b="1" dirty="0">
                <a:solidFill>
                  <a:srgbClr val="673105"/>
                </a:solidFill>
              </a:rPr>
              <a:t> onset and deterioration </a:t>
            </a:r>
          </a:p>
          <a:p>
            <a:pPr algn="l" rtl="0">
              <a:buNone/>
            </a:pPr>
            <a:r>
              <a:rPr lang="en-US" b="1" dirty="0">
                <a:solidFill>
                  <a:srgbClr val="673105"/>
                </a:solidFill>
              </a:rPr>
              <a:t>or </a:t>
            </a:r>
          </a:p>
          <a:p>
            <a:pPr algn="l" rtl="0">
              <a:buNone/>
            </a:pPr>
            <a:r>
              <a:rPr lang="en-US" dirty="0">
                <a:solidFill>
                  <a:srgbClr val="673105"/>
                </a:solidFill>
              </a:rPr>
              <a:t>•</a:t>
            </a:r>
            <a:r>
              <a:rPr lang="en-US" b="1" dirty="0">
                <a:solidFill>
                  <a:srgbClr val="673105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gradual</a:t>
            </a:r>
            <a:r>
              <a:rPr lang="en-US" b="1" dirty="0">
                <a:solidFill>
                  <a:srgbClr val="673105"/>
                </a:solidFill>
              </a:rPr>
              <a:t> onset and slowly progressive deterioration.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04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3276600"/>
            <a:ext cx="8153400" cy="274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Acute-onset adult hydrocephalus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458200" cy="1600201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dirty="0"/>
              <a:t>This type of presentation occurs particularly in patients with </a:t>
            </a:r>
            <a:r>
              <a:rPr lang="en-US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tumours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causing obstructive hydrocephalus</a:t>
            </a:r>
            <a:r>
              <a:rPr lang="en-US" b="1" dirty="0"/>
              <a:t>, although it may occur with any of the causes of hydrocephalus and an acute rapid neurological deterioration may occur in patients who have had long-standing chronic hydrocephalus.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429000"/>
            <a:ext cx="8077200" cy="3001963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The major presenting features are due to the signs and symptoms of raised intracranial pressure :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 headache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 vomiting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papilledema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 deterioration of consciousness . </a:t>
            </a:r>
          </a:p>
          <a:p>
            <a:pPr algn="l" rtl="0"/>
            <a:r>
              <a:rPr lang="en-US" b="1" dirty="0" err="1">
                <a:solidFill>
                  <a:srgbClr val="673105"/>
                </a:solidFill>
              </a:rPr>
              <a:t>Upgaze</a:t>
            </a:r>
            <a:r>
              <a:rPr lang="en-US" b="1" dirty="0">
                <a:solidFill>
                  <a:srgbClr val="673105"/>
                </a:solidFill>
              </a:rPr>
              <a:t> will often be </a:t>
            </a:r>
            <a:r>
              <a:rPr lang="en-US" b="1" u="sng" dirty="0">
                <a:solidFill>
                  <a:srgbClr val="673105"/>
                </a:solidFill>
              </a:rPr>
              <a:t>impaired</a:t>
            </a:r>
            <a:r>
              <a:rPr lang="en-US" b="1" dirty="0">
                <a:solidFill>
                  <a:srgbClr val="673105"/>
                </a:solidFill>
              </a:rPr>
              <a:t> due to pressure of the dilated 3rd ventricle on the superior colliculus of the tectum.</a:t>
            </a:r>
          </a:p>
          <a:p>
            <a:pPr algn="l" rtl="0"/>
            <a:endParaRPr lang="en-US" b="1" dirty="0"/>
          </a:p>
          <a:p>
            <a:pPr algn="l" rtl="0"/>
            <a:endParaRPr lang="ar-JO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9CE7F8-95EF-4E6B-A39D-18AB062ED897}"/>
              </a:ext>
            </a:extLst>
          </p:cNvPr>
          <p:cNvGrpSpPr/>
          <p:nvPr/>
        </p:nvGrpSpPr>
        <p:grpSpPr>
          <a:xfrm>
            <a:off x="2389703" y="4123338"/>
            <a:ext cx="1192680" cy="477720"/>
            <a:chOff x="2389703" y="4123338"/>
            <a:chExt cx="11926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773B841-5B90-4F29-9974-FE671FFD2B00}"/>
                    </a:ext>
                  </a:extLst>
                </p14:cNvPr>
                <p14:cNvContentPartPr/>
                <p14:nvPr/>
              </p14:nvContentPartPr>
              <p14:xfrm>
                <a:off x="2389703" y="4157898"/>
                <a:ext cx="119520" cy="44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773B841-5B90-4F29-9974-FE671FFD2B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80703" y="4149258"/>
                  <a:ext cx="13716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123EFD-1CAA-4ECB-859B-599AE1ADB243}"/>
                    </a:ext>
                  </a:extLst>
                </p14:cNvPr>
                <p14:cNvContentPartPr/>
                <p14:nvPr/>
              </p14:nvContentPartPr>
              <p14:xfrm>
                <a:off x="2569343" y="4188858"/>
                <a:ext cx="141840" cy="357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123EFD-1CAA-4ECB-859B-599AE1ADB24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60703" y="4179858"/>
                  <a:ext cx="159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A49B41-7B0D-4602-81AB-5D2F74AAF81D}"/>
                    </a:ext>
                  </a:extLst>
                </p14:cNvPr>
                <p14:cNvContentPartPr/>
                <p14:nvPr/>
              </p14:nvContentPartPr>
              <p14:xfrm>
                <a:off x="2890463" y="4191378"/>
                <a:ext cx="39600" cy="28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A49B41-7B0D-4602-81AB-5D2F74AAF8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81463" y="4182738"/>
                  <a:ext cx="57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E46151-0D33-404A-B12D-36ED9294A5E0}"/>
                    </a:ext>
                  </a:extLst>
                </p14:cNvPr>
                <p14:cNvContentPartPr/>
                <p14:nvPr/>
              </p14:nvContentPartPr>
              <p14:xfrm>
                <a:off x="2840063" y="4187778"/>
                <a:ext cx="205920" cy="2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E46151-0D33-404A-B12D-36ED9294A5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31063" y="4178778"/>
                  <a:ext cx="223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06AF173-2355-4286-A62D-1D937C469DC7}"/>
                    </a:ext>
                  </a:extLst>
                </p14:cNvPr>
                <p14:cNvContentPartPr/>
                <p14:nvPr/>
              </p14:nvContentPartPr>
              <p14:xfrm>
                <a:off x="2878223" y="4467138"/>
                <a:ext cx="143640" cy="32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06AF173-2355-4286-A62D-1D937C469D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69223" y="4458498"/>
                  <a:ext cx="16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227FF5-B8DA-4A92-879D-ECFC812B5A77}"/>
                    </a:ext>
                  </a:extLst>
                </p14:cNvPr>
                <p14:cNvContentPartPr/>
                <p14:nvPr/>
              </p14:nvContentPartPr>
              <p14:xfrm>
                <a:off x="3074783" y="4227378"/>
                <a:ext cx="154080" cy="29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227FF5-B8DA-4A92-879D-ECFC812B5A7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5783" y="4218738"/>
                  <a:ext cx="171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FD64FCF-14ED-4AB8-80F6-9D065E3ADA60}"/>
                    </a:ext>
                  </a:extLst>
                </p14:cNvPr>
                <p14:cNvContentPartPr/>
                <p14:nvPr/>
              </p14:nvContentPartPr>
              <p14:xfrm>
                <a:off x="3297623" y="4207578"/>
                <a:ext cx="138960" cy="353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FD64FCF-14ED-4AB8-80F6-9D065E3ADA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88623" y="4198938"/>
                  <a:ext cx="1566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991050-A4C4-4BAC-828C-44702E091315}"/>
                    </a:ext>
                  </a:extLst>
                </p14:cNvPr>
                <p14:cNvContentPartPr/>
                <p14:nvPr/>
              </p14:nvContentPartPr>
              <p14:xfrm>
                <a:off x="3456023" y="4123338"/>
                <a:ext cx="126360" cy="445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991050-A4C4-4BAC-828C-44702E09131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47023" y="4114698"/>
                  <a:ext cx="144000" cy="46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610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68952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Gradual onset adult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this type of onset occurs </a:t>
            </a:r>
            <a:r>
              <a:rPr lang="en-US" b="1" dirty="0">
                <a:solidFill>
                  <a:srgbClr val="C00000"/>
                </a:solidFill>
              </a:rPr>
              <a:t>less frequently </a:t>
            </a:r>
            <a:r>
              <a:rPr lang="en-US" b="1" dirty="0"/>
              <a:t>than the previous type. The symptoms of raised intracranial pressure are only </a:t>
            </a:r>
            <a:r>
              <a:rPr lang="en-US" b="1" dirty="0">
                <a:solidFill>
                  <a:srgbClr val="C00000"/>
                </a:solidFill>
              </a:rPr>
              <a:t>very gradually progressive </a:t>
            </a:r>
            <a:r>
              <a:rPr lang="en-US" b="1" dirty="0"/>
              <a:t>and </a:t>
            </a:r>
            <a:r>
              <a:rPr lang="en-US" b="1" dirty="0">
                <a:solidFill>
                  <a:srgbClr val="C00000"/>
                </a:solidFill>
              </a:rPr>
              <a:t>late diagnosis is common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features in the adolescent </a:t>
            </a:r>
            <a:r>
              <a:rPr lang="en-US" b="1" dirty="0"/>
              <a:t>involve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deteriorating school performance </a:t>
            </a:r>
            <a:r>
              <a:rPr lang="en-US" b="1" dirty="0"/>
              <a:t>as a result of headaches, failing mental function, memory loss and </a:t>
            </a:r>
            <a:r>
              <a:rPr lang="en-US" b="1" dirty="0" err="1"/>
              <a:t>behavioural</a:t>
            </a:r>
            <a:r>
              <a:rPr lang="en-US" b="1" dirty="0"/>
              <a:t> disturbances. </a:t>
            </a:r>
          </a:p>
          <a:p>
            <a:pPr algn="l" rtl="0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abnormalities </a:t>
            </a:r>
            <a:r>
              <a:rPr lang="en-US" b="1" dirty="0"/>
              <a:t>such as </a:t>
            </a:r>
            <a:r>
              <a:rPr lang="en-US" b="1" u="sng" dirty="0"/>
              <a:t>infantilism</a:t>
            </a:r>
            <a:r>
              <a:rPr lang="en-US" b="1" dirty="0"/>
              <a:t> and </a:t>
            </a:r>
            <a:r>
              <a:rPr lang="en-US" b="1" u="sng" dirty="0"/>
              <a:t>precocious puberty </a:t>
            </a:r>
            <a:r>
              <a:rPr lang="en-US" b="1" dirty="0"/>
              <a:t>can occur in association with chronic hydrocephalus in older children and adolescents due to </a:t>
            </a:r>
            <a:r>
              <a:rPr lang="en-US" b="1" u="sng" dirty="0"/>
              <a:t>disturbance of the hypothalamus and possible compression of the pituitary glan</a:t>
            </a:r>
            <a:r>
              <a:rPr lang="en-US" b="1" dirty="0"/>
              <a:t>d.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If the condition is unrecognized </a:t>
            </a:r>
            <a:r>
              <a:rPr lang="en-US" b="1" dirty="0"/>
              <a:t>progressive </a:t>
            </a:r>
            <a:r>
              <a:rPr lang="en-US" b="1" u="sng" dirty="0"/>
              <a:t>visual failure </a:t>
            </a:r>
            <a:r>
              <a:rPr lang="en-US" b="1" dirty="0"/>
              <a:t>will occur, secondary to </a:t>
            </a:r>
            <a:r>
              <a:rPr lang="en-US" b="1" dirty="0" err="1"/>
              <a:t>papilloedema</a:t>
            </a:r>
            <a:r>
              <a:rPr lang="en-US" b="1" dirty="0"/>
              <a:t> and </a:t>
            </a:r>
            <a:r>
              <a:rPr lang="en-US" b="1" u="sng" dirty="0"/>
              <a:t>optic atrophy</a:t>
            </a:r>
            <a:r>
              <a:rPr lang="en-US" b="1" dirty="0"/>
              <a:t>. acute decompensation may occur and the patient may suddenly develop a rapid deterioration of conscious state.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9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609600" y="3505200"/>
            <a:ext cx="8229600" cy="26670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 w="76200">
            <a:solidFill>
              <a:srgbClr val="00B0F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Radiological investigation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33400" y="1828799"/>
            <a:ext cx="8077200" cy="1066801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The most important investigation is either </a:t>
            </a:r>
            <a:r>
              <a:rPr lang="en-US" b="1" dirty="0">
                <a:solidFill>
                  <a:srgbClr val="FF0000"/>
                </a:solidFill>
              </a:rPr>
              <a:t>a CT scan or MRI</a:t>
            </a:r>
            <a:r>
              <a:rPr lang="en-US" b="1" dirty="0">
                <a:solidFill>
                  <a:srgbClr val="673105"/>
                </a:solidFill>
              </a:rPr>
              <a:t> of the brain which will </a:t>
            </a:r>
            <a:r>
              <a:rPr lang="en-US" b="1" u="sng" dirty="0">
                <a:solidFill>
                  <a:srgbClr val="673105"/>
                </a:solidFill>
              </a:rPr>
              <a:t>show which ventricles are dilated.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3657600"/>
            <a:ext cx="7924800" cy="23161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If the lateral ventricles and 3rd ventricle are all very dilated, and the 4th ventricle is small, it is likely that the obstruction is at the level of the </a:t>
            </a:r>
            <a:r>
              <a:rPr lang="en-US" b="1" dirty="0">
                <a:solidFill>
                  <a:srgbClr val="C00000"/>
                </a:solidFill>
              </a:rPr>
              <a:t>aqueduct of Sylvius. 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In a </a:t>
            </a:r>
            <a:r>
              <a:rPr lang="en-US" b="1" dirty="0">
                <a:solidFill>
                  <a:srgbClr val="C00000"/>
                </a:solidFill>
              </a:rPr>
              <a:t>communicating</a:t>
            </a:r>
            <a:r>
              <a:rPr lang="en-US" b="1" dirty="0">
                <a:solidFill>
                  <a:srgbClr val="673105"/>
                </a:solidFill>
              </a:rPr>
              <a:t> hydrocephalus all the ventricles are dilated</a:t>
            </a:r>
            <a:r>
              <a:rPr lang="en-US" dirty="0">
                <a:solidFill>
                  <a:srgbClr val="673105"/>
                </a:solidFill>
              </a:rPr>
              <a:t>.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35398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2057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2401614" y="2075543"/>
            <a:ext cx="6742386" cy="2590800"/>
            <a:chOff x="2971800" y="2743200"/>
            <a:chExt cx="6742386" cy="25908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2743200"/>
              <a:ext cx="226559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2743200"/>
              <a:ext cx="2294395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91400" y="2743200"/>
              <a:ext cx="2322786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le 9"/>
          <p:cNvSpPr/>
          <p:nvPr/>
        </p:nvSpPr>
        <p:spPr>
          <a:xfrm>
            <a:off x="762000" y="990600"/>
            <a:ext cx="898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CT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992555"/>
            <a:ext cx="1364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MRI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8326AE-F3CF-4171-87F1-824933C22575}"/>
                  </a:ext>
                </a:extLst>
              </p14:cNvPr>
              <p14:cNvContentPartPr/>
              <p14:nvPr/>
            </p14:nvContentPartPr>
            <p14:xfrm>
              <a:off x="3322440" y="4497840"/>
              <a:ext cx="2496240" cy="126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8326AE-F3CF-4171-87F1-824933C225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3080" y="4488480"/>
                <a:ext cx="2514960" cy="12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63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533400" y="3276600"/>
            <a:ext cx="8153400" cy="2133600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62000" y="805543"/>
            <a:ext cx="7924800" cy="24384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Ultrasonography</a:t>
            </a:r>
            <a:br>
              <a:rPr lang="en-US" b="1" i="1" dirty="0"/>
            </a:br>
            <a:r>
              <a:rPr lang="en-US" b="1" i="1" dirty="0">
                <a:solidFill>
                  <a:srgbClr val="673105"/>
                </a:solidFill>
              </a:rPr>
              <a:t>Ultrasonography through the </a:t>
            </a:r>
            <a:r>
              <a:rPr lang="en-US" b="1" dirty="0">
                <a:solidFill>
                  <a:srgbClr val="FF0000"/>
                </a:solidFill>
              </a:rPr>
              <a:t>open anterior </a:t>
            </a:r>
            <a:r>
              <a:rPr lang="en-US" b="1" dirty="0" err="1">
                <a:solidFill>
                  <a:srgbClr val="FF0000"/>
                </a:solidFill>
              </a:rPr>
              <a:t>fontanelle</a:t>
            </a:r>
            <a:r>
              <a:rPr lang="en-US" b="1" dirty="0">
                <a:solidFill>
                  <a:srgbClr val="673105"/>
                </a:solidFill>
              </a:rPr>
              <a:t> is useful in assessing ventricular size in infants and may obviate the need for repeated CT scans. </a:t>
            </a:r>
            <a:br>
              <a:rPr lang="en-US" b="1" dirty="0"/>
            </a:br>
            <a:endParaRPr lang="en-US" b="1" dirty="0"/>
          </a:p>
          <a:p>
            <a:pPr algn="l" rt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3429001"/>
            <a:ext cx="8077200" cy="22860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Records of the head circumference and its comparison with body weight and length centile charts are an integral part of postnatal follow-up of any child, and post op .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23866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D602EA-AE1B-446B-8935-F156CD03A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690"/>
            <a:ext cx="8928992" cy="55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5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51720" y="986448"/>
            <a:ext cx="47244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Treatment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7D8FD2-6406-42CC-85B6-2C7E77640C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0"/>
          <a:stretch/>
        </p:blipFill>
        <p:spPr>
          <a:xfrm>
            <a:off x="270991" y="2348881"/>
            <a:ext cx="8529232" cy="4104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86BB40C-2839-47B7-B015-6872A096C909}"/>
                  </a:ext>
                </a:extLst>
              </p14:cNvPr>
              <p14:cNvContentPartPr/>
              <p14:nvPr/>
            </p14:nvContentPartPr>
            <p14:xfrm>
              <a:off x="4215207" y="3904898"/>
              <a:ext cx="667440" cy="4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86BB40C-2839-47B7-B015-6872A096C9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1567" y="3797258"/>
                <a:ext cx="7750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A871589-0B07-4B57-B1F6-A89BE38AE478}"/>
                  </a:ext>
                </a:extLst>
              </p14:cNvPr>
              <p14:cNvContentPartPr/>
              <p14:nvPr/>
            </p14:nvContentPartPr>
            <p14:xfrm>
              <a:off x="4149687" y="3830738"/>
              <a:ext cx="771840" cy="1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A871589-0B07-4B57-B1F6-A89BE38AE4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5687" y="3723098"/>
                <a:ext cx="8794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C780B3-D9FA-4290-9A40-B5EB5D5DC86D}"/>
                  </a:ext>
                </a:extLst>
              </p14:cNvPr>
              <p14:cNvContentPartPr/>
              <p14:nvPr/>
            </p14:nvContentPartPr>
            <p14:xfrm>
              <a:off x="4205487" y="4019378"/>
              <a:ext cx="664920" cy="15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C780B3-D9FA-4290-9A40-B5EB5D5DC8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1847" y="3911378"/>
                <a:ext cx="772560" cy="2311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02A5452-A13E-44A9-94DD-691F68E32C09}"/>
              </a:ext>
            </a:extLst>
          </p:cNvPr>
          <p:cNvSpPr txBox="1"/>
          <p:nvPr/>
        </p:nvSpPr>
        <p:spPr>
          <a:xfrm>
            <a:off x="245006" y="187317"/>
            <a:ext cx="464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highlight>
                  <a:srgbClr val="000000"/>
                </a:highlight>
              </a:rPr>
              <a:t>Moneeb</a:t>
            </a:r>
            <a:r>
              <a:rPr lang="en-US" sz="3600" b="1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highlight>
                  <a:srgbClr val="000000"/>
                </a:highlight>
              </a:rPr>
              <a:t>abu-ruqayah</a:t>
            </a:r>
            <a:endParaRPr lang="en-US" sz="3600" b="1" dirty="0">
              <a:solidFill>
                <a:srgbClr val="FF0000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456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943600" cy="5848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4018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0" y="3505200"/>
            <a:ext cx="6172200" cy="2438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7244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Treatment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62000" y="1944914"/>
            <a:ext cx="8001000" cy="15240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Management of hydrocephalus will depend on the underlying cause.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3581400"/>
            <a:ext cx="7239000" cy="2438401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Options include : </a:t>
            </a:r>
          </a:p>
          <a:p>
            <a:pPr algn="l" rtl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1-  removing a causative mass lesion.</a:t>
            </a:r>
          </a:p>
          <a:p>
            <a:pPr algn="l" rtl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2-  ventricular shunting.</a:t>
            </a:r>
          </a:p>
          <a:p>
            <a:pPr algn="l" rtl="0">
              <a:buNone/>
            </a:pP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3-  third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ventriculostomy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l" rtl="0"/>
            <a:endParaRPr lang="ar-JO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15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73105"/>
                </a:solidFill>
              </a:rPr>
              <a:t>Removing a causative mass lesion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 In some circumstances it may be appropriate to treat the hydrocephalus by </a:t>
            </a:r>
            <a:r>
              <a:rPr lang="en-US" b="1" dirty="0" err="1">
                <a:solidFill>
                  <a:srgbClr val="C00000"/>
                </a:solidFill>
              </a:rPr>
              <a:t>tumour</a:t>
            </a:r>
            <a:r>
              <a:rPr lang="en-US" b="1" dirty="0">
                <a:solidFill>
                  <a:srgbClr val="C00000"/>
                </a:solidFill>
              </a:rPr>
              <a:t> removal and decompression of the CSF pathways</a:t>
            </a:r>
            <a:r>
              <a:rPr lang="en-US" b="1" dirty="0">
                <a:solidFill>
                  <a:srgbClr val="673105"/>
                </a:solidFill>
              </a:rPr>
              <a:t>, perhaps with the insertion of an external ventricular drain (EVD) to cover the early postoperative period. </a:t>
            </a:r>
          </a:p>
          <a:p>
            <a:pPr algn="l" rtl="0">
              <a:buNone/>
            </a:pPr>
            <a:endParaRPr lang="en-US" dirty="0">
              <a:solidFill>
                <a:srgbClr val="673105"/>
              </a:solidFill>
            </a:endParaRP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2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4419600"/>
            <a:ext cx="6858000" cy="1981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200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Ventriculoperitoneal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shunt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696200" cy="2666999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involves the insertion of a catheter into the lateral ventricle. The catheter is then connected to a shunt valve under the scalp and ﬁnally to a distal catheter, which is tunneled subcutaneously down to the abdomen and inserted into the peritoneal cavity.</a:t>
            </a:r>
          </a:p>
          <a:p>
            <a:pPr algn="l" rtl="0"/>
            <a:endParaRPr lang="en-US" b="1" dirty="0">
              <a:solidFill>
                <a:srgbClr val="673105"/>
              </a:solidFill>
            </a:endParaRPr>
          </a:p>
          <a:p>
            <a:pPr algn="l" rt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419600"/>
            <a:ext cx="6629400" cy="2239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If the CSF pressure exceeds the shunt valve pressure, then CSF will ﬂow out of the distal catheter and be absorbed by the peritoneal lining.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57720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Content Placeholder 6" descr="shunt-malfunctio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124744"/>
            <a:ext cx="4486558" cy="50189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" name="Content Placeholder 7" descr="F1.larg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0562" y="1062716"/>
            <a:ext cx="4643438" cy="510996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010400" cy="9144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Ventriculoperitoneal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 shunt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7" descr="vent per shu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9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419600"/>
            <a:ext cx="4343400" cy="18288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</a:rPr>
              <a:t>Ventriculoperitoneal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br>
              <a:rPr lang="en-US" sz="2800" b="1" i="1" dirty="0">
                <a:solidFill>
                  <a:srgbClr val="002060"/>
                </a:solidFill>
              </a:rPr>
            </a:br>
            <a:r>
              <a:rPr lang="en-US" sz="2800" b="1" i="1" dirty="0">
                <a:solidFill>
                  <a:srgbClr val="002060"/>
                </a:solidFill>
              </a:rPr>
              <a:t>shunt</a:t>
            </a:r>
            <a:br>
              <a:rPr lang="en-US" sz="2800" b="1" i="1" dirty="0">
                <a:solidFill>
                  <a:srgbClr val="002060"/>
                </a:solidFill>
              </a:rPr>
            </a:b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 descr="shu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1"/>
            <a:ext cx="4191000" cy="5410199"/>
          </a:xfrm>
          <a:prstGeom prst="rect">
            <a:avLst/>
          </a:prstGeom>
        </p:spPr>
      </p:pic>
      <p:pic>
        <p:nvPicPr>
          <p:cNvPr id="6" name="Picture 5" descr="shu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3886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05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914400"/>
            <a:ext cx="8458200" cy="441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Other options for distal catheter placement include:</a:t>
            </a:r>
          </a:p>
          <a:p>
            <a:pPr algn="l" rtl="0"/>
            <a:endParaRPr lang="en-US" b="1" dirty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rgbClr val="673105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1) (</a:t>
            </a:r>
            <a:r>
              <a:rPr lang="en-US" b="1" dirty="0" err="1">
                <a:solidFill>
                  <a:srgbClr val="C00000"/>
                </a:solidFill>
              </a:rPr>
              <a:t>ventriculo</a:t>
            </a:r>
            <a:r>
              <a:rPr lang="en-US" b="1" dirty="0">
                <a:solidFill>
                  <a:srgbClr val="C00000"/>
                </a:solidFill>
              </a:rPr>
              <a:t>-atrial shunt): </a:t>
            </a:r>
            <a:r>
              <a:rPr lang="en-US" b="1" dirty="0">
                <a:solidFill>
                  <a:srgbClr val="673105"/>
                </a:solidFill>
              </a:rPr>
              <a:t>from the right atrium via the deep facial and jugular vein , it’s necessary when there has been marked intraperitoneal sepsis or multiple abdominal operations .</a:t>
            </a:r>
          </a:p>
          <a:p>
            <a:pPr algn="l" rtl="0"/>
            <a:endParaRPr lang="en-US" b="1" dirty="0">
              <a:solidFill>
                <a:srgbClr val="673105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b="1" dirty="0">
                <a:solidFill>
                  <a:srgbClr val="673105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2) (</a:t>
            </a:r>
            <a:r>
              <a:rPr lang="en-US" b="1" dirty="0" err="1">
                <a:solidFill>
                  <a:srgbClr val="C00000"/>
                </a:solidFill>
              </a:rPr>
              <a:t>lumboperitoneal</a:t>
            </a:r>
            <a:r>
              <a:rPr lang="en-US" b="1" dirty="0">
                <a:solidFill>
                  <a:srgbClr val="C00000"/>
                </a:solidFill>
              </a:rPr>
              <a:t> shunts) : </a:t>
            </a:r>
            <a:r>
              <a:rPr lang="en-US" b="1" i="1" kern="0" dirty="0">
                <a:solidFill>
                  <a:srgbClr val="673105"/>
                </a:solidFill>
              </a:rPr>
              <a:t>The </a:t>
            </a:r>
            <a:r>
              <a:rPr lang="en-US" b="1" i="1" kern="0" dirty="0" err="1">
                <a:solidFill>
                  <a:srgbClr val="673105"/>
                </a:solidFill>
              </a:rPr>
              <a:t>lumboperitoneal</a:t>
            </a:r>
            <a:r>
              <a:rPr lang="en-US" b="1" i="1" kern="0" dirty="0">
                <a:solidFill>
                  <a:srgbClr val="673105"/>
                </a:solidFill>
              </a:rPr>
              <a:t> shunt involves drainage of the CSF from the lumbar theca rather than the ventricle. (</a:t>
            </a:r>
            <a:r>
              <a:rPr lang="en-US" b="1" i="1" kern="0" dirty="0" err="1">
                <a:solidFill>
                  <a:srgbClr val="673105"/>
                </a:solidFill>
              </a:rPr>
              <a:t>pseudotumor</a:t>
            </a:r>
            <a:r>
              <a:rPr lang="en-US" b="1" i="1" kern="0" dirty="0">
                <a:solidFill>
                  <a:srgbClr val="673105"/>
                </a:solidFill>
              </a:rPr>
              <a:t> </a:t>
            </a:r>
            <a:r>
              <a:rPr lang="en-US" b="1" i="1" kern="0" dirty="0" err="1">
                <a:solidFill>
                  <a:srgbClr val="673105"/>
                </a:solidFill>
              </a:rPr>
              <a:t>cerebri</a:t>
            </a:r>
            <a:r>
              <a:rPr lang="en-US" b="1" i="1" kern="0" dirty="0">
                <a:solidFill>
                  <a:srgbClr val="673105"/>
                </a:solidFill>
              </a:rPr>
              <a:t>)</a:t>
            </a:r>
            <a:endParaRPr lang="en-US" b="1" dirty="0">
              <a:solidFill>
                <a:srgbClr val="673105"/>
              </a:solidFill>
              <a:cs typeface="Times New Roman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58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jpg;base64,/9j/4AAQSkZJRgABAQAAAQABAAD/2wCEAAkGBhAQEBQPEBQWFBQVFxoYFBUYFRIXFhgVGRMVFxYTFBcXHCYeFxkjGRkYHzIgIycpLCwsFx4xNjAqNSgrLCkBCQoKDgwOGg8PGiokHiQ0KiosLC0sKS4sNCovLC0pKiwpLDUsKTUsKSwqLC0pLCwpKTQvLzQsKSwsLCwpLCwsKf/AABEIALYBFgMBIgACEQEDEQH/xAAbAAEAAgMBAQAAAAAAAAAAAAAABAUBAwYCB//EAEUQAAICAQIDAwcJBAkDBQAAAAECAAMRBBIFITEGE0EVIlFhcYGhIzJSYpGisdHhFDOCwTRCU1RjcpTC4wcW8CRDRJOy/8QAGgEBAAIDAQAAAAAAAAAAAAAAAAIFAQMEBv/EACwRAQABAwMDAwIGAwAAAAAAAAABAgMRBBIhFDFRMqHwQWETIiNxgdEzkcH/2gAMAwEAAhEDEQA/APuMREBERAREQEREBKvVcZ2WNWU6YOc9QfH7ciWkoe0NOHrt8DlD+K/HM1XpqiiZp7tluImqIqb/AC99T70eXvqfelTPFtoUFmIAAySegHpMqOsu+fZYdPbXPl76n3v0jy99T736TntHxSu1iq7gQM4ZHQlfpKGA3L6xJczOrvR3n2YjT25W3l76n3v0jy99T736SpiY6y759memtrby99T736R5e+p979JUxHWXfPsdNbW3l76n3o8vfU+9+kqYjrLvn2Omtrby99T736R5e+p96VMR1l3z7HTW1t5e+p979J70vGg9q1bcZBOc+jH5ymm7hX9KT/I/+2b9PqbldyKZnhqvWaKaJmHTxES1cBERAREQEREBERAREQEREBERAREQEREBIHHKN9D46gbh7VOf5SfPLLkY9MxMZ4HJqcgH0yt7QalEqAZlVmdO7ViBvYWKQnsJ5Z6Ce9fUdi0lmX5VanKkqdu4jAYc1zgDPrmdLwPT1hwlY+UGHJLMzA+BZiTj1Znnppiirn6LfM1Rw367Qrcu19wwThlZlYZ5HDLzGRyPpm5FAAA6AYHsE5866yt9lF3eLnaO/rtKBgcd2NUgwTnl5wbnyzLTQ8QLsarF7u1eZTcG3KellZwNy9R0BB6+vE0zEMxVGU6YkXV8VoqO2yxQ30M5c+xBlj7hI448njXqAPpHT3Bffyz8JGKZn6JbohYhs9P/ADnj856ldwTVCxbCoYAXPjcjIcHD52sAQDuJHqMsZiYxOCJzGSIiYSIiICb+DDOqHqrbPvYD+U0SZ2f/AH9nqRfizGdejjN2HPqZ/TdDERLxVkREBERAREQEREBERAREQEREBERAREQEREDku0GjJtsVSFLbLEOMgOpHUcsjco+2VZ4XqLc99eyfRGnBrA9ZZtzMfsHLpOm7QV+dU/rKn3jI/Cchp+B0ale9vDO5LBs23AZWxl2hVYKAMY5CU2pjbcn+ljYndRCVwhkeg0NhjV8jaMjqoxz9BIw38Ur+I9l7NQwNttZ2LtTNCWZBIJazec7uQGUK+MsW7P0cu7DUkAKGqY1ttByA2OTdT84HqZCu4dqkdVo1drMQW23CqysKPTtRXGTgZB9J54mimec0zj922Y45h40HZ/U1ealunqToTTpAlh/id2GfcZN/7eXqb9UT6f2m0fBcAe4CTdBq+9rVyu1uYZM5KupKsufHBB5+IwZvZgOvL2nEhNdWUoppwp9Foa9PqtlYI7yosxLuxdksUb2LEkthwM+gj0S4lHx/idCBbRYDbUdyhfPbacCxWVc4QpnJOAMA+EvTMV5nEyzTjtBERIJkREBJ3Z397d7E/wB0gyd2c/e3exD8GE7dD/l/hy6r0L+IiXStIiICIiAiIgIiICIiAiIgIiICIiAiIgIiIFZ2hTNO76LKfvAH4Gck3D9QrMKbUStmZudRd1Zjlgp3BcbsnmOWZ2vFqt1Fi/VP2gZE4ddEmpLteCyq5Ra9zBAAFO5lBG5jnPPOBjErdbGJip26aeJhHuo1CWJVXrCWsJ3Cyuh3UBSxasIFx4DzgRzE3Jwi6uwXrfZc4UqUtKLWQSDkd1X5rAjOcHqZM0XCtPR+5qrrJ5HYiqSM9CQMkTzxDU3KwrpVCxUtmx2RQoIB+arMTz9AlfumeI/46sY7qS7getLs/eKyuxbul1GqoUZ/q5QHcPXgE85lOy9hGSmjU+g0WXn32WOGP2S84XxDvkJI2sp2uvPk2AeWQCVIIIJHQyZMzcqjgiimeVCOztrVNS1y1o6lSunorpyCCOZbcfHwxLTh2oL0V2MeZQFjyHMDzj9oM3WahE5swGOZyR0zjP2yg4Pe96LT3fd0rZ3bu1lYf94BuFZGQPOBBPiVPok7duq9OEa6qbfK6o4jTY2xLEZh/VDAnHpx4j2SRIl3Z7TulrtpH07VMBXY9gL2A7TvU72Knd4k5yB6xKyoahrA1b3sHzvsdKEpC5BQ0VMzMOXUnJOczbe0n4fMVf7a7eo38YX8SAunvwubOeFzzXmQ2X5BMdOX8hMWaXUbfNtG7n1Hm8/d4cse/OZx7fu6c/ZYCbOzbFLtjf1kIzkcyjE594PT1GVXdaoEneG58l2pjGB6lPI5xzPXn6JjR8dX9orUqysHOCUYIw3bGCsepAI/lmdWlzTciYaL+JoxLv4mJmXasIiICIiAiIgIiICIiAiIgIiICIiAiIgIiIGnWLmtx6VP4GcMdHaCbdOUBcLvV1YqzBcB8qQQcYB65wJ1N/HkbclCte4yD3eNin0PYSEB9WSfVOEHD21W4apj3de0dzUbFVmZAx7xhhrORAwAo68vGcGtjiHVpvqicV4wqMiNrGLt5twpUGtVI+YvhS5OAHd+Qz05Y5SngPEK9fY1TFKqlDYDUm5q7TkUd5tILEr85iQMDn4z6JRovk+5qRKqsEbVUAHzSOg+cMnn808upmh7EoZ1urd9xPdbKmZWXarFCBld4Kk5fr1z1nFRc28RDpqoz3a/2l6zZqApXdsFilTaOR295isZDKDtK5/q58JF1faIsF7u7SEN88W6hqiBjB2hVz154JMvuHcS73cDW9TIRlX25wfmupViCpweefCS3rU9QD7QD+M1boieYbNszHEuVpvB86zWaNMHOa2R2JxgnNjBRnqRtOTJXA+Fad67Cm2z5RwNRtqLuCBuDELtZQSybcbSFHLpLwaKrOe7TPp2Ln7cSPwY5pV+pfLt4YZmJK48MdPdMzcnGaWNnOJQq+zjbvlLmesdKwbgPRjz7WVRjl5oBxy5S6AmYkK7tdz1TlOmimjtBMTM1XUliuGwAeYwDkejn0mtJ5t1KqD6v0z06nBzgSJZw5B3l3doLCD5wVd2Bz5t15nn9g8JOpoVQMegDPsGPd7pm4ea3sP4GTpq2zGEaozHLrKH3KrekA/aJskPhDZoqP1F/ASZPSKYiIgIiUWu7WV061NCVYu6owIavOLHsQba93eOAayWKqQq+cTgHAXsSq0/aXS2FQlgYtZ3SgBjl9juMYHzSqMwf5pCkgyLwjtppdSiOrFN77EDqw3NhDkHGNpNiKG6EuoBywBC/iVNXajStW1ws8xCATtcHmcJtUrufceSlQdxBAzPHEu1emoQuW35pe+vYCRZWlbWHu7MbCSqkgbunPpzgXMTAMQMxEw0DMTlNN24qWs95ZUzrfdXaBbWvdVpfciWWgk7BhEXLYBLj04kRf8AqFYWz+zqKggdm787wP2fSXOFTusMQNSoGXGdp+bygdtmJxdHb3ZVq2tFedPc9anvCEb/ANVfVXVYwQ93btrBIw3JkbI3YFx2c7SHVo9hr2KoqI88sxNmlp1DArsGABaq9TnB5DlkLya7r1RSzsFUdSSAB6yTyErPKGou/o9fdqf/AHbgR70pHnH+Ip757q4ChYPezXuOYNmCqn6lY8xfbjd6zA8eWWt5aWs2D+1bNdPtDEbrP4FI9YgcEa3nqrDb/hrlKR6tgOX/AIyfUB0ltiZgadi1phQFVV5AAAAAdAB0nzfjO2s1OKyzWDaRvZUc8ttZUBt1jAlVJAGN2WAn0DjN+2l8dSNo9rHH85xlNZ1G4lmWpWatUVipbu2KMzsPOwWBAUEDA8czg1lcRNOXXp6cxKhbj2rsdarXqpYMO8Wlka0eaxKFrT5jZ28wh656SVVZY4darHuavDFXZRYjGvcFLoq8myRjawOOol3Zw/airRtqKHcuFyucEEMoIJBBOeYPrnnT8WQgi5kR0Yo4LqBkYIZdxB2kEEZ9PqlfNcT6YdUUzHqlSPxexbXtoXNJCIGeu8qwQNkrbXu2jcxGWTGQTmWOl7So65auwek1gahPe1G4j+ICXO7x+Mh6rhFNjb2QB/7RcpYPY6Yb4yG6me8Jbao7Sir2n05OB3pPo/ZtVnPsNc2cBtL1F8Moay0qrcmUd4w2n3gn3zxqNJqkUlNWQqgn5Sqt8AAnzmBXIE38FrK6eoEkkoGYkYJZhvbIHTmx5RO2KePntDMZzynRETU2ERECJxO+5KmeioXWD5qFxWD/ABEETkOzfaTil12pXVaYIUVSlRPdAA78sGKsbegGQccvXO6mjWn5NvYR9vKbrdUenETlqrj65WHDNZrhTWBpa8BF/wDleof4UleUOIf3Sv8A1X/FLXTJtRV9CgfYJtnoVQpfKHEP7pX/AKr/AIo8ocQ/ulf+q/4pdRApfKHEP7pX/qv+KbuGU2Gyy66kVOyomVuNm5UNjAEbVC4Nje3PqEtIgc7XwrQaJ61VdjNabK1XvGAfu2qZ9q52oFt25bzQXXnkiV2mp4PUORKrprWTzzqQqWVVVWFDv5FQKa7B1BavcMkGdRrOFVXMjWLkocqcsD1BKnaRuUlVJU5UlFOMqMV+k7G6Kqo0LUDWXDlWe2zLBFr62MTjYoQjOCpIIIJBCgXUcMbdpLK2WpqwGdhqO6Ao1Vtdas7qBW4sUnmR5xA58s2//Z2huxaUc7qO6G57l+Sanu9u1iCpKHB5A559ZI1vZHTWgjbt3Z3EFjkPqP2hxgkrk2ZOcZXccYBxLlVA5DkB4QMqImYgVvaHU2V6ax62CsMecR81d6h2zgqpC7sMwKKcM3mgyk0na51XTo6lzaUVHYqpsJ1JqYrsG2zbWBZuXAYEMAgYAdbGIHEU9unro1T2qpam50RtxVGzqL0Sp22gV2Klak55Yes5y0ar/qE9de80gMz1KiGxwW36ai6wglAMqblUKMlsNy5ECz7Xa7UUmk0uygltyqm5nYbdqKTW6knzh3ZNZbPKxdpmp+1li6nV1GvNenUnci2MwIootG4Dk242kBRz+SJPXkHjivaTUC86eitQy3Vr55fzlbbkvhDsRtxCsMkmt+XIkedN23sfe40zbO631gMTYzDSUagoy7cDlcEGCeamatF2x1b1o50x3FLW7sC0NaUsvULUQGVDitGO44PfrhuWTf8AZvib6nTrdYmxiWBGR/VYruwCcZxnGTj0wKQdsLNpt7oAd2hyXxT52ptqN/ed3nuSqCwP4oynA6m97N6yy7R6a2359lNTvyx5zVKzcvDmTyljiZgIiYJxAo+PX7nWvwUbj7TyUfZmc0bL6GdUoNyMzOpWytSpc7mVg5H9YkgjwMtrLu8drPpHl/lHJf8Az1ymC3aoF672orDMtexKyzbGKl3NinkWBwoxy6n0Ul+vfcnx2WdqnbRHl4rs1l9jozLplQL+7K22FmBJUs42IQNvRW+d1kTU8PSq42atbdYnd4rLaeu4q2471xVXkZAXBIPjgy74bo3qQiyzvXZizPtVMk4AAVeQAUAe6bdUthX5IqrdRuUsp9KsAQQD6R0mjfiePn8tm3McqDgnGzXpqVfT6oAIo3CtbF6c/wB2xYAdOmeWMS60PE6bs924YjqvNXHtRgGHvEqk0S2WFXFuluOX+RvYJZ4GxeW1yOWQyA+nI5zzqrkqIXiJrK9KtWcV8+vduQQa7McwVIDc+h5GVVMVTx8+fuxEzHdZ8RHeNXpz819zWetE25T2MzKD6syfKDgaNbc1622WUKpSguqgsWKtY4fAZ0G1VBI5+dzMv5rrjHCdM55IiJBMiIgJqsr3NWn0rFHuByfwm2beFVb9UvorUsfafNH850aanddhpv1Yol08zES/VJERAREQEREBERAREQEREDBE8V0KpYgAFjliAAWO0Llj4naqjPoAHhNkQMYmYiAiIgJXcd1G2oqOrnYPf1P2ZljKDj1ubVT6KlvexwPgDNV6vZRNTZbp3VRCi1eos3imgIG27mZ8lUXJVfNUguxIPLIGFPPwO3hui7moVltxyxZsBcs7s7EKPmjcxwPASMG36zKdK6itp8NzsjImfpAAtjwDD0yylBVxGFrHfLMxMxIJqzjz93V+0AFjQe92jGWUKQ6gnplCfsE9aDhx5XagK15Bz4isHn3VeegHQkc25k9cDbxhQdNcD0NVmf8A62kijOxc9doz7dozJ5/Khj8z3MxEgkREQyREQPFtoVSx6AZPLPIeqWXZivPe29dzBR7FH5mQJZ9lQq0mpQB3bkYHoJ3A/YfhLDQRG+XHqs7YXUREt1eREQEREBERAREQEREBERAREQEREBERATmOIvm+w+jao9y5/Ezp5yur/fW/5/8Aas49bP6Tp03raKqVUHaMZJY+tm5kn1n+U2RIet4d3h3rY9Tgbd6Fc7c52lXBVhnpkZGZSxzPKynjs26vWJUu9z44AAyzMeiIo5sx9AkAnW2ecpq048EdDc5H+IVdVQ+pc+2btFwcI3eWWWXWYwHsKZUHqEVFVVz4kDJ8TLCSzEdkcTPdTnR6u75O9qRUfnipbd7jPNSXOEU9DjJx4y3mYkZnLMRgiImEiIiAiIgJI4Pbs1AHhYpH8S8x8CZHmuyzYVs+gwPuzg/Azo01e27EtN6ndRLsYmAczMv1SREQEREBERAREQEREBERAREQEREBERATmeKV7dQ/1grD7Np/D4zppSdo6cbLfQdrexun3sfbOfU0b7cw3WattcSrYiJQLYiIgIiICIiAiIgIiICa70yrD0g/hNkwZmJxLEuk4Xbvprb0ov4CSpXdn/6NV/l/mZYz0sKQiImQiIgIiICIiAiIgIiICIiAiIgIiICadXphYjVt0YY/WbogcdXuGUf5yHDfyPsI5zZLDtBo8Y1Cjpysx4p4N7j8JXA55jnKHU2fw6+O0rWxc30/dmJiJzN7MTEzAREQEREMEREBETDHlAvOzi40tePQf/0ZZSv4AmNNUPqD485YT00dlJJERMhERAREQEREBERAREQEREBERAREQEREDDKCMHpIA4Dpx0rH2t+cRMTGTLPkLT/Q+LfnHkLT/Q+LfnERtjwzmTyFp/ofFvzjyFp/ofFvziI2x4MyeQdP9D4t+ceQtP8AQ+LfnERtjwZk8haf6Hxb848haf6Hxb84iNseDMnkLT/Q+LfnHkLT/Q+LfnERtjwZk8haf6Hxb85g8B0/9mPtb85mI2x4MymU0qihFGABgD0AeE9xEywREQEREBERAREQERED/9k="/>
          <p:cNvSpPr>
            <a:spLocks noChangeAspect="1" noChangeArrowheads="1"/>
          </p:cNvSpPr>
          <p:nvPr/>
        </p:nvSpPr>
        <p:spPr bwMode="auto">
          <a:xfrm>
            <a:off x="141288" y="-660400"/>
            <a:ext cx="2076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8195" name="AutoShape 4" descr="data:image/jpg;base64,/9j/4AAQSkZJRgABAQAAAQABAAD/2wCEAAkGBhAQEBQPEBQWFBQVFxoYFBUYFRIXFhgVGRMVFxYTFBcXHCYeFxkjGRkYHzIgIycpLCwsFx4xNjAqNSgrLCkBCQoKDgwOGg8PGiokHiQ0KiosLC0sKS4sNCovLC0pKiwpLDUsKTUsKSwqLC0pLCwpKTQvLzQsKSwsLCwpLCwsKf/AABEIALYBFgMBIgACEQEDEQH/xAAbAAEAAgMBAQAAAAAAAAAAAAAABAUBAwYCB//EAEUQAAICAQIDAwcJBAkDBQAAAAECAAMRBBIFITEGE0EVIlFhcYGhIzJSYpGisdHhFDOCwTRCU1RjcpTC4wcW8CRDRJOy/8QAGgEBAAIDAQAAAAAAAAAAAAAAAAIFAQMEBv/EACwRAQABAwMDAwIGAwAAAAAAAAABAgMRBBIhFDFRMqHwQWETIiNxgdEzkcH/2gAMAwEAAhEDEQA/APuMREBERAREQEREBKvVcZ2WNWU6YOc9QfH7ciWkoe0NOHrt8DlD+K/HM1XpqiiZp7tluImqIqb/AC99T70eXvqfelTPFtoUFmIAAySegHpMqOsu+fZYdPbXPl76n3v0jy99T736TntHxSu1iq7gQM4ZHQlfpKGA3L6xJczOrvR3n2YjT25W3l76n3v0jy99T736SpiY6y759memtrby99T736R5e+p979JUxHWXfPsdNbW3l76n3o8vfU+9+kqYjrLvn2Omtrby99T736R5e+p96VMR1l3z7HTW1t5e+p979J70vGg9q1bcZBOc+jH5ymm7hX9KT/I/+2b9PqbldyKZnhqvWaKaJmHTxES1cBERAREQEREBERAREQEREBERAREQEREBIHHKN9D46gbh7VOf5SfPLLkY9MxMZ4HJqcgH0yt7QalEqAZlVmdO7ViBvYWKQnsJ5Z6Ce9fUdi0lmX5VanKkqdu4jAYc1zgDPrmdLwPT1hwlY+UGHJLMzA+BZiTj1Znnppiirn6LfM1Rw367Qrcu19wwThlZlYZ5HDLzGRyPpm5FAAA6AYHsE5866yt9lF3eLnaO/rtKBgcd2NUgwTnl5wbnyzLTQ8QLsarF7u1eZTcG3KellZwNy9R0BB6+vE0zEMxVGU6YkXV8VoqO2yxQ30M5c+xBlj7hI448njXqAPpHT3Bffyz8JGKZn6JbohYhs9P/ADnj856ldwTVCxbCoYAXPjcjIcHD52sAQDuJHqMsZiYxOCJzGSIiYSIiICb+DDOqHqrbPvYD+U0SZ2f/AH9nqRfizGdejjN2HPqZ/TdDERLxVkREBERAREQEREBERAREQEREBERAREQEREDku0GjJtsVSFLbLEOMgOpHUcsjco+2VZ4XqLc99eyfRGnBrA9ZZtzMfsHLpOm7QV+dU/rKn3jI/Cchp+B0ale9vDO5LBs23AZWxl2hVYKAMY5CU2pjbcn+ljYndRCVwhkeg0NhjV8jaMjqoxz9BIw38Ur+I9l7NQwNttZ2LtTNCWZBIJazec7uQGUK+MsW7P0cu7DUkAKGqY1ttByA2OTdT84HqZCu4dqkdVo1drMQW23CqysKPTtRXGTgZB9J54mimec0zj922Y45h40HZ/U1ealunqToTTpAlh/id2GfcZN/7eXqb9UT6f2m0fBcAe4CTdBq+9rVyu1uYZM5KupKsufHBB5+IwZvZgOvL2nEhNdWUoppwp9Foa9PqtlYI7yosxLuxdksUb2LEkthwM+gj0S4lHx/idCBbRYDbUdyhfPbacCxWVc4QpnJOAMA+EvTMV5nEyzTjtBERIJkREBJ3Z397d7E/wB0gyd2c/e3exD8GE7dD/l/hy6r0L+IiXStIiICIiAiIgIiICIiAiIgIiICIiAiIgIiIFZ2hTNO76LKfvAH4Gck3D9QrMKbUStmZudRd1Zjlgp3BcbsnmOWZ2vFqt1Fi/VP2gZE4ddEmpLteCyq5Ra9zBAAFO5lBG5jnPPOBjErdbGJip26aeJhHuo1CWJVXrCWsJ3Cyuh3UBSxasIFx4DzgRzE3Jwi6uwXrfZc4UqUtKLWQSDkd1X5rAjOcHqZM0XCtPR+5qrrJ5HYiqSM9CQMkTzxDU3KwrpVCxUtmx2RQoIB+arMTz9AlfumeI/46sY7qS7getLs/eKyuxbul1GqoUZ/q5QHcPXgE85lOy9hGSmjU+g0WXn32WOGP2S84XxDvkJI2sp2uvPk2AeWQCVIIIJHQyZMzcqjgiimeVCOztrVNS1y1o6lSunorpyCCOZbcfHwxLTh2oL0V2MeZQFjyHMDzj9oM3WahE5swGOZyR0zjP2yg4Pe96LT3fd0rZ3bu1lYf94BuFZGQPOBBPiVPok7duq9OEa6qbfK6o4jTY2xLEZh/VDAnHpx4j2SRIl3Z7TulrtpH07VMBXY9gL2A7TvU72Knd4k5yB6xKyoahrA1b3sHzvsdKEpC5BQ0VMzMOXUnJOczbe0n4fMVf7a7eo38YX8SAunvwubOeFzzXmQ2X5BMdOX8hMWaXUbfNtG7n1Hm8/d4cse/OZx7fu6c/ZYCbOzbFLtjf1kIzkcyjE594PT1GVXdaoEneG58l2pjGB6lPI5xzPXn6JjR8dX9orUqysHOCUYIw3bGCsepAI/lmdWlzTciYaL+JoxLv4mJmXasIiICIiAiIgIiICIiAiIgIiICIiAiIgIiIGnWLmtx6VP4GcMdHaCbdOUBcLvV1YqzBcB8qQQcYB65wJ1N/HkbclCte4yD3eNin0PYSEB9WSfVOEHD21W4apj3de0dzUbFVmZAx7xhhrORAwAo68vGcGtjiHVpvqicV4wqMiNrGLt5twpUGtVI+YvhS5OAHd+Qz05Y5SngPEK9fY1TFKqlDYDUm5q7TkUd5tILEr85iQMDn4z6JRovk+5qRKqsEbVUAHzSOg+cMnn808upmh7EoZ1urd9xPdbKmZWXarFCBld4Kk5fr1z1nFRc28RDpqoz3a/2l6zZqApXdsFilTaOR295isZDKDtK5/q58JF1faIsF7u7SEN88W6hqiBjB2hVz154JMvuHcS73cDW9TIRlX25wfmupViCpweefCS3rU9QD7QD+M1boieYbNszHEuVpvB86zWaNMHOa2R2JxgnNjBRnqRtOTJXA+Fad67Cm2z5RwNRtqLuCBuDELtZQSybcbSFHLpLwaKrOe7TPp2Ln7cSPwY5pV+pfLt4YZmJK48MdPdMzcnGaWNnOJQq+zjbvlLmesdKwbgPRjz7WVRjl5oBxy5S6AmYkK7tdz1TlOmimjtBMTM1XUliuGwAeYwDkejn0mtJ5t1KqD6v0z06nBzgSJZw5B3l3doLCD5wVd2Bz5t15nn9g8JOpoVQMegDPsGPd7pm4ea3sP4GTpq2zGEaozHLrKH3KrekA/aJskPhDZoqP1F/ASZPSKYiIgIiUWu7WV061NCVYu6owIavOLHsQba93eOAayWKqQq+cTgHAXsSq0/aXS2FQlgYtZ3SgBjl9juMYHzSqMwf5pCkgyLwjtppdSiOrFN77EDqw3NhDkHGNpNiKG6EuoBywBC/iVNXajStW1ws8xCATtcHmcJtUrufceSlQdxBAzPHEu1emoQuW35pe+vYCRZWlbWHu7MbCSqkgbunPpzgXMTAMQMxEw0DMTlNN24qWs95ZUzrfdXaBbWvdVpfciWWgk7BhEXLYBLj04kRf8AqFYWz+zqKggdm787wP2fSXOFTusMQNSoGXGdp+bygdtmJxdHb3ZVq2tFedPc9anvCEb/ANVfVXVYwQ93btrBIw3JkbI3YFx2c7SHVo9hr2KoqI88sxNmlp1DArsGABaq9TnB5DlkLya7r1RSzsFUdSSAB6yTyErPKGou/o9fdqf/AHbgR70pHnH+Ip757q4ChYPezXuOYNmCqn6lY8xfbjd6zA8eWWt5aWs2D+1bNdPtDEbrP4FI9YgcEa3nqrDb/hrlKR6tgOX/AIyfUB0ltiZgadi1phQFVV5AAAAAdAB0nzfjO2s1OKyzWDaRvZUc8ttZUBt1jAlVJAGN2WAn0DjN+2l8dSNo9rHH85xlNZ1G4lmWpWatUVipbu2KMzsPOwWBAUEDA8czg1lcRNOXXp6cxKhbj2rsdarXqpYMO8Wlka0eaxKFrT5jZ28wh656SVVZY4darHuavDFXZRYjGvcFLoq8myRjawOOol3Zw/airRtqKHcuFyucEEMoIJBBOeYPrnnT8WQgi5kR0Yo4LqBkYIZdxB2kEEZ9PqlfNcT6YdUUzHqlSPxexbXtoXNJCIGeu8qwQNkrbXu2jcxGWTGQTmWOl7So65auwek1gahPe1G4j+ICXO7x+Mh6rhFNjb2QB/7RcpYPY6Yb4yG6me8Jbao7Sir2n05OB3pPo/ZtVnPsNc2cBtL1F8Moay0qrcmUd4w2n3gn3zxqNJqkUlNWQqgn5Sqt8AAnzmBXIE38FrK6eoEkkoGYkYJZhvbIHTmx5RO2KePntDMZzynRETU2ERECJxO+5KmeioXWD5qFxWD/ABEETkOzfaTil12pXVaYIUVSlRPdAA78sGKsbegGQccvXO6mjWn5NvYR9vKbrdUenETlqrj65WHDNZrhTWBpa8BF/wDleof4UleUOIf3Sv8A1X/FLXTJtRV9CgfYJtnoVQpfKHEP7pX/AKr/AIo8ocQ/ulf+q/4pdRApfKHEP7pX/qv+KbuGU2Gyy66kVOyomVuNm5UNjAEbVC4Nje3PqEtIgc7XwrQaJ61VdjNabK1XvGAfu2qZ9q52oFt25bzQXXnkiV2mp4PUORKrprWTzzqQqWVVVWFDv5FQKa7B1BavcMkGdRrOFVXMjWLkocqcsD1BKnaRuUlVJU5UlFOMqMV+k7G6Kqo0LUDWXDlWe2zLBFr62MTjYoQjOCpIIIJBCgXUcMbdpLK2WpqwGdhqO6Ao1Vtdas7qBW4sUnmR5xA58s2//Z2huxaUc7qO6G57l+Sanu9u1iCpKHB5A559ZI1vZHTWgjbt3Z3EFjkPqP2hxgkrk2ZOcZXccYBxLlVA5DkB4QMqImYgVvaHU2V6ax62CsMecR81d6h2zgqpC7sMwKKcM3mgyk0na51XTo6lzaUVHYqpsJ1JqYrsG2zbWBZuXAYEMAgYAdbGIHEU9unro1T2qpam50RtxVGzqL0Sp22gV2Klak55Yes5y0ar/qE9de80gMz1KiGxwW36ai6wglAMqblUKMlsNy5ECz7Xa7UUmk0uygltyqm5nYbdqKTW6knzh3ZNZbPKxdpmp+1li6nV1GvNenUnci2MwIootG4Dk242kBRz+SJPXkHjivaTUC86eitQy3Vr55fzlbbkvhDsRtxCsMkmt+XIkedN23sfe40zbO631gMTYzDSUagoy7cDlcEGCeamatF2x1b1o50x3FLW7sC0NaUsvULUQGVDitGO44PfrhuWTf8AZvib6nTrdYmxiWBGR/VYruwCcZxnGTj0wKQdsLNpt7oAd2hyXxT52ptqN/ed3nuSqCwP4oynA6m97N6yy7R6a2359lNTvyx5zVKzcvDmTyljiZgIiYJxAo+PX7nWvwUbj7TyUfZmc0bL6GdUoNyMzOpWytSpc7mVg5H9YkgjwMtrLu8drPpHl/lHJf8Az1ymC3aoF672orDMtexKyzbGKl3NinkWBwoxy6n0Ul+vfcnx2WdqnbRHl4rs1l9jozLplQL+7K22FmBJUs42IQNvRW+d1kTU8PSq42atbdYnd4rLaeu4q2471xVXkZAXBIPjgy74bo3qQiyzvXZizPtVMk4AAVeQAUAe6bdUthX5IqrdRuUsp9KsAQQD6R0mjfiePn8tm3McqDgnGzXpqVfT6oAIo3CtbF6c/wB2xYAdOmeWMS60PE6bs924YjqvNXHtRgGHvEqk0S2WFXFuluOX+RvYJZ4GxeW1yOWQyA+nI5zzqrkqIXiJrK9KtWcV8+vduQQa7McwVIDc+h5GVVMVTx8+fuxEzHdZ8RHeNXpz819zWetE25T2MzKD6syfKDgaNbc1622WUKpSguqgsWKtY4fAZ0G1VBI5+dzMv5rrjHCdM55IiJBMiIgJqsr3NWn0rFHuByfwm2beFVb9UvorUsfafNH850aanddhpv1Yol08zES/VJERAREQEREBERAREQEREDBE8V0KpYgAFjliAAWO0Llj4naqjPoAHhNkQMYmYiAiIgJXcd1G2oqOrnYPf1P2ZljKDj1ubVT6KlvexwPgDNV6vZRNTZbp3VRCi1eos3imgIG27mZ8lUXJVfNUguxIPLIGFPPwO3hui7moVltxyxZsBcs7s7EKPmjcxwPASMG36zKdK6itp8NzsjImfpAAtjwDD0yylBVxGFrHfLMxMxIJqzjz93V+0AFjQe92jGWUKQ6gnplCfsE9aDhx5XagK15Bz4isHn3VeegHQkc25k9cDbxhQdNcD0NVmf8A62kijOxc9doz7dozJ5/Khj8z3MxEgkREQyREQPFtoVSx6AZPLPIeqWXZivPe29dzBR7FH5mQJZ9lQq0mpQB3bkYHoJ3A/YfhLDQRG+XHqs7YXUREt1eREQEREBERAREQEREBERAREQEREBERATmOIvm+w+jao9y5/Ezp5yur/fW/5/8Aas49bP6Tp03raKqVUHaMZJY+tm5kn1n+U2RIet4d3h3rY9Tgbd6Fc7c52lXBVhnpkZGZSxzPKynjs26vWJUu9z44AAyzMeiIo5sx9AkAnW2ecpq048EdDc5H+IVdVQ+pc+2btFwcI3eWWWXWYwHsKZUHqEVFVVz4kDJ8TLCSzEdkcTPdTnR6u75O9qRUfnipbd7jPNSXOEU9DjJx4y3mYkZnLMRgiImEiIiAiIgJI4Pbs1AHhYpH8S8x8CZHmuyzYVs+gwPuzg/Azo01e27EtN6ndRLsYmAczMv1SREQEREBERAREQEREBERAREQEREBERATmeKV7dQ/1grD7Np/D4zppSdo6cbLfQdrexun3sfbOfU0b7cw3WattcSrYiJQLYiIgIiICIiAiIgIiICa70yrD0g/hNkwZmJxLEuk4Xbvprb0ov4CSpXdn/6NV/l/mZYz0sKQiImQiIgIiICIiAiIgIiICIiAiIgIiICadXphYjVt0YY/WbogcdXuGUf5yHDfyPsI5zZLDtBo8Y1Cjpysx4p4N7j8JXA55jnKHU2fw6+O0rWxc30/dmJiJzN7MTEzAREQEREMEREBETDHlAvOzi40tePQf/0ZZSv4AmNNUPqD485YT00dlJJERMhERAREQEREBERAREQEREBERAREQEREDDKCMHpIA4Dpx0rH2t+cRMTGTLPkLT/Q+LfnHkLT/Q+LfnERtjwzmTyFp/ofFvzjyFp/ofFvziI2x4MyeQdP9D4t+ceQtP8AQ+LfnERtjwZk8haf6Hxb848haf6Hxb84iNseDMnkLT/Q+LfnHkLT/Q+LfnERtjwZk8haf6Hxb85g8B0/9mPtb85mI2x4MymU0qihFGABgD0AeE9xEywREQEREBERAREQERED/9k="/>
          <p:cNvSpPr>
            <a:spLocks noChangeAspect="1" noChangeArrowheads="1"/>
          </p:cNvSpPr>
          <p:nvPr/>
        </p:nvSpPr>
        <p:spPr bwMode="auto">
          <a:xfrm>
            <a:off x="141288" y="-660400"/>
            <a:ext cx="2076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8196" name="Picture 6" descr="http://www.headache-treatment-options.com/images/LumboperitonealShu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69342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895600" y="5943600"/>
            <a:ext cx="2765425" cy="7080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0000"/>
                </a:solidFill>
              </a:rPr>
              <a:t>LP</a:t>
            </a:r>
            <a:r>
              <a:rPr lang="en-US" u="none">
                <a:solidFill>
                  <a:schemeClr val="bg1"/>
                </a:solidFill>
              </a:rPr>
              <a:t> SHUNT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4419600"/>
            <a:ext cx="6858000" cy="20574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Complications of shunt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8229600" cy="2362199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sz="4800" b="1" dirty="0"/>
              <a:t>1) infection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  <a:p>
            <a:pPr algn="l" rtl="0"/>
            <a:r>
              <a:rPr lang="en-US" b="1" dirty="0"/>
              <a:t>Shunt infection affects between 1% and 7% of shunt insertions and is usually caused by </a:t>
            </a:r>
            <a:r>
              <a:rPr lang="en-US" b="1" dirty="0">
                <a:solidFill>
                  <a:srgbClr val="C00000"/>
                </a:solidFill>
              </a:rPr>
              <a:t>skin commensals</a:t>
            </a:r>
            <a:r>
              <a:rPr lang="en-US" b="1" dirty="0"/>
              <a:t>, such as </a:t>
            </a:r>
            <a:r>
              <a:rPr lang="en-US" b="1" i="1" dirty="0"/>
              <a:t>Staphylococcus epidermidis. </a:t>
            </a:r>
            <a:r>
              <a:rPr lang="en-US" b="1" i="1" dirty="0">
                <a:solidFill>
                  <a:srgbClr val="C00000"/>
                </a:solidFill>
              </a:rPr>
              <a:t>Neonates are susceptible to Escherichia coli and </a:t>
            </a:r>
            <a:r>
              <a:rPr lang="en-US" b="1" i="1" dirty="0" err="1">
                <a:solidFill>
                  <a:srgbClr val="C00000"/>
                </a:solidFill>
              </a:rPr>
              <a:t>haemolytic</a:t>
            </a:r>
            <a:r>
              <a:rPr lang="en-US" b="1" i="1" dirty="0">
                <a:solidFill>
                  <a:srgbClr val="C00000"/>
                </a:solidFill>
              </a:rPr>
              <a:t> streptococcal infections</a:t>
            </a:r>
            <a:r>
              <a:rPr lang="en-US" b="1" i="1" dirty="0"/>
              <a:t>. </a:t>
            </a:r>
            <a:endParaRPr lang="en-US" b="1" dirty="0"/>
          </a:p>
          <a:p>
            <a:pPr algn="l" rtl="0"/>
            <a:r>
              <a:rPr lang="en-US" b="1" dirty="0"/>
              <a:t> Most infections become apparent clinically by 6 weeks and over 90% are apparent within 6 months.</a:t>
            </a:r>
            <a:endParaRPr lang="en-US" b="1" i="1" dirty="0"/>
          </a:p>
          <a:p>
            <a:pPr algn="l" rtl="0"/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4495800"/>
            <a:ext cx="6858000" cy="18288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Risk factors for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infection include :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very young children.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open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myelomeningocele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longer operative time 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excessive staff movement into and out of theatre.</a:t>
            </a:r>
          </a:p>
          <a:p>
            <a:pPr algn="l" rtl="0"/>
            <a:endParaRPr lang="ar-JO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45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4495800"/>
            <a:ext cx="8153400" cy="16764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934200" cy="114300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Complications of shunt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Treatment is by : </a:t>
            </a:r>
          </a:p>
          <a:p>
            <a:pPr algn="l" rtl="0">
              <a:buNone/>
            </a:pPr>
            <a:r>
              <a:rPr lang="en-US" b="1" dirty="0"/>
              <a:t>   removal of the shunt, external CSF drainage and treatment of infection prior to re-insertion of the shunt at a different site.</a:t>
            </a:r>
          </a:p>
          <a:p>
            <a:pPr algn="l" rtl="0">
              <a:buNone/>
            </a:pPr>
            <a:endParaRPr lang="en-US" b="1" dirty="0"/>
          </a:p>
          <a:p>
            <a:pPr algn="l" rtl="0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The introduction of antibiotic-impregnated catheters has resulted in a reduction in shunt infection rates.</a:t>
            </a:r>
          </a:p>
          <a:p>
            <a:pPr algn="l" rtl="0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0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ninges, CSF &amp; Venous Drainage - VetSci">
            <a:extLst>
              <a:ext uri="{FF2B5EF4-FFF2-40B4-BE49-F238E27FC236}">
                <a16:creationId xmlns:a16="http://schemas.microsoft.com/office/drawing/2014/main" id="{C29C7AF8-A48E-4F73-9C66-EDEA192A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6938"/>
            <a:ext cx="9144000" cy="25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4D315F-9EC8-40D1-8811-787239C644AE}"/>
              </a:ext>
            </a:extLst>
          </p:cNvPr>
          <p:cNvSpPr txBox="1"/>
          <p:nvPr/>
        </p:nvSpPr>
        <p:spPr>
          <a:xfrm>
            <a:off x="899592" y="83671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NORMAL CSF CIRCULATION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7253B9-E1B1-45D0-8505-88958FDBDCF6}"/>
              </a:ext>
            </a:extLst>
          </p:cNvPr>
          <p:cNvGrpSpPr/>
          <p:nvPr/>
        </p:nvGrpSpPr>
        <p:grpSpPr>
          <a:xfrm>
            <a:off x="4031304" y="4146315"/>
            <a:ext cx="1494720" cy="179640"/>
            <a:chOff x="4031304" y="4146315"/>
            <a:chExt cx="149472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E8C0D5E-E2C9-4FBD-B17C-4B69A4750BED}"/>
                    </a:ext>
                  </a:extLst>
                </p14:cNvPr>
                <p14:cNvContentPartPr/>
                <p14:nvPr/>
              </p14:nvContentPartPr>
              <p14:xfrm>
                <a:off x="4031304" y="4146315"/>
                <a:ext cx="1494720" cy="4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E8C0D5E-E2C9-4FBD-B17C-4B69A4750B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22304" y="4137315"/>
                  <a:ext cx="1512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9997387-02DB-44E2-B046-F7F938A30CC0}"/>
                    </a:ext>
                  </a:extLst>
                </p14:cNvPr>
                <p14:cNvContentPartPr/>
                <p14:nvPr/>
              </p14:nvContentPartPr>
              <p14:xfrm>
                <a:off x="4378344" y="4213635"/>
                <a:ext cx="1014480" cy="3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9997387-02DB-44E2-B046-F7F938A30C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69344" y="4204995"/>
                  <a:ext cx="1032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6EE7AC-57E2-4AB6-9A7E-CA48B47F25E8}"/>
                    </a:ext>
                  </a:extLst>
                </p14:cNvPr>
                <p14:cNvContentPartPr/>
                <p14:nvPr/>
              </p14:nvContentPartPr>
              <p14:xfrm>
                <a:off x="4690104" y="4298235"/>
                <a:ext cx="68904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6EE7AC-57E2-4AB6-9A7E-CA48B47F25E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81464" y="4289235"/>
                  <a:ext cx="706680" cy="4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08487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4419600"/>
            <a:ext cx="7772400" cy="16764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Complications of shunt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sz="3600" b="1" dirty="0">
                <a:solidFill>
                  <a:srgbClr val="C00000"/>
                </a:solidFill>
              </a:rPr>
              <a:t>2) shunt blockage :</a:t>
            </a:r>
          </a:p>
          <a:p>
            <a:pPr algn="l" rtl="0"/>
            <a:r>
              <a:rPr lang="en-US" b="1" dirty="0"/>
              <a:t>Shunt blockage may affect the ventricular catheter, shunt ,valve or </a:t>
            </a:r>
            <a:r>
              <a:rPr lang="en-US" b="1" dirty="0">
                <a:solidFill>
                  <a:srgbClr val="FF0000"/>
                </a:solidFill>
              </a:rPr>
              <a:t>distal catheter</a:t>
            </a:r>
            <a:r>
              <a:rPr lang="en-US" b="1" dirty="0"/>
              <a:t>.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More than one-half </a:t>
            </a:r>
            <a:r>
              <a:rPr lang="en-US" b="1" dirty="0"/>
              <a:t>of cases of shunt blockage are subsequently shown to be infected.</a:t>
            </a:r>
          </a:p>
          <a:p>
            <a:pPr algn="l" rtl="0"/>
            <a:endParaRPr lang="en-US" b="1" dirty="0"/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Causes of blockage : </a:t>
            </a:r>
          </a:p>
          <a:p>
            <a:pPr algn="l" rtl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choroid plexus adhesion, blood, cellular debris or misplacement of the distal catheter in the pre-peritoneal space.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89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886200"/>
            <a:ext cx="8458200" cy="220980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629400" cy="1143000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Complications of shunt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>
                <a:solidFill>
                  <a:srgbClr val="C00000"/>
                </a:solidFill>
              </a:rPr>
              <a:t>3) intracranial hemorrhage :</a:t>
            </a:r>
          </a:p>
          <a:p>
            <a:pPr algn="l" rtl="0"/>
            <a:r>
              <a:rPr lang="en-US" b="1" dirty="0"/>
              <a:t>Shunt systems may over drain leading to subdural </a:t>
            </a:r>
            <a:r>
              <a:rPr lang="en-US" b="1" dirty="0" err="1"/>
              <a:t>haemorrhage</a:t>
            </a:r>
            <a:r>
              <a:rPr lang="en-US" b="1" dirty="0"/>
              <a:t> 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Other complications are common to intracranial surgery and include seizures (5%), CSF leak, stroke and (&lt; 1%) intracerebral </a:t>
            </a:r>
            <a:r>
              <a:rPr lang="en-US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haemorrhage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0754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762000" y="3657600"/>
            <a:ext cx="7924800" cy="1828800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477000" cy="11430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External drains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7244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External drains can be placed within the ventricle (EVD) or the lumbar </a:t>
            </a:r>
            <a:r>
              <a:rPr lang="en-US" b="1" dirty="0" err="1">
                <a:solidFill>
                  <a:srgbClr val="673105"/>
                </a:solidFill>
              </a:rPr>
              <a:t>thecal</a:t>
            </a:r>
            <a:r>
              <a:rPr lang="en-US" b="1" dirty="0">
                <a:solidFill>
                  <a:srgbClr val="673105"/>
                </a:solidFill>
              </a:rPr>
              <a:t> sac (lumbar drain). </a:t>
            </a:r>
          </a:p>
          <a:p>
            <a:pPr algn="l" rtl="0"/>
            <a:endParaRPr lang="en-US" b="1" dirty="0"/>
          </a:p>
          <a:p>
            <a:pPr algn="l" rtl="0"/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These are useful for temporary CSF drainage and can be used to administer </a:t>
            </a:r>
            <a:r>
              <a:rPr lang="en-US" sz="28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intrathecal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antibiotics to treat CSF infection., take sample and decrease ICP</a:t>
            </a:r>
          </a:p>
          <a:p>
            <a:pPr algn="l" rtl="0"/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96015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40496_Fig-2-External-ventricular-drai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5" y="1000108"/>
            <a:ext cx="9001156" cy="4857784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457200" y="4648200"/>
            <a:ext cx="8229600" cy="1447800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Endoscopic third </a:t>
            </a:r>
            <a:r>
              <a:rPr lang="en-US" b="1" i="1" dirty="0" err="1">
                <a:solidFill>
                  <a:schemeClr val="accent6">
                    <a:lumMod val="50000"/>
                  </a:schemeClr>
                </a:solidFill>
              </a:rPr>
              <a:t>ventriculostomy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algn="l" rtl="0"/>
            <a:r>
              <a:rPr lang="en-US" sz="4000" b="1" dirty="0">
                <a:solidFill>
                  <a:srgbClr val="673105"/>
                </a:solidFill>
              </a:rPr>
              <a:t>involves </a:t>
            </a:r>
            <a:r>
              <a:rPr lang="en-US" sz="4000" b="1" dirty="0">
                <a:solidFill>
                  <a:srgbClr val="FF0000"/>
                </a:solidFill>
              </a:rPr>
              <a:t>the insertion of a </a:t>
            </a:r>
            <a:r>
              <a:rPr lang="en-US" sz="4000" b="1" dirty="0" err="1">
                <a:solidFill>
                  <a:srgbClr val="FF0000"/>
                </a:solidFill>
              </a:rPr>
              <a:t>neuroendoscope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673105"/>
                </a:solidFill>
              </a:rPr>
              <a:t>into the frontal horn of the lateral ventricle and then into the third ventricle through the foramen of Munro. A stoma can be created in the ﬂoor of the third ventricle in between the </a:t>
            </a:r>
            <a:r>
              <a:rPr lang="en-US" sz="4000" b="1" dirty="0" err="1">
                <a:solidFill>
                  <a:srgbClr val="673105"/>
                </a:solidFill>
              </a:rPr>
              <a:t>mamillary</a:t>
            </a:r>
            <a:r>
              <a:rPr lang="en-US" sz="4000" b="1" dirty="0">
                <a:solidFill>
                  <a:srgbClr val="673105"/>
                </a:solidFill>
              </a:rPr>
              <a:t> bodies and </a:t>
            </a:r>
            <a:r>
              <a:rPr lang="en-US" sz="4000" b="1" dirty="0" err="1">
                <a:solidFill>
                  <a:srgbClr val="673105"/>
                </a:solidFill>
              </a:rPr>
              <a:t>infundibular</a:t>
            </a:r>
            <a:r>
              <a:rPr lang="en-US" sz="4000" b="1" dirty="0">
                <a:solidFill>
                  <a:srgbClr val="673105"/>
                </a:solidFill>
              </a:rPr>
              <a:t> (pituitary) recess.</a:t>
            </a:r>
          </a:p>
          <a:p>
            <a:pPr algn="l" rtl="0"/>
            <a:endParaRPr lang="en-US" sz="4000" b="1" dirty="0">
              <a:solidFill>
                <a:srgbClr val="673105"/>
              </a:solidFill>
            </a:endParaRPr>
          </a:p>
          <a:p>
            <a:pPr algn="l" rtl="0"/>
            <a:r>
              <a:rPr lang="en-US" sz="4000" b="1" dirty="0">
                <a:solidFill>
                  <a:srgbClr val="673105"/>
                </a:solidFill>
              </a:rPr>
              <a:t> CSF can then communicate freely between the ventricular system and </a:t>
            </a:r>
            <a:r>
              <a:rPr lang="en-US" sz="4000" b="1" dirty="0" err="1">
                <a:solidFill>
                  <a:srgbClr val="673105"/>
                </a:solidFill>
              </a:rPr>
              <a:t>interpeduncular</a:t>
            </a:r>
            <a:r>
              <a:rPr lang="en-US" sz="4000" b="1" dirty="0">
                <a:solidFill>
                  <a:srgbClr val="673105"/>
                </a:solidFill>
              </a:rPr>
              <a:t> subarachnoid space.</a:t>
            </a:r>
          </a:p>
          <a:p>
            <a:pPr algn="l" rtl="0"/>
            <a:endParaRPr lang="en-US" sz="4000" b="1" dirty="0">
              <a:solidFill>
                <a:srgbClr val="673105"/>
              </a:solidFill>
            </a:endParaRPr>
          </a:p>
          <a:p>
            <a:pPr algn="l" rtl="0"/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The technique is particularly useful when there is obstruction of the CSF pathways below the third ventricle such as with aqueduct stenosis or posterior fossa mass lesions.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521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457200" y="4038600"/>
            <a:ext cx="8229600" cy="1676400"/>
          </a:xfrm>
          <a:prstGeom prst="foldedCorner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b="1" dirty="0">
                <a:solidFill>
                  <a:srgbClr val="673105"/>
                </a:solidFill>
              </a:rPr>
              <a:t>It has an </a:t>
            </a:r>
            <a:r>
              <a:rPr lang="en-US" b="1" dirty="0">
                <a:solidFill>
                  <a:srgbClr val="FF0000"/>
                </a:solidFill>
              </a:rPr>
              <a:t>advantage over shunting </a:t>
            </a:r>
            <a:r>
              <a:rPr lang="en-US" b="1" dirty="0">
                <a:solidFill>
                  <a:srgbClr val="673105"/>
                </a:solidFill>
              </a:rPr>
              <a:t>in that no tubing is left in the patient and therefore infection rates are lower.</a:t>
            </a:r>
          </a:p>
          <a:p>
            <a:pPr algn="l" rtl="0"/>
            <a:r>
              <a:rPr lang="en-US" b="1" dirty="0">
                <a:solidFill>
                  <a:srgbClr val="673105"/>
                </a:solidFill>
              </a:rPr>
              <a:t> ETVs may block off, however, with about one-half of these patients ending up with a shunt. </a:t>
            </a:r>
            <a:r>
              <a:rPr lang="en-US" b="1" dirty="0">
                <a:solidFill>
                  <a:srgbClr val="FF0000"/>
                </a:solidFill>
              </a:rPr>
              <a:t>Rare, but serious, complications </a:t>
            </a:r>
            <a:r>
              <a:rPr lang="en-US" b="1" dirty="0">
                <a:solidFill>
                  <a:srgbClr val="673105"/>
                </a:solidFill>
              </a:rPr>
              <a:t>include basilar artery rupture or memory impairment from injury to the fornix.</a:t>
            </a:r>
          </a:p>
          <a:p>
            <a:pPr algn="l" rtl="0"/>
            <a:endParaRPr lang="en-US" b="1" dirty="0">
              <a:solidFill>
                <a:srgbClr val="673105"/>
              </a:solidFill>
            </a:endParaRPr>
          </a:p>
          <a:p>
            <a:pPr algn="l" rtl="0"/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procedure is less useful for communicating types of hydrocephalus or in infants of less than 6 months of age, but has a success rate of over 70% for accepted indications.</a:t>
            </a:r>
          </a:p>
        </p:txBody>
      </p:sp>
    </p:spTree>
    <p:extLst>
      <p:ext uri="{BB962C8B-B14F-4D97-AF65-F5344CB8AC3E}">
        <p14:creationId xmlns:p14="http://schemas.microsoft.com/office/powerpoint/2010/main" val="1757313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Normal-pressure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005A9E"/>
                </a:solidFill>
              </a:rPr>
              <a:t>Normal-pressure hydrocephalus was first discussed by describing a group of patients with 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triad of symptoms</a:t>
            </a:r>
            <a:r>
              <a:rPr lang="en-US" b="1" dirty="0">
                <a:solidFill>
                  <a:srgbClr val="005A9E"/>
                </a:solidFill>
              </a:rPr>
              <a:t>; dementia, ataxia and incontinence, where the </a:t>
            </a:r>
            <a:r>
              <a:rPr lang="en-US" b="1" dirty="0">
                <a:solidFill>
                  <a:srgbClr val="FF0000"/>
                </a:solidFill>
              </a:rPr>
              <a:t>radiological studies</a:t>
            </a:r>
            <a:r>
              <a:rPr lang="en-US" b="1" dirty="0">
                <a:solidFill>
                  <a:srgbClr val="005A9E"/>
                </a:solidFill>
              </a:rPr>
              <a:t> showed hydrocephalus but the lumbar CSF pressure was normal.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907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ded Corner 3"/>
          <p:cNvSpPr/>
          <p:nvPr/>
        </p:nvSpPr>
        <p:spPr>
          <a:xfrm>
            <a:off x="457200" y="4267200"/>
            <a:ext cx="8382000" cy="182880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b="1" dirty="0"/>
              <a:t> 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1054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Etiology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large percentage the communicating hydrocephalus </a:t>
            </a:r>
            <a:r>
              <a:rPr lang="en-US" b="1" dirty="0">
                <a:solidFill>
                  <a:srgbClr val="005A9E"/>
                </a:solidFill>
              </a:rPr>
              <a:t>may have resulted from obliteration of the subarachnoid pathways in the basal cisterns following an episode of </a:t>
            </a:r>
            <a:r>
              <a:rPr lang="en-US" b="1" u="sng" dirty="0">
                <a:solidFill>
                  <a:srgbClr val="005A9E"/>
                </a:solidFill>
              </a:rPr>
              <a:t>meningitis</a:t>
            </a:r>
            <a:r>
              <a:rPr lang="en-US" b="1" dirty="0">
                <a:solidFill>
                  <a:srgbClr val="005A9E"/>
                </a:solidFill>
              </a:rPr>
              <a:t> or subarachnoid </a:t>
            </a:r>
            <a:r>
              <a:rPr lang="en-US" b="1" u="sng" dirty="0" err="1">
                <a:solidFill>
                  <a:srgbClr val="005A9E"/>
                </a:solidFill>
              </a:rPr>
              <a:t>haemorrhage</a:t>
            </a:r>
            <a:r>
              <a:rPr lang="en-US" b="1" dirty="0">
                <a:solidFill>
                  <a:srgbClr val="005A9E"/>
                </a:solidFill>
              </a:rPr>
              <a:t>, from either rupture of an aneurysm, arteriovenous malformation or following trauma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005A9E"/>
                </a:solidFill>
              </a:rPr>
              <a:t>Although lumbar puncture pressure is within the normal range, continuous monitoring of the intracranial pressure in these patients will frequently reveal abnormal wave formation, especially at night</a:t>
            </a:r>
            <a:r>
              <a:rPr lang="en-US" b="1" dirty="0"/>
              <a:t>.</a:t>
            </a:r>
          </a:p>
          <a:p>
            <a:pPr algn="l" rtl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7237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56388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Investigation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CT scan or MRI </a:t>
            </a:r>
            <a:r>
              <a:rPr lang="en-US" b="1" dirty="0">
                <a:solidFill>
                  <a:srgbClr val="002060"/>
                </a:solidFill>
              </a:rPr>
              <a:t>will show dilated ventricles without significant cortical atrophy. The difficulty arises that normal-pressure hydrocephalus may occur in patients with a scan appearance of cortical atrophy, but in these patients the degree of ventricular dilation should be more than would be expected just to compensate for the degree of atrophic change.</a:t>
            </a:r>
          </a:p>
          <a:p>
            <a:pPr algn="l" rtl="0"/>
            <a:r>
              <a:rPr lang="en-US" b="1" dirty="0">
                <a:solidFill>
                  <a:srgbClr val="002060"/>
                </a:solidFill>
              </a:rPr>
              <a:t>Other investigations, including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isotope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cisternography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neuropsychological assessment and CSF infusion studies</a:t>
            </a:r>
            <a:r>
              <a:rPr lang="en-US" b="1" dirty="0">
                <a:solidFill>
                  <a:srgbClr val="002060"/>
                </a:solidFill>
              </a:rPr>
              <a:t>, have been used but they have a high failure rate in predicting which patients will benefit from a CSF shunt.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52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2362200"/>
            <a:ext cx="8534400" cy="2819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b="1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7912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Treatment</a:t>
            </a:r>
            <a:r>
              <a:rPr lang="en-US" dirty="0"/>
              <a:t>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3400" b="1" dirty="0">
                <a:solidFill>
                  <a:srgbClr val="005A9E"/>
                </a:solidFill>
              </a:rPr>
              <a:t>The following criteria can be used to assess the patients with the greatest chance of improvement following a shunt</a:t>
            </a:r>
            <a:r>
              <a:rPr lang="en-US" b="1" dirty="0">
                <a:solidFill>
                  <a:srgbClr val="005A9E"/>
                </a:solidFill>
              </a:rPr>
              <a:t>:</a:t>
            </a:r>
          </a:p>
          <a:p>
            <a:pPr algn="l" rtl="0"/>
            <a:endParaRPr lang="en-US" b="1" dirty="0">
              <a:solidFill>
                <a:srgbClr val="005A9E"/>
              </a:solidFill>
            </a:endParaRPr>
          </a:p>
          <a:p>
            <a:pPr algn="l" rtl="0">
              <a:buNone/>
            </a:pPr>
            <a:r>
              <a:rPr lang="en-US" b="1" dirty="0">
                <a:solidFill>
                  <a:srgbClr val="793905"/>
                </a:solidFill>
              </a:rPr>
              <a:t>• </a:t>
            </a:r>
            <a:r>
              <a:rPr lang="en-US" b="1" dirty="0" err="1">
                <a:solidFill>
                  <a:srgbClr val="793905"/>
                </a:solidFill>
              </a:rPr>
              <a:t>Aclinical</a:t>
            </a:r>
            <a:r>
              <a:rPr lang="en-US" b="1" dirty="0">
                <a:solidFill>
                  <a:srgbClr val="793905"/>
                </a:solidFill>
              </a:rPr>
              <a:t> presentation of the classic triad, particularly if the features of gait disturbance predominate.</a:t>
            </a:r>
          </a:p>
          <a:p>
            <a:pPr algn="l" rtl="0">
              <a:buNone/>
            </a:pPr>
            <a:r>
              <a:rPr lang="en-US" b="1" dirty="0">
                <a:solidFill>
                  <a:srgbClr val="793905"/>
                </a:solidFill>
              </a:rPr>
              <a:t>• The CT scan or MRI showing marked hydrocephalus with minimal cortical atrophy.</a:t>
            </a:r>
          </a:p>
          <a:p>
            <a:pPr algn="l" rtl="0">
              <a:buNone/>
            </a:pPr>
            <a:r>
              <a:rPr lang="en-US" b="1" dirty="0">
                <a:solidFill>
                  <a:srgbClr val="793905"/>
                </a:solidFill>
              </a:rPr>
              <a:t>• </a:t>
            </a:r>
            <a:r>
              <a:rPr lang="en-US" b="1" dirty="0" err="1">
                <a:solidFill>
                  <a:srgbClr val="793905"/>
                </a:solidFill>
              </a:rPr>
              <a:t>Aclearly</a:t>
            </a:r>
            <a:r>
              <a:rPr lang="en-US" b="1" dirty="0">
                <a:solidFill>
                  <a:srgbClr val="793905"/>
                </a:solidFill>
              </a:rPr>
              <a:t> defined cause for the hydrocephalus, such as a past episode of subarachnoid </a:t>
            </a:r>
            <a:r>
              <a:rPr lang="en-US" b="1" dirty="0" err="1">
                <a:solidFill>
                  <a:srgbClr val="793905"/>
                </a:solidFill>
              </a:rPr>
              <a:t>haemorrhage</a:t>
            </a:r>
            <a:r>
              <a:rPr lang="en-US" b="1" dirty="0">
                <a:solidFill>
                  <a:srgbClr val="793905"/>
                </a:solidFill>
              </a:rPr>
              <a:t>, trauma or meningitis.</a:t>
            </a:r>
          </a:p>
          <a:p>
            <a:pPr algn="l" rtl="0">
              <a:buNone/>
            </a:pPr>
            <a:r>
              <a:rPr lang="en-US" b="1" dirty="0">
                <a:solidFill>
                  <a:srgbClr val="793905"/>
                </a:solidFill>
              </a:rPr>
              <a:t>• Abnormal pressure waves on continuous intracranial pressure monitoring.</a:t>
            </a:r>
          </a:p>
          <a:p>
            <a:pPr algn="l" rtl="0">
              <a:buNone/>
            </a:pPr>
            <a:endParaRPr lang="en-US" b="1" dirty="0">
              <a:solidFill>
                <a:srgbClr val="005A9E"/>
              </a:solidFill>
            </a:endParaRPr>
          </a:p>
          <a:p>
            <a:pPr algn="l" rtl="0"/>
            <a:r>
              <a:rPr lang="en-US" sz="3400" b="1" dirty="0">
                <a:solidFill>
                  <a:srgbClr val="005A9E"/>
                </a:solidFill>
              </a:rPr>
              <a:t>Naturally, a patient who has all these positive criteria deserves a shunt and should make a good recovery following the operation.</a:t>
            </a:r>
          </a:p>
          <a:p>
            <a:pPr algn="l" rtl="0"/>
            <a:endParaRPr lang="en-US" sz="3400" b="1" dirty="0">
              <a:solidFill>
                <a:srgbClr val="005A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5638800" cy="1143000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CSF circulation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752600"/>
            <a:ext cx="4495800" cy="495300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/>
              <a:t>The CSF flows from the lateral ventricles through </a:t>
            </a:r>
            <a:r>
              <a:rPr lang="en-US" b="1" dirty="0">
                <a:solidFill>
                  <a:srgbClr val="C00000"/>
                </a:solidFill>
              </a:rPr>
              <a:t>the foramen of </a:t>
            </a:r>
            <a:r>
              <a:rPr lang="en-US" b="1" dirty="0" err="1">
                <a:solidFill>
                  <a:srgbClr val="C00000"/>
                </a:solidFill>
              </a:rPr>
              <a:t>Monro</a:t>
            </a:r>
            <a:r>
              <a:rPr lang="en-US" b="1" dirty="0"/>
              <a:t> into the 3rd ventricle, via </a:t>
            </a:r>
            <a:r>
              <a:rPr lang="en-US" b="1" dirty="0">
                <a:solidFill>
                  <a:srgbClr val="C00000"/>
                </a:solidFill>
              </a:rPr>
              <a:t>the aqueduct of Sylvius </a:t>
            </a:r>
            <a:r>
              <a:rPr lang="en-US" b="1" dirty="0"/>
              <a:t>into the 4th ventricle and then through </a:t>
            </a:r>
            <a:r>
              <a:rPr lang="en-US" b="1" dirty="0">
                <a:solidFill>
                  <a:srgbClr val="C00000"/>
                </a:solidFill>
              </a:rPr>
              <a:t>the foramina of </a:t>
            </a:r>
            <a:r>
              <a:rPr lang="en-US" b="1" dirty="0" err="1">
                <a:solidFill>
                  <a:srgbClr val="C00000"/>
                </a:solidFill>
              </a:rPr>
              <a:t>Magendie</a:t>
            </a:r>
            <a:r>
              <a:rPr lang="en-US" b="1" dirty="0">
                <a:solidFill>
                  <a:srgbClr val="C00000"/>
                </a:solidFill>
              </a:rPr>
              <a:t> and </a:t>
            </a:r>
            <a:r>
              <a:rPr lang="en-US" b="1" dirty="0" err="1">
                <a:solidFill>
                  <a:srgbClr val="C00000"/>
                </a:solidFill>
              </a:rPr>
              <a:t>Luschka</a:t>
            </a:r>
            <a:r>
              <a:rPr lang="en-US" b="1" dirty="0"/>
              <a:t> into the subarachnoid space and basal cisterns. </a:t>
            </a:r>
          </a:p>
          <a:p>
            <a:pPr algn="l" rtl="0"/>
            <a:r>
              <a:rPr lang="en-US" b="1" dirty="0"/>
              <a:t>The CSF circulates throughout the spinal subarachnoid space and the basal cisterns up through the </a:t>
            </a:r>
            <a:r>
              <a:rPr lang="en-US" b="1" dirty="0">
                <a:solidFill>
                  <a:srgbClr val="C00000"/>
                </a:solidFill>
              </a:rPr>
              <a:t>tentorial hiatus</a:t>
            </a:r>
            <a:r>
              <a:rPr lang="en-US" b="1" dirty="0"/>
              <a:t>. It flows over the cerebral hemispheres and is largely </a:t>
            </a:r>
            <a:r>
              <a:rPr lang="en-US" b="1" dirty="0">
                <a:solidFill>
                  <a:srgbClr val="C00000"/>
                </a:solidFill>
                <a:highlight>
                  <a:srgbClr val="FFFF00"/>
                </a:highlight>
              </a:rPr>
              <a:t>absorbed by </a:t>
            </a:r>
            <a:r>
              <a:rPr lang="en-US" b="1" dirty="0">
                <a:highlight>
                  <a:srgbClr val="FFFF00"/>
                </a:highlight>
              </a:rPr>
              <a:t>the arachnoid villi of the </a:t>
            </a:r>
            <a:r>
              <a:rPr lang="en-US" b="1" dirty="0" err="1">
                <a:highlight>
                  <a:srgbClr val="FFFF00"/>
                </a:highlight>
              </a:rPr>
              <a:t>dural</a:t>
            </a:r>
            <a:r>
              <a:rPr lang="en-US" b="1" dirty="0">
                <a:highlight>
                  <a:srgbClr val="FFFF00"/>
                </a:highlight>
              </a:rPr>
              <a:t> sinuses.</a:t>
            </a:r>
          </a:p>
          <a:p>
            <a:pPr algn="l" rtl="0"/>
            <a:endParaRPr lang="en-U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14286"/>
            <a:ext cx="3657600" cy="4434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1795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2390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793905"/>
            </a:solidFill>
          </a:ln>
        </p:spPr>
        <p:txBody>
          <a:bodyPr/>
          <a:lstStyle/>
          <a:p>
            <a:r>
              <a:rPr lang="en-US" b="1" dirty="0">
                <a:solidFill>
                  <a:srgbClr val="673105"/>
                </a:solidFill>
              </a:rPr>
              <a:t>Hydrocephalus ex-</a:t>
            </a:r>
            <a:r>
              <a:rPr lang="en-US" b="1" dirty="0" err="1">
                <a:solidFill>
                  <a:srgbClr val="673105"/>
                </a:solidFill>
              </a:rPr>
              <a:t>vacuo</a:t>
            </a:r>
            <a:endParaRPr lang="ar-JO" dirty="0">
              <a:solidFill>
                <a:srgbClr val="6731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occurs when there is damage to the brain caused by stroke or injury, and there may be </a:t>
            </a:r>
            <a:r>
              <a:rPr lang="en-US" b="1" dirty="0">
                <a:solidFill>
                  <a:srgbClr val="FF0000"/>
                </a:solidFill>
              </a:rPr>
              <a:t>an actual shrinkage of brain substance. </a:t>
            </a:r>
            <a:r>
              <a:rPr lang="en-US" b="1" dirty="0"/>
              <a:t>Although there is more CSF than usual, the CSF pressure itself is </a:t>
            </a:r>
            <a:r>
              <a:rPr lang="en-US" b="1" dirty="0">
                <a:solidFill>
                  <a:srgbClr val="FF0000"/>
                </a:solidFill>
              </a:rPr>
              <a:t>normal</a:t>
            </a:r>
            <a:r>
              <a:rPr lang="en-US" b="1" dirty="0"/>
              <a:t> </a:t>
            </a:r>
          </a:p>
          <a:p>
            <a:pPr algn="l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9224892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1143000"/>
          </a:xfrm>
          <a:solidFill>
            <a:schemeClr val="accent6">
              <a:lumMod val="40000"/>
              <a:lumOff val="60000"/>
            </a:schemeClr>
          </a:solidFill>
          <a:ln w="76200">
            <a:solidFill>
              <a:srgbClr val="793905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673105"/>
                </a:solidFill>
              </a:rPr>
              <a:t>External hydrocephalus</a:t>
            </a:r>
            <a:endParaRPr lang="ar-JO" dirty="0">
              <a:solidFill>
                <a:srgbClr val="67310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 </a:t>
            </a:r>
            <a:r>
              <a:rPr lang="en-US" b="1" dirty="0"/>
              <a:t>A condition that occurs in infancy and early Childhood.</a:t>
            </a:r>
          </a:p>
          <a:p>
            <a:pPr algn="l" rtl="0"/>
            <a:r>
              <a:rPr lang="en-US" b="1" dirty="0"/>
              <a:t> </a:t>
            </a:r>
            <a:r>
              <a:rPr lang="en-US" b="1" dirty="0" err="1"/>
              <a:t>characterised</a:t>
            </a:r>
            <a:r>
              <a:rPr lang="en-US" b="1" dirty="0"/>
              <a:t> by: </a:t>
            </a:r>
            <a:r>
              <a:rPr lang="en-US" b="1" dirty="0">
                <a:solidFill>
                  <a:srgbClr val="FF0000"/>
                </a:solidFill>
              </a:rPr>
              <a:t>enlargement</a:t>
            </a:r>
            <a:r>
              <a:rPr lang="en-US" b="1" dirty="0"/>
              <a:t> of the subarachnoid </a:t>
            </a:r>
            <a:r>
              <a:rPr lang="en-US" b="1" dirty="0" err="1"/>
              <a:t>space,typically</a:t>
            </a:r>
            <a:r>
              <a:rPr lang="en-US" b="1" dirty="0"/>
              <a:t> in the frontal areas and  </a:t>
            </a:r>
            <a:r>
              <a:rPr lang="en-US" b="1" dirty="0" err="1"/>
              <a:t>interhemispheric</a:t>
            </a:r>
            <a:r>
              <a:rPr lang="en-US" b="1" dirty="0"/>
              <a:t> fissure with </a:t>
            </a:r>
            <a:r>
              <a:rPr lang="en-US" b="1" dirty="0">
                <a:solidFill>
                  <a:srgbClr val="FF0000"/>
                </a:solidFill>
              </a:rPr>
              <a:t>raised </a:t>
            </a:r>
            <a:r>
              <a:rPr lang="en-US" b="1" dirty="0"/>
              <a:t>intracranial pressure without significantly enlarged ventricles. </a:t>
            </a:r>
          </a:p>
          <a:p>
            <a:pPr algn="l" rtl="0"/>
            <a:r>
              <a:rPr lang="en-US" b="1" dirty="0">
                <a:solidFill>
                  <a:srgbClr val="FF0000"/>
                </a:solidFill>
              </a:rPr>
              <a:t>It is attributed to </a:t>
            </a:r>
            <a:r>
              <a:rPr lang="en-US" b="1" dirty="0"/>
              <a:t>an absorption deficiency  and typically resolves within a year.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947898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65336533Benign_enl_extraaxial_sp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4200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2057400" y="381000"/>
            <a:ext cx="5224463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u="none"/>
              <a:t>Benign External Hydrocephalus</a:t>
            </a:r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4419600" y="1219200"/>
            <a:ext cx="304800" cy="823913"/>
          </a:xfrm>
          <a:prstGeom prst="downArrow">
            <a:avLst>
              <a:gd name="adj1" fmla="val 50000"/>
              <a:gd name="adj2" fmla="val 67578"/>
            </a:avLst>
          </a:prstGeom>
          <a:solidFill>
            <a:srgbClr val="FF0000"/>
          </a:solidFill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8EC65-F022-41EB-973A-619C52544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6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80" y="259373"/>
            <a:ext cx="6856040" cy="63392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05198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E88AC4D-60BF-4A71-B175-ECAA7DBB5D37}"/>
              </a:ext>
            </a:extLst>
          </p:cNvPr>
          <p:cNvSpPr/>
          <p:nvPr/>
        </p:nvSpPr>
        <p:spPr>
          <a:xfrm>
            <a:off x="419634" y="1050657"/>
            <a:ext cx="7696200" cy="2209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5" name="عنصر نائب للمحتوى 2">
            <a:extLst>
              <a:ext uri="{FF2B5EF4-FFF2-40B4-BE49-F238E27FC236}">
                <a16:creationId xmlns:a16="http://schemas.microsoft.com/office/drawing/2014/main" id="{46CAD1FC-6C7F-4533-A843-3411E96B2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034" y="1191969"/>
            <a:ext cx="7467600" cy="1828800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</a:rPr>
              <a:t>Hydrocephalus</a:t>
            </a:r>
            <a:r>
              <a:rPr lang="en-US" dirty="0"/>
              <a:t> is an abnormal enlargement of the ventricles due to an </a:t>
            </a:r>
            <a:r>
              <a:rPr lang="en-US" u="sng" dirty="0"/>
              <a:t>excessive accumulation of CSF</a:t>
            </a:r>
            <a:r>
              <a:rPr lang="en-US" dirty="0"/>
              <a:t> resulting from a disturbance of its </a:t>
            </a:r>
            <a:r>
              <a:rPr lang="en-US" b="1" u="sng" dirty="0"/>
              <a:t>flow</a:t>
            </a:r>
            <a:r>
              <a:rPr lang="en-US" dirty="0"/>
              <a:t>, </a:t>
            </a:r>
            <a:r>
              <a:rPr lang="en-US" b="1" u="sng" dirty="0"/>
              <a:t>absorption</a:t>
            </a:r>
            <a:r>
              <a:rPr lang="en-US" dirty="0"/>
              <a:t> or, uncommonly, </a:t>
            </a:r>
            <a:r>
              <a:rPr lang="en-US" b="1" u="sng" dirty="0"/>
              <a:t>secretion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647E14-7FED-4A6C-B574-271D6638F1FB}"/>
              </a:ext>
            </a:extLst>
          </p:cNvPr>
          <p:cNvGrpSpPr/>
          <p:nvPr/>
        </p:nvGrpSpPr>
        <p:grpSpPr>
          <a:xfrm>
            <a:off x="1022754" y="233796"/>
            <a:ext cx="559440" cy="979200"/>
            <a:chOff x="1070664" y="1315995"/>
            <a:chExt cx="559440" cy="9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937E08-4303-4C80-A11F-B8C4A431D764}"/>
                    </a:ext>
                  </a:extLst>
                </p14:cNvPr>
                <p14:cNvContentPartPr/>
                <p14:nvPr/>
              </p14:nvContentPartPr>
              <p14:xfrm>
                <a:off x="1147704" y="1725675"/>
                <a:ext cx="248040" cy="569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937E08-4303-4C80-A11F-B8C4A431D7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39064" y="1716675"/>
                  <a:ext cx="2656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A28EFA-335F-4B62-9F6A-783E8D083970}"/>
                    </a:ext>
                  </a:extLst>
                </p14:cNvPr>
                <p14:cNvContentPartPr/>
                <p14:nvPr/>
              </p14:nvContentPartPr>
              <p14:xfrm>
                <a:off x="1070664" y="1438395"/>
                <a:ext cx="207000" cy="14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A28EFA-335F-4B62-9F6A-783E8D08397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62024" y="1429395"/>
                  <a:ext cx="224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8737A9B-22D1-4553-958D-E422220035AF}"/>
                    </a:ext>
                  </a:extLst>
                </p14:cNvPr>
                <p14:cNvContentPartPr/>
                <p14:nvPr/>
              </p14:nvContentPartPr>
              <p14:xfrm>
                <a:off x="1272264" y="1481235"/>
                <a:ext cx="79200" cy="12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8737A9B-22D1-4553-958D-E422220035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63264" y="1472595"/>
                  <a:ext cx="96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03C6A7-4616-4C86-9B75-280E4064EE99}"/>
                    </a:ext>
                  </a:extLst>
                </p14:cNvPr>
                <p14:cNvContentPartPr/>
                <p14:nvPr/>
              </p14:nvContentPartPr>
              <p14:xfrm>
                <a:off x="1391784" y="1315995"/>
                <a:ext cx="36000" cy="296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03C6A7-4616-4C86-9B75-280E4064EE9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3144" y="1306995"/>
                  <a:ext cx="536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77AC5F-33C7-424E-A098-6E87EB499B31}"/>
                    </a:ext>
                  </a:extLst>
                </p14:cNvPr>
                <p14:cNvContentPartPr/>
                <p14:nvPr/>
              </p14:nvContentPartPr>
              <p14:xfrm>
                <a:off x="1370184" y="1456395"/>
                <a:ext cx="5940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77AC5F-33C7-424E-A098-6E87EB499B3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1544" y="1447755"/>
                  <a:ext cx="77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FE134B-3B48-4770-A917-341984543F94}"/>
                    </a:ext>
                  </a:extLst>
                </p14:cNvPr>
                <p14:cNvContentPartPr/>
                <p14:nvPr/>
              </p14:nvContentPartPr>
              <p14:xfrm>
                <a:off x="1434624" y="1472235"/>
                <a:ext cx="69840" cy="155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FE134B-3B48-4770-A917-341984543F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25984" y="1463235"/>
                  <a:ext cx="87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6658B1-CD15-42D0-9615-856FDD8CB258}"/>
                    </a:ext>
                  </a:extLst>
                </p14:cNvPr>
                <p14:cNvContentPartPr/>
                <p14:nvPr/>
              </p14:nvContentPartPr>
              <p14:xfrm>
                <a:off x="1530384" y="1475475"/>
                <a:ext cx="99720" cy="14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6658B1-CD15-42D0-9615-856FDD8CB2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21384" y="1466475"/>
                  <a:ext cx="11736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072783-45E4-48E8-87E5-7B37FE4944EE}"/>
              </a:ext>
            </a:extLst>
          </p:cNvPr>
          <p:cNvGrpSpPr/>
          <p:nvPr/>
        </p:nvGrpSpPr>
        <p:grpSpPr>
          <a:xfrm>
            <a:off x="2276994" y="152436"/>
            <a:ext cx="514080" cy="1056960"/>
            <a:chOff x="2324904" y="1234635"/>
            <a:chExt cx="514080" cy="105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A99227D-7FC0-4B96-9FD8-AC1D15598599}"/>
                    </a:ext>
                  </a:extLst>
                </p14:cNvPr>
                <p14:cNvContentPartPr/>
                <p14:nvPr/>
              </p14:nvContentPartPr>
              <p14:xfrm>
                <a:off x="2324904" y="1719915"/>
                <a:ext cx="90720" cy="57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A99227D-7FC0-4B96-9FD8-AC1D155985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16264" y="1710915"/>
                  <a:ext cx="1083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1B4542-F59A-49A9-B3CC-67FC24BAC748}"/>
                    </a:ext>
                  </a:extLst>
                </p14:cNvPr>
                <p14:cNvContentPartPr/>
                <p14:nvPr/>
              </p14:nvContentPartPr>
              <p14:xfrm>
                <a:off x="2361264" y="1261275"/>
                <a:ext cx="119520" cy="295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1B4542-F59A-49A9-B3CC-67FC24BAC7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2264" y="1252275"/>
                  <a:ext cx="137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231EAE9-B465-4F3E-97BD-BE03CC3C6C96}"/>
                    </a:ext>
                  </a:extLst>
                </p14:cNvPr>
                <p14:cNvContentPartPr/>
                <p14:nvPr/>
              </p14:nvContentPartPr>
              <p14:xfrm>
                <a:off x="2489784" y="1404915"/>
                <a:ext cx="127800" cy="18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231EAE9-B465-4F3E-97BD-BE03CC3C6C9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81144" y="1395915"/>
                  <a:ext cx="145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D0CD55D-A45A-4F21-8319-2B7CBC326C63}"/>
                    </a:ext>
                  </a:extLst>
                </p14:cNvPr>
                <p14:cNvContentPartPr/>
                <p14:nvPr/>
              </p14:nvContentPartPr>
              <p14:xfrm>
                <a:off x="2597424" y="1423635"/>
                <a:ext cx="126360" cy="176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D0CD55D-A45A-4F21-8319-2B7CBC326C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88424" y="1414635"/>
                  <a:ext cx="144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D7BCCB-079D-4784-AE75-726CE556C205}"/>
                    </a:ext>
                  </a:extLst>
                </p14:cNvPr>
                <p14:cNvContentPartPr/>
                <p14:nvPr/>
              </p14:nvContentPartPr>
              <p14:xfrm>
                <a:off x="2757264" y="1234635"/>
                <a:ext cx="81720" cy="388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D7BCCB-079D-4784-AE75-726CE556C2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48264" y="1225635"/>
                  <a:ext cx="993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4DC292-8273-41DC-A8E0-48E3A93FBA91}"/>
                    </a:ext>
                  </a:extLst>
                </p14:cNvPr>
                <p14:cNvContentPartPr/>
                <p14:nvPr/>
              </p14:nvContentPartPr>
              <p14:xfrm>
                <a:off x="2471784" y="1415715"/>
                <a:ext cx="102600" cy="7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4DC292-8273-41DC-A8E0-48E3A93FBA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62784" y="1406715"/>
                  <a:ext cx="12024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1BEAAB1-A6D9-461E-8A4D-0DE675F64896}"/>
              </a:ext>
            </a:extLst>
          </p:cNvPr>
          <p:cNvGrpSpPr/>
          <p:nvPr/>
        </p:nvGrpSpPr>
        <p:grpSpPr>
          <a:xfrm>
            <a:off x="1060554" y="1551756"/>
            <a:ext cx="1971360" cy="83520"/>
            <a:chOff x="1108464" y="2633955"/>
            <a:chExt cx="1971360" cy="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7A26F8C-2FE0-4F9F-A093-D01E715D85D7}"/>
                    </a:ext>
                  </a:extLst>
                </p14:cNvPr>
                <p14:cNvContentPartPr/>
                <p14:nvPr/>
              </p14:nvContentPartPr>
              <p14:xfrm>
                <a:off x="1108464" y="2640075"/>
                <a:ext cx="762480" cy="60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7A26F8C-2FE0-4F9F-A093-D01E715D85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9824" y="2631435"/>
                  <a:ext cx="780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B3965AA-3AA5-4A8C-AD51-FFEE3A32C3B9}"/>
                    </a:ext>
                  </a:extLst>
                </p14:cNvPr>
                <p14:cNvContentPartPr/>
                <p14:nvPr/>
              </p14:nvContentPartPr>
              <p14:xfrm>
                <a:off x="1972824" y="2633955"/>
                <a:ext cx="1107000" cy="83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B3965AA-3AA5-4A8C-AD51-FFEE3A32C3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64184" y="2625315"/>
                  <a:ext cx="1124640" cy="101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EE43C53-3861-4277-B543-BD64B004BD0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493777" y="3438968"/>
            <a:ext cx="5824076" cy="326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Classification of hydrocephalus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417638"/>
            <a:ext cx="8496944" cy="4953000"/>
          </a:xfrm>
        </p:spPr>
        <p:txBody>
          <a:bodyPr>
            <a:noAutofit/>
          </a:bodyPr>
          <a:lstStyle/>
          <a:p>
            <a:pPr algn="l" rtl="0"/>
            <a:r>
              <a:rPr lang="en-US" sz="3600" b="1" i="1" u="sng" dirty="0">
                <a:solidFill>
                  <a:srgbClr val="FF0000"/>
                </a:solidFill>
              </a:rPr>
              <a:t>Obstructive</a:t>
            </a:r>
            <a:r>
              <a:rPr lang="en-US" b="1" i="1" u="sng" dirty="0">
                <a:solidFill>
                  <a:srgbClr val="C00000"/>
                </a:solidFill>
              </a:rPr>
              <a:t> hydrocephalus</a:t>
            </a:r>
            <a:r>
              <a:rPr lang="en-US" dirty="0"/>
              <a:t>—when there is an obstruction to the flow of CSF through the ventricular system.</a:t>
            </a:r>
          </a:p>
          <a:p>
            <a:pPr algn="l" rtl="0"/>
            <a:endParaRPr lang="en-US" dirty="0"/>
          </a:p>
          <a:p>
            <a:pPr algn="l" rtl="0"/>
            <a:r>
              <a:rPr lang="en-US" sz="3600" b="1" i="1" u="sng" dirty="0">
                <a:solidFill>
                  <a:srgbClr val="FF0000"/>
                </a:solidFill>
              </a:rPr>
              <a:t>Communicating</a:t>
            </a:r>
            <a:r>
              <a:rPr lang="en-US" b="1" i="1" u="sng" dirty="0">
                <a:solidFill>
                  <a:srgbClr val="C00000"/>
                </a:solidFill>
              </a:rPr>
              <a:t> hydrocephalus</a:t>
            </a:r>
            <a:r>
              <a:rPr lang="en-US" dirty="0"/>
              <a:t>—when there is no obstruction to the flow of CSF within the ventricular system but the hydrocephalus is due </a:t>
            </a:r>
            <a:r>
              <a:rPr lang="en-US" u="sng" dirty="0"/>
              <a:t>either to obstruction to CSF flow </a:t>
            </a:r>
            <a:r>
              <a:rPr lang="en-US" b="1" u="sng" dirty="0"/>
              <a:t>outside the ventricular system</a:t>
            </a:r>
            <a:r>
              <a:rPr lang="en-US" u="sng" dirty="0"/>
              <a:t> or to </a:t>
            </a:r>
            <a:r>
              <a:rPr lang="en-US" b="1" u="sng" dirty="0"/>
              <a:t>failure of absorption </a:t>
            </a:r>
            <a:r>
              <a:rPr lang="en-US" u="sng" dirty="0"/>
              <a:t>of CSF by the arachnoid villi.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2514600"/>
            <a:ext cx="8458200" cy="3276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1143000"/>
          </a:xfr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Causes of hydrocephalus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sz="40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Obstructive hydrocephalus:</a:t>
            </a:r>
            <a:br>
              <a:rPr lang="en-US" sz="40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i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/>
              <a:t>(a)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lateral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/>
              <a:t>ventricle obstruction by </a:t>
            </a:r>
            <a:r>
              <a:rPr lang="en-US" b="1" dirty="0" err="1"/>
              <a:t>tumours</a:t>
            </a:r>
            <a:r>
              <a:rPr lang="en-US" b="1" dirty="0"/>
              <a:t>.</a:t>
            </a:r>
            <a:endParaRPr lang="it-IT" b="1" dirty="0"/>
          </a:p>
          <a:p>
            <a:pPr algn="l" rtl="0"/>
            <a:r>
              <a:rPr lang="en-US" b="1" dirty="0"/>
              <a:t>(b) </a:t>
            </a:r>
            <a:r>
              <a:rPr lang="en-US" b="1" dirty="0">
                <a:solidFill>
                  <a:srgbClr val="FF0000"/>
                </a:solidFill>
              </a:rPr>
              <a:t>3rd</a:t>
            </a:r>
            <a:r>
              <a:rPr lang="en-US" b="1" dirty="0"/>
              <a:t> ventricular obstruction, due to </a:t>
            </a:r>
            <a:r>
              <a:rPr lang="en-US" b="1" u="sng" dirty="0"/>
              <a:t>colloid cyst </a:t>
            </a:r>
            <a:r>
              <a:rPr lang="en-US" b="1" dirty="0"/>
              <a:t>of the 3rd ventricle or </a:t>
            </a:r>
            <a:r>
              <a:rPr lang="en-US" b="1" u="sng" dirty="0"/>
              <a:t>glioma</a:t>
            </a:r>
            <a:r>
              <a:rPr lang="en-US" b="1" dirty="0"/>
              <a:t> of the 3rd ventricle.</a:t>
            </a:r>
          </a:p>
          <a:p>
            <a:pPr algn="l" rtl="0"/>
            <a:r>
              <a:rPr lang="en-US" b="1" dirty="0"/>
              <a:t>(c) occlusion of the </a:t>
            </a:r>
            <a:r>
              <a:rPr lang="en-US" b="1" dirty="0">
                <a:solidFill>
                  <a:srgbClr val="FF0000"/>
                </a:solidFill>
              </a:rPr>
              <a:t>aqueduct of Sylvius </a:t>
            </a:r>
            <a:r>
              <a:rPr lang="en-US" b="1" dirty="0"/>
              <a:t>(either primary stenosis or secondary to a </a:t>
            </a:r>
            <a:r>
              <a:rPr lang="en-US" b="1" dirty="0" err="1"/>
              <a:t>tumour</a:t>
            </a:r>
            <a:r>
              <a:rPr lang="en-US" b="1" dirty="0"/>
              <a:t>).</a:t>
            </a:r>
          </a:p>
          <a:p>
            <a:pPr algn="l" rtl="0"/>
            <a:r>
              <a:rPr lang="en-US" b="1" dirty="0"/>
              <a:t>(d) </a:t>
            </a:r>
            <a:r>
              <a:rPr lang="en-US" b="1" dirty="0">
                <a:solidFill>
                  <a:srgbClr val="FF0000"/>
                </a:solidFill>
              </a:rPr>
              <a:t>4th </a:t>
            </a:r>
            <a:r>
              <a:rPr lang="en-US" b="1" dirty="0"/>
              <a:t>ventricular obstruction due to posterior fossa </a:t>
            </a:r>
            <a:r>
              <a:rPr lang="en-US" b="1" dirty="0" err="1"/>
              <a:t>tumour</a:t>
            </a:r>
            <a:r>
              <a:rPr lang="en-US" b="1" dirty="0"/>
              <a:t>.</a:t>
            </a:r>
            <a:br>
              <a:rPr lang="en-US" b="1" dirty="0"/>
            </a:br>
            <a:endParaRPr lang="en-US" b="1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02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2565</Words>
  <Application>Microsoft Office PowerPoint</Application>
  <PresentationFormat>On-screen Show (4:3)</PresentationFormat>
  <Paragraphs>219</Paragraphs>
  <Slides>53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Comic Sans MS</vt:lpstr>
      <vt:lpstr>Courier New</vt:lpstr>
      <vt:lpstr>Merriweather</vt:lpstr>
      <vt:lpstr>Noto Naskh Arabic UI</vt:lpstr>
      <vt:lpstr>Wingdings</vt:lpstr>
      <vt:lpstr>Office Theme</vt:lpstr>
      <vt:lpstr>Hydrocephalus</vt:lpstr>
      <vt:lpstr>PowerPoint Presentation</vt:lpstr>
      <vt:lpstr>PowerPoint Presentation</vt:lpstr>
      <vt:lpstr>PowerPoint Presentation</vt:lpstr>
      <vt:lpstr>CSF circulation</vt:lpstr>
      <vt:lpstr>PowerPoint Presentation</vt:lpstr>
      <vt:lpstr>PowerPoint Presentation</vt:lpstr>
      <vt:lpstr>Classification of hydrocephalus</vt:lpstr>
      <vt:lpstr>Causes of hydrocephalus</vt:lpstr>
      <vt:lpstr>PowerPoint Presentation</vt:lpstr>
      <vt:lpstr>PowerPoint Presentation</vt:lpstr>
      <vt:lpstr>Aqueductal stenosis</vt:lpstr>
      <vt:lpstr>Aquductal stenosis</vt:lpstr>
      <vt:lpstr>Etiology of Aquductal stenosis </vt:lpstr>
      <vt:lpstr>Etiology of Aquductal stenosis </vt:lpstr>
      <vt:lpstr>Clinical features of aqueductal stenosis</vt:lpstr>
      <vt:lpstr>Imaging of aqueductal stenosis</vt:lpstr>
      <vt:lpstr>Imaging of aqueductal stenosis</vt:lpstr>
      <vt:lpstr>Treatment of aqueductal stenosis </vt:lpstr>
      <vt:lpstr>Presenting features Hydrocephalus in infants</vt:lpstr>
      <vt:lpstr>PowerPoint Presentation</vt:lpstr>
      <vt:lpstr>   Presenting features Hydrocephalus in Adult</vt:lpstr>
      <vt:lpstr>Acute-onset adult hydrocephalus</vt:lpstr>
      <vt:lpstr>Gradual onset adult hydrocephalus</vt:lpstr>
      <vt:lpstr>Radiological investigation</vt:lpstr>
      <vt:lpstr>PowerPoint Presentation</vt:lpstr>
      <vt:lpstr>PowerPoint Presentation</vt:lpstr>
      <vt:lpstr>PowerPoint Presentation</vt:lpstr>
      <vt:lpstr>Treatment</vt:lpstr>
      <vt:lpstr>Treatment</vt:lpstr>
      <vt:lpstr>Removing a causative mass lesion</vt:lpstr>
      <vt:lpstr>Ventriculoperitoneal shunt</vt:lpstr>
      <vt:lpstr>PowerPoint Presentation</vt:lpstr>
      <vt:lpstr>Ventriculoperitoneal shunt</vt:lpstr>
      <vt:lpstr>Ventriculoperitoneal  shunt </vt:lpstr>
      <vt:lpstr>PowerPoint Presentation</vt:lpstr>
      <vt:lpstr>PowerPoint Presentation</vt:lpstr>
      <vt:lpstr>Complications of shunt</vt:lpstr>
      <vt:lpstr>Complications of shunt</vt:lpstr>
      <vt:lpstr>Complications of shunt</vt:lpstr>
      <vt:lpstr>Complications of shunt</vt:lpstr>
      <vt:lpstr>External drains</vt:lpstr>
      <vt:lpstr>PowerPoint Presentation</vt:lpstr>
      <vt:lpstr>Endoscopic third ventriculostomy</vt:lpstr>
      <vt:lpstr>PowerPoint Presentation</vt:lpstr>
      <vt:lpstr>Normal-pressure hydrocephalus</vt:lpstr>
      <vt:lpstr>Etiology</vt:lpstr>
      <vt:lpstr>Investigation</vt:lpstr>
      <vt:lpstr>Treatment </vt:lpstr>
      <vt:lpstr>Hydrocephalus ex-vacuo</vt:lpstr>
      <vt:lpstr>External hydrocephalus</vt:lpstr>
      <vt:lpstr>PowerPoint Presentation</vt:lpstr>
      <vt:lpstr>PowerPoint Presentation</vt:lpstr>
    </vt:vector>
  </TitlesOfParts>
  <Company>By DR.Ahmed Saker 2O11 - 2O12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hydrocephalus</dc:title>
  <dc:creator>Omar</dc:creator>
  <cp:lastModifiedBy>abdelrahman nour</cp:lastModifiedBy>
  <cp:revision>84</cp:revision>
  <dcterms:created xsi:type="dcterms:W3CDTF">2014-11-11T20:49:21Z</dcterms:created>
  <dcterms:modified xsi:type="dcterms:W3CDTF">2020-09-13T09:40:15Z</dcterms:modified>
</cp:coreProperties>
</file>